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9" r:id="rId3"/>
    <p:sldId id="261" r:id="rId4"/>
    <p:sldId id="263" r:id="rId5"/>
    <p:sldId id="264" r:id="rId6"/>
    <p:sldId id="262" r:id="rId7"/>
    <p:sldId id="265" r:id="rId8"/>
    <p:sldId id="266" r:id="rId9"/>
    <p:sldId id="267" r:id="rId10"/>
    <p:sldId id="268" r:id="rId11"/>
    <p:sldId id="269" r:id="rId12"/>
    <p:sldId id="271" r:id="rId13"/>
    <p:sldId id="273" r:id="rId14"/>
    <p:sldId id="272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3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0CA1B3-CAAB-4F92-8814-A06E2BB48C7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5630F7-A0C2-416B-9C9E-090FC997C33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2012 год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8CEC2A-7201-41E5-AEED-436F3CD34842}" type="parTrans" cxnId="{030B10CD-7124-4330-BF92-44130A16751B}">
      <dgm:prSet/>
      <dgm:spPr/>
      <dgm:t>
        <a:bodyPr/>
        <a:lstStyle/>
        <a:p>
          <a:endParaRPr lang="ru-RU"/>
        </a:p>
      </dgm:t>
    </dgm:pt>
    <dgm:pt modelId="{F9826EED-B5F6-481A-A76B-9D1D61F4AB59}" type="sibTrans" cxnId="{030B10CD-7124-4330-BF92-44130A16751B}">
      <dgm:prSet/>
      <dgm:spPr/>
      <dgm:t>
        <a:bodyPr/>
        <a:lstStyle/>
        <a:p>
          <a:endParaRPr lang="ru-RU"/>
        </a:p>
      </dgm:t>
    </dgm:pt>
    <dgm:pt modelId="{9ABDEA53-8EBB-4579-A1B6-2C6D3D8850C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апробация 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72EBEC-AE24-43CB-A6E8-A9561AF91B74}" type="parTrans" cxnId="{A1DE8360-9151-4409-B66D-505A401DCB2B}">
      <dgm:prSet/>
      <dgm:spPr/>
      <dgm:t>
        <a:bodyPr/>
        <a:lstStyle/>
        <a:p>
          <a:endParaRPr lang="ru-RU"/>
        </a:p>
      </dgm:t>
    </dgm:pt>
    <dgm:pt modelId="{58E68B64-46CF-47C5-AD01-4C2289ACAD82}" type="sibTrans" cxnId="{A1DE8360-9151-4409-B66D-505A401DCB2B}">
      <dgm:prSet/>
      <dgm:spPr/>
      <dgm:t>
        <a:bodyPr/>
        <a:lstStyle/>
        <a:p>
          <a:endParaRPr lang="ru-RU"/>
        </a:p>
      </dgm:t>
    </dgm:pt>
    <dgm:pt modelId="{EF40C41A-2DDB-4C8C-944D-1F7E20F37F0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2013 год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7E5ADA-DF3F-4F86-96BD-D50B40777839}" type="parTrans" cxnId="{D19030AC-FB79-4D14-99C7-25282B2BF070}">
      <dgm:prSet/>
      <dgm:spPr/>
      <dgm:t>
        <a:bodyPr/>
        <a:lstStyle/>
        <a:p>
          <a:endParaRPr lang="ru-RU"/>
        </a:p>
      </dgm:t>
    </dgm:pt>
    <dgm:pt modelId="{AA022712-FD2C-49AB-AC0C-DCC53CB6BF5B}" type="sibTrans" cxnId="{D19030AC-FB79-4D14-99C7-25282B2BF070}">
      <dgm:prSet/>
      <dgm:spPr/>
      <dgm:t>
        <a:bodyPr/>
        <a:lstStyle/>
        <a:p>
          <a:endParaRPr lang="ru-RU"/>
        </a:p>
      </dgm:t>
    </dgm:pt>
    <dgm:pt modelId="{9A9539CE-C816-43FF-B6DD-E8AC47BE2E5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Внесение изменений после апробации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BD9DB1-942F-40D3-B507-2717C24D8103}" type="parTrans" cxnId="{2F36EB99-3C25-431A-812D-6FC6752E44C8}">
      <dgm:prSet/>
      <dgm:spPr/>
      <dgm:t>
        <a:bodyPr/>
        <a:lstStyle/>
        <a:p>
          <a:endParaRPr lang="ru-RU"/>
        </a:p>
      </dgm:t>
    </dgm:pt>
    <dgm:pt modelId="{D23C73EC-7A15-476D-A83D-0F2F94D20671}" type="sibTrans" cxnId="{2F36EB99-3C25-431A-812D-6FC6752E44C8}">
      <dgm:prSet/>
      <dgm:spPr/>
      <dgm:t>
        <a:bodyPr/>
        <a:lstStyle/>
        <a:p>
          <a:endParaRPr lang="ru-RU"/>
        </a:p>
      </dgm:t>
    </dgm:pt>
    <dgm:pt modelId="{08EBF195-97DC-4FDB-B4AE-6351A040508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 год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42DE43-7024-4CEB-91FE-D4A64C76824A}" type="parTrans" cxnId="{DA05DD69-CECE-467E-BE5E-10B341022959}">
      <dgm:prSet/>
      <dgm:spPr/>
      <dgm:t>
        <a:bodyPr/>
        <a:lstStyle/>
        <a:p>
          <a:endParaRPr lang="ru-RU"/>
        </a:p>
      </dgm:t>
    </dgm:pt>
    <dgm:pt modelId="{8A2FB5A8-DCE7-43CA-A09F-6840A6BDE0D6}" type="sibTrans" cxnId="{DA05DD69-CECE-467E-BE5E-10B341022959}">
      <dgm:prSet/>
      <dgm:spPr/>
      <dgm:t>
        <a:bodyPr/>
        <a:lstStyle/>
        <a:p>
          <a:endParaRPr lang="ru-RU"/>
        </a:p>
      </dgm:t>
    </dgm:pt>
    <dgm:pt modelId="{BB18EF69-6EF0-48A5-839C-D93F3740CA29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Корректировка в связи с введением ФГОС ДО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817FE3-9402-4A62-9543-7339992547FC}" type="parTrans" cxnId="{00A0B4B3-9977-4810-9DB9-A63D1C11F574}">
      <dgm:prSet/>
      <dgm:spPr/>
      <dgm:t>
        <a:bodyPr/>
        <a:lstStyle/>
        <a:p>
          <a:endParaRPr lang="ru-RU"/>
        </a:p>
      </dgm:t>
    </dgm:pt>
    <dgm:pt modelId="{87A55EC7-58FB-4D2F-BE74-53C31392FD83}" type="sibTrans" cxnId="{00A0B4B3-9977-4810-9DB9-A63D1C11F574}">
      <dgm:prSet/>
      <dgm:spPr/>
      <dgm:t>
        <a:bodyPr/>
        <a:lstStyle/>
        <a:p>
          <a:endParaRPr lang="ru-RU"/>
        </a:p>
      </dgm:t>
    </dgm:pt>
    <dgm:pt modelId="{3A337FE2-C362-46B5-BC96-48186E1350E4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год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6768C3-63C6-427F-8801-BD66F5025DBD}" type="parTrans" cxnId="{39B34C7C-D901-4770-A081-08F1CD0D24B8}">
      <dgm:prSet/>
      <dgm:spPr/>
      <dgm:t>
        <a:bodyPr/>
        <a:lstStyle/>
        <a:p>
          <a:endParaRPr lang="ru-RU"/>
        </a:p>
      </dgm:t>
    </dgm:pt>
    <dgm:pt modelId="{2ABD1E0D-7C03-4F41-80E6-CF2769896672}" type="sibTrans" cxnId="{39B34C7C-D901-4770-A081-08F1CD0D24B8}">
      <dgm:prSet/>
      <dgm:spPr/>
      <dgm:t>
        <a:bodyPr/>
        <a:lstStyle/>
        <a:p>
          <a:endParaRPr lang="ru-RU"/>
        </a:p>
      </dgm:t>
    </dgm:pt>
    <dgm:pt modelId="{A92AA97C-DE73-400C-89CF-E20803CA1F01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Апробация после корректировки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BD1534-EB0E-4A32-99BC-EB1FEEA3C389}" type="parTrans" cxnId="{7EE49EF0-F2CC-4688-9D66-6CAA4DD6E48C}">
      <dgm:prSet/>
      <dgm:spPr/>
      <dgm:t>
        <a:bodyPr/>
        <a:lstStyle/>
        <a:p>
          <a:endParaRPr lang="ru-RU"/>
        </a:p>
      </dgm:t>
    </dgm:pt>
    <dgm:pt modelId="{4E72E67A-2C4A-4E8D-965C-CB6AF6BA7F0B}" type="sibTrans" cxnId="{7EE49EF0-F2CC-4688-9D66-6CAA4DD6E48C}">
      <dgm:prSet/>
      <dgm:spPr/>
      <dgm:t>
        <a:bodyPr/>
        <a:lstStyle/>
        <a:p>
          <a:endParaRPr lang="ru-RU"/>
        </a:p>
      </dgm:t>
    </dgm:pt>
    <dgm:pt modelId="{CC97CE44-E69C-451A-A8C6-2B060BD876A3}" type="pres">
      <dgm:prSet presAssocID="{410CA1B3-CAAB-4F92-8814-A06E2BB48C7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CD78D6-E131-4067-A61C-A6AB6B01EB29}" type="pres">
      <dgm:prSet presAssocID="{4D5630F7-A0C2-416B-9C9E-090FC997C33D}" presName="composite" presStyleCnt="0"/>
      <dgm:spPr/>
    </dgm:pt>
    <dgm:pt modelId="{0FDCB563-C18D-4EE9-841B-49F528603FC1}" type="pres">
      <dgm:prSet presAssocID="{4D5630F7-A0C2-416B-9C9E-090FC997C33D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6479E-3A9C-435B-98F6-B06BB01A93AE}" type="pres">
      <dgm:prSet presAssocID="{4D5630F7-A0C2-416B-9C9E-090FC997C33D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4008C-94FE-4F07-93BF-AD823F0B11DF}" type="pres">
      <dgm:prSet presAssocID="{F9826EED-B5F6-481A-A76B-9D1D61F4AB59}" presName="space" presStyleCnt="0"/>
      <dgm:spPr/>
    </dgm:pt>
    <dgm:pt modelId="{B05D95DB-B035-4F2C-8C1F-30823572A938}" type="pres">
      <dgm:prSet presAssocID="{EF40C41A-2DDB-4C8C-944D-1F7E20F37F05}" presName="composite" presStyleCnt="0"/>
      <dgm:spPr/>
    </dgm:pt>
    <dgm:pt modelId="{1B497379-9956-4D39-BD86-EC6D1FC14B53}" type="pres">
      <dgm:prSet presAssocID="{EF40C41A-2DDB-4C8C-944D-1F7E20F37F05}" presName="parTx" presStyleLbl="alignNode1" presStyleIdx="1" presStyleCnt="4" custLinFactNeighborX="832" custLinFactNeighborY="-15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893363-975D-4ADB-9A8D-73B3CC6266FC}" type="pres">
      <dgm:prSet presAssocID="{EF40C41A-2DDB-4C8C-944D-1F7E20F37F05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40C67-EC55-46A9-96A2-ABC1E47178A3}" type="pres">
      <dgm:prSet presAssocID="{AA022712-FD2C-49AB-AC0C-DCC53CB6BF5B}" presName="space" presStyleCnt="0"/>
      <dgm:spPr/>
    </dgm:pt>
    <dgm:pt modelId="{65308F4A-073A-439B-A613-D06620CEC1D2}" type="pres">
      <dgm:prSet presAssocID="{08EBF195-97DC-4FDB-B4AE-6351A040508F}" presName="composite" presStyleCnt="0"/>
      <dgm:spPr/>
    </dgm:pt>
    <dgm:pt modelId="{E6164410-509B-41AD-BACD-0005906B735E}" type="pres">
      <dgm:prSet presAssocID="{08EBF195-97DC-4FDB-B4AE-6351A040508F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E958F-9F41-4A9F-9CF3-F81116CF0273}" type="pres">
      <dgm:prSet presAssocID="{08EBF195-97DC-4FDB-B4AE-6351A040508F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A415E-D400-4421-86F8-0A85015402D7}" type="pres">
      <dgm:prSet presAssocID="{8A2FB5A8-DCE7-43CA-A09F-6840A6BDE0D6}" presName="space" presStyleCnt="0"/>
      <dgm:spPr/>
    </dgm:pt>
    <dgm:pt modelId="{0D2C02F6-A073-422F-8D99-70929670DF2F}" type="pres">
      <dgm:prSet presAssocID="{3A337FE2-C362-46B5-BC96-48186E1350E4}" presName="composite" presStyleCnt="0"/>
      <dgm:spPr/>
    </dgm:pt>
    <dgm:pt modelId="{76B69CD5-1A2E-473D-9F3B-216167A24977}" type="pres">
      <dgm:prSet presAssocID="{3A337FE2-C362-46B5-BC96-48186E1350E4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838646-A1E7-4271-BF4D-69F895FD5ECC}" type="pres">
      <dgm:prSet presAssocID="{3A337FE2-C362-46B5-BC96-48186E1350E4}" presName="desTx" presStyleLbl="alignAccFollowNode1" presStyleIdx="3" presStyleCnt="4" custLinFactNeighborX="3660" custLinFactNeighborY="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E49EF0-F2CC-4688-9D66-6CAA4DD6E48C}" srcId="{3A337FE2-C362-46B5-BC96-48186E1350E4}" destId="{A92AA97C-DE73-400C-89CF-E20803CA1F01}" srcOrd="0" destOrd="0" parTransId="{2BBD1534-EB0E-4A32-99BC-EB1FEEA3C389}" sibTransId="{4E72E67A-2C4A-4E8D-965C-CB6AF6BA7F0B}"/>
    <dgm:cxn modelId="{97918B85-BE0C-4FD4-9692-7FE05F79FDA8}" type="presOf" srcId="{A92AA97C-DE73-400C-89CF-E20803CA1F01}" destId="{5E838646-A1E7-4271-BF4D-69F895FD5ECC}" srcOrd="0" destOrd="0" presId="urn:microsoft.com/office/officeart/2005/8/layout/hList1"/>
    <dgm:cxn modelId="{DA05DD69-CECE-467E-BE5E-10B341022959}" srcId="{410CA1B3-CAAB-4F92-8814-A06E2BB48C7E}" destId="{08EBF195-97DC-4FDB-B4AE-6351A040508F}" srcOrd="2" destOrd="0" parTransId="{5542DE43-7024-4CEB-91FE-D4A64C76824A}" sibTransId="{8A2FB5A8-DCE7-43CA-A09F-6840A6BDE0D6}"/>
    <dgm:cxn modelId="{56A1002F-7AF0-419A-BE29-51D176DE5C22}" type="presOf" srcId="{9ABDEA53-8EBB-4579-A1B6-2C6D3D8850C5}" destId="{2186479E-3A9C-435B-98F6-B06BB01A93AE}" srcOrd="0" destOrd="0" presId="urn:microsoft.com/office/officeart/2005/8/layout/hList1"/>
    <dgm:cxn modelId="{D19030AC-FB79-4D14-99C7-25282B2BF070}" srcId="{410CA1B3-CAAB-4F92-8814-A06E2BB48C7E}" destId="{EF40C41A-2DDB-4C8C-944D-1F7E20F37F05}" srcOrd="1" destOrd="0" parTransId="{2A7E5ADA-DF3F-4F86-96BD-D50B40777839}" sibTransId="{AA022712-FD2C-49AB-AC0C-DCC53CB6BF5B}"/>
    <dgm:cxn modelId="{39B34C7C-D901-4770-A081-08F1CD0D24B8}" srcId="{410CA1B3-CAAB-4F92-8814-A06E2BB48C7E}" destId="{3A337FE2-C362-46B5-BC96-48186E1350E4}" srcOrd="3" destOrd="0" parTransId="{FE6768C3-63C6-427F-8801-BD66F5025DBD}" sibTransId="{2ABD1E0D-7C03-4F41-80E6-CF2769896672}"/>
    <dgm:cxn modelId="{CBE1D609-E7BD-456B-86AD-AF77560B3C53}" type="presOf" srcId="{EF40C41A-2DDB-4C8C-944D-1F7E20F37F05}" destId="{1B497379-9956-4D39-BD86-EC6D1FC14B53}" srcOrd="0" destOrd="0" presId="urn:microsoft.com/office/officeart/2005/8/layout/hList1"/>
    <dgm:cxn modelId="{030B10CD-7124-4330-BF92-44130A16751B}" srcId="{410CA1B3-CAAB-4F92-8814-A06E2BB48C7E}" destId="{4D5630F7-A0C2-416B-9C9E-090FC997C33D}" srcOrd="0" destOrd="0" parTransId="{228CEC2A-7201-41E5-AEED-436F3CD34842}" sibTransId="{F9826EED-B5F6-481A-A76B-9D1D61F4AB59}"/>
    <dgm:cxn modelId="{300E5E98-1581-43B0-9AEF-FAFDC282F9EC}" type="presOf" srcId="{08EBF195-97DC-4FDB-B4AE-6351A040508F}" destId="{E6164410-509B-41AD-BACD-0005906B735E}" srcOrd="0" destOrd="0" presId="urn:microsoft.com/office/officeart/2005/8/layout/hList1"/>
    <dgm:cxn modelId="{00A0B4B3-9977-4810-9DB9-A63D1C11F574}" srcId="{08EBF195-97DC-4FDB-B4AE-6351A040508F}" destId="{BB18EF69-6EF0-48A5-839C-D93F3740CA29}" srcOrd="0" destOrd="0" parTransId="{CF817FE3-9402-4A62-9543-7339992547FC}" sibTransId="{87A55EC7-58FB-4D2F-BE74-53C31392FD83}"/>
    <dgm:cxn modelId="{CB8B4346-EDCE-40AE-9270-B5F723AE38D4}" type="presOf" srcId="{410CA1B3-CAAB-4F92-8814-A06E2BB48C7E}" destId="{CC97CE44-E69C-451A-A8C6-2B060BD876A3}" srcOrd="0" destOrd="0" presId="urn:microsoft.com/office/officeart/2005/8/layout/hList1"/>
    <dgm:cxn modelId="{63E3BECF-9F1D-40FF-8E73-BC606592C59C}" type="presOf" srcId="{BB18EF69-6EF0-48A5-839C-D93F3740CA29}" destId="{E91E958F-9F41-4A9F-9CF3-F81116CF0273}" srcOrd="0" destOrd="0" presId="urn:microsoft.com/office/officeart/2005/8/layout/hList1"/>
    <dgm:cxn modelId="{9FBB03AC-0A78-4CDA-AFC9-6E54B9E6B852}" type="presOf" srcId="{3A337FE2-C362-46B5-BC96-48186E1350E4}" destId="{76B69CD5-1A2E-473D-9F3B-216167A24977}" srcOrd="0" destOrd="0" presId="urn:microsoft.com/office/officeart/2005/8/layout/hList1"/>
    <dgm:cxn modelId="{D8BC3904-4A48-4933-9B1E-C2FF6100B729}" type="presOf" srcId="{9A9539CE-C816-43FF-B6DD-E8AC47BE2E5D}" destId="{28893363-975D-4ADB-9A8D-73B3CC6266FC}" srcOrd="0" destOrd="0" presId="urn:microsoft.com/office/officeart/2005/8/layout/hList1"/>
    <dgm:cxn modelId="{A1DE8360-9151-4409-B66D-505A401DCB2B}" srcId="{4D5630F7-A0C2-416B-9C9E-090FC997C33D}" destId="{9ABDEA53-8EBB-4579-A1B6-2C6D3D8850C5}" srcOrd="0" destOrd="0" parTransId="{E372EBEC-AE24-43CB-A6E8-A9561AF91B74}" sibTransId="{58E68B64-46CF-47C5-AD01-4C2289ACAD82}"/>
    <dgm:cxn modelId="{8DC6D2EB-A973-45AE-8F1E-842E392743E5}" type="presOf" srcId="{4D5630F7-A0C2-416B-9C9E-090FC997C33D}" destId="{0FDCB563-C18D-4EE9-841B-49F528603FC1}" srcOrd="0" destOrd="0" presId="urn:microsoft.com/office/officeart/2005/8/layout/hList1"/>
    <dgm:cxn modelId="{2F36EB99-3C25-431A-812D-6FC6752E44C8}" srcId="{EF40C41A-2DDB-4C8C-944D-1F7E20F37F05}" destId="{9A9539CE-C816-43FF-B6DD-E8AC47BE2E5D}" srcOrd="0" destOrd="0" parTransId="{83BD9DB1-942F-40D3-B507-2717C24D8103}" sibTransId="{D23C73EC-7A15-476D-A83D-0F2F94D20671}"/>
    <dgm:cxn modelId="{847FF63A-836C-48CB-AB17-C6FBD5EA1BA9}" type="presParOf" srcId="{CC97CE44-E69C-451A-A8C6-2B060BD876A3}" destId="{EBCD78D6-E131-4067-A61C-A6AB6B01EB29}" srcOrd="0" destOrd="0" presId="urn:microsoft.com/office/officeart/2005/8/layout/hList1"/>
    <dgm:cxn modelId="{15377CFC-5ED5-4B99-A37A-085FC2A41019}" type="presParOf" srcId="{EBCD78D6-E131-4067-A61C-A6AB6B01EB29}" destId="{0FDCB563-C18D-4EE9-841B-49F528603FC1}" srcOrd="0" destOrd="0" presId="urn:microsoft.com/office/officeart/2005/8/layout/hList1"/>
    <dgm:cxn modelId="{B25290C6-FF09-4097-8266-D4D778925D2B}" type="presParOf" srcId="{EBCD78D6-E131-4067-A61C-A6AB6B01EB29}" destId="{2186479E-3A9C-435B-98F6-B06BB01A93AE}" srcOrd="1" destOrd="0" presId="urn:microsoft.com/office/officeart/2005/8/layout/hList1"/>
    <dgm:cxn modelId="{F4B6397B-55D8-4078-A0BA-47A3FA602810}" type="presParOf" srcId="{CC97CE44-E69C-451A-A8C6-2B060BD876A3}" destId="{C4A4008C-94FE-4F07-93BF-AD823F0B11DF}" srcOrd="1" destOrd="0" presId="urn:microsoft.com/office/officeart/2005/8/layout/hList1"/>
    <dgm:cxn modelId="{CB149B3C-989E-4E52-BA49-659196CF45B6}" type="presParOf" srcId="{CC97CE44-E69C-451A-A8C6-2B060BD876A3}" destId="{B05D95DB-B035-4F2C-8C1F-30823572A938}" srcOrd="2" destOrd="0" presId="urn:microsoft.com/office/officeart/2005/8/layout/hList1"/>
    <dgm:cxn modelId="{EABF32EC-C3D3-47D3-82AB-6E22189B78AF}" type="presParOf" srcId="{B05D95DB-B035-4F2C-8C1F-30823572A938}" destId="{1B497379-9956-4D39-BD86-EC6D1FC14B53}" srcOrd="0" destOrd="0" presId="urn:microsoft.com/office/officeart/2005/8/layout/hList1"/>
    <dgm:cxn modelId="{65237FAC-93ED-4DFB-B2EA-4921DBACD2D6}" type="presParOf" srcId="{B05D95DB-B035-4F2C-8C1F-30823572A938}" destId="{28893363-975D-4ADB-9A8D-73B3CC6266FC}" srcOrd="1" destOrd="0" presId="urn:microsoft.com/office/officeart/2005/8/layout/hList1"/>
    <dgm:cxn modelId="{A4A04CA4-6137-4924-BEF8-9C0F2AB73073}" type="presParOf" srcId="{CC97CE44-E69C-451A-A8C6-2B060BD876A3}" destId="{2AA40C67-EC55-46A9-96A2-ABC1E47178A3}" srcOrd="3" destOrd="0" presId="urn:microsoft.com/office/officeart/2005/8/layout/hList1"/>
    <dgm:cxn modelId="{0935A653-5093-47A7-89C4-F93EA0A5BB22}" type="presParOf" srcId="{CC97CE44-E69C-451A-A8C6-2B060BD876A3}" destId="{65308F4A-073A-439B-A613-D06620CEC1D2}" srcOrd="4" destOrd="0" presId="urn:microsoft.com/office/officeart/2005/8/layout/hList1"/>
    <dgm:cxn modelId="{9B55CBDB-CDCD-41B7-BB07-FF4F6C49ED3C}" type="presParOf" srcId="{65308F4A-073A-439B-A613-D06620CEC1D2}" destId="{E6164410-509B-41AD-BACD-0005906B735E}" srcOrd="0" destOrd="0" presId="urn:microsoft.com/office/officeart/2005/8/layout/hList1"/>
    <dgm:cxn modelId="{F000207E-2A0D-4246-9267-67262C2798E3}" type="presParOf" srcId="{65308F4A-073A-439B-A613-D06620CEC1D2}" destId="{E91E958F-9F41-4A9F-9CF3-F81116CF0273}" srcOrd="1" destOrd="0" presId="urn:microsoft.com/office/officeart/2005/8/layout/hList1"/>
    <dgm:cxn modelId="{46CE7373-3935-4607-82E3-99E054FDACE8}" type="presParOf" srcId="{CC97CE44-E69C-451A-A8C6-2B060BD876A3}" destId="{2DDA415E-D400-4421-86F8-0A85015402D7}" srcOrd="5" destOrd="0" presId="urn:microsoft.com/office/officeart/2005/8/layout/hList1"/>
    <dgm:cxn modelId="{D7A21733-E21E-4EBA-9979-DD9E7A59A256}" type="presParOf" srcId="{CC97CE44-E69C-451A-A8C6-2B060BD876A3}" destId="{0D2C02F6-A073-422F-8D99-70929670DF2F}" srcOrd="6" destOrd="0" presId="urn:microsoft.com/office/officeart/2005/8/layout/hList1"/>
    <dgm:cxn modelId="{E6C02AC7-7367-4DF8-80B6-C7176579F345}" type="presParOf" srcId="{0D2C02F6-A073-422F-8D99-70929670DF2F}" destId="{76B69CD5-1A2E-473D-9F3B-216167A24977}" srcOrd="0" destOrd="0" presId="urn:microsoft.com/office/officeart/2005/8/layout/hList1"/>
    <dgm:cxn modelId="{0E107B6F-32FA-41E1-BDC2-F53AB7CAC7ED}" type="presParOf" srcId="{0D2C02F6-A073-422F-8D99-70929670DF2F}" destId="{5E838646-A1E7-4271-BF4D-69F895FD5EC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7F7B0D-9AE6-4F04-82A1-E8A4E7482740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F08D21-30DC-4B9D-91E3-9BD889572BA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параметр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193F2B-C694-47F4-8A27-DC3BCFDC6915}" type="parTrans" cxnId="{4B7557FC-15E4-41E3-87BB-D32B1E73CE12}">
      <dgm:prSet/>
      <dgm:spPr/>
      <dgm:t>
        <a:bodyPr/>
        <a:lstStyle/>
        <a:p>
          <a:endParaRPr lang="ru-RU"/>
        </a:p>
      </dgm:t>
    </dgm:pt>
    <dgm:pt modelId="{DBC43644-BEAE-44F8-B72B-1133B3BB07CD}" type="sibTrans" cxnId="{4B7557FC-15E4-41E3-87BB-D32B1E73CE12}">
      <dgm:prSet/>
      <dgm:spPr/>
      <dgm:t>
        <a:bodyPr/>
        <a:lstStyle/>
        <a:p>
          <a:endParaRPr lang="ru-RU"/>
        </a:p>
      </dgm:t>
    </dgm:pt>
    <dgm:pt modelId="{DFD977BB-1C29-4C04-9C85-407D45A115BF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и объем ООП ДО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D28FBE-C228-4896-B2FB-1E53539766EF}" type="parTrans" cxnId="{2BDE6994-2044-4977-B6EB-0AC2CB090710}">
      <dgm:prSet/>
      <dgm:spPr/>
      <dgm:t>
        <a:bodyPr/>
        <a:lstStyle/>
        <a:p>
          <a:endParaRPr lang="ru-RU"/>
        </a:p>
      </dgm:t>
    </dgm:pt>
    <dgm:pt modelId="{E723D521-0F74-439B-B6DB-66943D1BDA55}" type="sibTrans" cxnId="{2BDE6994-2044-4977-B6EB-0AC2CB090710}">
      <dgm:prSet/>
      <dgm:spPr/>
      <dgm:t>
        <a:bodyPr/>
        <a:lstStyle/>
        <a:p>
          <a:endParaRPr lang="ru-RU"/>
        </a:p>
      </dgm:t>
    </dgm:pt>
    <dgm:pt modelId="{0555C4D8-7AF9-40FC-A2DB-0DEDF52AD55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параметр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4051F3-5E25-412F-AB93-411B2B04F299}" type="parTrans" cxnId="{595ACCC4-0B3C-4D0E-BFC1-127199CB582D}">
      <dgm:prSet/>
      <dgm:spPr/>
      <dgm:t>
        <a:bodyPr/>
        <a:lstStyle/>
        <a:p>
          <a:endParaRPr lang="ru-RU"/>
        </a:p>
      </dgm:t>
    </dgm:pt>
    <dgm:pt modelId="{ED623815-3621-4305-8326-850E42F397E3}" type="sibTrans" cxnId="{595ACCC4-0B3C-4D0E-BFC1-127199CB582D}">
      <dgm:prSet/>
      <dgm:spPr/>
      <dgm:t>
        <a:bodyPr/>
        <a:lstStyle/>
        <a:p>
          <a:endParaRPr lang="ru-RU"/>
        </a:p>
      </dgm:t>
    </dgm:pt>
    <dgm:pt modelId="{C3188155-967F-4967-B1AC-94358EDE369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Условия реализации ООП ДО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6454BC-E949-4DAC-89FD-69616A0DC9AC}" type="parTrans" cxnId="{9DC558EB-E358-4E49-885C-7718FC686DCC}">
      <dgm:prSet/>
      <dgm:spPr/>
      <dgm:t>
        <a:bodyPr/>
        <a:lstStyle/>
        <a:p>
          <a:endParaRPr lang="ru-RU"/>
        </a:p>
      </dgm:t>
    </dgm:pt>
    <dgm:pt modelId="{50D8D126-F560-4220-BCF7-5B6B7FEF5AA8}" type="sibTrans" cxnId="{9DC558EB-E358-4E49-885C-7718FC686DCC}">
      <dgm:prSet/>
      <dgm:spPr/>
      <dgm:t>
        <a:bodyPr/>
        <a:lstStyle/>
        <a:p>
          <a:endParaRPr lang="ru-RU"/>
        </a:p>
      </dgm:t>
    </dgm:pt>
    <dgm:pt modelId="{813AD38F-8C51-4655-BB32-73DE7A11F777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параметр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A48E10-95A3-4C74-85DF-93EA0D536F4E}" type="parTrans" cxnId="{C3230DDD-578A-4080-A081-87B97CFF6E8E}">
      <dgm:prSet/>
      <dgm:spPr/>
      <dgm:t>
        <a:bodyPr/>
        <a:lstStyle/>
        <a:p>
          <a:endParaRPr lang="ru-RU"/>
        </a:p>
      </dgm:t>
    </dgm:pt>
    <dgm:pt modelId="{C83E4D8C-A3F7-452A-AD83-6B192DAB581A}" type="sibTrans" cxnId="{C3230DDD-578A-4080-A081-87B97CFF6E8E}">
      <dgm:prSet/>
      <dgm:spPr/>
      <dgm:t>
        <a:bodyPr/>
        <a:lstStyle/>
        <a:p>
          <a:endParaRPr lang="ru-RU"/>
        </a:p>
      </dgm:t>
    </dgm:pt>
    <dgm:pt modelId="{3C12324F-638A-4F64-84C6-A82C2108DCB2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параметр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772712-FC86-4D92-8086-F8BB53037643}" type="parTrans" cxnId="{B1AAC52B-1AA1-4DD8-9716-0F486B61CBC6}">
      <dgm:prSet/>
      <dgm:spPr/>
      <dgm:t>
        <a:bodyPr/>
        <a:lstStyle/>
        <a:p>
          <a:endParaRPr lang="ru-RU"/>
        </a:p>
      </dgm:t>
    </dgm:pt>
    <dgm:pt modelId="{EDFF888F-CDFE-4306-87FF-40FC6A088E72}" type="sibTrans" cxnId="{B1AAC52B-1AA1-4DD8-9716-0F486B61CBC6}">
      <dgm:prSet/>
      <dgm:spPr/>
      <dgm:t>
        <a:bodyPr/>
        <a:lstStyle/>
        <a:p>
          <a:endParaRPr lang="ru-RU"/>
        </a:p>
      </dgm:t>
    </dgm:pt>
    <dgm:pt modelId="{07D40730-2045-4C67-B5A7-F839A7FFBA32}">
      <dgm:prSet custT="1"/>
      <dgm:spPr/>
      <dgm:t>
        <a:bodyPr/>
        <a:lstStyle/>
        <a:p>
          <a:r>
            <a:rPr lang="ru-RU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Готовность ребенка к обучению в школе</a:t>
          </a:r>
          <a:endParaRPr lang="ru-RU" sz="20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811B9-4638-4CCB-BFF3-28B765E7C457}" type="parTrans" cxnId="{E8B6D99C-1FE9-403C-8595-2CE6E720B185}">
      <dgm:prSet/>
      <dgm:spPr/>
      <dgm:t>
        <a:bodyPr/>
        <a:lstStyle/>
        <a:p>
          <a:endParaRPr lang="ru-RU"/>
        </a:p>
      </dgm:t>
    </dgm:pt>
    <dgm:pt modelId="{4AA2FDB0-C51E-4903-9612-1309D7FAEAAC}" type="sibTrans" cxnId="{E8B6D99C-1FE9-403C-8595-2CE6E720B185}">
      <dgm:prSet/>
      <dgm:spPr/>
      <dgm:t>
        <a:bodyPr/>
        <a:lstStyle/>
        <a:p>
          <a:endParaRPr lang="ru-RU"/>
        </a:p>
      </dgm:t>
    </dgm:pt>
    <dgm:pt modelId="{15432376-87EB-41B0-9551-48A57469CB53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Удовлетворенность родителей услугой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AFC486-A1B1-46D0-B7D6-89EDC5F0DCE3}" type="parTrans" cxnId="{52489F29-7B4C-4ACB-91B8-1F9927A6D003}">
      <dgm:prSet/>
      <dgm:spPr/>
      <dgm:t>
        <a:bodyPr/>
        <a:lstStyle/>
        <a:p>
          <a:endParaRPr lang="ru-RU"/>
        </a:p>
      </dgm:t>
    </dgm:pt>
    <dgm:pt modelId="{D7DE435C-99E7-440A-8352-F0E7E2AFBB41}" type="sibTrans" cxnId="{52489F29-7B4C-4ACB-91B8-1F9927A6D003}">
      <dgm:prSet/>
      <dgm:spPr/>
      <dgm:t>
        <a:bodyPr/>
        <a:lstStyle/>
        <a:p>
          <a:endParaRPr lang="ru-RU"/>
        </a:p>
      </dgm:t>
    </dgm:pt>
    <dgm:pt modelId="{D297AA62-181C-42F8-A6E5-4FF9B5D69112}" type="pres">
      <dgm:prSet presAssocID="{0A7F7B0D-9AE6-4F04-82A1-E8A4E748274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D05DE8-56A2-4867-A7E4-CB81D4D9965D}" type="pres">
      <dgm:prSet presAssocID="{4CF08D21-30DC-4B9D-91E3-9BD889572BAE}" presName="linNode" presStyleCnt="0"/>
      <dgm:spPr/>
    </dgm:pt>
    <dgm:pt modelId="{3155A81B-A0F0-4EE8-87AF-85296188C4F3}" type="pres">
      <dgm:prSet presAssocID="{4CF08D21-30DC-4B9D-91E3-9BD889572BAE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5E737-81EF-4762-8FF7-2CEB6846DD39}" type="pres">
      <dgm:prSet presAssocID="{4CF08D21-30DC-4B9D-91E3-9BD889572BAE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A1043-057D-497A-B8A3-F2493821670C}" type="pres">
      <dgm:prSet presAssocID="{DBC43644-BEAE-44F8-B72B-1133B3BB07CD}" presName="spacing" presStyleCnt="0"/>
      <dgm:spPr/>
    </dgm:pt>
    <dgm:pt modelId="{67F67A6C-2B05-4D0F-818D-9467423E8CBC}" type="pres">
      <dgm:prSet presAssocID="{0555C4D8-7AF9-40FC-A2DB-0DEDF52AD55F}" presName="linNode" presStyleCnt="0"/>
      <dgm:spPr/>
    </dgm:pt>
    <dgm:pt modelId="{A9F3D4B0-07C2-4B3A-AF0B-DDDCE1269204}" type="pres">
      <dgm:prSet presAssocID="{0555C4D8-7AF9-40FC-A2DB-0DEDF52AD55F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74932-8148-4F3E-BB32-AB6E97E946FD}" type="pres">
      <dgm:prSet presAssocID="{0555C4D8-7AF9-40FC-A2DB-0DEDF52AD55F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B1BFC-E6B8-4F94-BD1E-AE9895B35F1D}" type="pres">
      <dgm:prSet presAssocID="{ED623815-3621-4305-8326-850E42F397E3}" presName="spacing" presStyleCnt="0"/>
      <dgm:spPr/>
    </dgm:pt>
    <dgm:pt modelId="{A87F0F3D-22F4-4753-AD12-3280FC535C2E}" type="pres">
      <dgm:prSet presAssocID="{813AD38F-8C51-4655-BB32-73DE7A11F777}" presName="linNode" presStyleCnt="0"/>
      <dgm:spPr/>
    </dgm:pt>
    <dgm:pt modelId="{C9FADE9D-BECC-45BA-99DA-5815B6568EC4}" type="pres">
      <dgm:prSet presAssocID="{813AD38F-8C51-4655-BB32-73DE7A11F777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9BEC6-5A2B-467E-90BE-21C8850389C2}" type="pres">
      <dgm:prSet presAssocID="{813AD38F-8C51-4655-BB32-73DE7A11F777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07BB5-8B34-4B0D-A05D-5C1A6A6E1903}" type="pres">
      <dgm:prSet presAssocID="{C83E4D8C-A3F7-452A-AD83-6B192DAB581A}" presName="spacing" presStyleCnt="0"/>
      <dgm:spPr/>
    </dgm:pt>
    <dgm:pt modelId="{A78855C6-D0C8-40C8-B926-466E7E5C422D}" type="pres">
      <dgm:prSet presAssocID="{3C12324F-638A-4F64-84C6-A82C2108DCB2}" presName="linNode" presStyleCnt="0"/>
      <dgm:spPr/>
    </dgm:pt>
    <dgm:pt modelId="{0A75ADD4-00A0-4F6E-B7DB-C32B68DC25D3}" type="pres">
      <dgm:prSet presAssocID="{3C12324F-638A-4F64-84C6-A82C2108DCB2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5E18F-BE3C-4DC6-82E2-7F8184536B13}" type="pres">
      <dgm:prSet presAssocID="{3C12324F-638A-4F64-84C6-A82C2108DCB2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C558EB-E358-4E49-885C-7718FC686DCC}" srcId="{0555C4D8-7AF9-40FC-A2DB-0DEDF52AD55F}" destId="{C3188155-967F-4967-B1AC-94358EDE3697}" srcOrd="0" destOrd="0" parTransId="{006454BC-E949-4DAC-89FD-69616A0DC9AC}" sibTransId="{50D8D126-F560-4220-BCF7-5B6B7FEF5AA8}"/>
    <dgm:cxn modelId="{E8B6D99C-1FE9-403C-8595-2CE6E720B185}" srcId="{813AD38F-8C51-4655-BB32-73DE7A11F777}" destId="{07D40730-2045-4C67-B5A7-F839A7FFBA32}" srcOrd="0" destOrd="0" parTransId="{C19811B9-4638-4CCB-BFF3-28B765E7C457}" sibTransId="{4AA2FDB0-C51E-4903-9612-1309D7FAEAAC}"/>
    <dgm:cxn modelId="{4B7557FC-15E4-41E3-87BB-D32B1E73CE12}" srcId="{0A7F7B0D-9AE6-4F04-82A1-E8A4E7482740}" destId="{4CF08D21-30DC-4B9D-91E3-9BD889572BAE}" srcOrd="0" destOrd="0" parTransId="{6F193F2B-C694-47F4-8A27-DC3BCFDC6915}" sibTransId="{DBC43644-BEAE-44F8-B72B-1133B3BB07CD}"/>
    <dgm:cxn modelId="{C3230DDD-578A-4080-A081-87B97CFF6E8E}" srcId="{0A7F7B0D-9AE6-4F04-82A1-E8A4E7482740}" destId="{813AD38F-8C51-4655-BB32-73DE7A11F777}" srcOrd="2" destOrd="0" parTransId="{C0A48E10-95A3-4C74-85DF-93EA0D536F4E}" sibTransId="{C83E4D8C-A3F7-452A-AD83-6B192DAB581A}"/>
    <dgm:cxn modelId="{86C319F6-2E0E-4282-9A82-1E35CFB8458A}" type="presOf" srcId="{15432376-87EB-41B0-9551-48A57469CB53}" destId="{6575E18F-BE3C-4DC6-82E2-7F8184536B13}" srcOrd="0" destOrd="0" presId="urn:microsoft.com/office/officeart/2005/8/layout/vList6"/>
    <dgm:cxn modelId="{BCCEB3FE-87D4-4EB4-9BB7-5D925533E563}" type="presOf" srcId="{DFD977BB-1C29-4C04-9C85-407D45A115BF}" destId="{5C55E737-81EF-4762-8FF7-2CEB6846DD39}" srcOrd="0" destOrd="0" presId="urn:microsoft.com/office/officeart/2005/8/layout/vList6"/>
    <dgm:cxn modelId="{0C2F6349-3CFF-4810-B81A-56F7DBBAE8BD}" type="presOf" srcId="{3C12324F-638A-4F64-84C6-A82C2108DCB2}" destId="{0A75ADD4-00A0-4F6E-B7DB-C32B68DC25D3}" srcOrd="0" destOrd="0" presId="urn:microsoft.com/office/officeart/2005/8/layout/vList6"/>
    <dgm:cxn modelId="{595ACCC4-0B3C-4D0E-BFC1-127199CB582D}" srcId="{0A7F7B0D-9AE6-4F04-82A1-E8A4E7482740}" destId="{0555C4D8-7AF9-40FC-A2DB-0DEDF52AD55F}" srcOrd="1" destOrd="0" parTransId="{F74051F3-5E25-412F-AB93-411B2B04F299}" sibTransId="{ED623815-3621-4305-8326-850E42F397E3}"/>
    <dgm:cxn modelId="{01E60693-2AB4-44AC-8542-0F38F576CD1B}" type="presOf" srcId="{C3188155-967F-4967-B1AC-94358EDE3697}" destId="{4FC74932-8148-4F3E-BB32-AB6E97E946FD}" srcOrd="0" destOrd="0" presId="urn:microsoft.com/office/officeart/2005/8/layout/vList6"/>
    <dgm:cxn modelId="{B1AAC52B-1AA1-4DD8-9716-0F486B61CBC6}" srcId="{0A7F7B0D-9AE6-4F04-82A1-E8A4E7482740}" destId="{3C12324F-638A-4F64-84C6-A82C2108DCB2}" srcOrd="3" destOrd="0" parTransId="{FF772712-FC86-4D92-8086-F8BB53037643}" sibTransId="{EDFF888F-CDFE-4306-87FF-40FC6A088E72}"/>
    <dgm:cxn modelId="{247E678F-F698-43E1-AC82-053C21C9E9AA}" type="presOf" srcId="{07D40730-2045-4C67-B5A7-F839A7FFBA32}" destId="{FC89BEC6-5A2B-467E-90BE-21C8850389C2}" srcOrd="0" destOrd="0" presId="urn:microsoft.com/office/officeart/2005/8/layout/vList6"/>
    <dgm:cxn modelId="{46893362-2F73-4F52-A906-875D37126895}" type="presOf" srcId="{0A7F7B0D-9AE6-4F04-82A1-E8A4E7482740}" destId="{D297AA62-181C-42F8-A6E5-4FF9B5D69112}" srcOrd="0" destOrd="0" presId="urn:microsoft.com/office/officeart/2005/8/layout/vList6"/>
    <dgm:cxn modelId="{869F0DD9-4F1B-44F2-AED2-AF8EB0B3E6B9}" type="presOf" srcId="{813AD38F-8C51-4655-BB32-73DE7A11F777}" destId="{C9FADE9D-BECC-45BA-99DA-5815B6568EC4}" srcOrd="0" destOrd="0" presId="urn:microsoft.com/office/officeart/2005/8/layout/vList6"/>
    <dgm:cxn modelId="{2BDE6994-2044-4977-B6EB-0AC2CB090710}" srcId="{4CF08D21-30DC-4B9D-91E3-9BD889572BAE}" destId="{DFD977BB-1C29-4C04-9C85-407D45A115BF}" srcOrd="0" destOrd="0" parTransId="{17D28FBE-C228-4896-B2FB-1E53539766EF}" sibTransId="{E723D521-0F74-439B-B6DB-66943D1BDA55}"/>
    <dgm:cxn modelId="{ED9705C6-2B23-457E-8ACE-01288DB71FFC}" type="presOf" srcId="{0555C4D8-7AF9-40FC-A2DB-0DEDF52AD55F}" destId="{A9F3D4B0-07C2-4B3A-AF0B-DDDCE1269204}" srcOrd="0" destOrd="0" presId="urn:microsoft.com/office/officeart/2005/8/layout/vList6"/>
    <dgm:cxn modelId="{52489F29-7B4C-4ACB-91B8-1F9927A6D003}" srcId="{3C12324F-638A-4F64-84C6-A82C2108DCB2}" destId="{15432376-87EB-41B0-9551-48A57469CB53}" srcOrd="0" destOrd="0" parTransId="{F8AFC486-A1B1-46D0-B7D6-89EDC5F0DCE3}" sibTransId="{D7DE435C-99E7-440A-8352-F0E7E2AFBB41}"/>
    <dgm:cxn modelId="{8312FBCF-F5A9-4F8E-99DD-C806DD3BB693}" type="presOf" srcId="{4CF08D21-30DC-4B9D-91E3-9BD889572BAE}" destId="{3155A81B-A0F0-4EE8-87AF-85296188C4F3}" srcOrd="0" destOrd="0" presId="urn:microsoft.com/office/officeart/2005/8/layout/vList6"/>
    <dgm:cxn modelId="{5653E407-6303-4006-B3A3-CE86F713EFFE}" type="presParOf" srcId="{D297AA62-181C-42F8-A6E5-4FF9B5D69112}" destId="{64D05DE8-56A2-4867-A7E4-CB81D4D9965D}" srcOrd="0" destOrd="0" presId="urn:microsoft.com/office/officeart/2005/8/layout/vList6"/>
    <dgm:cxn modelId="{D1B6FB6D-955B-4F65-B20C-F26EBA628FD6}" type="presParOf" srcId="{64D05DE8-56A2-4867-A7E4-CB81D4D9965D}" destId="{3155A81B-A0F0-4EE8-87AF-85296188C4F3}" srcOrd="0" destOrd="0" presId="urn:microsoft.com/office/officeart/2005/8/layout/vList6"/>
    <dgm:cxn modelId="{48568FAF-E69A-48BA-8249-7666AC254FD2}" type="presParOf" srcId="{64D05DE8-56A2-4867-A7E4-CB81D4D9965D}" destId="{5C55E737-81EF-4762-8FF7-2CEB6846DD39}" srcOrd="1" destOrd="0" presId="urn:microsoft.com/office/officeart/2005/8/layout/vList6"/>
    <dgm:cxn modelId="{937E146C-DC3D-49AF-98C5-FFD47A41DF71}" type="presParOf" srcId="{D297AA62-181C-42F8-A6E5-4FF9B5D69112}" destId="{D33A1043-057D-497A-B8A3-F2493821670C}" srcOrd="1" destOrd="0" presId="urn:microsoft.com/office/officeart/2005/8/layout/vList6"/>
    <dgm:cxn modelId="{2B52C091-8ADB-4D59-B603-AFC03CEBF235}" type="presParOf" srcId="{D297AA62-181C-42F8-A6E5-4FF9B5D69112}" destId="{67F67A6C-2B05-4D0F-818D-9467423E8CBC}" srcOrd="2" destOrd="0" presId="urn:microsoft.com/office/officeart/2005/8/layout/vList6"/>
    <dgm:cxn modelId="{D644F4C7-28D4-4ADF-BB3E-E51832F76C4E}" type="presParOf" srcId="{67F67A6C-2B05-4D0F-818D-9467423E8CBC}" destId="{A9F3D4B0-07C2-4B3A-AF0B-DDDCE1269204}" srcOrd="0" destOrd="0" presId="urn:microsoft.com/office/officeart/2005/8/layout/vList6"/>
    <dgm:cxn modelId="{A61FE47C-234C-499E-8FD5-029DC11116C9}" type="presParOf" srcId="{67F67A6C-2B05-4D0F-818D-9467423E8CBC}" destId="{4FC74932-8148-4F3E-BB32-AB6E97E946FD}" srcOrd="1" destOrd="0" presId="urn:microsoft.com/office/officeart/2005/8/layout/vList6"/>
    <dgm:cxn modelId="{1F38A882-8805-4266-BD89-02357DBCCD4D}" type="presParOf" srcId="{D297AA62-181C-42F8-A6E5-4FF9B5D69112}" destId="{A6DB1BFC-E6B8-4F94-BD1E-AE9895B35F1D}" srcOrd="3" destOrd="0" presId="urn:microsoft.com/office/officeart/2005/8/layout/vList6"/>
    <dgm:cxn modelId="{B208B41F-AEB2-4DAC-B4FA-D87F02B6DFAF}" type="presParOf" srcId="{D297AA62-181C-42F8-A6E5-4FF9B5D69112}" destId="{A87F0F3D-22F4-4753-AD12-3280FC535C2E}" srcOrd="4" destOrd="0" presId="urn:microsoft.com/office/officeart/2005/8/layout/vList6"/>
    <dgm:cxn modelId="{71E0B8BA-AFCC-42B4-A9CE-FA49C2B06CCA}" type="presParOf" srcId="{A87F0F3D-22F4-4753-AD12-3280FC535C2E}" destId="{C9FADE9D-BECC-45BA-99DA-5815B6568EC4}" srcOrd="0" destOrd="0" presId="urn:microsoft.com/office/officeart/2005/8/layout/vList6"/>
    <dgm:cxn modelId="{B9D4D987-A6AE-4A8F-9294-113E4A7EE097}" type="presParOf" srcId="{A87F0F3D-22F4-4753-AD12-3280FC535C2E}" destId="{FC89BEC6-5A2B-467E-90BE-21C8850389C2}" srcOrd="1" destOrd="0" presId="urn:microsoft.com/office/officeart/2005/8/layout/vList6"/>
    <dgm:cxn modelId="{CF96EBCA-C50C-463F-B7C8-B234F62943C4}" type="presParOf" srcId="{D297AA62-181C-42F8-A6E5-4FF9B5D69112}" destId="{15007BB5-8B34-4B0D-A05D-5C1A6A6E1903}" srcOrd="5" destOrd="0" presId="urn:microsoft.com/office/officeart/2005/8/layout/vList6"/>
    <dgm:cxn modelId="{49B14F93-061D-4E08-9F06-B76D8614C584}" type="presParOf" srcId="{D297AA62-181C-42F8-A6E5-4FF9B5D69112}" destId="{A78855C6-D0C8-40C8-B926-466E7E5C422D}" srcOrd="6" destOrd="0" presId="urn:microsoft.com/office/officeart/2005/8/layout/vList6"/>
    <dgm:cxn modelId="{0F6096D7-AAF6-42C4-9769-66ECA480129E}" type="presParOf" srcId="{A78855C6-D0C8-40C8-B926-466E7E5C422D}" destId="{0A75ADD4-00A0-4F6E-B7DB-C32B68DC25D3}" srcOrd="0" destOrd="0" presId="urn:microsoft.com/office/officeart/2005/8/layout/vList6"/>
    <dgm:cxn modelId="{FE458718-164B-4E9B-B69F-FA0B1AD8F9FE}" type="presParOf" srcId="{A78855C6-D0C8-40C8-B926-466E7E5C422D}" destId="{6575E18F-BE3C-4DC6-82E2-7F8184536B1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7F7B0D-9AE6-4F04-82A1-E8A4E7482740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F08D21-30DC-4B9D-91E3-9BD889572BAE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параметр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193F2B-C694-47F4-8A27-DC3BCFDC6915}" type="parTrans" cxnId="{4B7557FC-15E4-41E3-87BB-D32B1E73CE12}">
      <dgm:prSet/>
      <dgm:spPr/>
      <dgm:t>
        <a:bodyPr/>
        <a:lstStyle/>
        <a:p>
          <a:endParaRPr lang="ru-RU"/>
        </a:p>
      </dgm:t>
    </dgm:pt>
    <dgm:pt modelId="{DBC43644-BEAE-44F8-B72B-1133B3BB07CD}" type="sibTrans" cxnId="{4B7557FC-15E4-41E3-87BB-D32B1E73CE12}">
      <dgm:prSet/>
      <dgm:spPr/>
      <dgm:t>
        <a:bodyPr/>
        <a:lstStyle/>
        <a:p>
          <a:endParaRPr lang="ru-RU"/>
        </a:p>
      </dgm:t>
    </dgm:pt>
    <dgm:pt modelId="{DFD977BB-1C29-4C04-9C85-407D45A115BF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и объем ООП ДО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D28FBE-C228-4896-B2FB-1E53539766EF}" type="parTrans" cxnId="{2BDE6994-2044-4977-B6EB-0AC2CB090710}">
      <dgm:prSet/>
      <dgm:spPr/>
      <dgm:t>
        <a:bodyPr/>
        <a:lstStyle/>
        <a:p>
          <a:endParaRPr lang="ru-RU"/>
        </a:p>
      </dgm:t>
    </dgm:pt>
    <dgm:pt modelId="{E723D521-0F74-439B-B6DB-66943D1BDA55}" type="sibTrans" cxnId="{2BDE6994-2044-4977-B6EB-0AC2CB090710}">
      <dgm:prSet/>
      <dgm:spPr/>
      <dgm:t>
        <a:bodyPr/>
        <a:lstStyle/>
        <a:p>
          <a:endParaRPr lang="ru-RU"/>
        </a:p>
      </dgm:t>
    </dgm:pt>
    <dgm:pt modelId="{0555C4D8-7AF9-40FC-A2DB-0DEDF52AD55F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параметр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4051F3-5E25-412F-AB93-411B2B04F299}" type="parTrans" cxnId="{595ACCC4-0B3C-4D0E-BFC1-127199CB582D}">
      <dgm:prSet/>
      <dgm:spPr/>
      <dgm:t>
        <a:bodyPr/>
        <a:lstStyle/>
        <a:p>
          <a:endParaRPr lang="ru-RU"/>
        </a:p>
      </dgm:t>
    </dgm:pt>
    <dgm:pt modelId="{ED623815-3621-4305-8326-850E42F397E3}" type="sibTrans" cxnId="{595ACCC4-0B3C-4D0E-BFC1-127199CB582D}">
      <dgm:prSet/>
      <dgm:spPr/>
      <dgm:t>
        <a:bodyPr/>
        <a:lstStyle/>
        <a:p>
          <a:endParaRPr lang="ru-RU"/>
        </a:p>
      </dgm:t>
    </dgm:pt>
    <dgm:pt modelId="{C3188155-967F-4967-B1AC-94358EDE369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Условия реализации ООП ДО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6454BC-E949-4DAC-89FD-69616A0DC9AC}" type="parTrans" cxnId="{9DC558EB-E358-4E49-885C-7718FC686DCC}">
      <dgm:prSet/>
      <dgm:spPr/>
      <dgm:t>
        <a:bodyPr/>
        <a:lstStyle/>
        <a:p>
          <a:endParaRPr lang="ru-RU"/>
        </a:p>
      </dgm:t>
    </dgm:pt>
    <dgm:pt modelId="{50D8D126-F560-4220-BCF7-5B6B7FEF5AA8}" type="sibTrans" cxnId="{9DC558EB-E358-4E49-885C-7718FC686DCC}">
      <dgm:prSet/>
      <dgm:spPr/>
      <dgm:t>
        <a:bodyPr/>
        <a:lstStyle/>
        <a:p>
          <a:endParaRPr lang="ru-RU"/>
        </a:p>
      </dgm:t>
    </dgm:pt>
    <dgm:pt modelId="{813AD38F-8C51-4655-BB32-73DE7A11F777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параметр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A48E10-95A3-4C74-85DF-93EA0D536F4E}" type="parTrans" cxnId="{C3230DDD-578A-4080-A081-87B97CFF6E8E}">
      <dgm:prSet/>
      <dgm:spPr/>
      <dgm:t>
        <a:bodyPr/>
        <a:lstStyle/>
        <a:p>
          <a:endParaRPr lang="ru-RU"/>
        </a:p>
      </dgm:t>
    </dgm:pt>
    <dgm:pt modelId="{C83E4D8C-A3F7-452A-AD83-6B192DAB581A}" type="sibTrans" cxnId="{C3230DDD-578A-4080-A081-87B97CFF6E8E}">
      <dgm:prSet/>
      <dgm:spPr/>
      <dgm:t>
        <a:bodyPr/>
        <a:lstStyle/>
        <a:p>
          <a:endParaRPr lang="ru-RU"/>
        </a:p>
      </dgm:t>
    </dgm:pt>
    <dgm:pt modelId="{07D40730-2045-4C67-B5A7-F839A7FFBA32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Удовлетворенность родителей услугой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811B9-4638-4CCB-BFF3-28B765E7C457}" type="parTrans" cxnId="{E8B6D99C-1FE9-403C-8595-2CE6E720B185}">
      <dgm:prSet/>
      <dgm:spPr/>
      <dgm:t>
        <a:bodyPr/>
        <a:lstStyle/>
        <a:p>
          <a:endParaRPr lang="ru-RU"/>
        </a:p>
      </dgm:t>
    </dgm:pt>
    <dgm:pt modelId="{4AA2FDB0-C51E-4903-9612-1309D7FAEAAC}" type="sibTrans" cxnId="{E8B6D99C-1FE9-403C-8595-2CE6E720B185}">
      <dgm:prSet/>
      <dgm:spPr/>
      <dgm:t>
        <a:bodyPr/>
        <a:lstStyle/>
        <a:p>
          <a:endParaRPr lang="ru-RU"/>
        </a:p>
      </dgm:t>
    </dgm:pt>
    <dgm:pt modelId="{D297AA62-181C-42F8-A6E5-4FF9B5D69112}" type="pres">
      <dgm:prSet presAssocID="{0A7F7B0D-9AE6-4F04-82A1-E8A4E748274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4D05DE8-56A2-4867-A7E4-CB81D4D9965D}" type="pres">
      <dgm:prSet presAssocID="{4CF08D21-30DC-4B9D-91E3-9BD889572BAE}" presName="linNode" presStyleCnt="0"/>
      <dgm:spPr/>
    </dgm:pt>
    <dgm:pt modelId="{3155A81B-A0F0-4EE8-87AF-85296188C4F3}" type="pres">
      <dgm:prSet presAssocID="{4CF08D21-30DC-4B9D-91E3-9BD889572BAE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5E737-81EF-4762-8FF7-2CEB6846DD39}" type="pres">
      <dgm:prSet presAssocID="{4CF08D21-30DC-4B9D-91E3-9BD889572BAE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A1043-057D-497A-B8A3-F2493821670C}" type="pres">
      <dgm:prSet presAssocID="{DBC43644-BEAE-44F8-B72B-1133B3BB07CD}" presName="spacing" presStyleCnt="0"/>
      <dgm:spPr/>
    </dgm:pt>
    <dgm:pt modelId="{67F67A6C-2B05-4D0F-818D-9467423E8CBC}" type="pres">
      <dgm:prSet presAssocID="{0555C4D8-7AF9-40FC-A2DB-0DEDF52AD55F}" presName="linNode" presStyleCnt="0"/>
      <dgm:spPr/>
    </dgm:pt>
    <dgm:pt modelId="{A9F3D4B0-07C2-4B3A-AF0B-DDDCE1269204}" type="pres">
      <dgm:prSet presAssocID="{0555C4D8-7AF9-40FC-A2DB-0DEDF52AD55F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C74932-8148-4F3E-BB32-AB6E97E946FD}" type="pres">
      <dgm:prSet presAssocID="{0555C4D8-7AF9-40FC-A2DB-0DEDF52AD55F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B1BFC-E6B8-4F94-BD1E-AE9895B35F1D}" type="pres">
      <dgm:prSet presAssocID="{ED623815-3621-4305-8326-850E42F397E3}" presName="spacing" presStyleCnt="0"/>
      <dgm:spPr/>
    </dgm:pt>
    <dgm:pt modelId="{A87F0F3D-22F4-4753-AD12-3280FC535C2E}" type="pres">
      <dgm:prSet presAssocID="{813AD38F-8C51-4655-BB32-73DE7A11F777}" presName="linNode" presStyleCnt="0"/>
      <dgm:spPr/>
    </dgm:pt>
    <dgm:pt modelId="{C9FADE9D-BECC-45BA-99DA-5815B6568EC4}" type="pres">
      <dgm:prSet presAssocID="{813AD38F-8C51-4655-BB32-73DE7A11F777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89BEC6-5A2B-467E-90BE-21C8850389C2}" type="pres">
      <dgm:prSet presAssocID="{813AD38F-8C51-4655-BB32-73DE7A11F777}" presName="childShp" presStyleLbl="bgAccFollowNode1" presStyleIdx="2" presStyleCnt="3" custLinFactNeighborX="1911" custLinFactNeighborY="-4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C558EB-E358-4E49-885C-7718FC686DCC}" srcId="{0555C4D8-7AF9-40FC-A2DB-0DEDF52AD55F}" destId="{C3188155-967F-4967-B1AC-94358EDE3697}" srcOrd="0" destOrd="0" parTransId="{006454BC-E949-4DAC-89FD-69616A0DC9AC}" sibTransId="{50D8D126-F560-4220-BCF7-5B6B7FEF5AA8}"/>
    <dgm:cxn modelId="{C3230DDD-578A-4080-A081-87B97CFF6E8E}" srcId="{0A7F7B0D-9AE6-4F04-82A1-E8A4E7482740}" destId="{813AD38F-8C51-4655-BB32-73DE7A11F777}" srcOrd="2" destOrd="0" parTransId="{C0A48E10-95A3-4C74-85DF-93EA0D536F4E}" sibTransId="{C83E4D8C-A3F7-452A-AD83-6B192DAB581A}"/>
    <dgm:cxn modelId="{2BDE6994-2044-4977-B6EB-0AC2CB090710}" srcId="{4CF08D21-30DC-4B9D-91E3-9BD889572BAE}" destId="{DFD977BB-1C29-4C04-9C85-407D45A115BF}" srcOrd="0" destOrd="0" parTransId="{17D28FBE-C228-4896-B2FB-1E53539766EF}" sibTransId="{E723D521-0F74-439B-B6DB-66943D1BDA55}"/>
    <dgm:cxn modelId="{0E13D329-E0F4-4EF8-BE90-E19EB19F8FB3}" type="presOf" srcId="{C3188155-967F-4967-B1AC-94358EDE3697}" destId="{4FC74932-8148-4F3E-BB32-AB6E97E946FD}" srcOrd="0" destOrd="0" presId="urn:microsoft.com/office/officeart/2005/8/layout/vList6"/>
    <dgm:cxn modelId="{C7E0794D-E29F-4387-80ED-CAA4ABBEA4FB}" type="presOf" srcId="{07D40730-2045-4C67-B5A7-F839A7FFBA32}" destId="{FC89BEC6-5A2B-467E-90BE-21C8850389C2}" srcOrd="0" destOrd="0" presId="urn:microsoft.com/office/officeart/2005/8/layout/vList6"/>
    <dgm:cxn modelId="{4B7557FC-15E4-41E3-87BB-D32B1E73CE12}" srcId="{0A7F7B0D-9AE6-4F04-82A1-E8A4E7482740}" destId="{4CF08D21-30DC-4B9D-91E3-9BD889572BAE}" srcOrd="0" destOrd="0" parTransId="{6F193F2B-C694-47F4-8A27-DC3BCFDC6915}" sibTransId="{DBC43644-BEAE-44F8-B72B-1133B3BB07CD}"/>
    <dgm:cxn modelId="{C052BFD4-C851-464A-9039-C7688BCB03E4}" type="presOf" srcId="{4CF08D21-30DC-4B9D-91E3-9BD889572BAE}" destId="{3155A81B-A0F0-4EE8-87AF-85296188C4F3}" srcOrd="0" destOrd="0" presId="urn:microsoft.com/office/officeart/2005/8/layout/vList6"/>
    <dgm:cxn modelId="{595ACCC4-0B3C-4D0E-BFC1-127199CB582D}" srcId="{0A7F7B0D-9AE6-4F04-82A1-E8A4E7482740}" destId="{0555C4D8-7AF9-40FC-A2DB-0DEDF52AD55F}" srcOrd="1" destOrd="0" parTransId="{F74051F3-5E25-412F-AB93-411B2B04F299}" sibTransId="{ED623815-3621-4305-8326-850E42F397E3}"/>
    <dgm:cxn modelId="{8461990A-5770-467C-8FFD-6E475A65C114}" type="presOf" srcId="{0A7F7B0D-9AE6-4F04-82A1-E8A4E7482740}" destId="{D297AA62-181C-42F8-A6E5-4FF9B5D69112}" srcOrd="0" destOrd="0" presId="urn:microsoft.com/office/officeart/2005/8/layout/vList6"/>
    <dgm:cxn modelId="{D875B418-83F1-4295-A2CB-BA259B4369F0}" type="presOf" srcId="{813AD38F-8C51-4655-BB32-73DE7A11F777}" destId="{C9FADE9D-BECC-45BA-99DA-5815B6568EC4}" srcOrd="0" destOrd="0" presId="urn:microsoft.com/office/officeart/2005/8/layout/vList6"/>
    <dgm:cxn modelId="{91B3CC67-539D-4B24-952B-32307649563D}" type="presOf" srcId="{0555C4D8-7AF9-40FC-A2DB-0DEDF52AD55F}" destId="{A9F3D4B0-07C2-4B3A-AF0B-DDDCE1269204}" srcOrd="0" destOrd="0" presId="urn:microsoft.com/office/officeart/2005/8/layout/vList6"/>
    <dgm:cxn modelId="{E8B6D99C-1FE9-403C-8595-2CE6E720B185}" srcId="{813AD38F-8C51-4655-BB32-73DE7A11F777}" destId="{07D40730-2045-4C67-B5A7-F839A7FFBA32}" srcOrd="0" destOrd="0" parTransId="{C19811B9-4638-4CCB-BFF3-28B765E7C457}" sibTransId="{4AA2FDB0-C51E-4903-9612-1309D7FAEAAC}"/>
    <dgm:cxn modelId="{4DFFE4D3-A192-429C-9034-E53D6C0CA802}" type="presOf" srcId="{DFD977BB-1C29-4C04-9C85-407D45A115BF}" destId="{5C55E737-81EF-4762-8FF7-2CEB6846DD39}" srcOrd="0" destOrd="0" presId="urn:microsoft.com/office/officeart/2005/8/layout/vList6"/>
    <dgm:cxn modelId="{25EA2E69-5FE8-4960-B554-DDBD2CDDA8A1}" type="presParOf" srcId="{D297AA62-181C-42F8-A6E5-4FF9B5D69112}" destId="{64D05DE8-56A2-4867-A7E4-CB81D4D9965D}" srcOrd="0" destOrd="0" presId="urn:microsoft.com/office/officeart/2005/8/layout/vList6"/>
    <dgm:cxn modelId="{C25D2366-274B-48B7-A166-2B713B19EB79}" type="presParOf" srcId="{64D05DE8-56A2-4867-A7E4-CB81D4D9965D}" destId="{3155A81B-A0F0-4EE8-87AF-85296188C4F3}" srcOrd="0" destOrd="0" presId="urn:microsoft.com/office/officeart/2005/8/layout/vList6"/>
    <dgm:cxn modelId="{07ED1FDB-328E-4F0C-924D-4DEFEE378137}" type="presParOf" srcId="{64D05DE8-56A2-4867-A7E4-CB81D4D9965D}" destId="{5C55E737-81EF-4762-8FF7-2CEB6846DD39}" srcOrd="1" destOrd="0" presId="urn:microsoft.com/office/officeart/2005/8/layout/vList6"/>
    <dgm:cxn modelId="{F188C966-42FB-462A-8DB6-E78CD82D3C05}" type="presParOf" srcId="{D297AA62-181C-42F8-A6E5-4FF9B5D69112}" destId="{D33A1043-057D-497A-B8A3-F2493821670C}" srcOrd="1" destOrd="0" presId="urn:microsoft.com/office/officeart/2005/8/layout/vList6"/>
    <dgm:cxn modelId="{1D15328E-CE72-4AB5-82FA-906D55753152}" type="presParOf" srcId="{D297AA62-181C-42F8-A6E5-4FF9B5D69112}" destId="{67F67A6C-2B05-4D0F-818D-9467423E8CBC}" srcOrd="2" destOrd="0" presId="urn:microsoft.com/office/officeart/2005/8/layout/vList6"/>
    <dgm:cxn modelId="{E236B679-04DA-4279-8775-7A2EDC403175}" type="presParOf" srcId="{67F67A6C-2B05-4D0F-818D-9467423E8CBC}" destId="{A9F3D4B0-07C2-4B3A-AF0B-DDDCE1269204}" srcOrd="0" destOrd="0" presId="urn:microsoft.com/office/officeart/2005/8/layout/vList6"/>
    <dgm:cxn modelId="{63150EA5-188A-452F-A99F-481EDEE9F0F7}" type="presParOf" srcId="{67F67A6C-2B05-4D0F-818D-9467423E8CBC}" destId="{4FC74932-8148-4F3E-BB32-AB6E97E946FD}" srcOrd="1" destOrd="0" presId="urn:microsoft.com/office/officeart/2005/8/layout/vList6"/>
    <dgm:cxn modelId="{304D117E-0714-450A-A694-0B121C53F662}" type="presParOf" srcId="{D297AA62-181C-42F8-A6E5-4FF9B5D69112}" destId="{A6DB1BFC-E6B8-4F94-BD1E-AE9895B35F1D}" srcOrd="3" destOrd="0" presId="urn:microsoft.com/office/officeart/2005/8/layout/vList6"/>
    <dgm:cxn modelId="{70053969-0976-46DF-9B48-6C13FE380A5D}" type="presParOf" srcId="{D297AA62-181C-42F8-A6E5-4FF9B5D69112}" destId="{A87F0F3D-22F4-4753-AD12-3280FC535C2E}" srcOrd="4" destOrd="0" presId="urn:microsoft.com/office/officeart/2005/8/layout/vList6"/>
    <dgm:cxn modelId="{B70BF528-BB7D-4311-AFA1-0F4640A3B454}" type="presParOf" srcId="{A87F0F3D-22F4-4753-AD12-3280FC535C2E}" destId="{C9FADE9D-BECC-45BA-99DA-5815B6568EC4}" srcOrd="0" destOrd="0" presId="urn:microsoft.com/office/officeart/2005/8/layout/vList6"/>
    <dgm:cxn modelId="{44FE7E77-0DDC-4DC3-AC6F-A44EF8680215}" type="presParOf" srcId="{A87F0F3D-22F4-4753-AD12-3280FC535C2E}" destId="{FC89BEC6-5A2B-467E-90BE-21C8850389C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CA98A4-5E44-4B7B-9CBB-B066E89A621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5B4DFFA-D2CF-4944-8555-8A137DD9B3DD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Региональная система оценки качества дошкольного образования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93866-BA70-4139-ACE6-1AD089833D86}" type="parTrans" cxnId="{53476994-33A0-4E3B-B76C-9A5A881E738E}">
      <dgm:prSet/>
      <dgm:spPr/>
      <dgm:t>
        <a:bodyPr/>
        <a:lstStyle/>
        <a:p>
          <a:endParaRPr lang="ru-RU"/>
        </a:p>
      </dgm:t>
    </dgm:pt>
    <dgm:pt modelId="{78678DD2-1AF7-4E0E-B72E-FD976E3B1395}" type="sibTrans" cxnId="{53476994-33A0-4E3B-B76C-9A5A881E738E}">
      <dgm:prSet/>
      <dgm:spPr/>
      <dgm:t>
        <a:bodyPr/>
        <a:lstStyle/>
        <a:p>
          <a:endParaRPr lang="ru-RU"/>
        </a:p>
      </dgm:t>
    </dgm:pt>
    <dgm:pt modelId="{1ADA5B64-D7F5-402C-942C-9C5C4099A56B}">
      <dgm:prSet phldrT="[Текст]"/>
      <dgm:spPr/>
      <dgm:t>
        <a:bodyPr/>
        <a:lstStyle/>
        <a:p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Шкалы ECERS-RECERS (</a:t>
          </a:r>
          <a:r>
            <a:rPr lang="ru-RU" b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Early</a:t>
          </a:r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Childhood</a:t>
          </a:r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Environment</a:t>
          </a:r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Rating</a:t>
          </a:r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b="1" u="sng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Scale</a:t>
          </a:r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инструмент оценки качества образовательной среды в детском саду</a:t>
          </a:r>
          <a:b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dirty="0"/>
        </a:p>
      </dgm:t>
    </dgm:pt>
    <dgm:pt modelId="{C9A387EA-A8F4-4896-9E5E-388777B2171D}" type="parTrans" cxnId="{44626A4F-4669-4BB3-9EB4-B3ADF0D892FC}">
      <dgm:prSet/>
      <dgm:spPr/>
      <dgm:t>
        <a:bodyPr/>
        <a:lstStyle/>
        <a:p>
          <a:endParaRPr lang="ru-RU"/>
        </a:p>
      </dgm:t>
    </dgm:pt>
    <dgm:pt modelId="{CBC57ADA-1D08-4B23-8043-CEB6EED2990C}" type="sibTrans" cxnId="{44626A4F-4669-4BB3-9EB4-B3ADF0D892FC}">
      <dgm:prSet/>
      <dgm:spPr/>
      <dgm:t>
        <a:bodyPr/>
        <a:lstStyle/>
        <a:p>
          <a:endParaRPr lang="ru-RU"/>
        </a:p>
      </dgm:t>
    </dgm:pt>
    <dgm:pt modelId="{2EA64388-A997-4D0A-830B-A9D431491234}">
      <dgm:prSet phldrT="[Текст]"/>
      <dgm:spPr/>
      <dgm:t>
        <a:bodyPr/>
        <a:lstStyle/>
        <a:p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</a:t>
          </a:r>
          <a:r>
            <a:rPr lang="en-US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ECD-QUAT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инструмент оценки качества услуг, предоставляемых детям младшего возраста </a:t>
          </a:r>
          <a:endParaRPr lang="ru-RU" dirty="0"/>
        </a:p>
      </dgm:t>
    </dgm:pt>
    <dgm:pt modelId="{FDC97B06-D418-4FCB-8DFC-FB0E2322F053}" type="parTrans" cxnId="{83F0BDA0-0029-4669-ACB4-B23F78595F74}">
      <dgm:prSet/>
      <dgm:spPr/>
      <dgm:t>
        <a:bodyPr/>
        <a:lstStyle/>
        <a:p>
          <a:endParaRPr lang="ru-RU"/>
        </a:p>
      </dgm:t>
    </dgm:pt>
    <dgm:pt modelId="{43640186-1A13-4F2D-800D-AECFBD5A61F9}" type="sibTrans" cxnId="{83F0BDA0-0029-4669-ACB4-B23F78595F74}">
      <dgm:prSet/>
      <dgm:spPr/>
      <dgm:t>
        <a:bodyPr/>
        <a:lstStyle/>
        <a:p>
          <a:endParaRPr lang="ru-RU"/>
        </a:p>
      </dgm:t>
    </dgm:pt>
    <dgm:pt modelId="{3C283346-7C79-4C3E-A4B2-EAD9BB9C2D0C}">
      <dgm:prSet custRadScaleRad="131010" custRadScaleInc="-10488"/>
      <dgm:spPr/>
      <dgm:t>
        <a:bodyPr/>
        <a:lstStyle/>
        <a:p>
          <a:endParaRPr lang="ru-RU"/>
        </a:p>
      </dgm:t>
    </dgm:pt>
    <dgm:pt modelId="{03DA5255-7FFC-4B56-980C-8C6667110C99}" type="parTrans" cxnId="{E3372D41-76E3-40CA-A05B-93D5EB9FADA3}">
      <dgm:prSet custAng="21356065" custScaleX="45909" custLinFactNeighborX="31132" custLinFactNeighborY="11201"/>
      <dgm:spPr/>
      <dgm:t>
        <a:bodyPr/>
        <a:lstStyle/>
        <a:p>
          <a:endParaRPr lang="ru-RU"/>
        </a:p>
      </dgm:t>
    </dgm:pt>
    <dgm:pt modelId="{54A864E5-6E55-4F88-AE20-2543EE730B9A}" type="sibTrans" cxnId="{E3372D41-76E3-40CA-A05B-93D5EB9FADA3}">
      <dgm:prSet/>
      <dgm:spPr/>
      <dgm:t>
        <a:bodyPr/>
        <a:lstStyle/>
        <a:p>
          <a:endParaRPr lang="ru-RU"/>
        </a:p>
      </dgm:t>
    </dgm:pt>
    <dgm:pt modelId="{24EBC6EB-673E-4F2F-8E60-81604CB06382}">
      <dgm:prSet/>
      <dgm:spPr/>
      <dgm:t>
        <a:bodyPr/>
        <a:lstStyle/>
        <a:p>
          <a:endParaRPr lang="ru-RU"/>
        </a:p>
      </dgm:t>
    </dgm:pt>
    <dgm:pt modelId="{6E98C91C-A7D7-4010-96B6-C1162B54CF36}" type="parTrans" cxnId="{DD7047B6-4B5C-4A5C-ACEC-D50DC54F0E27}">
      <dgm:prSet/>
      <dgm:spPr/>
      <dgm:t>
        <a:bodyPr/>
        <a:lstStyle/>
        <a:p>
          <a:endParaRPr lang="ru-RU"/>
        </a:p>
      </dgm:t>
    </dgm:pt>
    <dgm:pt modelId="{850F92F7-61BE-43E5-9D9A-4C307C17409C}" type="sibTrans" cxnId="{DD7047B6-4B5C-4A5C-ACEC-D50DC54F0E27}">
      <dgm:prSet/>
      <dgm:spPr/>
      <dgm:t>
        <a:bodyPr/>
        <a:lstStyle/>
        <a:p>
          <a:endParaRPr lang="ru-RU"/>
        </a:p>
      </dgm:t>
    </dgm:pt>
    <dgm:pt modelId="{3DB88AC0-FB24-44EE-94CC-F3DD6B872E00}">
      <dgm:prSet/>
      <dgm:spPr/>
      <dgm:t>
        <a:bodyPr/>
        <a:lstStyle/>
        <a:p>
          <a:endParaRPr lang="ru-RU"/>
        </a:p>
      </dgm:t>
    </dgm:pt>
    <dgm:pt modelId="{7DA7C6FF-9B3E-497C-B034-3EB24D02438E}" type="parTrans" cxnId="{25E5A20E-5EF9-43D8-BA51-A8C4F626BD41}">
      <dgm:prSet/>
      <dgm:spPr/>
      <dgm:t>
        <a:bodyPr/>
        <a:lstStyle/>
        <a:p>
          <a:endParaRPr lang="ru-RU"/>
        </a:p>
      </dgm:t>
    </dgm:pt>
    <dgm:pt modelId="{7FBF7F9C-FE76-4ACC-9677-E69912C7B936}" type="sibTrans" cxnId="{25E5A20E-5EF9-43D8-BA51-A8C4F626BD41}">
      <dgm:prSet/>
      <dgm:spPr/>
      <dgm:t>
        <a:bodyPr/>
        <a:lstStyle/>
        <a:p>
          <a:endParaRPr lang="ru-RU"/>
        </a:p>
      </dgm:t>
    </dgm:pt>
    <dgm:pt modelId="{DA404DB5-6B4D-4E74-8DA8-E1AA1A6E626A}">
      <dgm:prSet/>
      <dgm:spPr/>
      <dgm:t>
        <a:bodyPr/>
        <a:lstStyle/>
        <a:p>
          <a:endParaRPr lang="ru-RU"/>
        </a:p>
      </dgm:t>
    </dgm:pt>
    <dgm:pt modelId="{2BDE997A-AF24-45DF-A4D4-DC4D90E5C500}" type="parTrans" cxnId="{521D5C52-BB51-4A05-A0C0-E4FB39DA6B92}">
      <dgm:prSet/>
      <dgm:spPr/>
      <dgm:t>
        <a:bodyPr/>
        <a:lstStyle/>
        <a:p>
          <a:endParaRPr lang="ru-RU"/>
        </a:p>
      </dgm:t>
    </dgm:pt>
    <dgm:pt modelId="{17C57E20-3D83-466B-8E4B-F454FC04FB88}" type="sibTrans" cxnId="{521D5C52-BB51-4A05-A0C0-E4FB39DA6B92}">
      <dgm:prSet/>
      <dgm:spPr/>
      <dgm:t>
        <a:bodyPr/>
        <a:lstStyle/>
        <a:p>
          <a:endParaRPr lang="ru-RU"/>
        </a:p>
      </dgm:t>
    </dgm:pt>
    <dgm:pt modelId="{BBE7493C-1E1C-46F5-97E3-E11DFC2472EF}">
      <dgm:prSet/>
      <dgm:spPr/>
      <dgm:t>
        <a:bodyPr/>
        <a:lstStyle/>
        <a:p>
          <a:endParaRPr lang="ru-RU"/>
        </a:p>
      </dgm:t>
    </dgm:pt>
    <dgm:pt modelId="{F4BE1A1F-F382-4222-BAA4-AC67029B7C0B}" type="parTrans" cxnId="{C196154F-A4C8-4858-B943-A4058E31CEE5}">
      <dgm:prSet/>
      <dgm:spPr/>
      <dgm:t>
        <a:bodyPr/>
        <a:lstStyle/>
        <a:p>
          <a:endParaRPr lang="ru-RU"/>
        </a:p>
      </dgm:t>
    </dgm:pt>
    <dgm:pt modelId="{0C220568-8BF3-407B-ACF5-3B742C95F618}" type="sibTrans" cxnId="{C196154F-A4C8-4858-B943-A4058E31CEE5}">
      <dgm:prSet/>
      <dgm:spPr/>
      <dgm:t>
        <a:bodyPr/>
        <a:lstStyle/>
        <a:p>
          <a:endParaRPr lang="ru-RU"/>
        </a:p>
      </dgm:t>
    </dgm:pt>
    <dgm:pt modelId="{4E915ADA-5599-40E1-B6A4-6DD412418BC4}">
      <dgm:prSet/>
      <dgm:spPr/>
      <dgm:t>
        <a:bodyPr/>
        <a:lstStyle/>
        <a:p>
          <a:endParaRPr lang="ru-RU"/>
        </a:p>
      </dgm:t>
    </dgm:pt>
    <dgm:pt modelId="{2F10FD9A-5D9A-42B1-B9FC-DF466BEAB71C}" type="parTrans" cxnId="{8ACFC8E0-3555-4308-8A8B-64EF14E7B14D}">
      <dgm:prSet/>
      <dgm:spPr/>
      <dgm:t>
        <a:bodyPr/>
        <a:lstStyle/>
        <a:p>
          <a:endParaRPr lang="ru-RU"/>
        </a:p>
      </dgm:t>
    </dgm:pt>
    <dgm:pt modelId="{34385936-6567-40D5-A472-EB41862229E8}" type="sibTrans" cxnId="{8ACFC8E0-3555-4308-8A8B-64EF14E7B14D}">
      <dgm:prSet/>
      <dgm:spPr/>
      <dgm:t>
        <a:bodyPr/>
        <a:lstStyle/>
        <a:p>
          <a:endParaRPr lang="ru-RU"/>
        </a:p>
      </dgm:t>
    </dgm:pt>
    <dgm:pt modelId="{AD102527-7BB1-449D-B96E-E50FC1A13FAB}">
      <dgm:prSet/>
      <dgm:spPr/>
      <dgm:t>
        <a:bodyPr/>
        <a:lstStyle/>
        <a:p>
          <a:endParaRPr lang="ru-RU"/>
        </a:p>
      </dgm:t>
    </dgm:pt>
    <dgm:pt modelId="{6285C19F-4360-4E7B-8E2C-41651A75D3C0}" type="parTrans" cxnId="{2A477402-2A4D-489C-B27F-C27FC5E83422}">
      <dgm:prSet/>
      <dgm:spPr/>
      <dgm:t>
        <a:bodyPr/>
        <a:lstStyle/>
        <a:p>
          <a:endParaRPr lang="ru-RU"/>
        </a:p>
      </dgm:t>
    </dgm:pt>
    <dgm:pt modelId="{49E5F962-CC7E-4C70-BB66-E682301A4E59}" type="sibTrans" cxnId="{2A477402-2A4D-489C-B27F-C27FC5E83422}">
      <dgm:prSet/>
      <dgm:spPr/>
      <dgm:t>
        <a:bodyPr/>
        <a:lstStyle/>
        <a:p>
          <a:endParaRPr lang="ru-RU"/>
        </a:p>
      </dgm:t>
    </dgm:pt>
    <dgm:pt modelId="{8A8EEC25-C747-4FE4-94FD-153106016206}" type="pres">
      <dgm:prSet presAssocID="{D3CA98A4-5E44-4B7B-9CBB-B066E89A62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11148E-D4DD-4B0E-AB40-AA9E0464181C}" type="pres">
      <dgm:prSet presAssocID="{E5B4DFFA-D2CF-4944-8555-8A137DD9B3DD}" presName="centerShape" presStyleLbl="node0" presStyleIdx="0" presStyleCnt="1" custLinFactNeighborX="-656" custLinFactNeighborY="-24248"/>
      <dgm:spPr/>
      <dgm:t>
        <a:bodyPr/>
        <a:lstStyle/>
        <a:p>
          <a:endParaRPr lang="ru-RU"/>
        </a:p>
      </dgm:t>
    </dgm:pt>
    <dgm:pt modelId="{385A0F21-6147-48D3-AB99-AEA7F5B13030}" type="pres">
      <dgm:prSet presAssocID="{C9A387EA-A8F4-4896-9E5E-388777B2171D}" presName="parTrans" presStyleLbl="bgSibTrans2D1" presStyleIdx="0" presStyleCnt="2" custAng="21356065" custScaleX="45909" custScaleY="115931" custLinFactNeighborX="31132" custLinFactNeighborY="11201"/>
      <dgm:spPr/>
      <dgm:t>
        <a:bodyPr/>
        <a:lstStyle/>
        <a:p>
          <a:endParaRPr lang="ru-RU"/>
        </a:p>
      </dgm:t>
    </dgm:pt>
    <dgm:pt modelId="{4AE0CAA7-E498-402E-AB7E-477FBFA7D275}" type="pres">
      <dgm:prSet presAssocID="{1ADA5B64-D7F5-402C-942C-9C5C4099A56B}" presName="node" presStyleLbl="node1" presStyleIdx="0" presStyleCnt="2" custScaleY="173419" custRadScaleRad="131010" custRadScaleInc="-10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EB85E3-EF1D-46D1-8483-FC76E11A2E3A}" type="pres">
      <dgm:prSet presAssocID="{FDC97B06-D418-4FCB-8DFC-FB0E2322F053}" presName="parTrans" presStyleLbl="bgSibTrans2D1" presStyleIdx="1" presStyleCnt="2" custAng="247753" custScaleX="46287" custScaleY="118480" custLinFactNeighborX="-26927" custLinFactNeighborY="24038"/>
      <dgm:spPr/>
      <dgm:t>
        <a:bodyPr/>
        <a:lstStyle/>
        <a:p>
          <a:endParaRPr lang="ru-RU"/>
        </a:p>
      </dgm:t>
    </dgm:pt>
    <dgm:pt modelId="{8529D899-174D-473A-A2EA-BB340FFDDB89}" type="pres">
      <dgm:prSet presAssocID="{2EA64388-A997-4D0A-830B-A9D431491234}" presName="node" presStyleLbl="node1" presStyleIdx="1" presStyleCnt="2" custScaleY="178881" custRadScaleRad="127028" custRadScaleInc="9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E2CF23-3823-4904-B7D3-58007A09F70D}" type="presOf" srcId="{1ADA5B64-D7F5-402C-942C-9C5C4099A56B}" destId="{4AE0CAA7-E498-402E-AB7E-477FBFA7D275}" srcOrd="0" destOrd="0" presId="urn:microsoft.com/office/officeart/2005/8/layout/radial4"/>
    <dgm:cxn modelId="{2A477402-2A4D-489C-B27F-C27FC5E83422}" srcId="{D3CA98A4-5E44-4B7B-9CBB-B066E89A621B}" destId="{AD102527-7BB1-449D-B96E-E50FC1A13FAB}" srcOrd="7" destOrd="0" parTransId="{6285C19F-4360-4E7B-8E2C-41651A75D3C0}" sibTransId="{49E5F962-CC7E-4C70-BB66-E682301A4E59}"/>
    <dgm:cxn modelId="{166C2463-4B87-44C7-A362-D92343897BEA}" type="presOf" srcId="{D3CA98A4-5E44-4B7B-9CBB-B066E89A621B}" destId="{8A8EEC25-C747-4FE4-94FD-153106016206}" srcOrd="0" destOrd="0" presId="urn:microsoft.com/office/officeart/2005/8/layout/radial4"/>
    <dgm:cxn modelId="{465E48C1-DC48-48E4-AED1-884F20082C5C}" type="presOf" srcId="{E5B4DFFA-D2CF-4944-8555-8A137DD9B3DD}" destId="{3D11148E-D4DD-4B0E-AB40-AA9E0464181C}" srcOrd="0" destOrd="0" presId="urn:microsoft.com/office/officeart/2005/8/layout/radial4"/>
    <dgm:cxn modelId="{4A0C1158-125D-40EE-BD83-9EBC5770AD48}" type="presOf" srcId="{FDC97B06-D418-4FCB-8DFC-FB0E2322F053}" destId="{87EB85E3-EF1D-46D1-8483-FC76E11A2E3A}" srcOrd="0" destOrd="0" presId="urn:microsoft.com/office/officeart/2005/8/layout/radial4"/>
    <dgm:cxn modelId="{7AD96A26-96BC-4C93-A4F7-52C43F7E599E}" type="presOf" srcId="{2EA64388-A997-4D0A-830B-A9D431491234}" destId="{8529D899-174D-473A-A2EA-BB340FFDDB89}" srcOrd="0" destOrd="0" presId="urn:microsoft.com/office/officeart/2005/8/layout/radial4"/>
    <dgm:cxn modelId="{E3372D41-76E3-40CA-A05B-93D5EB9FADA3}" srcId="{D3CA98A4-5E44-4B7B-9CBB-B066E89A621B}" destId="{3C283346-7C79-4C3E-A4B2-EAD9BB9C2D0C}" srcOrd="1" destOrd="0" parTransId="{03DA5255-7FFC-4B56-980C-8C6667110C99}" sibTransId="{54A864E5-6E55-4F88-AE20-2543EE730B9A}"/>
    <dgm:cxn modelId="{521D5C52-BB51-4A05-A0C0-E4FB39DA6B92}" srcId="{D3CA98A4-5E44-4B7B-9CBB-B066E89A621B}" destId="{DA404DB5-6B4D-4E74-8DA8-E1AA1A6E626A}" srcOrd="4" destOrd="0" parTransId="{2BDE997A-AF24-45DF-A4D4-DC4D90E5C500}" sibTransId="{17C57E20-3D83-466B-8E4B-F454FC04FB88}"/>
    <dgm:cxn modelId="{C7D4F187-9AEC-4A90-B108-9299C43747B9}" type="presOf" srcId="{C9A387EA-A8F4-4896-9E5E-388777B2171D}" destId="{385A0F21-6147-48D3-AB99-AEA7F5B13030}" srcOrd="0" destOrd="0" presId="urn:microsoft.com/office/officeart/2005/8/layout/radial4"/>
    <dgm:cxn modelId="{8ACFC8E0-3555-4308-8A8B-64EF14E7B14D}" srcId="{D3CA98A4-5E44-4B7B-9CBB-B066E89A621B}" destId="{4E915ADA-5599-40E1-B6A4-6DD412418BC4}" srcOrd="6" destOrd="0" parTransId="{2F10FD9A-5D9A-42B1-B9FC-DF466BEAB71C}" sibTransId="{34385936-6567-40D5-A472-EB41862229E8}"/>
    <dgm:cxn modelId="{C196154F-A4C8-4858-B943-A4058E31CEE5}" srcId="{D3CA98A4-5E44-4B7B-9CBB-B066E89A621B}" destId="{BBE7493C-1E1C-46F5-97E3-E11DFC2472EF}" srcOrd="5" destOrd="0" parTransId="{F4BE1A1F-F382-4222-BAA4-AC67029B7C0B}" sibTransId="{0C220568-8BF3-407B-ACF5-3B742C95F618}"/>
    <dgm:cxn modelId="{DD7047B6-4B5C-4A5C-ACEC-D50DC54F0E27}" srcId="{D3CA98A4-5E44-4B7B-9CBB-B066E89A621B}" destId="{24EBC6EB-673E-4F2F-8E60-81604CB06382}" srcOrd="2" destOrd="0" parTransId="{6E98C91C-A7D7-4010-96B6-C1162B54CF36}" sibTransId="{850F92F7-61BE-43E5-9D9A-4C307C17409C}"/>
    <dgm:cxn modelId="{25E5A20E-5EF9-43D8-BA51-A8C4F626BD41}" srcId="{D3CA98A4-5E44-4B7B-9CBB-B066E89A621B}" destId="{3DB88AC0-FB24-44EE-94CC-F3DD6B872E00}" srcOrd="3" destOrd="0" parTransId="{7DA7C6FF-9B3E-497C-B034-3EB24D02438E}" sibTransId="{7FBF7F9C-FE76-4ACC-9677-E69912C7B936}"/>
    <dgm:cxn modelId="{53476994-33A0-4E3B-B76C-9A5A881E738E}" srcId="{D3CA98A4-5E44-4B7B-9CBB-B066E89A621B}" destId="{E5B4DFFA-D2CF-4944-8555-8A137DD9B3DD}" srcOrd="0" destOrd="0" parTransId="{2F493866-BA70-4139-ACE6-1AD089833D86}" sibTransId="{78678DD2-1AF7-4E0E-B72E-FD976E3B1395}"/>
    <dgm:cxn modelId="{83F0BDA0-0029-4669-ACB4-B23F78595F74}" srcId="{E5B4DFFA-D2CF-4944-8555-8A137DD9B3DD}" destId="{2EA64388-A997-4D0A-830B-A9D431491234}" srcOrd="1" destOrd="0" parTransId="{FDC97B06-D418-4FCB-8DFC-FB0E2322F053}" sibTransId="{43640186-1A13-4F2D-800D-AECFBD5A61F9}"/>
    <dgm:cxn modelId="{44626A4F-4669-4BB3-9EB4-B3ADF0D892FC}" srcId="{E5B4DFFA-D2CF-4944-8555-8A137DD9B3DD}" destId="{1ADA5B64-D7F5-402C-942C-9C5C4099A56B}" srcOrd="0" destOrd="0" parTransId="{C9A387EA-A8F4-4896-9E5E-388777B2171D}" sibTransId="{CBC57ADA-1D08-4B23-8043-CEB6EED2990C}"/>
    <dgm:cxn modelId="{B5F811E4-AFC0-41EF-9698-FD4C81C93F47}" type="presParOf" srcId="{8A8EEC25-C747-4FE4-94FD-153106016206}" destId="{3D11148E-D4DD-4B0E-AB40-AA9E0464181C}" srcOrd="0" destOrd="0" presId="urn:microsoft.com/office/officeart/2005/8/layout/radial4"/>
    <dgm:cxn modelId="{F8D70C2C-9F8E-43BA-B41A-92AF9EC4D499}" type="presParOf" srcId="{8A8EEC25-C747-4FE4-94FD-153106016206}" destId="{385A0F21-6147-48D3-AB99-AEA7F5B13030}" srcOrd="1" destOrd="0" presId="urn:microsoft.com/office/officeart/2005/8/layout/radial4"/>
    <dgm:cxn modelId="{16EA6D4F-1C39-449D-9ECA-170E47EE3105}" type="presParOf" srcId="{8A8EEC25-C747-4FE4-94FD-153106016206}" destId="{4AE0CAA7-E498-402E-AB7E-477FBFA7D275}" srcOrd="2" destOrd="0" presId="urn:microsoft.com/office/officeart/2005/8/layout/radial4"/>
    <dgm:cxn modelId="{CF433DFD-1030-440A-95E7-FB6F138F465E}" type="presParOf" srcId="{8A8EEC25-C747-4FE4-94FD-153106016206}" destId="{87EB85E3-EF1D-46D1-8483-FC76E11A2E3A}" srcOrd="3" destOrd="0" presId="urn:microsoft.com/office/officeart/2005/8/layout/radial4"/>
    <dgm:cxn modelId="{9853EA7F-F5B5-4E69-AEB4-843EE6A3D1E5}" type="presParOf" srcId="{8A8EEC25-C747-4FE4-94FD-153106016206}" destId="{8529D899-174D-473A-A2EA-BB340FFDDB89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03CE8C-E51E-4CBA-8DBE-314ADF8DF96A}" type="doc">
      <dgm:prSet loTypeId="urn:microsoft.com/office/officeart/2005/8/layout/hList7" loCatId="list" qsTypeId="urn:microsoft.com/office/officeart/2005/8/quickstyle/simple1" qsCatId="simple" csTypeId="urn:microsoft.com/office/officeart/2005/8/colors/colorful2" csCatId="colorful" phldr="1"/>
      <dgm:spPr/>
    </dgm:pt>
    <dgm:pt modelId="{00667A61-A24B-4DFF-9EFE-8E0126420E80}">
      <dgm:prSet phldrT="[Текст]" custT="1"/>
      <dgm:spPr/>
      <dgm:t>
        <a:bodyPr/>
        <a:lstStyle/>
        <a:p>
          <a:r>
            <a:rPr lang="ru-RU" sz="30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Качество цели</a:t>
          </a:r>
          <a:endParaRPr lang="ru-RU" sz="3000" b="1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3E0BEF0-7BF6-41A6-BC02-2F98276A6C03}" type="parTrans" cxnId="{4A975169-A0A1-4ED4-91F7-5ACD1E98864C}">
      <dgm:prSet/>
      <dgm:spPr/>
      <dgm:t>
        <a:bodyPr/>
        <a:lstStyle/>
        <a:p>
          <a:endParaRPr lang="ru-RU"/>
        </a:p>
      </dgm:t>
    </dgm:pt>
    <dgm:pt modelId="{DD8FDB5D-7157-43F6-A231-C29DFEBD07D1}" type="sibTrans" cxnId="{4A975169-A0A1-4ED4-91F7-5ACD1E98864C}">
      <dgm:prSet/>
      <dgm:spPr/>
      <dgm:t>
        <a:bodyPr/>
        <a:lstStyle/>
        <a:p>
          <a:endParaRPr lang="ru-RU"/>
        </a:p>
      </dgm:t>
    </dgm:pt>
    <dgm:pt modelId="{F2242468-C3EC-4D21-8167-E963342DA388}">
      <dgm:prSet phldrT="[Текст]" custT="1"/>
      <dgm:spPr/>
      <dgm:t>
        <a:bodyPr/>
        <a:lstStyle/>
        <a:p>
          <a:r>
            <a:rPr lang="ru-RU" sz="30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Качество условий</a:t>
          </a:r>
          <a:endParaRPr lang="ru-RU" sz="3000" b="1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A6CB5307-F2DE-422D-BAD7-07A28B7EA585}" type="parTrans" cxnId="{FF336DFC-9ABF-4EC8-9FF2-0F3AAEB71365}">
      <dgm:prSet/>
      <dgm:spPr/>
      <dgm:t>
        <a:bodyPr/>
        <a:lstStyle/>
        <a:p>
          <a:endParaRPr lang="ru-RU"/>
        </a:p>
      </dgm:t>
    </dgm:pt>
    <dgm:pt modelId="{7AEEFCAE-45C2-45DB-8CC5-C03176AAADEE}" type="sibTrans" cxnId="{FF336DFC-9ABF-4EC8-9FF2-0F3AAEB71365}">
      <dgm:prSet/>
      <dgm:spPr/>
      <dgm:t>
        <a:bodyPr/>
        <a:lstStyle/>
        <a:p>
          <a:endParaRPr lang="ru-RU"/>
        </a:p>
      </dgm:t>
    </dgm:pt>
    <dgm:pt modelId="{4A79BD72-99CD-4CE4-9626-EC861E382DC2}">
      <dgm:prSet phldrT="[Текст]" custT="1"/>
      <dgm:spPr/>
      <dgm:t>
        <a:bodyPr/>
        <a:lstStyle/>
        <a:p>
          <a:r>
            <a:rPr lang="ru-RU" sz="30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Качество образовательной деятельности</a:t>
          </a:r>
          <a:endParaRPr lang="ru-RU" sz="3000" b="1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F672B55-28D6-405B-8065-9D6C25DDC0BD}" type="parTrans" cxnId="{7D19534D-C8EF-42A7-86C0-8EDBE9F4B271}">
      <dgm:prSet/>
      <dgm:spPr/>
      <dgm:t>
        <a:bodyPr/>
        <a:lstStyle/>
        <a:p>
          <a:endParaRPr lang="ru-RU"/>
        </a:p>
      </dgm:t>
    </dgm:pt>
    <dgm:pt modelId="{282143E7-231B-4B83-A6B1-6688CB84FCED}" type="sibTrans" cxnId="{7D19534D-C8EF-42A7-86C0-8EDBE9F4B271}">
      <dgm:prSet/>
      <dgm:spPr/>
      <dgm:t>
        <a:bodyPr/>
        <a:lstStyle/>
        <a:p>
          <a:endParaRPr lang="ru-RU"/>
        </a:p>
      </dgm:t>
    </dgm:pt>
    <dgm:pt modelId="{94D77D97-34E7-4ADA-AF5C-4A1B0D5E0D7E}" type="pres">
      <dgm:prSet presAssocID="{BC03CE8C-E51E-4CBA-8DBE-314ADF8DF96A}" presName="Name0" presStyleCnt="0">
        <dgm:presLayoutVars>
          <dgm:dir/>
          <dgm:resizeHandles val="exact"/>
        </dgm:presLayoutVars>
      </dgm:prSet>
      <dgm:spPr/>
    </dgm:pt>
    <dgm:pt modelId="{7DEAECD3-60A4-4F94-95FD-4F4228EB92D5}" type="pres">
      <dgm:prSet presAssocID="{BC03CE8C-E51E-4CBA-8DBE-314ADF8DF96A}" presName="fgShape" presStyleLbl="fgShp" presStyleIdx="0" presStyleCnt="1"/>
      <dgm:spPr/>
    </dgm:pt>
    <dgm:pt modelId="{B6E15174-06C6-4B84-9596-2ACF4FC52FDE}" type="pres">
      <dgm:prSet presAssocID="{BC03CE8C-E51E-4CBA-8DBE-314ADF8DF96A}" presName="linComp" presStyleCnt="0"/>
      <dgm:spPr/>
    </dgm:pt>
    <dgm:pt modelId="{8ACC2829-C540-4D69-8FB0-6E2C74DC06E9}" type="pres">
      <dgm:prSet presAssocID="{00667A61-A24B-4DFF-9EFE-8E0126420E80}" presName="compNode" presStyleCnt="0"/>
      <dgm:spPr/>
    </dgm:pt>
    <dgm:pt modelId="{958DCE12-3A17-48B0-86F6-8267A7E0137D}" type="pres">
      <dgm:prSet presAssocID="{00667A61-A24B-4DFF-9EFE-8E0126420E80}" presName="bkgdShape" presStyleLbl="node1" presStyleIdx="0" presStyleCnt="3"/>
      <dgm:spPr/>
      <dgm:t>
        <a:bodyPr/>
        <a:lstStyle/>
        <a:p>
          <a:endParaRPr lang="ru-RU"/>
        </a:p>
      </dgm:t>
    </dgm:pt>
    <dgm:pt modelId="{1F5CA68F-2D23-4BB1-BDD4-EED09B86EC69}" type="pres">
      <dgm:prSet presAssocID="{00667A61-A24B-4DFF-9EFE-8E0126420E80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E6B6D-EE66-4302-961B-0FEEE1B974BF}" type="pres">
      <dgm:prSet presAssocID="{00667A61-A24B-4DFF-9EFE-8E0126420E80}" presName="invisiNode" presStyleLbl="node1" presStyleIdx="0" presStyleCnt="3"/>
      <dgm:spPr/>
    </dgm:pt>
    <dgm:pt modelId="{EE1DE8F3-E353-4B67-8EB0-FA563087A41A}" type="pres">
      <dgm:prSet presAssocID="{00667A61-A24B-4DFF-9EFE-8E0126420E80}" presName="imagNode" presStyleLbl="fgImgPlace1" presStyleIdx="0" presStyleCnt="3" custScaleX="114767" custScaleY="103552" custLinFactNeighborX="1574" custLinFactNeighborY="844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89F261A-B2D4-4F81-A620-F23C43BFCC1A}" type="pres">
      <dgm:prSet presAssocID="{DD8FDB5D-7157-43F6-A231-C29DFEBD07D1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F6D9793-3B07-43B8-9E33-79B92751F118}" type="pres">
      <dgm:prSet presAssocID="{F2242468-C3EC-4D21-8167-E963342DA388}" presName="compNode" presStyleCnt="0"/>
      <dgm:spPr/>
    </dgm:pt>
    <dgm:pt modelId="{78FA462B-2024-40EC-A3EA-4C1CB08FDA22}" type="pres">
      <dgm:prSet presAssocID="{F2242468-C3EC-4D21-8167-E963342DA388}" presName="bkgdShape" presStyleLbl="node1" presStyleIdx="1" presStyleCnt="3" custLinFactNeighborX="-316" custLinFactNeighborY="-321"/>
      <dgm:spPr/>
      <dgm:t>
        <a:bodyPr/>
        <a:lstStyle/>
        <a:p>
          <a:endParaRPr lang="ru-RU"/>
        </a:p>
      </dgm:t>
    </dgm:pt>
    <dgm:pt modelId="{F094A636-A51E-4FE8-8FFE-FEB04602C54F}" type="pres">
      <dgm:prSet presAssocID="{F2242468-C3EC-4D21-8167-E963342DA388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C8C2E-005F-4093-9182-22823CE17DBD}" type="pres">
      <dgm:prSet presAssocID="{F2242468-C3EC-4D21-8167-E963342DA388}" presName="invisiNode" presStyleLbl="node1" presStyleIdx="1" presStyleCnt="3"/>
      <dgm:spPr/>
    </dgm:pt>
    <dgm:pt modelId="{EB581AF1-E1DF-4B8B-8EEF-00A0432FA7E3}" type="pres">
      <dgm:prSet presAssocID="{F2242468-C3EC-4D21-8167-E963342DA388}" presName="imagNode" presStyleLbl="fgImgPlace1" presStyleIdx="1" presStyleCnt="3" custScaleX="127422" custScaleY="112774" custLinFactNeighborX="-4987" custLinFactNeighborY="2867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695A9F5-75FF-4A70-A991-858EA6FCBD5C}" type="pres">
      <dgm:prSet presAssocID="{7AEEFCAE-45C2-45DB-8CC5-C03176AAADE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0E27357-C2E0-4AB7-9613-10BBEFDAD78B}" type="pres">
      <dgm:prSet presAssocID="{4A79BD72-99CD-4CE4-9626-EC861E382DC2}" presName="compNode" presStyleCnt="0"/>
      <dgm:spPr/>
    </dgm:pt>
    <dgm:pt modelId="{2AADD25C-B0C1-4E32-887F-53AEAC8DF0B1}" type="pres">
      <dgm:prSet presAssocID="{4A79BD72-99CD-4CE4-9626-EC861E382DC2}" presName="bkgdShape" presStyleLbl="node1" presStyleIdx="2" presStyleCnt="3"/>
      <dgm:spPr/>
      <dgm:t>
        <a:bodyPr/>
        <a:lstStyle/>
        <a:p>
          <a:endParaRPr lang="ru-RU"/>
        </a:p>
      </dgm:t>
    </dgm:pt>
    <dgm:pt modelId="{5D5ED57D-2FCC-4412-8E35-CD288E2AC557}" type="pres">
      <dgm:prSet presAssocID="{4A79BD72-99CD-4CE4-9626-EC861E382DC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CDEC1-E42A-4845-BFDA-6D67A12EA312}" type="pres">
      <dgm:prSet presAssocID="{4A79BD72-99CD-4CE4-9626-EC861E382DC2}" presName="invisiNode" presStyleLbl="node1" presStyleIdx="2" presStyleCnt="3"/>
      <dgm:spPr/>
    </dgm:pt>
    <dgm:pt modelId="{15802A8E-1ACF-4FA7-BA28-E43514A45D36}" type="pres">
      <dgm:prSet presAssocID="{4A79BD72-99CD-4CE4-9626-EC861E382DC2}" presName="imagNode" presStyleLbl="fgImgPlace1" presStyleIdx="2" presStyleCnt="3" custScaleX="119829" custScaleY="121871" custLinFactNeighborX="-2870" custLinFactNeighborY="1089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</dgm:spPr>
    </dgm:pt>
  </dgm:ptLst>
  <dgm:cxnLst>
    <dgm:cxn modelId="{7D19534D-C8EF-42A7-86C0-8EDBE9F4B271}" srcId="{BC03CE8C-E51E-4CBA-8DBE-314ADF8DF96A}" destId="{4A79BD72-99CD-4CE4-9626-EC861E382DC2}" srcOrd="2" destOrd="0" parTransId="{0F672B55-28D6-405B-8065-9D6C25DDC0BD}" sibTransId="{282143E7-231B-4B83-A6B1-6688CB84FCED}"/>
    <dgm:cxn modelId="{FF336DFC-9ABF-4EC8-9FF2-0F3AAEB71365}" srcId="{BC03CE8C-E51E-4CBA-8DBE-314ADF8DF96A}" destId="{F2242468-C3EC-4D21-8167-E963342DA388}" srcOrd="1" destOrd="0" parTransId="{A6CB5307-F2DE-422D-BAD7-07A28B7EA585}" sibTransId="{7AEEFCAE-45C2-45DB-8CC5-C03176AAADEE}"/>
    <dgm:cxn modelId="{0DF843F2-B09A-486E-8E97-A07E3472381A}" type="presOf" srcId="{00667A61-A24B-4DFF-9EFE-8E0126420E80}" destId="{958DCE12-3A17-48B0-86F6-8267A7E0137D}" srcOrd="0" destOrd="0" presId="urn:microsoft.com/office/officeart/2005/8/layout/hList7"/>
    <dgm:cxn modelId="{59081A8B-3693-440E-9866-5AE10EA7CC89}" type="presOf" srcId="{4A79BD72-99CD-4CE4-9626-EC861E382DC2}" destId="{2AADD25C-B0C1-4E32-887F-53AEAC8DF0B1}" srcOrd="0" destOrd="0" presId="urn:microsoft.com/office/officeart/2005/8/layout/hList7"/>
    <dgm:cxn modelId="{B3C75481-1FFF-47A2-8F5B-59EE302BB8B0}" type="presOf" srcId="{00667A61-A24B-4DFF-9EFE-8E0126420E80}" destId="{1F5CA68F-2D23-4BB1-BDD4-EED09B86EC69}" srcOrd="1" destOrd="0" presId="urn:microsoft.com/office/officeart/2005/8/layout/hList7"/>
    <dgm:cxn modelId="{BC4F957C-DD71-4A0B-A619-F452A6683A37}" type="presOf" srcId="{4A79BD72-99CD-4CE4-9626-EC861E382DC2}" destId="{5D5ED57D-2FCC-4412-8E35-CD288E2AC557}" srcOrd="1" destOrd="0" presId="urn:microsoft.com/office/officeart/2005/8/layout/hList7"/>
    <dgm:cxn modelId="{312F8086-08A7-4138-9807-06D96E079A77}" type="presOf" srcId="{F2242468-C3EC-4D21-8167-E963342DA388}" destId="{F094A636-A51E-4FE8-8FFE-FEB04602C54F}" srcOrd="1" destOrd="0" presId="urn:microsoft.com/office/officeart/2005/8/layout/hList7"/>
    <dgm:cxn modelId="{2EF3B220-F81B-4B4B-A3BA-0C8745ECEBFE}" type="presOf" srcId="{7AEEFCAE-45C2-45DB-8CC5-C03176AAADEE}" destId="{7695A9F5-75FF-4A70-A991-858EA6FCBD5C}" srcOrd="0" destOrd="0" presId="urn:microsoft.com/office/officeart/2005/8/layout/hList7"/>
    <dgm:cxn modelId="{A634054E-9C9B-44A0-A4CA-74936D4C54EC}" type="presOf" srcId="{DD8FDB5D-7157-43F6-A231-C29DFEBD07D1}" destId="{E89F261A-B2D4-4F81-A620-F23C43BFCC1A}" srcOrd="0" destOrd="0" presId="urn:microsoft.com/office/officeart/2005/8/layout/hList7"/>
    <dgm:cxn modelId="{6947991A-C119-4217-9504-644F39A57BA6}" type="presOf" srcId="{F2242468-C3EC-4D21-8167-E963342DA388}" destId="{78FA462B-2024-40EC-A3EA-4C1CB08FDA22}" srcOrd="0" destOrd="0" presId="urn:microsoft.com/office/officeart/2005/8/layout/hList7"/>
    <dgm:cxn modelId="{F084B23D-B938-437F-9FFA-0A63F0BE5830}" type="presOf" srcId="{BC03CE8C-E51E-4CBA-8DBE-314ADF8DF96A}" destId="{94D77D97-34E7-4ADA-AF5C-4A1B0D5E0D7E}" srcOrd="0" destOrd="0" presId="urn:microsoft.com/office/officeart/2005/8/layout/hList7"/>
    <dgm:cxn modelId="{4A975169-A0A1-4ED4-91F7-5ACD1E98864C}" srcId="{BC03CE8C-E51E-4CBA-8DBE-314ADF8DF96A}" destId="{00667A61-A24B-4DFF-9EFE-8E0126420E80}" srcOrd="0" destOrd="0" parTransId="{93E0BEF0-7BF6-41A6-BC02-2F98276A6C03}" sibTransId="{DD8FDB5D-7157-43F6-A231-C29DFEBD07D1}"/>
    <dgm:cxn modelId="{BD6497DF-3CD3-469C-93B3-48CF97296CEA}" type="presParOf" srcId="{94D77D97-34E7-4ADA-AF5C-4A1B0D5E0D7E}" destId="{7DEAECD3-60A4-4F94-95FD-4F4228EB92D5}" srcOrd="0" destOrd="0" presId="urn:microsoft.com/office/officeart/2005/8/layout/hList7"/>
    <dgm:cxn modelId="{60BE3A98-49D2-4A27-8E27-97A754F3510D}" type="presParOf" srcId="{94D77D97-34E7-4ADA-AF5C-4A1B0D5E0D7E}" destId="{B6E15174-06C6-4B84-9596-2ACF4FC52FDE}" srcOrd="1" destOrd="0" presId="urn:microsoft.com/office/officeart/2005/8/layout/hList7"/>
    <dgm:cxn modelId="{7A761176-355D-4D38-A58F-7E14A7C5DF85}" type="presParOf" srcId="{B6E15174-06C6-4B84-9596-2ACF4FC52FDE}" destId="{8ACC2829-C540-4D69-8FB0-6E2C74DC06E9}" srcOrd="0" destOrd="0" presId="urn:microsoft.com/office/officeart/2005/8/layout/hList7"/>
    <dgm:cxn modelId="{3A3ADE60-A7DE-48AC-A76E-CB7F6EE68C8E}" type="presParOf" srcId="{8ACC2829-C540-4D69-8FB0-6E2C74DC06E9}" destId="{958DCE12-3A17-48B0-86F6-8267A7E0137D}" srcOrd="0" destOrd="0" presId="urn:microsoft.com/office/officeart/2005/8/layout/hList7"/>
    <dgm:cxn modelId="{E7C9AE67-8578-4D67-BB16-447BB748AA8B}" type="presParOf" srcId="{8ACC2829-C540-4D69-8FB0-6E2C74DC06E9}" destId="{1F5CA68F-2D23-4BB1-BDD4-EED09B86EC69}" srcOrd="1" destOrd="0" presId="urn:microsoft.com/office/officeart/2005/8/layout/hList7"/>
    <dgm:cxn modelId="{0A4F4C2C-AF32-482E-80ED-5D14A97C9D5F}" type="presParOf" srcId="{8ACC2829-C540-4D69-8FB0-6E2C74DC06E9}" destId="{564E6B6D-EE66-4302-961B-0FEEE1B974BF}" srcOrd="2" destOrd="0" presId="urn:microsoft.com/office/officeart/2005/8/layout/hList7"/>
    <dgm:cxn modelId="{4D05D6F6-43F1-4264-87AF-29770504E2FD}" type="presParOf" srcId="{8ACC2829-C540-4D69-8FB0-6E2C74DC06E9}" destId="{EE1DE8F3-E353-4B67-8EB0-FA563087A41A}" srcOrd="3" destOrd="0" presId="urn:microsoft.com/office/officeart/2005/8/layout/hList7"/>
    <dgm:cxn modelId="{88690579-5907-4ADB-A04A-CDCF148A8113}" type="presParOf" srcId="{B6E15174-06C6-4B84-9596-2ACF4FC52FDE}" destId="{E89F261A-B2D4-4F81-A620-F23C43BFCC1A}" srcOrd="1" destOrd="0" presId="urn:microsoft.com/office/officeart/2005/8/layout/hList7"/>
    <dgm:cxn modelId="{0A1EE9C5-897F-47ED-B8F9-434333BB7912}" type="presParOf" srcId="{B6E15174-06C6-4B84-9596-2ACF4FC52FDE}" destId="{6F6D9793-3B07-43B8-9E33-79B92751F118}" srcOrd="2" destOrd="0" presId="urn:microsoft.com/office/officeart/2005/8/layout/hList7"/>
    <dgm:cxn modelId="{1D5BF147-44B7-4F05-A6D1-45E260715353}" type="presParOf" srcId="{6F6D9793-3B07-43B8-9E33-79B92751F118}" destId="{78FA462B-2024-40EC-A3EA-4C1CB08FDA22}" srcOrd="0" destOrd="0" presId="urn:microsoft.com/office/officeart/2005/8/layout/hList7"/>
    <dgm:cxn modelId="{4E5869A7-269E-4E79-9250-7EA01ED47EA4}" type="presParOf" srcId="{6F6D9793-3B07-43B8-9E33-79B92751F118}" destId="{F094A636-A51E-4FE8-8FFE-FEB04602C54F}" srcOrd="1" destOrd="0" presId="urn:microsoft.com/office/officeart/2005/8/layout/hList7"/>
    <dgm:cxn modelId="{D3CC7581-D35F-412B-9680-530D38931234}" type="presParOf" srcId="{6F6D9793-3B07-43B8-9E33-79B92751F118}" destId="{971C8C2E-005F-4093-9182-22823CE17DBD}" srcOrd="2" destOrd="0" presId="urn:microsoft.com/office/officeart/2005/8/layout/hList7"/>
    <dgm:cxn modelId="{56874366-1C5E-438D-8806-17889AEE74EF}" type="presParOf" srcId="{6F6D9793-3B07-43B8-9E33-79B92751F118}" destId="{EB581AF1-E1DF-4B8B-8EEF-00A0432FA7E3}" srcOrd="3" destOrd="0" presId="urn:microsoft.com/office/officeart/2005/8/layout/hList7"/>
    <dgm:cxn modelId="{43DBA8FF-A4A8-4878-86BE-D82E0699FF52}" type="presParOf" srcId="{B6E15174-06C6-4B84-9596-2ACF4FC52FDE}" destId="{7695A9F5-75FF-4A70-A991-858EA6FCBD5C}" srcOrd="3" destOrd="0" presId="urn:microsoft.com/office/officeart/2005/8/layout/hList7"/>
    <dgm:cxn modelId="{63336D85-7D6F-46FF-846F-5A848C62946C}" type="presParOf" srcId="{B6E15174-06C6-4B84-9596-2ACF4FC52FDE}" destId="{B0E27357-C2E0-4AB7-9613-10BBEFDAD78B}" srcOrd="4" destOrd="0" presId="urn:microsoft.com/office/officeart/2005/8/layout/hList7"/>
    <dgm:cxn modelId="{9C1F7271-09AE-456E-9AE7-ECB186EA4945}" type="presParOf" srcId="{B0E27357-C2E0-4AB7-9613-10BBEFDAD78B}" destId="{2AADD25C-B0C1-4E32-887F-53AEAC8DF0B1}" srcOrd="0" destOrd="0" presId="urn:microsoft.com/office/officeart/2005/8/layout/hList7"/>
    <dgm:cxn modelId="{6D6B1785-F60B-42AD-A142-29165B649BDC}" type="presParOf" srcId="{B0E27357-C2E0-4AB7-9613-10BBEFDAD78B}" destId="{5D5ED57D-2FCC-4412-8E35-CD288E2AC557}" srcOrd="1" destOrd="0" presId="urn:microsoft.com/office/officeart/2005/8/layout/hList7"/>
    <dgm:cxn modelId="{C192C58C-3FC8-462C-9FB1-80F54148022F}" type="presParOf" srcId="{B0E27357-C2E0-4AB7-9613-10BBEFDAD78B}" destId="{6D8CDEC1-E42A-4845-BFDA-6D67A12EA312}" srcOrd="2" destOrd="0" presId="urn:microsoft.com/office/officeart/2005/8/layout/hList7"/>
    <dgm:cxn modelId="{D941676E-0F18-4577-A94C-E3160046543C}" type="presParOf" srcId="{B0E27357-C2E0-4AB7-9613-10BBEFDAD78B}" destId="{15802A8E-1ACF-4FA7-BA28-E43514A45D36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DCB563-C18D-4EE9-841B-49F528603FC1}">
      <dsp:nvSpPr>
        <dsp:cNvPr id="0" name=""/>
        <dsp:cNvSpPr/>
      </dsp:nvSpPr>
      <dsp:spPr>
        <a:xfrm>
          <a:off x="3849" y="23284"/>
          <a:ext cx="231496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2012 год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9" y="23284"/>
        <a:ext cx="2314961" cy="633600"/>
      </dsp:txXfrm>
    </dsp:sp>
    <dsp:sp modelId="{2186479E-3A9C-435B-98F6-B06BB01A93AE}">
      <dsp:nvSpPr>
        <dsp:cNvPr id="0" name=""/>
        <dsp:cNvSpPr/>
      </dsp:nvSpPr>
      <dsp:spPr>
        <a:xfrm>
          <a:off x="3849" y="656884"/>
          <a:ext cx="2314961" cy="14795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и апробация  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9" y="656884"/>
        <a:ext cx="2314961" cy="1479555"/>
      </dsp:txXfrm>
    </dsp:sp>
    <dsp:sp modelId="{1B497379-9956-4D39-BD86-EC6D1FC14B53}">
      <dsp:nvSpPr>
        <dsp:cNvPr id="0" name=""/>
        <dsp:cNvSpPr/>
      </dsp:nvSpPr>
      <dsp:spPr>
        <a:xfrm>
          <a:off x="2662166" y="13198"/>
          <a:ext cx="231496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2013 год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62166" y="13198"/>
        <a:ext cx="2314961" cy="633600"/>
      </dsp:txXfrm>
    </dsp:sp>
    <dsp:sp modelId="{28893363-975D-4ADB-9A8D-73B3CC6266FC}">
      <dsp:nvSpPr>
        <dsp:cNvPr id="0" name=""/>
        <dsp:cNvSpPr/>
      </dsp:nvSpPr>
      <dsp:spPr>
        <a:xfrm>
          <a:off x="2642906" y="656884"/>
          <a:ext cx="2314961" cy="14795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Внесение изменений после апробации 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2906" y="656884"/>
        <a:ext cx="2314961" cy="1479555"/>
      </dsp:txXfrm>
    </dsp:sp>
    <dsp:sp modelId="{E6164410-509B-41AD-BACD-0005906B735E}">
      <dsp:nvSpPr>
        <dsp:cNvPr id="0" name=""/>
        <dsp:cNvSpPr/>
      </dsp:nvSpPr>
      <dsp:spPr>
        <a:xfrm>
          <a:off x="5281962" y="23284"/>
          <a:ext cx="231496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2014 год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1962" y="23284"/>
        <a:ext cx="2314961" cy="633600"/>
      </dsp:txXfrm>
    </dsp:sp>
    <dsp:sp modelId="{E91E958F-9F41-4A9F-9CF3-F81116CF0273}">
      <dsp:nvSpPr>
        <dsp:cNvPr id="0" name=""/>
        <dsp:cNvSpPr/>
      </dsp:nvSpPr>
      <dsp:spPr>
        <a:xfrm>
          <a:off x="5281962" y="656884"/>
          <a:ext cx="2314961" cy="14795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Корректировка в связи с введением ФГОС ДО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1962" y="656884"/>
        <a:ext cx="2314961" cy="1479555"/>
      </dsp:txXfrm>
    </dsp:sp>
    <dsp:sp modelId="{76B69CD5-1A2E-473D-9F3B-216167A24977}">
      <dsp:nvSpPr>
        <dsp:cNvPr id="0" name=""/>
        <dsp:cNvSpPr/>
      </dsp:nvSpPr>
      <dsp:spPr>
        <a:xfrm>
          <a:off x="7921018" y="23284"/>
          <a:ext cx="2314961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2015 год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1018" y="23284"/>
        <a:ext cx="2314961" cy="633600"/>
      </dsp:txXfrm>
    </dsp:sp>
    <dsp:sp modelId="{5E838646-A1E7-4271-BF4D-69F895FD5ECC}">
      <dsp:nvSpPr>
        <dsp:cNvPr id="0" name=""/>
        <dsp:cNvSpPr/>
      </dsp:nvSpPr>
      <dsp:spPr>
        <a:xfrm>
          <a:off x="7924868" y="666087"/>
          <a:ext cx="2314961" cy="14795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Апробация после корректировки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24868" y="666087"/>
        <a:ext cx="2314961" cy="14795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5E737-81EF-4762-8FF7-2CEB6846DD39}">
      <dsp:nvSpPr>
        <dsp:cNvPr id="0" name=""/>
        <dsp:cNvSpPr/>
      </dsp:nvSpPr>
      <dsp:spPr>
        <a:xfrm>
          <a:off x="2044190" y="746"/>
          <a:ext cx="3066286" cy="592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и объем ООП ДО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4190" y="74794"/>
        <a:ext cx="2844143" cy="444285"/>
      </dsp:txXfrm>
    </dsp:sp>
    <dsp:sp modelId="{3155A81B-A0F0-4EE8-87AF-85296188C4F3}">
      <dsp:nvSpPr>
        <dsp:cNvPr id="0" name=""/>
        <dsp:cNvSpPr/>
      </dsp:nvSpPr>
      <dsp:spPr>
        <a:xfrm>
          <a:off x="0" y="746"/>
          <a:ext cx="2044190" cy="592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параметр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18" y="29664"/>
        <a:ext cx="1986354" cy="534545"/>
      </dsp:txXfrm>
    </dsp:sp>
    <dsp:sp modelId="{4FC74932-8148-4F3E-BB32-AB6E97E946FD}">
      <dsp:nvSpPr>
        <dsp:cNvPr id="0" name=""/>
        <dsp:cNvSpPr/>
      </dsp:nvSpPr>
      <dsp:spPr>
        <a:xfrm>
          <a:off x="2044190" y="652366"/>
          <a:ext cx="3066286" cy="592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Условия реализации ООП ДО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4190" y="726414"/>
        <a:ext cx="2844143" cy="444285"/>
      </dsp:txXfrm>
    </dsp:sp>
    <dsp:sp modelId="{A9F3D4B0-07C2-4B3A-AF0B-DDDCE1269204}">
      <dsp:nvSpPr>
        <dsp:cNvPr id="0" name=""/>
        <dsp:cNvSpPr/>
      </dsp:nvSpPr>
      <dsp:spPr>
        <a:xfrm>
          <a:off x="0" y="652366"/>
          <a:ext cx="2044190" cy="592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параметр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18" y="681284"/>
        <a:ext cx="1986354" cy="534545"/>
      </dsp:txXfrm>
    </dsp:sp>
    <dsp:sp modelId="{FC89BEC6-5A2B-467E-90BE-21C8850389C2}">
      <dsp:nvSpPr>
        <dsp:cNvPr id="0" name=""/>
        <dsp:cNvSpPr/>
      </dsp:nvSpPr>
      <dsp:spPr>
        <a:xfrm>
          <a:off x="2044190" y="1303986"/>
          <a:ext cx="3066286" cy="592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Готовность ребенка к обучению в школе</a:t>
          </a:r>
          <a:endParaRPr lang="ru-RU" sz="20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4190" y="1378034"/>
        <a:ext cx="2844143" cy="444285"/>
      </dsp:txXfrm>
    </dsp:sp>
    <dsp:sp modelId="{C9FADE9D-BECC-45BA-99DA-5815B6568EC4}">
      <dsp:nvSpPr>
        <dsp:cNvPr id="0" name=""/>
        <dsp:cNvSpPr/>
      </dsp:nvSpPr>
      <dsp:spPr>
        <a:xfrm>
          <a:off x="0" y="1303986"/>
          <a:ext cx="2044190" cy="592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параметр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18" y="1332904"/>
        <a:ext cx="1986354" cy="534545"/>
      </dsp:txXfrm>
    </dsp:sp>
    <dsp:sp modelId="{6575E18F-BE3C-4DC6-82E2-7F8184536B13}">
      <dsp:nvSpPr>
        <dsp:cNvPr id="0" name=""/>
        <dsp:cNvSpPr/>
      </dsp:nvSpPr>
      <dsp:spPr>
        <a:xfrm>
          <a:off x="2044190" y="1955606"/>
          <a:ext cx="3066286" cy="5923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Удовлетворенность родителей услугой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4190" y="2029654"/>
        <a:ext cx="2844143" cy="444285"/>
      </dsp:txXfrm>
    </dsp:sp>
    <dsp:sp modelId="{0A75ADD4-00A0-4F6E-B7DB-C32B68DC25D3}">
      <dsp:nvSpPr>
        <dsp:cNvPr id="0" name=""/>
        <dsp:cNvSpPr/>
      </dsp:nvSpPr>
      <dsp:spPr>
        <a:xfrm>
          <a:off x="0" y="1955606"/>
          <a:ext cx="2044190" cy="592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 параметр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918" y="1984524"/>
        <a:ext cx="1986354" cy="5345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5E737-81EF-4762-8FF7-2CEB6846DD39}">
      <dsp:nvSpPr>
        <dsp:cNvPr id="0" name=""/>
        <dsp:cNvSpPr/>
      </dsp:nvSpPr>
      <dsp:spPr>
        <a:xfrm>
          <a:off x="2047966" y="0"/>
          <a:ext cx="3071949" cy="7915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Структура и объем ООП ДО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7966" y="98945"/>
        <a:ext cx="2775115" cy="593667"/>
      </dsp:txXfrm>
    </dsp:sp>
    <dsp:sp modelId="{3155A81B-A0F0-4EE8-87AF-85296188C4F3}">
      <dsp:nvSpPr>
        <dsp:cNvPr id="0" name=""/>
        <dsp:cNvSpPr/>
      </dsp:nvSpPr>
      <dsp:spPr>
        <a:xfrm>
          <a:off x="0" y="0"/>
          <a:ext cx="2047966" cy="791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параметр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41" y="38641"/>
        <a:ext cx="1970684" cy="714275"/>
      </dsp:txXfrm>
    </dsp:sp>
    <dsp:sp modelId="{4FC74932-8148-4F3E-BB32-AB6E97E946FD}">
      <dsp:nvSpPr>
        <dsp:cNvPr id="0" name=""/>
        <dsp:cNvSpPr/>
      </dsp:nvSpPr>
      <dsp:spPr>
        <a:xfrm>
          <a:off x="2047966" y="870713"/>
          <a:ext cx="3071949" cy="7915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Условия реализации ООП ДО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7966" y="969658"/>
        <a:ext cx="2775115" cy="593667"/>
      </dsp:txXfrm>
    </dsp:sp>
    <dsp:sp modelId="{A9F3D4B0-07C2-4B3A-AF0B-DDDCE1269204}">
      <dsp:nvSpPr>
        <dsp:cNvPr id="0" name=""/>
        <dsp:cNvSpPr/>
      </dsp:nvSpPr>
      <dsp:spPr>
        <a:xfrm>
          <a:off x="0" y="870713"/>
          <a:ext cx="2047966" cy="791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 параметр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41" y="909354"/>
        <a:ext cx="1970684" cy="714275"/>
      </dsp:txXfrm>
    </dsp:sp>
    <dsp:sp modelId="{FC89BEC6-5A2B-467E-90BE-21C8850389C2}">
      <dsp:nvSpPr>
        <dsp:cNvPr id="0" name=""/>
        <dsp:cNvSpPr/>
      </dsp:nvSpPr>
      <dsp:spPr>
        <a:xfrm>
          <a:off x="2047966" y="1706875"/>
          <a:ext cx="3071949" cy="7915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Удовлетворенность родителей услугой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7966" y="1805820"/>
        <a:ext cx="2775115" cy="593667"/>
      </dsp:txXfrm>
    </dsp:sp>
    <dsp:sp modelId="{C9FADE9D-BECC-45BA-99DA-5815B6568EC4}">
      <dsp:nvSpPr>
        <dsp:cNvPr id="0" name=""/>
        <dsp:cNvSpPr/>
      </dsp:nvSpPr>
      <dsp:spPr>
        <a:xfrm>
          <a:off x="0" y="1741426"/>
          <a:ext cx="2047966" cy="7915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 параметр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641" y="1780067"/>
        <a:ext cx="1970684" cy="7142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1148E-D4DD-4B0E-AB40-AA9E0464181C}">
      <dsp:nvSpPr>
        <dsp:cNvPr id="0" name=""/>
        <dsp:cNvSpPr/>
      </dsp:nvSpPr>
      <dsp:spPr>
        <a:xfrm>
          <a:off x="3616426" y="677304"/>
          <a:ext cx="3391145" cy="33911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Региональная система оценки качества дошкольного образования</a:t>
          </a:r>
          <a:endParaRPr lang="ru-RU" sz="2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3048" y="1173926"/>
        <a:ext cx="2397901" cy="2397901"/>
      </dsp:txXfrm>
    </dsp:sp>
    <dsp:sp modelId="{385A0F21-6147-48D3-AB99-AEA7F5B13030}">
      <dsp:nvSpPr>
        <dsp:cNvPr id="0" name=""/>
        <dsp:cNvSpPr/>
      </dsp:nvSpPr>
      <dsp:spPr>
        <a:xfrm rot="10896699">
          <a:off x="2718784" y="1647564"/>
          <a:ext cx="878038" cy="112044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0CAA7-E498-402E-AB7E-477FBFA7D275}">
      <dsp:nvSpPr>
        <dsp:cNvPr id="0" name=""/>
        <dsp:cNvSpPr/>
      </dsp:nvSpPr>
      <dsp:spPr>
        <a:xfrm>
          <a:off x="0" y="-229805"/>
          <a:ext cx="3221587" cy="44694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Шкалы ECERS-RECERS (</a:t>
          </a:r>
          <a:r>
            <a:rPr lang="ru-RU" sz="2600" b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Early</a:t>
          </a:r>
          <a:r>
            <a:rPr lang="ru-RU" sz="2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b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Childhood</a:t>
          </a:r>
          <a:r>
            <a:rPr lang="ru-RU" sz="2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b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Environment</a:t>
          </a:r>
          <a:r>
            <a:rPr lang="ru-RU" sz="2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b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Rating</a:t>
          </a:r>
          <a:r>
            <a:rPr lang="ru-RU" sz="2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600" b="1" u="sng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Scale</a:t>
          </a:r>
          <a:r>
            <a:rPr lang="ru-RU" sz="2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инструмент оценки качества образовательной среды в детском саду</a:t>
          </a:r>
          <a:b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600" kern="1200" dirty="0"/>
        </a:p>
      </dsp:txBody>
      <dsp:txXfrm>
        <a:off x="94357" y="-135448"/>
        <a:ext cx="3032873" cy="4280762"/>
      </dsp:txXfrm>
    </dsp:sp>
    <dsp:sp modelId="{87EB85E3-EF1D-46D1-8483-FC76E11A2E3A}">
      <dsp:nvSpPr>
        <dsp:cNvPr id="0" name=""/>
        <dsp:cNvSpPr/>
      </dsp:nvSpPr>
      <dsp:spPr>
        <a:xfrm rot="21517765">
          <a:off x="7111026" y="1761780"/>
          <a:ext cx="937605" cy="11450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29D899-174D-473A-A2EA-BB340FFDDB89}">
      <dsp:nvSpPr>
        <dsp:cNvPr id="0" name=""/>
        <dsp:cNvSpPr/>
      </dsp:nvSpPr>
      <dsp:spPr>
        <a:xfrm>
          <a:off x="7522634" y="-300194"/>
          <a:ext cx="3221587" cy="46102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Методика </a:t>
          </a:r>
          <a:r>
            <a:rPr lang="en-US" sz="25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ECD-QUAT</a:t>
          </a:r>
          <a:r>
            <a:rPr lang="ru-RU" sz="2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инструмент оценки качества услуг, предоставляемых детям младшего возраста </a:t>
          </a:r>
          <a:endParaRPr lang="ru-RU" sz="2500" kern="1200" dirty="0"/>
        </a:p>
      </dsp:txBody>
      <dsp:txXfrm>
        <a:off x="7616991" y="-205837"/>
        <a:ext cx="3032873" cy="44215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DCE12-3A17-48B0-86F6-8267A7E0137D}">
      <dsp:nvSpPr>
        <dsp:cNvPr id="0" name=""/>
        <dsp:cNvSpPr/>
      </dsp:nvSpPr>
      <dsp:spPr>
        <a:xfrm>
          <a:off x="2378" y="0"/>
          <a:ext cx="3701010" cy="542468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Качество цели</a:t>
          </a:r>
          <a:endParaRPr lang="ru-RU" sz="3000" b="1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378" y="2169873"/>
        <a:ext cx="3701010" cy="2169874"/>
      </dsp:txXfrm>
    </dsp:sp>
    <dsp:sp modelId="{EE1DE8F3-E353-4B67-8EB0-FA563087A41A}">
      <dsp:nvSpPr>
        <dsp:cNvPr id="0" name=""/>
        <dsp:cNvSpPr/>
      </dsp:nvSpPr>
      <dsp:spPr>
        <a:xfrm>
          <a:off x="844730" y="445897"/>
          <a:ext cx="2073174" cy="187058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FA462B-2024-40EC-A3EA-4C1CB08FDA22}">
      <dsp:nvSpPr>
        <dsp:cNvPr id="0" name=""/>
        <dsp:cNvSpPr/>
      </dsp:nvSpPr>
      <dsp:spPr>
        <a:xfrm>
          <a:off x="3802724" y="0"/>
          <a:ext cx="3701010" cy="5424685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Качество условий</a:t>
          </a:r>
          <a:endParaRPr lang="ru-RU" sz="3000" b="1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3802724" y="2169873"/>
        <a:ext cx="3701010" cy="2169874"/>
      </dsp:txXfrm>
    </dsp:sp>
    <dsp:sp modelId="{EB581AF1-E1DF-4B8B-8EEF-00A0432FA7E3}">
      <dsp:nvSpPr>
        <dsp:cNvPr id="0" name=""/>
        <dsp:cNvSpPr/>
      </dsp:nvSpPr>
      <dsp:spPr>
        <a:xfrm>
          <a:off x="4423951" y="261895"/>
          <a:ext cx="2301776" cy="2037172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DD25C-B0C1-4E32-887F-53AEAC8DF0B1}">
      <dsp:nvSpPr>
        <dsp:cNvPr id="0" name=""/>
        <dsp:cNvSpPr/>
      </dsp:nvSpPr>
      <dsp:spPr>
        <a:xfrm>
          <a:off x="7626461" y="0"/>
          <a:ext cx="3701010" cy="5424685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Качество образовательной деятельности</a:t>
          </a:r>
          <a:endParaRPr lang="ru-RU" sz="3000" b="1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7626461" y="2169873"/>
        <a:ext cx="3701010" cy="2169874"/>
      </dsp:txXfrm>
    </dsp:sp>
    <dsp:sp modelId="{15802A8E-1ACF-4FA7-BA28-E43514A45D36}">
      <dsp:nvSpPr>
        <dsp:cNvPr id="0" name=""/>
        <dsp:cNvSpPr/>
      </dsp:nvSpPr>
      <dsp:spPr>
        <a:xfrm>
          <a:off x="8342814" y="324767"/>
          <a:ext cx="2164615" cy="220150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4000" r="-3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EAECD3-60A4-4F94-95FD-4F4228EB92D5}">
      <dsp:nvSpPr>
        <dsp:cNvPr id="0" name=""/>
        <dsp:cNvSpPr/>
      </dsp:nvSpPr>
      <dsp:spPr>
        <a:xfrm>
          <a:off x="453194" y="4339747"/>
          <a:ext cx="10423462" cy="813702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7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3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14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69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759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48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00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75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69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9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6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56EAE-B980-484A-B9DE-A3FE4368311E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2ECA-93D9-4719-A300-D3D8A157C7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78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0227" y="1159157"/>
            <a:ext cx="754620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качества дошкольного образования в условиях модернизации его системы </a:t>
            </a:r>
          </a:p>
        </p:txBody>
      </p:sp>
    </p:spTree>
    <p:extLst>
      <p:ext uri="{BB962C8B-B14F-4D97-AF65-F5344CB8AC3E}">
        <p14:creationId xmlns:p14="http://schemas.microsoft.com/office/powerpoint/2010/main" val="101547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78896"/>
              </p:ext>
            </p:extLst>
          </p:nvPr>
        </p:nvGraphicFramePr>
        <p:xfrm>
          <a:off x="202130" y="192506"/>
          <a:ext cx="11742823" cy="6308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796"/>
                <a:gridCol w="3667226"/>
                <a:gridCol w="644892"/>
                <a:gridCol w="5755909"/>
              </a:tblGrid>
              <a:tr h="218373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Параметр 3 «Качество образовательной деятельности в ДОО»</a:t>
                      </a:r>
                    </a:p>
                  </a:txBody>
                  <a:tcPr marL="48415" marR="484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5934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Критерий 3.1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«Взаимодействие персонала 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детьми»</a:t>
                      </a: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3.1.1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карта анализа психологической атмосферы в группе</a:t>
                      </a: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415" marR="48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корпус/ оцениваются все группы ДОО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внешний эксперт/ оцениваются две группы на выбор эксперта</a:t>
                      </a:r>
                    </a:p>
                  </a:txBody>
                  <a:tcPr marL="48415" marR="48415" marT="0" marB="0"/>
                </a:tc>
              </a:tr>
              <a:tr h="1315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3.1.2: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карта анализа организованной образовательной деятельности (далее - ООД) в группе</a:t>
                      </a: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415" marR="48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корпус/оценивается ООД каждого педагога ДОО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внешний эксперт/оценивается ООД двух педагогов на выбор эксперта</a:t>
                      </a:r>
                    </a:p>
                  </a:txBody>
                  <a:tcPr marL="48415" marR="48415" marT="0" marB="0"/>
                </a:tc>
              </a:tr>
              <a:tr h="1315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3.1.3: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карта анализа совместной деятельности в группе</a:t>
                      </a: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415" marR="48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корпус/ оцениваются все группы ДОО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внешний эксперт/ оцениваются две группы на выбор эксперта</a:t>
                      </a:r>
                    </a:p>
                  </a:txBody>
                  <a:tcPr marL="48415" marR="48415" marT="0" marB="0"/>
                </a:tc>
              </a:tr>
              <a:tr h="653063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Критерий 3.2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«Взаимодействие персонала между собой»</a:t>
                      </a: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3.2.1: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анкета для педагогов</a:t>
                      </a: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415" marR="48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 педагоги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</a:t>
                      </a:r>
                    </a:p>
                  </a:txBody>
                  <a:tcPr marL="48415" marR="48415" marT="0" marB="0"/>
                </a:tc>
              </a:tr>
              <a:tr h="13159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3.2.2: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карта анализа психологической атмосферы в детском саду</a:t>
                      </a: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415" marR="4841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корпус (общее впечатление от ДОО)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внешний эксперт (общее впечатление от ДОО, во время пребывания в ней)</a:t>
                      </a:r>
                    </a:p>
                  </a:txBody>
                  <a:tcPr marL="48415" marR="4841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76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791297"/>
              </p:ext>
            </p:extLst>
          </p:nvPr>
        </p:nvGraphicFramePr>
        <p:xfrm>
          <a:off x="77002" y="144380"/>
          <a:ext cx="11916077" cy="62898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2677"/>
                <a:gridCol w="4168810"/>
                <a:gridCol w="534572"/>
                <a:gridCol w="4850018"/>
              </a:tblGrid>
              <a:tr h="890994">
                <a:tc gridSpan="4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Параметр 3 «Качество образовательной деятельности в ДОО» (продолжение)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</a:tr>
              <a:tr h="1284314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Критерий 3.3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«Взаимодействие персонала 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семьями»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3.3.1: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анкета для родителей (законных представителей) воспитанников ДОО </a:t>
                      </a: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5361" marR="6536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педагоги/заполняется не менее 70 % анкет от общего количества воспитанников ДОО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-</a:t>
                      </a:r>
                    </a:p>
                  </a:txBody>
                  <a:tcPr marL="65361" marR="65361" marT="0" marB="0"/>
                </a:tc>
              </a:tr>
              <a:tr h="16844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3.3.2: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карта анализа взаимодействия персонала с родителями (во время утреннего приёма, вечернего прощания)</a:t>
                      </a: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5361" marR="6536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корпус/ оцениваются все группы ДОО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внешний эксперт/ оцениваются две группы на выбор эксперта</a:t>
                      </a:r>
                    </a:p>
                  </a:txBody>
                  <a:tcPr marL="65361" marR="65361" marT="0" marB="0"/>
                </a:tc>
              </a:tr>
              <a:tr h="15977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Критерий 3.4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«Взаимодействие персонала </a:t>
                      </a:r>
                      <a:endParaRPr lang="ru-RU" sz="20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администрацией ДОО»</a:t>
                      </a: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3.4.1: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анкета для администрации ДОО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5361" marR="6536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весь состав административного корпуса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-</a:t>
                      </a:r>
                    </a:p>
                  </a:txBody>
                  <a:tcPr marL="65361" marR="65361" marT="0" marB="0"/>
                </a:tc>
              </a:tr>
              <a:tr h="389607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высчитывается среднеарифметический показатель, максимально 3 балла</a:t>
                      </a:r>
                    </a:p>
                  </a:txBody>
                  <a:tcPr marL="65361" marR="6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607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 по всем параметрам: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максимально 3 балла (среднеарифметический показатель)</a:t>
                      </a:r>
                    </a:p>
                  </a:txBody>
                  <a:tcPr marL="65361" marR="6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9068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4288655" y="5871368"/>
            <a:ext cx="144016" cy="14401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221124" y="5793668"/>
            <a:ext cx="144016" cy="144016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1900" y="5721660"/>
            <a:ext cx="144016" cy="144016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280161" y="5507553"/>
            <a:ext cx="26246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«Качество цели образовательной деятельности в ДОО»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75916" y="5496344"/>
            <a:ext cx="3510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«Качество условий для образовательной деятельности в ДОО»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400256" y="5472298"/>
            <a:ext cx="33317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«Качество образовательной  деятельности в ДОО»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7634" y="126776"/>
            <a:ext cx="11685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 качества дошкольного образования ДОО №____ МО ______________</a:t>
            </a:r>
          </a:p>
        </p:txBody>
      </p:sp>
      <p:sp>
        <p:nvSpPr>
          <p:cNvPr id="31" name="Овал 30"/>
          <p:cNvSpPr/>
          <p:nvPr/>
        </p:nvSpPr>
        <p:spPr>
          <a:xfrm>
            <a:off x="7741687" y="1755545"/>
            <a:ext cx="467164" cy="43695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3</a:t>
            </a:r>
          </a:p>
        </p:txBody>
      </p:sp>
      <p:sp>
        <p:nvSpPr>
          <p:cNvPr id="39" name="Овал 38"/>
          <p:cNvSpPr/>
          <p:nvPr/>
        </p:nvSpPr>
        <p:spPr>
          <a:xfrm>
            <a:off x="3791744" y="2415264"/>
            <a:ext cx="493504" cy="436951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10</a:t>
            </a:r>
          </a:p>
        </p:txBody>
      </p:sp>
      <p:sp>
        <p:nvSpPr>
          <p:cNvPr id="40" name="Овал 39"/>
          <p:cNvSpPr/>
          <p:nvPr/>
        </p:nvSpPr>
        <p:spPr>
          <a:xfrm>
            <a:off x="8008665" y="2817408"/>
            <a:ext cx="467164" cy="43695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4</a:t>
            </a:r>
          </a:p>
        </p:txBody>
      </p:sp>
      <p:sp>
        <p:nvSpPr>
          <p:cNvPr id="41" name="Овал 40"/>
          <p:cNvSpPr/>
          <p:nvPr/>
        </p:nvSpPr>
        <p:spPr>
          <a:xfrm>
            <a:off x="7628243" y="3828858"/>
            <a:ext cx="467164" cy="43695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5</a:t>
            </a:r>
          </a:p>
        </p:txBody>
      </p:sp>
      <p:sp>
        <p:nvSpPr>
          <p:cNvPr id="42" name="Овал 41"/>
          <p:cNvSpPr/>
          <p:nvPr/>
        </p:nvSpPr>
        <p:spPr>
          <a:xfrm>
            <a:off x="6852069" y="1095030"/>
            <a:ext cx="467164" cy="43695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2</a:t>
            </a:r>
          </a:p>
        </p:txBody>
      </p:sp>
      <p:sp>
        <p:nvSpPr>
          <p:cNvPr id="43" name="Овал 42"/>
          <p:cNvSpPr/>
          <p:nvPr/>
        </p:nvSpPr>
        <p:spPr>
          <a:xfrm>
            <a:off x="5776797" y="899756"/>
            <a:ext cx="467164" cy="43695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1</a:t>
            </a:r>
          </a:p>
        </p:txBody>
      </p:sp>
      <p:sp>
        <p:nvSpPr>
          <p:cNvPr id="48" name="Овал 47"/>
          <p:cNvSpPr/>
          <p:nvPr/>
        </p:nvSpPr>
        <p:spPr>
          <a:xfrm>
            <a:off x="4398536" y="1275988"/>
            <a:ext cx="493504" cy="436951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/>
              <a:t>11</a:t>
            </a:r>
          </a:p>
        </p:txBody>
      </p:sp>
      <p:grpSp>
        <p:nvGrpSpPr>
          <p:cNvPr id="153" name="Группа 152"/>
          <p:cNvGrpSpPr/>
          <p:nvPr/>
        </p:nvGrpSpPr>
        <p:grpSpPr>
          <a:xfrm>
            <a:off x="3791745" y="981079"/>
            <a:ext cx="4684085" cy="4301366"/>
            <a:chOff x="2267744" y="952815"/>
            <a:chExt cx="4684085" cy="4301366"/>
          </a:xfrm>
        </p:grpSpPr>
        <p:grpSp>
          <p:nvGrpSpPr>
            <p:cNvPr id="152" name="Группа 151"/>
            <p:cNvGrpSpPr/>
            <p:nvPr/>
          </p:nvGrpSpPr>
          <p:grpSpPr>
            <a:xfrm>
              <a:off x="2267744" y="952815"/>
              <a:ext cx="4684085" cy="4301366"/>
              <a:chOff x="2267744" y="952815"/>
              <a:chExt cx="4684085" cy="4301366"/>
            </a:xfrm>
          </p:grpSpPr>
          <p:sp>
            <p:nvSpPr>
              <p:cNvPr id="145" name="Овал 144"/>
              <p:cNvSpPr/>
              <p:nvPr/>
            </p:nvSpPr>
            <p:spPr>
              <a:xfrm>
                <a:off x="2800918" y="1452504"/>
                <a:ext cx="3394642" cy="3265001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4189022" y="4796981"/>
                <a:ext cx="488329" cy="4572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7</a:t>
                </a:r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2380769" y="3551699"/>
                <a:ext cx="493504" cy="436951"/>
              </a:xfrm>
              <a:prstGeom prst="ellips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9</a:t>
                </a:r>
              </a:p>
            </p:txBody>
          </p:sp>
          <p:sp>
            <p:nvSpPr>
              <p:cNvPr id="45" name="Овал 44"/>
              <p:cNvSpPr/>
              <p:nvPr/>
            </p:nvSpPr>
            <p:spPr>
              <a:xfrm>
                <a:off x="5354522" y="4598760"/>
                <a:ext cx="488329" cy="45720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6</a:t>
                </a:r>
              </a:p>
            </p:txBody>
          </p:sp>
          <p:sp>
            <p:nvSpPr>
              <p:cNvPr id="47" name="Овал 46"/>
              <p:cNvSpPr/>
              <p:nvPr/>
            </p:nvSpPr>
            <p:spPr>
              <a:xfrm>
                <a:off x="2951232" y="4507225"/>
                <a:ext cx="493504" cy="436951"/>
              </a:xfrm>
              <a:prstGeom prst="ellips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8</a:t>
                </a:r>
              </a:p>
            </p:txBody>
          </p:sp>
          <p:grpSp>
            <p:nvGrpSpPr>
              <p:cNvPr id="54" name="Группа 53"/>
              <p:cNvGrpSpPr/>
              <p:nvPr/>
            </p:nvGrpSpPr>
            <p:grpSpPr>
              <a:xfrm>
                <a:off x="4355815" y="1480542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" name="TextBox 8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55" name="Группа 54"/>
              <p:cNvGrpSpPr/>
              <p:nvPr/>
            </p:nvGrpSpPr>
            <p:grpSpPr>
              <a:xfrm rot="1854154">
                <a:off x="4831559" y="1608930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единительная линия 58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0" name="TextBox 59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63" name="Группа 62"/>
              <p:cNvGrpSpPr/>
              <p:nvPr/>
            </p:nvGrpSpPr>
            <p:grpSpPr>
              <a:xfrm rot="3446569">
                <a:off x="5226573" y="1961563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8" name="TextBox 67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69" name="TextBox 68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71" name="Группа 70"/>
              <p:cNvGrpSpPr/>
              <p:nvPr/>
            </p:nvGrpSpPr>
            <p:grpSpPr>
              <a:xfrm rot="5400000">
                <a:off x="5331183" y="2467502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79" name="Группа 78"/>
              <p:cNvGrpSpPr/>
              <p:nvPr/>
            </p:nvGrpSpPr>
            <p:grpSpPr>
              <a:xfrm rot="7094318">
                <a:off x="5193445" y="2914289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Прямая соединительная линия 81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84" name="TextBox 83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87" name="Группа 86"/>
              <p:cNvGrpSpPr/>
              <p:nvPr/>
            </p:nvGrpSpPr>
            <p:grpSpPr>
              <a:xfrm rot="9318579">
                <a:off x="4784773" y="3257063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Прямая соединительная линия 88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Прямая соединительная линия 89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92" name="TextBox 91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94" name="TextBox 93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95" name="Группа 94"/>
              <p:cNvGrpSpPr/>
              <p:nvPr/>
            </p:nvGrpSpPr>
            <p:grpSpPr>
              <a:xfrm rot="19443397">
                <a:off x="3777886" y="1673722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Прямая соединительная линия 97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Прямая соединительная линия 98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0" name="TextBox 99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102" name="TextBox 101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103" name="Группа 102"/>
              <p:cNvGrpSpPr/>
              <p:nvPr/>
            </p:nvGrpSpPr>
            <p:grpSpPr>
              <a:xfrm rot="17065688">
                <a:off x="3403552" y="2174962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104" name="Прямая соединительная линия 103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Прямая соединительная линия 104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Прямая соединительная линия 105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Прямая соединительная линия 106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08" name="TextBox 107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109" name="TextBox 108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110" name="TextBox 109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111" name="Группа 110"/>
              <p:cNvGrpSpPr/>
              <p:nvPr/>
            </p:nvGrpSpPr>
            <p:grpSpPr>
              <a:xfrm rot="15115002">
                <a:off x="3429532" y="2763769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Прямая соединительная линия 112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Прямая соединительная линия 113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Прямая соединительная линия 114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TextBox 115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119" name="Группа 118"/>
              <p:cNvGrpSpPr/>
              <p:nvPr/>
            </p:nvGrpSpPr>
            <p:grpSpPr>
              <a:xfrm rot="13065645">
                <a:off x="3751095" y="3147798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120" name="Прямая соединительная линия 119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Прямая соединительная линия 120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Прямая соединительная линия 122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TextBox 123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126" name="TextBox 125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grpSp>
            <p:nvGrpSpPr>
              <p:cNvPr id="127" name="Группа 126"/>
              <p:cNvGrpSpPr/>
              <p:nvPr/>
            </p:nvGrpSpPr>
            <p:grpSpPr>
              <a:xfrm rot="10800000">
                <a:off x="4282968" y="3352141"/>
                <a:ext cx="285039" cy="1326025"/>
                <a:chOff x="4355811" y="1452504"/>
                <a:chExt cx="285039" cy="1326025"/>
              </a:xfrm>
            </p:grpSpPr>
            <p:cxnSp>
              <p:nvCxnSpPr>
                <p:cNvPr id="128" name="Прямая соединительная линия 127"/>
                <p:cNvCxnSpPr/>
                <p:nvPr/>
              </p:nvCxnSpPr>
              <p:spPr>
                <a:xfrm>
                  <a:off x="4472767" y="1452504"/>
                  <a:ext cx="27225" cy="132602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Прямая соединительная линия 128"/>
                <p:cNvCxnSpPr/>
                <p:nvPr/>
              </p:nvCxnSpPr>
              <p:spPr>
                <a:xfrm>
                  <a:off x="4377909" y="2415263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Прямая соединительная линия 129"/>
                <p:cNvCxnSpPr/>
                <p:nvPr/>
              </p:nvCxnSpPr>
              <p:spPr>
                <a:xfrm>
                  <a:off x="4376157" y="195418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Прямая соединительная линия 130"/>
                <p:cNvCxnSpPr/>
                <p:nvPr/>
              </p:nvCxnSpPr>
              <p:spPr>
                <a:xfrm>
                  <a:off x="4355811" y="1452504"/>
                  <a:ext cx="24416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32" name="TextBox 131"/>
                <p:cNvSpPr txBox="1"/>
                <p:nvPr/>
              </p:nvSpPr>
              <p:spPr>
                <a:xfrm>
                  <a:off x="4442941" y="2412448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1</a:t>
                  </a:r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4461717" y="1954184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2</a:t>
                  </a:r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4448373" y="1459846"/>
                  <a:ext cx="179133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800" b="1" dirty="0"/>
                    <a:t>3</a:t>
                  </a:r>
                </a:p>
              </p:txBody>
            </p:sp>
          </p:grpSp>
          <p:sp>
            <p:nvSpPr>
              <p:cNvPr id="137" name="Овал 136"/>
              <p:cNvSpPr/>
              <p:nvPr/>
            </p:nvSpPr>
            <p:spPr>
              <a:xfrm>
                <a:off x="6217687" y="1808604"/>
                <a:ext cx="467164" cy="43695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3</a:t>
                </a:r>
              </a:p>
            </p:txBody>
          </p:sp>
          <p:sp>
            <p:nvSpPr>
              <p:cNvPr id="138" name="Овал 137"/>
              <p:cNvSpPr/>
              <p:nvPr/>
            </p:nvSpPr>
            <p:spPr>
              <a:xfrm>
                <a:off x="2267744" y="2468323"/>
                <a:ext cx="493504" cy="436951"/>
              </a:xfrm>
              <a:prstGeom prst="ellips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10</a:t>
                </a:r>
              </a:p>
            </p:txBody>
          </p:sp>
          <p:sp>
            <p:nvSpPr>
              <p:cNvPr id="139" name="Овал 138"/>
              <p:cNvSpPr/>
              <p:nvPr/>
            </p:nvSpPr>
            <p:spPr>
              <a:xfrm>
                <a:off x="6484665" y="2870467"/>
                <a:ext cx="467164" cy="43695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4</a:t>
                </a:r>
              </a:p>
            </p:txBody>
          </p:sp>
          <p:sp>
            <p:nvSpPr>
              <p:cNvPr id="140" name="Овал 139"/>
              <p:cNvSpPr/>
              <p:nvPr/>
            </p:nvSpPr>
            <p:spPr>
              <a:xfrm>
                <a:off x="6104243" y="3881917"/>
                <a:ext cx="467164" cy="43695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5</a:t>
                </a:r>
              </a:p>
            </p:txBody>
          </p:sp>
          <p:sp>
            <p:nvSpPr>
              <p:cNvPr id="141" name="Овал 140"/>
              <p:cNvSpPr/>
              <p:nvPr/>
            </p:nvSpPr>
            <p:spPr>
              <a:xfrm>
                <a:off x="5328069" y="1148089"/>
                <a:ext cx="467164" cy="43695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2</a:t>
                </a:r>
              </a:p>
            </p:txBody>
          </p:sp>
          <p:sp>
            <p:nvSpPr>
              <p:cNvPr id="142" name="Овал 141"/>
              <p:cNvSpPr/>
              <p:nvPr/>
            </p:nvSpPr>
            <p:spPr>
              <a:xfrm>
                <a:off x="4252797" y="952815"/>
                <a:ext cx="467164" cy="436951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1</a:t>
                </a:r>
              </a:p>
            </p:txBody>
          </p:sp>
          <p:sp>
            <p:nvSpPr>
              <p:cNvPr id="143" name="Овал 142"/>
              <p:cNvSpPr/>
              <p:nvPr/>
            </p:nvSpPr>
            <p:spPr>
              <a:xfrm>
                <a:off x="2874536" y="1329047"/>
                <a:ext cx="493504" cy="436951"/>
              </a:xfrm>
              <a:prstGeom prst="ellipse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/>
                  <a:t>11</a:t>
                </a:r>
              </a:p>
            </p:txBody>
          </p:sp>
        </p:grpSp>
        <p:sp>
          <p:nvSpPr>
            <p:cNvPr id="5" name="Овал 4"/>
            <p:cNvSpPr/>
            <p:nvPr/>
          </p:nvSpPr>
          <p:spPr>
            <a:xfrm>
              <a:off x="4235844" y="2850633"/>
              <a:ext cx="467164" cy="40214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47" name="Прямая соединительная линия 146"/>
          <p:cNvCxnSpPr/>
          <p:nvPr/>
        </p:nvCxnSpPr>
        <p:spPr>
          <a:xfrm>
            <a:off x="9571564" y="4265809"/>
            <a:ext cx="71651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10395284" y="3096042"/>
            <a:ext cx="1684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9" name="Прямая соединительная линия 148"/>
          <p:cNvCxnSpPr/>
          <p:nvPr/>
        </p:nvCxnSpPr>
        <p:spPr>
          <a:xfrm>
            <a:off x="9571565" y="3357652"/>
            <a:ext cx="716515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10395285" y="3967986"/>
            <a:ext cx="1684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Идеальный результат</a:t>
            </a:r>
          </a:p>
        </p:txBody>
      </p:sp>
      <p:cxnSp>
        <p:nvCxnSpPr>
          <p:cNvPr id="151" name="Прямая соединительная линия 150"/>
          <p:cNvCxnSpPr>
            <a:stCxn id="101" idx="1"/>
          </p:cNvCxnSpPr>
          <p:nvPr/>
        </p:nvCxnSpPr>
        <p:spPr>
          <a:xfrm flipV="1">
            <a:off x="5383295" y="1883621"/>
            <a:ext cx="621582" cy="45946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единительная линия 154"/>
          <p:cNvCxnSpPr/>
          <p:nvPr/>
        </p:nvCxnSpPr>
        <p:spPr>
          <a:xfrm flipH="1" flipV="1">
            <a:off x="6026225" y="1870157"/>
            <a:ext cx="637465" cy="8290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flipH="1" flipV="1">
            <a:off x="6669683" y="1958845"/>
            <a:ext cx="81787" cy="78526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>
            <a:stCxn id="78" idx="1"/>
          </p:cNvCxnSpPr>
          <p:nvPr/>
        </p:nvCxnSpPr>
        <p:spPr>
          <a:xfrm flipH="1" flipV="1">
            <a:off x="6761016" y="2754734"/>
            <a:ext cx="784636" cy="354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единительная линия 164"/>
          <p:cNvCxnSpPr>
            <a:endCxn id="78" idx="1"/>
          </p:cNvCxnSpPr>
          <p:nvPr/>
        </p:nvCxnSpPr>
        <p:spPr>
          <a:xfrm flipV="1">
            <a:off x="6874090" y="3108823"/>
            <a:ext cx="671562" cy="451161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 flipH="1">
            <a:off x="6444839" y="3573265"/>
            <a:ext cx="420781" cy="294487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единительная линия 172"/>
          <p:cNvCxnSpPr>
            <a:endCxn id="125" idx="1"/>
          </p:cNvCxnSpPr>
          <p:nvPr/>
        </p:nvCxnSpPr>
        <p:spPr>
          <a:xfrm flipH="1">
            <a:off x="5413731" y="3854974"/>
            <a:ext cx="1011564" cy="489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Прямая соединительная линия 176"/>
          <p:cNvCxnSpPr/>
          <p:nvPr/>
        </p:nvCxnSpPr>
        <p:spPr>
          <a:xfrm flipH="1" flipV="1">
            <a:off x="4751868" y="3594957"/>
            <a:ext cx="673136" cy="31522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/>
          <p:cNvCxnSpPr>
            <a:endCxn id="110" idx="1"/>
          </p:cNvCxnSpPr>
          <p:nvPr/>
        </p:nvCxnSpPr>
        <p:spPr>
          <a:xfrm flipH="1" flipV="1">
            <a:off x="4526957" y="2778092"/>
            <a:ext cx="240908" cy="816865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единительная линия 182"/>
          <p:cNvCxnSpPr>
            <a:stCxn id="101" idx="1"/>
            <a:endCxn id="110" idx="1"/>
          </p:cNvCxnSpPr>
          <p:nvPr/>
        </p:nvCxnSpPr>
        <p:spPr>
          <a:xfrm flipH="1">
            <a:off x="4526957" y="2343087"/>
            <a:ext cx="856338" cy="4350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88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302934"/>
              </p:ext>
            </p:extLst>
          </p:nvPr>
        </p:nvGraphicFramePr>
        <p:xfrm>
          <a:off x="95794" y="766354"/>
          <a:ext cx="11878492" cy="6132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34405"/>
                <a:gridCol w="763490"/>
                <a:gridCol w="1136359"/>
                <a:gridCol w="1047580"/>
                <a:gridCol w="896658"/>
              </a:tblGrid>
              <a:tr h="188909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не подтверждается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скорее не подтверждается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скорее подтверждается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подтверждается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 vert="vert270"/>
                </a:tc>
              </a:tr>
              <a:tr h="307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4509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Инструменты оценки позволяют оценить качество дошкольного образования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5261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Инструменты оценки качества дошкольного образования понятны для использования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47066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Инструменты оценки качества дошкольного образования удобны для использования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5458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Предложено необходимое и достаточное количество инструментов оценки качества дошкольного образования 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8735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Планируете ли Вы использовать данную систему оценки качества дошкольного образования в своей дошкольной организации/муниципальном образовании?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</a:tr>
              <a:tr h="329600">
                <a:tc gridSpan="5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Рекомендации (если есть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):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415" marR="4841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61851" y="0"/>
            <a:ext cx="1025869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Анкета «Эффективность региональной системы оценки качества дошкольного образования»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73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4067" y="1472665"/>
            <a:ext cx="754620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</a:p>
          <a:p>
            <a:pPr algn="ctr"/>
            <a:r>
              <a:rPr lang="ru-RU" sz="10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 </a:t>
            </a:r>
            <a:endParaRPr lang="ru-RU" sz="10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52597" y="5378918"/>
            <a:ext cx="3715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Илюхина Юлия Валерьевна, </a:t>
            </a:r>
          </a:p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кафедры РРМВ</a:t>
            </a:r>
          </a:p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8(861)260-33-29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62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4126" t="11575" r="35252" b="10755"/>
          <a:stretch/>
        </p:blipFill>
        <p:spPr>
          <a:xfrm>
            <a:off x="1250990" y="409303"/>
            <a:ext cx="4270921" cy="6093378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34106" t="10108" r="34984" b="12313"/>
          <a:stretch/>
        </p:blipFill>
        <p:spPr>
          <a:xfrm>
            <a:off x="6418895" y="405444"/>
            <a:ext cx="4318774" cy="6097237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6879771" y="3483429"/>
            <a:ext cx="3466012" cy="29609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5" name="Выноска 1 4"/>
          <p:cNvSpPr/>
          <p:nvPr/>
        </p:nvSpPr>
        <p:spPr>
          <a:xfrm flipH="1">
            <a:off x="2063931" y="5172892"/>
            <a:ext cx="2960914" cy="1262743"/>
          </a:xfrm>
          <a:prstGeom prst="borderCallout1">
            <a:avLst>
              <a:gd name="adj1" fmla="val -107457"/>
              <a:gd name="adj2" fmla="val -61568"/>
              <a:gd name="adj3" fmla="val 86"/>
              <a:gd name="adj4" fmla="val -392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133600" y="5204098"/>
            <a:ext cx="2960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5. Формирование востребованной системы оценки качества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0582" y="139337"/>
            <a:ext cx="6130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Преобразование региональной системы оценки качества дошкольного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662649425"/>
              </p:ext>
            </p:extLst>
          </p:nvPr>
        </p:nvGraphicFramePr>
        <p:xfrm>
          <a:off x="1045027" y="870856"/>
          <a:ext cx="10239830" cy="2159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40512917"/>
              </p:ext>
            </p:extLst>
          </p:nvPr>
        </p:nvGraphicFramePr>
        <p:xfrm>
          <a:off x="1054465" y="3483429"/>
          <a:ext cx="5110477" cy="2548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714369658"/>
              </p:ext>
            </p:extLst>
          </p:nvPr>
        </p:nvGraphicFramePr>
        <p:xfrm>
          <a:off x="6164942" y="3483428"/>
          <a:ext cx="5119916" cy="2532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3303448" y="3030581"/>
            <a:ext cx="566058" cy="452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8572135" y="3030581"/>
            <a:ext cx="566058" cy="4528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39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260649"/>
            <a:ext cx="7543800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2114" y="1916832"/>
            <a:ext cx="9356374" cy="4248472"/>
          </a:xfrm>
        </p:spPr>
        <p:txBody>
          <a:bodyPr>
            <a:normAutofit/>
          </a:bodyPr>
          <a:lstStyle/>
          <a:p>
            <a:pPr marL="155448" lvl="1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Существующая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модель оценки качества дошкольного образования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содержанию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 подходам к оценке качества, следовательно, требует доработки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апробации</a:t>
            </a:r>
          </a:p>
          <a:p>
            <a:pPr marL="155448" lvl="1" indent="0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5448" lvl="1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организационные механизмы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её проведения (единая система подсчета баллов, удобный инструментарий)</a:t>
            </a:r>
          </a:p>
          <a:p>
            <a:pPr marL="1271400" lvl="7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371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260649"/>
            <a:ext cx="8208912" cy="145075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8174049"/>
              </p:ext>
            </p:extLst>
          </p:nvPr>
        </p:nvGraphicFramePr>
        <p:xfrm>
          <a:off x="1003641" y="614126"/>
          <a:ext cx="10744222" cy="5952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637416" y="5032738"/>
            <a:ext cx="4406538" cy="1706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Уденховен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соучредитель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Initiatives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17634" y="5032738"/>
            <a:ext cx="5601903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 Хармс, Р. Клиффорд, Д.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Крайер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В.К.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Загвоздкин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Е.Г. Юдина, Т.Г.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Шмис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И.Б.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Шиян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О.А.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Шиян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И.Е. Федосова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2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907079"/>
              </p:ext>
            </p:extLst>
          </p:nvPr>
        </p:nvGraphicFramePr>
        <p:xfrm>
          <a:off x="2003124" y="267279"/>
          <a:ext cx="8127999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Сравнительная характеристик</a:t>
                      </a:r>
                      <a:r>
                        <a:rPr lang="ru-RU" sz="4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endParaRPr lang="ru-RU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Шкалы </a:t>
                      </a:r>
                      <a:r>
                        <a:rPr lang="en-US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Ecers</a:t>
                      </a:r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-R</a:t>
                      </a:r>
                      <a:endPara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Региональная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параметров</a:t>
                      </a: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(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подшкалы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показателей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 до 7 баллов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0 до 3 баллов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</a:t>
                      </a: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наблюдаемых действий или объектов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наблюдаемых действий или объектов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Эксперты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Внутренняя или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внешняя экспертиза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Внутренняя и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внешняя экспертиза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6573" y="5573648"/>
            <a:ext cx="116743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ECD-QUAT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использована </a:t>
            </a:r>
            <a:endPara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инструментов оценки (анкет, карт наблюдения и т.д.) </a:t>
            </a:r>
          </a:p>
        </p:txBody>
      </p:sp>
    </p:spTree>
    <p:extLst>
      <p:ext uri="{BB962C8B-B14F-4D97-AF65-F5344CB8AC3E}">
        <p14:creationId xmlns:p14="http://schemas.microsoft.com/office/powerpoint/2010/main" val="160623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51584" y="260649"/>
            <a:ext cx="7543800" cy="100811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Актуальное состояние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51576241"/>
              </p:ext>
            </p:extLst>
          </p:nvPr>
        </p:nvGraphicFramePr>
        <p:xfrm>
          <a:off x="470263" y="1079863"/>
          <a:ext cx="11329851" cy="5424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5245" y="5521235"/>
            <a:ext cx="39536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результата</a:t>
            </a:r>
          </a:p>
        </p:txBody>
      </p:sp>
    </p:spTree>
    <p:extLst>
      <p:ext uri="{BB962C8B-B14F-4D97-AF65-F5344CB8AC3E}">
        <p14:creationId xmlns:p14="http://schemas.microsoft.com/office/powerpoint/2010/main" val="2614607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050965"/>
              </p:ext>
            </p:extLst>
          </p:nvPr>
        </p:nvGraphicFramePr>
        <p:xfrm>
          <a:off x="209006" y="1227908"/>
          <a:ext cx="11660777" cy="4359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2628"/>
                <a:gridCol w="2429692"/>
                <a:gridCol w="1349828"/>
                <a:gridCol w="3178629"/>
              </a:tblGrid>
              <a:tr h="4944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критериев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инструментов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баллах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Ответственный 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инструментов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23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 1 «Качество цели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 деятельности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ДОО»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125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1.1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«Соответствие ООП ДО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требованиям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Федерального государственного образовательного стандарта дошкольного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образования»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Инструмент1.1</a:t>
                      </a: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карта анализа структуры ООП ДО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административный корпус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Внешняя оценка: 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внешний эксперт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1623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высчитывается среднеарифметический показатель, максимально 3 балла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100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777572"/>
              </p:ext>
            </p:extLst>
          </p:nvPr>
        </p:nvGraphicFramePr>
        <p:xfrm>
          <a:off x="298384" y="259882"/>
          <a:ext cx="11030550" cy="5988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0378"/>
                <a:gridCol w="3185686"/>
                <a:gridCol w="426488"/>
                <a:gridCol w="4797998"/>
              </a:tblGrid>
              <a:tr h="405813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Параметр 2 «Качество условий для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образовательной деятельности </a:t>
                      </a:r>
                      <a:r>
                        <a:rPr lang="ru-RU" sz="24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ДОО»</a:t>
                      </a:r>
                    </a:p>
                  </a:txBody>
                  <a:tcPr marL="65361" marR="6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2137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Критерий 2.1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«Организация развивающей предметно-пространственной среды (далее - РППС) в соответствии </a:t>
                      </a:r>
                      <a:endParaRPr lang="ru-RU" sz="2100" b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ФГОС ДО»</a:t>
                      </a: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2.1.1: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карта анализа РППС для групп раннего возраста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5361" marR="6536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корпус/оцениваются все группы ДОО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внешний эксперт/оцениваются две группы на выбор эксперта</a:t>
                      </a:r>
                    </a:p>
                  </a:txBody>
                  <a:tcPr marL="65361" marR="65361" marT="0" marB="0"/>
                </a:tc>
              </a:tr>
              <a:tr h="17229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2.1.2: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карта анализа РППС для групп дошкольного возраста</a:t>
                      </a: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5361" marR="6536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корпус/оцениваются все группы ДОО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внешний эксперт/оцениваются две группы на выбор эксперта</a:t>
                      </a:r>
                    </a:p>
                  </a:txBody>
                  <a:tcPr marL="65361" marR="65361" marT="0" marB="0"/>
                </a:tc>
              </a:tr>
              <a:tr h="17325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Критерий 2.2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«Организация планирования </a:t>
                      </a:r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образовательной деятельности»</a:t>
                      </a:r>
                      <a:endParaRPr lang="ru-RU" sz="2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Инструмент 2.2: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карта анализа планирования </a:t>
                      </a:r>
                      <a:r>
                        <a:rPr lang="ru-RU" sz="2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образовательной деятельности</a:t>
                      </a:r>
                      <a:endParaRPr lang="ru-RU" sz="21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5361" marR="653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5361" marR="6536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Самооценка: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административный корпус/оцениваются все группы ДОО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Внешняя оценка: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внешний эксперт/оцениваются две группы на выбор эксперта</a:t>
                      </a:r>
                    </a:p>
                  </a:txBody>
                  <a:tcPr marL="65361" marR="65361" marT="0" marB="0"/>
                </a:tc>
              </a:tr>
              <a:tr h="405813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Итого: </a:t>
                      </a:r>
                      <a:r>
                        <a:rPr lang="ru-RU" sz="2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высчитывается среднеарифметический показатель, максимально 3 балла</a:t>
                      </a:r>
                    </a:p>
                  </a:txBody>
                  <a:tcPr marL="65361" marR="6536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7912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982</Words>
  <Application>Microsoft Office PowerPoint</Application>
  <PresentationFormat>Широкоэкранный</PresentationFormat>
  <Paragraphs>241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Проблемы: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В. Илюхина</dc:creator>
  <cp:lastModifiedBy>Владимир Н. Савин</cp:lastModifiedBy>
  <cp:revision>30</cp:revision>
  <dcterms:created xsi:type="dcterms:W3CDTF">2016-10-20T14:18:37Z</dcterms:created>
  <dcterms:modified xsi:type="dcterms:W3CDTF">2017-02-09T13:01:09Z</dcterms:modified>
</cp:coreProperties>
</file>