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1" r:id="rId6"/>
    <p:sldId id="261" r:id="rId7"/>
    <p:sldId id="263" r:id="rId8"/>
    <p:sldId id="262" r:id="rId9"/>
    <p:sldId id="264" r:id="rId10"/>
    <p:sldId id="265" r:id="rId11"/>
    <p:sldId id="273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43" autoAdjust="0"/>
  </p:normalViewPr>
  <p:slideViewPr>
    <p:cSldViewPr>
      <p:cViewPr varScale="1">
        <p:scale>
          <a:sx n="55" d="100"/>
          <a:sy n="55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B8EF-22AD-4CE5-A711-A92DCB6A6AD8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01786-A87F-478A-ACD6-1FAD6456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9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уважаемые члены жюри, меня зовут Гурбич Татьяна Вячеславовна, я учитель русского языка и литературы  МБОУ ООШ № 11 имени Героя Советского Союза Николая Кирилловича Пархоменко хутора Маевского муниципального образования Славянский район.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5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я художник, я предлагаю вам два упражнения, которые продемонстрируют, как это можно сделать интересными,  доступными для детей способами, ведь дети очень любят рисовать. Побудьте немного детьми. Я предлагаю вам на заготовленных листах бумаги нарисовать сначала закручивающуюся спираль, как на слайде. А теперь нарисуем раскручивающуюся спираль. Изменились ли ваши ощущения? Во время урока листы бумаги со спиралями лежат на партах. Ребенок может в любой момент начать рисовать – таким образом, рисунок помогает создать психологически комфортный настрой, что особенно актуально для тревожных детей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Комфортная обстановка на уроке зависит от множества факторов, начиная от того, каким цветом окрашены стены кабинетов, и заканчивая сменой видов деятельности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7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своих уроках  я использую физкультминутки, зрительную, дыхательную гимнастику, элементы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цветотерапии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15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уроков в неформальной обстановке много внимания уделяю формированию здорового образа жизни моих воспитанников. Сама занимаюсь спортом (йогой, скандинавской ходьбой);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 семьей участвуем в соревнованиях «Папа, мама, я – спортивная казачья семья» а, как известно, личный пример – один из самых мощных стимулов.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мои ребята побеждают в конкурсах и спортивных состязаниях.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0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 картина не идеальна. Мне есть к чему стремиться, следуя совету Жан Жака Руссо: «Чтобы сделать ребёнка   успешным и рассудительным,  сделайте его крепким и здоровым».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продолжаю свой путь, как мастер из притчи, с которой начинала свое выступление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0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</a:t>
            </a:r>
            <a:r>
              <a:rPr lang="ru-RU" baseline="0" dirty="0"/>
              <a:t>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5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 выступление мне бы хотелось начать с притчи.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 далекие времена, когда сосны щедро делились своими секретами с каплями горного ручья, когда чашка обычного чая дарила вдохновение художникам и поэтам, направляя и уплотняя мысль, в одном знатном селении проводились состязания мастеров живописи.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 искусных художников принимало в нем участие. Много замечательных картин предстало пред глазами строгих судей.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вот, когда конкурс уже практически подошел к завершению, судьи пришли в замешательство: из двух прекраснейших совершенных произведений нужно было выбрать лучшее.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смотрели на замечательные полотна и не могли вынести свое решение. И как ни старались, не могли найти изъяна ни в одной из картин.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случилось, что среди гостей был знатный мудрец. Он вышел к судьям и предложил свою помощь.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Мудрец обратился к авторам творений и произнес: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Ваши картины прекрасны! Я тоже, как и судьи, не вижу в них никаких изъянов. Поэтому прошу вас честно оценить свои произведения и указать на их недостатки.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художник долго не думал: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Я не вижу в моей работе никакого несовершенства. Она идеальна.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А ты? – спросил мудрец второго художника.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помолчал некоторое время, затем нерешительно сказал: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Многое я бы еще мог исправить в своей картине. И мое замешательство вызвано тем, что я не знаю, с какого недостатка мне лучше начать.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Тебе и присуждается победа – заявил мудрец.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Но как? — возмутился первый художник. – Моя работа идеальна!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Вы оба достигли хороших высот в своем мастерстве, — ответил мудрец. И ваши работы на одном уровне. Но разве можно присудить победу художнику, у которого закрыты глаза: кто не видит, к чему ему стремиться?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остановился, в то время как второй мастер еще продолжает свой путь.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этой притче мое педагогическое кредо: быть профессионалом своего дела, работать творчески, не становиться ремесленником, потому что рядом с детьми это недопустимо.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7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работаю в школе 10 лет. В своей педагогической деятельности использую  элементы различных технологий: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технологии, игровые технологии, ИКТ и другие.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4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 кажется, что я  хорошо понимаю своих учеников, потому что сама мама троих детей.</a:t>
            </a:r>
          </a:p>
          <a:p>
            <a:pPr lvl="0"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что самое главное для любой мамы? Конечно же, чтобы дети были здоровы. Вот почему в своей работе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здоровьесбережение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считаю приоритетным.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3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применение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технологий особенно актуально, потому что мы все чаще и чаще сталкиваемся с детскими стрессами, тревожностью, гиподинамией, которая влечет за собой нарушение двигательных функций, кровообращения, дыхания, пищеварения и нарушение зрения.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0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Я, как художник из притчи, вижу проблемы своих учеников и пытаюсь их решать, чтобы приблизить картину к идеалу.  </a:t>
            </a:r>
          </a:p>
          <a:p>
            <a:r>
              <a:rPr lang="ru-RU" dirty="0"/>
              <a:t>Мой урок не должен стать причиной детского стресса и тревожности, поэтому принципы  педагогики успеха  - главные на моем уроке: похвала,  посильные дифференцированные задания, сотрудничество – залог взаимопонимания.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Я, как учитель здоровья, чтобы добиться результата, работаю  в трех направлениях: обучаю здоровому образу жизни, стимулирую на сохранение здоровья и веду коррекционную работу.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0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каждым годом растет количество детей ОВЗ, к которым требуется специальный подход. Некоторых нужно до урока успокоить, а некоторым, наоборот, дать заряд для работы.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01786-A87F-478A-ACD6-1FAD64567D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1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основная общеобразовательная школа № 11 имени Героя Советского Союза Николая Кирилловича Пархоменко хутора Маевского муниципального образования Славянский район</a:t>
            </a:r>
          </a:p>
        </p:txBody>
      </p:sp>
      <p:pic>
        <p:nvPicPr>
          <p:cNvPr id="12290" name="Picture 2" descr="C:\Users\11-LEN~1\AppData\Local\Temp\Rar$DI05.393\image (1)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6" y="1677624"/>
            <a:ext cx="5504160" cy="3887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Школа11-LenovoE\Desktop\Гурбич\конкурс\gurbich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" y="1860078"/>
            <a:ext cx="3009350" cy="3249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7676" y="479715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Я-учитель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56533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Гурбич Татьяна Вячеславовна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русского языка и литературы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ООШ № 11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х.Маевского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Славянского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639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C5B1B-C0AA-4576-99F4-B16F7ABB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6137"/>
            <a:ext cx="6336704" cy="6545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259F60-CBE6-4E48-8701-1756FA23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144"/>
            <a:ext cx="6336704" cy="65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2897850"/>
            <a:ext cx="2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Здоровьесберегающие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технологии на уроках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49562" y="1981202"/>
            <a:ext cx="2745423" cy="2413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9593" y="1666876"/>
            <a:ext cx="1824558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1577" y="405766"/>
            <a:ext cx="1787525" cy="1575435"/>
          </a:xfrm>
          <a:prstGeom prst="ellips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9593" y="3159460"/>
            <a:ext cx="1824557" cy="1529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16674" y="1772284"/>
            <a:ext cx="1799803" cy="1574165"/>
          </a:xfrm>
          <a:prstGeom prst="ellipse">
            <a:avLst/>
          </a:prstGeom>
          <a:solidFill>
            <a:srgbClr val="CC0099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07710" y="3236884"/>
            <a:ext cx="1799803" cy="168211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37311" y="4468812"/>
            <a:ext cx="1996440" cy="1696491"/>
          </a:xfrm>
          <a:prstGeom prst="ellipse">
            <a:avLst/>
          </a:prstGeom>
          <a:solidFill>
            <a:srgbClr val="CC00CC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09926" y="4962525"/>
            <a:ext cx="1866900" cy="1490811"/>
          </a:xfrm>
          <a:prstGeom prst="ellipse">
            <a:avLst/>
          </a:prstGeom>
          <a:solidFill>
            <a:srgbClr val="00FF00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56275" y="4700098"/>
            <a:ext cx="1882140" cy="1609222"/>
          </a:xfrm>
          <a:prstGeom prst="ellipse">
            <a:avLst/>
          </a:prstGeom>
          <a:solidFill>
            <a:srgbClr val="FF7C80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71850" y="0"/>
            <a:ext cx="1814195" cy="161925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Поле 11"/>
          <p:cNvSpPr txBox="1"/>
          <p:nvPr/>
        </p:nvSpPr>
        <p:spPr>
          <a:xfrm>
            <a:off x="3036570" y="2559366"/>
            <a:ext cx="2333625" cy="1261429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err="1">
                <a:solidFill>
                  <a:srgbClr val="404040"/>
                </a:solidFill>
                <a:effectLst/>
                <a:latin typeface="Arial"/>
                <a:ea typeface="Calibri"/>
                <a:cs typeface="Times New Roman"/>
              </a:rPr>
              <a:t>Здоровьесберегающие</a:t>
            </a:r>
            <a:r>
              <a:rPr lang="ru-RU" sz="1400" b="1" i="1" dirty="0">
                <a:solidFill>
                  <a:srgbClr val="404040"/>
                </a:solidFill>
                <a:effectLst/>
                <a:latin typeface="Arial"/>
                <a:ea typeface="Calibri"/>
                <a:cs typeface="Times New Roman"/>
              </a:rPr>
              <a:t> технологии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26" name="Поле 12"/>
          <p:cNvSpPr txBox="1"/>
          <p:nvPr/>
        </p:nvSpPr>
        <p:spPr>
          <a:xfrm>
            <a:off x="1115616" y="2059941"/>
            <a:ext cx="1408509" cy="8483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Комфортные условия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27" name="Поле 13"/>
          <p:cNvSpPr txBox="1"/>
          <p:nvPr/>
        </p:nvSpPr>
        <p:spPr>
          <a:xfrm>
            <a:off x="3623309" y="405766"/>
            <a:ext cx="1378267" cy="787717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0D0D0D"/>
                </a:solidFill>
                <a:effectLst/>
                <a:ea typeface="Calibri"/>
                <a:cs typeface="Times New Roman"/>
              </a:rPr>
              <a:t>Музыко</a:t>
            </a:r>
            <a:r>
              <a:rPr lang="ru-RU" sz="1600" b="1" dirty="0">
                <a:solidFill>
                  <a:srgbClr val="0D0D0D"/>
                </a:solidFill>
                <a:effectLst/>
                <a:ea typeface="Calibri"/>
                <a:cs typeface="Times New Roman"/>
              </a:rPr>
              <a:t>-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D0D0D"/>
                </a:solidFill>
                <a:effectLst/>
                <a:ea typeface="Calibri"/>
                <a:cs typeface="Times New Roman"/>
              </a:rPr>
              <a:t>терапия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28" name="Поле 14"/>
          <p:cNvSpPr txBox="1"/>
          <p:nvPr/>
        </p:nvSpPr>
        <p:spPr>
          <a:xfrm>
            <a:off x="5319395" y="809625"/>
            <a:ext cx="1243330" cy="635635"/>
          </a:xfrm>
          <a:prstGeom prst="rect">
            <a:avLst/>
          </a:prstGeom>
          <a:solidFill>
            <a:schemeClr val="accent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Гигиена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9" name="Поле 15"/>
          <p:cNvSpPr txBox="1"/>
          <p:nvPr/>
        </p:nvSpPr>
        <p:spPr>
          <a:xfrm>
            <a:off x="5991225" y="2096135"/>
            <a:ext cx="1317080" cy="856615"/>
          </a:xfrm>
          <a:prstGeom prst="rect">
            <a:avLst/>
          </a:prstGeom>
          <a:solidFill>
            <a:srgbClr val="CC0099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Информация о сохранении здоровья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30" name="Поле 16"/>
          <p:cNvSpPr txBox="1"/>
          <p:nvPr/>
        </p:nvSpPr>
        <p:spPr>
          <a:xfrm>
            <a:off x="5294630" y="4980940"/>
            <a:ext cx="1445895" cy="701040"/>
          </a:xfrm>
          <a:prstGeom prst="rect">
            <a:avLst/>
          </a:prstGeom>
          <a:solidFill>
            <a:srgbClr val="FF7C8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/>
                <a:ea typeface="Calibri"/>
                <a:cs typeface="Times New Roman"/>
              </a:rPr>
              <a:t>Смена видов деятельности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31" name="Поле 17"/>
          <p:cNvSpPr txBox="1"/>
          <p:nvPr/>
        </p:nvSpPr>
        <p:spPr>
          <a:xfrm>
            <a:off x="6059337" y="3637568"/>
            <a:ext cx="1362375" cy="104521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" b="1" dirty="0">
                <a:effectLst/>
                <a:ea typeface="Calibri"/>
                <a:cs typeface="Times New Roman"/>
              </a:rPr>
              <a:t>Современное оснащение кабинета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32" name="Поле 18"/>
          <p:cNvSpPr txBox="1"/>
          <p:nvPr/>
        </p:nvSpPr>
        <p:spPr>
          <a:xfrm>
            <a:off x="3458210" y="5213349"/>
            <a:ext cx="1343660" cy="951953"/>
          </a:xfrm>
          <a:prstGeom prst="rect">
            <a:avLst/>
          </a:prstGeom>
          <a:solidFill>
            <a:srgbClr val="00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err="1">
                <a:effectLst/>
                <a:ea typeface="Calibri"/>
                <a:cs typeface="Times New Roman"/>
              </a:rPr>
              <a:t>Исследова-тельская</a:t>
            </a:r>
            <a:r>
              <a:rPr lang="ru-RU" sz="1200" b="1" dirty="0">
                <a:effectLst/>
                <a:ea typeface="Calibri"/>
                <a:cs typeface="Times New Roman"/>
              </a:rPr>
              <a:t> работа по предмету</a:t>
            </a:r>
          </a:p>
        </p:txBody>
      </p:sp>
      <p:sp>
        <p:nvSpPr>
          <p:cNvPr id="33" name="Поле 19"/>
          <p:cNvSpPr txBox="1"/>
          <p:nvPr/>
        </p:nvSpPr>
        <p:spPr>
          <a:xfrm>
            <a:off x="1619672" y="4980940"/>
            <a:ext cx="1532468" cy="700405"/>
          </a:xfrm>
          <a:prstGeom prst="rect">
            <a:avLst/>
          </a:prstGeom>
          <a:solidFill>
            <a:srgbClr val="CC00CC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Динамическая пауза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34" name="Поле 20"/>
          <p:cNvSpPr txBox="1"/>
          <p:nvPr/>
        </p:nvSpPr>
        <p:spPr>
          <a:xfrm>
            <a:off x="1115617" y="3421071"/>
            <a:ext cx="1284684" cy="846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/>
                <a:ea typeface="Calibri"/>
                <a:cs typeface="Times New Roman"/>
              </a:rPr>
              <a:t>Игровые технологии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704975" y="457201"/>
            <a:ext cx="1704975" cy="152400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Поле 22"/>
          <p:cNvSpPr txBox="1"/>
          <p:nvPr/>
        </p:nvSpPr>
        <p:spPr>
          <a:xfrm>
            <a:off x="1898247" y="799624"/>
            <a:ext cx="1311679" cy="867252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0D0D0D"/>
                </a:solidFill>
                <a:effectLst/>
                <a:ea typeface="Calibri"/>
                <a:cs typeface="Times New Roman"/>
              </a:rPr>
              <a:t>Цвето</a:t>
            </a:r>
            <a:r>
              <a:rPr lang="ru-RU" dirty="0">
                <a:solidFill>
                  <a:srgbClr val="0D0D0D"/>
                </a:solidFill>
                <a:effectLst/>
                <a:ea typeface="Calibri"/>
                <a:cs typeface="Times New Roman"/>
              </a:rPr>
              <a:t>-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D0D0D"/>
                </a:solidFill>
                <a:effectLst/>
                <a:ea typeface="Calibri"/>
                <a:cs typeface="Times New Roman"/>
              </a:rPr>
              <a:t>терапия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37" name="Прямая соединительная линия 36"/>
          <p:cNvCxnSpPr>
            <a:endCxn id="15" idx="0"/>
          </p:cNvCxnSpPr>
          <p:nvPr/>
        </p:nvCxnSpPr>
        <p:spPr>
          <a:xfrm flipH="1">
            <a:off x="4222274" y="1616710"/>
            <a:ext cx="8096" cy="364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5" idx="7"/>
          </p:cNvCxnSpPr>
          <p:nvPr/>
        </p:nvCxnSpPr>
        <p:spPr>
          <a:xfrm flipH="1">
            <a:off x="5192927" y="1920240"/>
            <a:ext cx="274424" cy="414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472430" y="2674620"/>
            <a:ext cx="422910" cy="135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4985" y="3602355"/>
            <a:ext cx="300354" cy="109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31435" y="4107815"/>
            <a:ext cx="477520" cy="627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230370" y="4396740"/>
            <a:ext cx="0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933700" y="4203065"/>
            <a:ext cx="524510" cy="531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657476" y="3561715"/>
            <a:ext cx="276224" cy="8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72130" y="1800860"/>
            <a:ext cx="386080" cy="326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20340" y="2674620"/>
            <a:ext cx="213360" cy="6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2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20688"/>
            <a:ext cx="6062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Здоровье в порядке-спасибо зарядке!</a:t>
            </a:r>
          </a:p>
        </p:txBody>
      </p:sp>
      <p:pic>
        <p:nvPicPr>
          <p:cNvPr id="8194" name="Picture 2" descr="C:\Users\Школа11-LenovoE\Desktop\Гурбич\конкурс\презентация край\gimnastika-dlya-glaz-dlya-detej-1024x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1" y="1196752"/>
            <a:ext cx="8377174" cy="49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9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Только личным примером можно воспитать детей!</a:t>
            </a:r>
          </a:p>
        </p:txBody>
      </p:sp>
      <p:pic>
        <p:nvPicPr>
          <p:cNvPr id="4" name="Picture 4" descr="E:\конкурс\IMG-20180209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19" y="1370260"/>
            <a:ext cx="3155504" cy="236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Школа11-LenovoE\Desktop\IMG-20201029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2088"/>
            <a:ext cx="2521033" cy="3233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конкурс\фото Гурбич\IMG-20180209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7" y="4050842"/>
            <a:ext cx="3695056" cy="277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Users\Школа11-LenovoE\Desktop\Гурбич\конкурс\презентация край\img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970071" cy="277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94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Победы моих учеников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место в конкурсе «ЛЮБО,АТАМАН!»,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место в малых районных казачьих играх,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III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место в районном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турслете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42" name="Picture 2" descr="C:\Users\Школа11-LenovoE\Desktop\Гурбич\IMG_20210505_112027_resized_20210505_113030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394">
            <a:off x="356901" y="3160482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Школа11-LenovoE\Desktop\Гурбич\IMG_20210505_112034_resized_20210505_1130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999">
            <a:off x="2257491" y="2952348"/>
            <a:ext cx="2442924" cy="32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Школа11-LenovoE\Desktop\Гурбич\IMG_20210505_112043_resized_20210505_113029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9" y="2831433"/>
            <a:ext cx="2536317" cy="33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Школа11-LenovoE\Desktop\Гурбич\IMG_20210505_112019_resized_20210505_1130316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432">
            <a:off x="6319999" y="3031526"/>
            <a:ext cx="2514051" cy="33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8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422" y="3326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Чтобы сделать ребёнка   успешным и рассудительным,  сделайте его крепким и здоровым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5216" y="190231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Ж.Ж.Руссо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Школа11-LenovoE\Desktop\Гурбич\конкурс\презентация край\4739a7925d799d4e422091787507d54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6423"/>
            <a:ext cx="5573216" cy="37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0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основная общеобразовательная школа № 11 имени Героя Советского Союза Николая Кирилловича Пархоменко хутора Маевского муниципального образования Славянский район</a:t>
            </a:r>
          </a:p>
        </p:txBody>
      </p:sp>
      <p:pic>
        <p:nvPicPr>
          <p:cNvPr id="4" name="Picture 4" descr="C:\Users\Школа11-LenovoE\Desktop\Гурбич\конкурс\gurbi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7330"/>
            <a:ext cx="3009350" cy="37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11-LEN~1\AppData\Local\Temp\Rar$DI05.393\image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72" y="1603213"/>
            <a:ext cx="5504160" cy="38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693274"/>
            <a:ext cx="5792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56533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Гурбич Татьяна Вячеславовна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русского языка и литературы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ООШ № 11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х.Маевского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Славянского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67507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426" y="54868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Притча о художнике</a:t>
            </a:r>
          </a:p>
        </p:txBody>
      </p:sp>
      <p:pic>
        <p:nvPicPr>
          <p:cNvPr id="2050" name="Picture 2" descr="C:\Users\Школа11-LenovoE\Desktop\Гурбич\конкурс\презентация край\худож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0" y="1556792"/>
            <a:ext cx="6507088" cy="472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5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24744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Мое педагогическое кредо: быть профессионалом своего дела, работать творчески, всегда стремиться к совершенству</a:t>
            </a:r>
          </a:p>
        </p:txBody>
      </p:sp>
    </p:spTree>
    <p:extLst>
      <p:ext uri="{BB962C8B-B14F-4D97-AF65-F5344CB8AC3E}">
        <p14:creationId xmlns:p14="http://schemas.microsoft.com/office/powerpoint/2010/main" val="92181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своих уроках использую элементы различных технологий </a:t>
            </a:r>
          </a:p>
        </p:txBody>
      </p:sp>
      <p:pic>
        <p:nvPicPr>
          <p:cNvPr id="3076" name="Picture 4" descr="C:\Users\Школа11-LenovoE\Desktop\Гурбич\конкурс\презентация край\IMG_20200924_132833_resized_20210505_093847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2922"/>
            <a:ext cx="3010582" cy="3224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C:\Users\Школа11-LenovoE\Desktop\Гурбич\конкурс\презентация край\IMG_20201106_143722_resized_20210505_093739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91" y="1556792"/>
            <a:ext cx="4104456" cy="3572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 descr="C:\Users\Школа11-LenovoE\Desktop\Гурбич\конкурс\презентация край\49mv_0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42028"/>
            <a:ext cx="3097727" cy="2515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711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208018" cy="3650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ВАНЯ\Desktop\конкурс\d3ec7c9fced3cb5df45586c2a562adc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89788"/>
            <a:ext cx="2722517" cy="2132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11560" y="5464388"/>
            <a:ext cx="760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Здоровые дети – главная задача!</a:t>
            </a:r>
          </a:p>
        </p:txBody>
      </p:sp>
    </p:spTree>
    <p:extLst>
      <p:ext uri="{BB962C8B-B14F-4D97-AF65-F5344CB8AC3E}">
        <p14:creationId xmlns:p14="http://schemas.microsoft.com/office/powerpoint/2010/main" val="7653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технологий актуально в случаях:</a:t>
            </a:r>
          </a:p>
          <a:p>
            <a:pPr algn="ctr"/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2193831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гиподинамии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(нарушения функций опорно-двигательного аппарата, кровообращения, дыхания, пищеварения, нарушения зрения и т. п.)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2193831"/>
            <a:ext cx="2304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детских стрессов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(нервных расстройств вследствие отрицательной психологической обстановки в семье, излишнего шума и нервности в детском коллективе)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2348880"/>
            <a:ext cx="2448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400" b="1" i="1" u="sng" dirty="0">
                <a:latin typeface="Arial" pitchFamily="34" charset="0"/>
                <a:cs typeface="Arial" pitchFamily="34" charset="0"/>
              </a:rPr>
              <a:t>тревожности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недостатка эмоциональной поддержки в школьном учреждении и семье, недостатка информации).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187624" y="1707778"/>
            <a:ext cx="648072" cy="486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61819" y="1692817"/>
            <a:ext cx="648072" cy="486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68705" y="1618640"/>
            <a:ext cx="648072" cy="486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Позитивная учебная мотивация</a:t>
            </a:r>
          </a:p>
        </p:txBody>
      </p:sp>
      <p:pic>
        <p:nvPicPr>
          <p:cNvPr id="4098" name="Picture 2" descr="C:\Users\Школа11-LenovoE\Desktop\Гурбич\конкурс\презентация край\На-курсах-английского-детям-будет-интересно-среди-своих-сверстни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598368" cy="3732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44738">
            <a:off x="392748" y="1743729"/>
            <a:ext cx="387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тебя все получится!</a:t>
            </a:r>
          </a:p>
        </p:txBody>
      </p:sp>
      <p:sp>
        <p:nvSpPr>
          <p:cNvPr id="5" name="TextBox 4"/>
          <p:cNvSpPr txBox="1"/>
          <p:nvPr/>
        </p:nvSpPr>
        <p:spPr>
          <a:xfrm rot="615014">
            <a:off x="6247534" y="1743730"/>
            <a:ext cx="287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 молодец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3559" y="57332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Здорово!</a:t>
            </a:r>
          </a:p>
        </p:txBody>
      </p:sp>
    </p:spTree>
    <p:extLst>
      <p:ext uri="{BB962C8B-B14F-4D97-AF65-F5344CB8AC3E}">
        <p14:creationId xmlns:p14="http://schemas.microsoft.com/office/powerpoint/2010/main" val="346686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8748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технологии, используемые в образовательном процессе, делятся на 3 направления:</a:t>
            </a: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Технологии стимулирования и сохранения здоровья.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Технологии обучения здоровому образу жизни.</a:t>
            </a:r>
          </a:p>
          <a:p>
            <a:pPr marL="457200" indent="-457200">
              <a:buAutoNum type="arabicPeriod" startAt="2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  Коррекционные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420960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 к детям  с разным эмоциональным состоянием</a:t>
            </a:r>
          </a:p>
          <a:p>
            <a:pPr algn="ctr"/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Школа11-LenovoE\Desktop\Гурбич\конкурс\презентация край\full_size_1524498117-ef8c6f7285637e330d7004e374112c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2" y="1628800"/>
            <a:ext cx="8434908" cy="45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324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</TotalTime>
  <Words>1186</Words>
  <Application>Microsoft Office PowerPoint</Application>
  <PresentationFormat>Экран (4:3)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основная школа № 11 имени Героя Советского Союза Николая Кирилловича Пархоменко хутора Маевского муниципального образования Славянский район</dc:title>
  <dc:creator>Школа11-LenovoE</dc:creator>
  <cp:lastModifiedBy>Завуч</cp:lastModifiedBy>
  <cp:revision>38</cp:revision>
  <dcterms:created xsi:type="dcterms:W3CDTF">2021-05-05T05:03:34Z</dcterms:created>
  <dcterms:modified xsi:type="dcterms:W3CDTF">2021-05-06T10:05:01Z</dcterms:modified>
</cp:coreProperties>
</file>