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7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30545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обучения информатики и ИКТ при реализации ФГОС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000768"/>
            <a:ext cx="7416824" cy="50006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КМиИ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Ковалева З.А.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4"/>
            <a:ext cx="8715436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Компьютер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 t="6145" r="5503" b="7363"/>
          <a:stretch>
            <a:fillRect/>
          </a:stretch>
        </p:blipFill>
        <p:spPr bwMode="auto">
          <a:xfrm>
            <a:off x="214282" y="857232"/>
            <a:ext cx="8720211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формирования УУД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fontScale="92500"/>
          </a:bodyPr>
          <a:lstStyle/>
          <a:p>
            <a:pPr marL="3175" indent="11113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«Представление» - выполнение учебного действия по образцу; На этом этапе ученик может выполнять задание только с опорой на образец. Здесь необходимо выработать и разобрать алгоритм выполнения действий;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«Способ» -  осуществление способа действия при выполнении учебной задачи; Ученик знает способы выполнения учебной задачи;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«УУД» - На этом этапе ученик готов сознательно подбирать нужный алгоритм для решения учебных задач.</a:t>
            </a:r>
          </a:p>
          <a:p>
            <a:pPr marL="3175" indent="11113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85725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Проектная деятельность в реализации ФГОС</a:t>
            </a:r>
          </a:p>
        </p:txBody>
      </p:sp>
      <p:pic>
        <p:nvPicPr>
          <p:cNvPr id="2050" name="Picture 2" descr="C:\Documents and Settings\Компьютер\Рабочий стол\Рисунок2.png"/>
          <p:cNvPicPr>
            <a:picLocks noChangeAspect="1" noChangeArrowheads="1"/>
          </p:cNvPicPr>
          <p:nvPr/>
        </p:nvPicPr>
        <p:blipFill>
          <a:blip r:embed="rId2"/>
          <a:srcRect l="23857"/>
          <a:stretch>
            <a:fillRect/>
          </a:stretch>
        </p:blipFill>
        <p:spPr bwMode="auto">
          <a:xfrm>
            <a:off x="1000100" y="1142984"/>
            <a:ext cx="7296134" cy="5510213"/>
          </a:xfrm>
          <a:prstGeom prst="rect">
            <a:avLst/>
          </a:prstGeom>
          <a:noFill/>
        </p:spPr>
      </p:pic>
      <p:pic>
        <p:nvPicPr>
          <p:cNvPr id="2051" name="Picture 3" descr="C:\Documents and Settings\Компьютер\Рабочий стол\Рисунок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94074">
            <a:off x="4474952" y="1357298"/>
            <a:ext cx="1928826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5828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информатики как предмета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2428892"/>
          </a:xfrm>
        </p:spPr>
        <p:txBody>
          <a:bodyPr>
            <a:normAutofit/>
          </a:bodyPr>
          <a:lstStyle/>
          <a:p>
            <a:pPr marL="3175" indent="11113" algn="just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Информатика  формирует системный к восприятию окружающего мира, используя методы обработки информации, логику,  алгоритмы действий, моделирование процессов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pPr marL="3175" indent="11113">
              <a:spcBef>
                <a:spcPct val="2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Вопросы семинара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marL="3175" indent="11113" algn="just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«научить учиться»?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 и реализация проектной деятельности?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Подходы к реализации урока в рамках системно-деятельностного подхода?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дополнительного образования в реализации ФГОС?</a:t>
            </a:r>
          </a:p>
          <a:p>
            <a:pPr marL="3175" indent="11113" algn="just">
              <a:buFont typeface="+mj-lt"/>
              <a:buAutoNum type="arabicPeriod"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Интерактивные технологии в обучении информатики и ИКТ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Особенности обучения информатики и ИКТ при реализации ФГОС</vt:lpstr>
      <vt:lpstr>ФГОС</vt:lpstr>
      <vt:lpstr>Этапы формирования УУД</vt:lpstr>
      <vt:lpstr>Проектная деятельность в реализации ФГОС</vt:lpstr>
      <vt:lpstr>Особенности информатики как предмета</vt:lpstr>
      <vt:lpstr>Вопросы семинара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Осрбенности обучения информатики и ИКТ при реализации ФГОС</dc:title>
  <cp:lastModifiedBy>Зося А. Ковалева</cp:lastModifiedBy>
  <cp:revision>13</cp:revision>
  <dcterms:modified xsi:type="dcterms:W3CDTF">2017-05-04T11:09:44Z</dcterms:modified>
</cp:coreProperties>
</file>