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62" r:id="rId3"/>
    <p:sldId id="257" r:id="rId4"/>
    <p:sldId id="261" r:id="rId5"/>
    <p:sldId id="259" r:id="rId6"/>
    <p:sldId id="263" r:id="rId7"/>
    <p:sldId id="265" r:id="rId8"/>
    <p:sldId id="267" r:id="rId9"/>
    <p:sldId id="266" r:id="rId10"/>
    <p:sldId id="271" r:id="rId11"/>
    <p:sldId id="260" r:id="rId12"/>
    <p:sldId id="268" r:id="rId13"/>
    <p:sldId id="269" r:id="rId14"/>
    <p:sldId id="272" r:id="rId15"/>
    <p:sldId id="274" r:id="rId16"/>
    <p:sldId id="275" r:id="rId17"/>
    <p:sldId id="276" r:id="rId18"/>
    <p:sldId id="277" r:id="rId19"/>
    <p:sldId id="270" r:id="rId20"/>
    <p:sldId id="273" r:id="rId21"/>
    <p:sldId id="278" r:id="rId22"/>
    <p:sldId id="279" r:id="rId23"/>
    <p:sldId id="280" r:id="rId24"/>
    <p:sldId id="258" r:id="rId25"/>
    <p:sldId id="264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557F3-8B78-4615-8DCC-9B816D239A42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CED353-30D5-42E8-B577-51A524574521}">
      <dgm:prSet phldrT="[Текст]" custT="1"/>
      <dgm:spPr>
        <a:xfrm>
          <a:off x="1630598" y="1683578"/>
          <a:ext cx="3275238" cy="3275238"/>
        </a:xfrm>
        <a:solidFill>
          <a:srgbClr val="FF0000">
            <a:alpha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образовательная робототехника</a:t>
          </a:r>
          <a:endParaRPr lang="ru-RU" sz="24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ED839B8-56E1-4C88-A7C1-09CCC1319260}" type="parTrans" cxnId="{4B373FB9-7A7A-4CBB-8760-AE2626120382}">
      <dgm:prSet/>
      <dgm:spPr/>
      <dgm:t>
        <a:bodyPr/>
        <a:lstStyle/>
        <a:p>
          <a:endParaRPr lang="ru-RU"/>
        </a:p>
      </dgm:t>
    </dgm:pt>
    <dgm:pt modelId="{88752CB4-EDDC-4955-81CF-624FC8A9D0B4}" type="sibTrans" cxnId="{4B373FB9-7A7A-4CBB-8760-AE2626120382}">
      <dgm:prSet/>
      <dgm:spPr/>
      <dgm:t>
        <a:bodyPr/>
        <a:lstStyle/>
        <a:p>
          <a:endParaRPr lang="ru-RU"/>
        </a:p>
      </dgm:t>
    </dgm:pt>
    <dgm:pt modelId="{AD9B7690-2E8E-4F75-838C-9B7C6A178330}">
      <dgm:prSet phldrT="[Текст]"/>
      <dgm:spPr>
        <a:xfrm>
          <a:off x="1080125" y="1101539"/>
          <a:ext cx="1637619" cy="1637619"/>
        </a:xfr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математика</a:t>
          </a:r>
          <a:endParaRPr lang="ru-RU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C9F2402-0EA2-4C00-B4F1-4A72270DFCAF}" type="parTrans" cxnId="{E5594F01-C70A-4FDF-BC39-31D95A5CDFEB}">
      <dgm:prSet/>
      <dgm:spPr/>
      <dgm:t>
        <a:bodyPr/>
        <a:lstStyle/>
        <a:p>
          <a:endParaRPr lang="ru-RU"/>
        </a:p>
      </dgm:t>
    </dgm:pt>
    <dgm:pt modelId="{20B52EC6-61E3-46EC-B743-C8C510C134E6}" type="sibTrans" cxnId="{E5594F01-C70A-4FDF-BC39-31D95A5CDFEB}">
      <dgm:prSet/>
      <dgm:spPr/>
      <dgm:t>
        <a:bodyPr/>
        <a:lstStyle/>
        <a:p>
          <a:endParaRPr lang="ru-RU"/>
        </a:p>
      </dgm:t>
    </dgm:pt>
    <dgm:pt modelId="{D2F14ED1-D7B0-4B2D-A905-E7457366359A}">
      <dgm:prSet phldrT="[Текст]"/>
      <dgm:spPr>
        <a:xfrm>
          <a:off x="3655731" y="1087104"/>
          <a:ext cx="1637619" cy="1637619"/>
        </a:xfr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физика</a:t>
          </a:r>
          <a:endParaRPr lang="ru-RU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94451298-1A19-4905-8215-F4D596985C09}" type="parTrans" cxnId="{372E99AE-40E9-460F-A975-2E3AD9C242B0}">
      <dgm:prSet/>
      <dgm:spPr/>
      <dgm:t>
        <a:bodyPr/>
        <a:lstStyle/>
        <a:p>
          <a:endParaRPr lang="ru-RU"/>
        </a:p>
      </dgm:t>
    </dgm:pt>
    <dgm:pt modelId="{5BDDD468-A219-447F-A27F-19CD5F9071B7}" type="sibTrans" cxnId="{372E99AE-40E9-460F-A975-2E3AD9C242B0}">
      <dgm:prSet/>
      <dgm:spPr/>
      <dgm:t>
        <a:bodyPr/>
        <a:lstStyle/>
        <a:p>
          <a:endParaRPr lang="ru-RU"/>
        </a:p>
      </dgm:t>
    </dgm:pt>
    <dgm:pt modelId="{A1518C16-B21A-4292-89F1-643F2339645F}">
      <dgm:prSet phldrT="[Текст]"/>
      <dgm:spPr>
        <a:xfrm>
          <a:off x="4320476" y="3339752"/>
          <a:ext cx="1637619" cy="1637619"/>
        </a:xfr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химия</a:t>
          </a:r>
          <a:endParaRPr lang="ru-RU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FE177B7-E879-4A37-B4D2-5510A9BB5AF9}" type="parTrans" cxnId="{3561370C-F424-4454-98AD-E5676C425BA3}">
      <dgm:prSet/>
      <dgm:spPr/>
      <dgm:t>
        <a:bodyPr/>
        <a:lstStyle/>
        <a:p>
          <a:endParaRPr lang="ru-RU"/>
        </a:p>
      </dgm:t>
    </dgm:pt>
    <dgm:pt modelId="{FDB50553-502F-4F85-94B9-CDD97275D0BB}" type="sibTrans" cxnId="{3561370C-F424-4454-98AD-E5676C425BA3}">
      <dgm:prSet/>
      <dgm:spPr/>
      <dgm:t>
        <a:bodyPr/>
        <a:lstStyle/>
        <a:p>
          <a:endParaRPr lang="ru-RU"/>
        </a:p>
      </dgm:t>
    </dgm:pt>
    <dgm:pt modelId="{CABBF7D7-BEFD-4CC1-98A9-8E1F7D9575D9}">
      <dgm:prSet phldrT="[Текст]"/>
      <dgm:spPr>
        <a:xfrm>
          <a:off x="515365" y="3195728"/>
          <a:ext cx="1637619" cy="1637619"/>
        </a:xfr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технология</a:t>
          </a:r>
          <a:endParaRPr lang="ru-RU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56EA8DE-C91F-424C-9528-0CE9A3216F3E}" type="parTrans" cxnId="{B86839E2-EE28-4674-ABF4-9E2EE34F9529}">
      <dgm:prSet/>
      <dgm:spPr/>
      <dgm:t>
        <a:bodyPr/>
        <a:lstStyle/>
        <a:p>
          <a:endParaRPr lang="ru-RU"/>
        </a:p>
      </dgm:t>
    </dgm:pt>
    <dgm:pt modelId="{1C25285A-945C-45DC-ADEC-0769B302E842}" type="sibTrans" cxnId="{B86839E2-EE28-4674-ABF4-9E2EE34F9529}">
      <dgm:prSet/>
      <dgm:spPr/>
      <dgm:t>
        <a:bodyPr/>
        <a:lstStyle/>
        <a:p>
          <a:endParaRPr lang="ru-RU"/>
        </a:p>
      </dgm:t>
    </dgm:pt>
    <dgm:pt modelId="{D9277231-87DA-4115-8A31-8A9481823D1C}">
      <dgm:prSet/>
      <dgm:spPr/>
      <dgm:t>
        <a:bodyPr/>
        <a:lstStyle/>
        <a:p>
          <a:endParaRPr lang="ru-RU"/>
        </a:p>
      </dgm:t>
    </dgm:pt>
    <dgm:pt modelId="{67B70270-4490-41C8-8446-590132515AEE}" type="parTrans" cxnId="{720194BF-6BCC-48EE-B6D9-546C81C178C0}">
      <dgm:prSet/>
      <dgm:spPr/>
      <dgm:t>
        <a:bodyPr/>
        <a:lstStyle/>
        <a:p>
          <a:endParaRPr lang="ru-RU"/>
        </a:p>
      </dgm:t>
    </dgm:pt>
    <dgm:pt modelId="{717BE696-1303-47D5-B1BF-99BF4F186C5D}" type="sibTrans" cxnId="{720194BF-6BCC-48EE-B6D9-546C81C178C0}">
      <dgm:prSet/>
      <dgm:spPr/>
      <dgm:t>
        <a:bodyPr/>
        <a:lstStyle/>
        <a:p>
          <a:endParaRPr lang="ru-RU"/>
        </a:p>
      </dgm:t>
    </dgm:pt>
    <dgm:pt modelId="{24815696-A1B5-49BC-AE81-844E964899FB}">
      <dgm:prSet phldrT="[Текст]"/>
      <dgm:spPr/>
      <dgm:t>
        <a:bodyPr/>
        <a:lstStyle/>
        <a:p>
          <a:endParaRPr lang="ru-RU"/>
        </a:p>
      </dgm:t>
    </dgm:pt>
    <dgm:pt modelId="{B42E4E92-AF28-41C1-BEB1-059F9B714C31}" type="parTrans" cxnId="{9BABDC03-F626-48B3-92CB-472FA398069D}">
      <dgm:prSet/>
      <dgm:spPr/>
      <dgm:t>
        <a:bodyPr/>
        <a:lstStyle/>
        <a:p>
          <a:endParaRPr lang="ru-RU"/>
        </a:p>
      </dgm:t>
    </dgm:pt>
    <dgm:pt modelId="{BCC0956A-CFE0-4F1D-AD66-EB5EB08CF198}" type="sibTrans" cxnId="{9BABDC03-F626-48B3-92CB-472FA398069D}">
      <dgm:prSet/>
      <dgm:spPr/>
      <dgm:t>
        <a:bodyPr/>
        <a:lstStyle/>
        <a:p>
          <a:endParaRPr lang="ru-RU"/>
        </a:p>
      </dgm:t>
    </dgm:pt>
    <dgm:pt modelId="{D28A647A-A7B3-446B-A398-2471772F1C6A}">
      <dgm:prSet/>
      <dgm:spPr/>
      <dgm:t>
        <a:bodyPr/>
        <a:lstStyle/>
        <a:p>
          <a:endParaRPr lang="ru-RU"/>
        </a:p>
      </dgm:t>
    </dgm:pt>
    <dgm:pt modelId="{CD98D40B-F4D0-43D2-95FF-C0C3FF8AD76B}" type="parTrans" cxnId="{5A9FAF42-A7F5-4870-9857-414AEA9D79B8}">
      <dgm:prSet/>
      <dgm:spPr/>
      <dgm:t>
        <a:bodyPr/>
        <a:lstStyle/>
        <a:p>
          <a:endParaRPr lang="ru-RU"/>
        </a:p>
      </dgm:t>
    </dgm:pt>
    <dgm:pt modelId="{25983C49-5F4D-40EC-9E14-C40B794DEF4A}" type="sibTrans" cxnId="{5A9FAF42-A7F5-4870-9857-414AEA9D79B8}">
      <dgm:prSet/>
      <dgm:spPr/>
      <dgm:t>
        <a:bodyPr/>
        <a:lstStyle/>
        <a:p>
          <a:endParaRPr lang="ru-RU"/>
        </a:p>
      </dgm:t>
    </dgm:pt>
    <dgm:pt modelId="{DA373843-5D27-4534-8FFE-0121FE4C2B8A}" type="pres">
      <dgm:prSet presAssocID="{C0D557F3-8B78-4615-8DCC-9B816D239A4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684446-389C-4417-A8EC-9787D4775078}" type="pres">
      <dgm:prSet presAssocID="{C0D557F3-8B78-4615-8DCC-9B816D239A42}" presName="radial" presStyleCnt="0">
        <dgm:presLayoutVars>
          <dgm:animLvl val="ctr"/>
        </dgm:presLayoutVars>
      </dgm:prSet>
      <dgm:spPr/>
    </dgm:pt>
    <dgm:pt modelId="{0A7A5644-69F5-4C96-ACB9-623F1BDA6CD0}" type="pres">
      <dgm:prSet presAssocID="{6DCED353-30D5-42E8-B577-51A524574521}" presName="centerShape" presStyleLbl="vennNode1" presStyleIdx="0" presStyleCnt="5" custLinFactNeighborX="-16227" custLinFactNeighborY="8647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6425258-1855-437C-8F39-F31029B68413}" type="pres">
      <dgm:prSet presAssocID="{AD9B7690-2E8E-4F75-838C-9B7C6A178330}" presName="node" presStyleLbl="vennNode1" presStyleIdx="1" presStyleCnt="5" custRadScaleRad="108085" custRadScaleInc="-7045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78CB622D-7EC8-4FDD-8DF6-0D2ADBD6E575}" type="pres">
      <dgm:prSet presAssocID="{D2F14ED1-D7B0-4B2D-A905-E7457366359A}" presName="node" presStyleLbl="vennNode1" presStyleIdx="2" presStyleCnt="5" custRadScaleRad="54661" custRadScaleInc="-7092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B4558922-8E68-4EB6-8C76-5B1ABF0B6D30}" type="pres">
      <dgm:prSet presAssocID="{A1518C16-B21A-4292-89F1-643F2339645F}" presName="node" presStyleLbl="vennNode1" presStyleIdx="3" presStyleCnt="5" custRadScaleRad="79075" custRadScaleInc="-4926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51837B3-F1A6-4B6E-B3FA-783E204164A3}" type="pres">
      <dgm:prSet presAssocID="{CABBF7D7-BEFD-4CC1-98A9-8E1F7D9575D9}" presName="node" presStyleLbl="vennNode1" presStyleIdx="4" presStyleCnt="5" custRadScaleRad="132819" custRadScaleInc="-2446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E5594F01-C70A-4FDF-BC39-31D95A5CDFEB}" srcId="{6DCED353-30D5-42E8-B577-51A524574521}" destId="{AD9B7690-2E8E-4F75-838C-9B7C6A178330}" srcOrd="0" destOrd="0" parTransId="{7C9F2402-0EA2-4C00-B4F1-4A72270DFCAF}" sibTransId="{20B52EC6-61E3-46EC-B743-C8C510C134E6}"/>
    <dgm:cxn modelId="{B86839E2-EE28-4674-ABF4-9E2EE34F9529}" srcId="{6DCED353-30D5-42E8-B577-51A524574521}" destId="{CABBF7D7-BEFD-4CC1-98A9-8E1F7D9575D9}" srcOrd="3" destOrd="0" parTransId="{756EA8DE-C91F-424C-9528-0CE9A3216F3E}" sibTransId="{1C25285A-945C-45DC-ADEC-0769B302E842}"/>
    <dgm:cxn modelId="{96B2D7C9-5FD1-48CC-A9DA-AEDCE807DEC2}" type="presOf" srcId="{6DCED353-30D5-42E8-B577-51A524574521}" destId="{0A7A5644-69F5-4C96-ACB9-623F1BDA6CD0}" srcOrd="0" destOrd="0" presId="urn:microsoft.com/office/officeart/2005/8/layout/radial3"/>
    <dgm:cxn modelId="{1758BF66-5A01-4C09-AE64-C6DFD9A96EB1}" type="presOf" srcId="{D2F14ED1-D7B0-4B2D-A905-E7457366359A}" destId="{78CB622D-7EC8-4FDD-8DF6-0D2ADBD6E575}" srcOrd="0" destOrd="0" presId="urn:microsoft.com/office/officeart/2005/8/layout/radial3"/>
    <dgm:cxn modelId="{5A9FAF42-A7F5-4870-9857-414AEA9D79B8}" srcId="{C0D557F3-8B78-4615-8DCC-9B816D239A42}" destId="{D28A647A-A7B3-446B-A398-2471772F1C6A}" srcOrd="3" destOrd="0" parTransId="{CD98D40B-F4D0-43D2-95FF-C0C3FF8AD76B}" sibTransId="{25983C49-5F4D-40EC-9E14-C40B794DEF4A}"/>
    <dgm:cxn modelId="{720194BF-6BCC-48EE-B6D9-546C81C178C0}" srcId="{C0D557F3-8B78-4615-8DCC-9B816D239A42}" destId="{D9277231-87DA-4115-8A31-8A9481823D1C}" srcOrd="1" destOrd="0" parTransId="{67B70270-4490-41C8-8446-590132515AEE}" sibTransId="{717BE696-1303-47D5-B1BF-99BF4F186C5D}"/>
    <dgm:cxn modelId="{4B373FB9-7A7A-4CBB-8760-AE2626120382}" srcId="{C0D557F3-8B78-4615-8DCC-9B816D239A42}" destId="{6DCED353-30D5-42E8-B577-51A524574521}" srcOrd="0" destOrd="0" parTransId="{BED839B8-56E1-4C88-A7C1-09CCC1319260}" sibTransId="{88752CB4-EDDC-4955-81CF-624FC8A9D0B4}"/>
    <dgm:cxn modelId="{3D1F2B01-D9D9-470E-BD75-764FFB001D89}" type="presOf" srcId="{AD9B7690-2E8E-4F75-838C-9B7C6A178330}" destId="{76425258-1855-437C-8F39-F31029B68413}" srcOrd="0" destOrd="0" presId="urn:microsoft.com/office/officeart/2005/8/layout/radial3"/>
    <dgm:cxn modelId="{82A0A5F2-8937-4600-8184-286B824ADDA3}" type="presOf" srcId="{C0D557F3-8B78-4615-8DCC-9B816D239A42}" destId="{DA373843-5D27-4534-8FFE-0121FE4C2B8A}" srcOrd="0" destOrd="0" presId="urn:microsoft.com/office/officeart/2005/8/layout/radial3"/>
    <dgm:cxn modelId="{71A94B6A-8380-4FAF-8F9B-6300838E4732}" type="presOf" srcId="{A1518C16-B21A-4292-89F1-643F2339645F}" destId="{B4558922-8E68-4EB6-8C76-5B1ABF0B6D30}" srcOrd="0" destOrd="0" presId="urn:microsoft.com/office/officeart/2005/8/layout/radial3"/>
    <dgm:cxn modelId="{B702D4E9-FB07-4A42-8570-BE39BA87332F}" type="presOf" srcId="{CABBF7D7-BEFD-4CC1-98A9-8E1F7D9575D9}" destId="{D51837B3-F1A6-4B6E-B3FA-783E204164A3}" srcOrd="0" destOrd="0" presId="urn:microsoft.com/office/officeart/2005/8/layout/radial3"/>
    <dgm:cxn modelId="{3561370C-F424-4454-98AD-E5676C425BA3}" srcId="{6DCED353-30D5-42E8-B577-51A524574521}" destId="{A1518C16-B21A-4292-89F1-643F2339645F}" srcOrd="2" destOrd="0" parTransId="{8FE177B7-E879-4A37-B4D2-5510A9BB5AF9}" sibTransId="{FDB50553-502F-4F85-94B9-CDD97275D0BB}"/>
    <dgm:cxn modelId="{9BABDC03-F626-48B3-92CB-472FA398069D}" srcId="{C0D557F3-8B78-4615-8DCC-9B816D239A42}" destId="{24815696-A1B5-49BC-AE81-844E964899FB}" srcOrd="2" destOrd="0" parTransId="{B42E4E92-AF28-41C1-BEB1-059F9B714C31}" sibTransId="{BCC0956A-CFE0-4F1D-AD66-EB5EB08CF198}"/>
    <dgm:cxn modelId="{372E99AE-40E9-460F-A975-2E3AD9C242B0}" srcId="{6DCED353-30D5-42E8-B577-51A524574521}" destId="{D2F14ED1-D7B0-4B2D-A905-E7457366359A}" srcOrd="1" destOrd="0" parTransId="{94451298-1A19-4905-8215-F4D596985C09}" sibTransId="{5BDDD468-A219-447F-A27F-19CD5F9071B7}"/>
    <dgm:cxn modelId="{A3356798-D20A-4DE7-8E5C-AD167E49F899}" type="presParOf" srcId="{DA373843-5D27-4534-8FFE-0121FE4C2B8A}" destId="{15684446-389C-4417-A8EC-9787D4775078}" srcOrd="0" destOrd="0" presId="urn:microsoft.com/office/officeart/2005/8/layout/radial3"/>
    <dgm:cxn modelId="{1C63B86A-36A6-4762-AE3D-61AEE6DF558B}" type="presParOf" srcId="{15684446-389C-4417-A8EC-9787D4775078}" destId="{0A7A5644-69F5-4C96-ACB9-623F1BDA6CD0}" srcOrd="0" destOrd="0" presId="urn:microsoft.com/office/officeart/2005/8/layout/radial3"/>
    <dgm:cxn modelId="{5E304AAA-0062-4237-AE47-17AEAD8798A6}" type="presParOf" srcId="{15684446-389C-4417-A8EC-9787D4775078}" destId="{76425258-1855-437C-8F39-F31029B68413}" srcOrd="1" destOrd="0" presId="urn:microsoft.com/office/officeart/2005/8/layout/radial3"/>
    <dgm:cxn modelId="{2AB5C4E8-AB05-49D6-A513-7C708871E69B}" type="presParOf" srcId="{15684446-389C-4417-A8EC-9787D4775078}" destId="{78CB622D-7EC8-4FDD-8DF6-0D2ADBD6E575}" srcOrd="2" destOrd="0" presId="urn:microsoft.com/office/officeart/2005/8/layout/radial3"/>
    <dgm:cxn modelId="{BD97F5D9-5F0B-4270-9C73-6D7F816883EB}" type="presParOf" srcId="{15684446-389C-4417-A8EC-9787D4775078}" destId="{B4558922-8E68-4EB6-8C76-5B1ABF0B6D30}" srcOrd="3" destOrd="0" presId="urn:microsoft.com/office/officeart/2005/8/layout/radial3"/>
    <dgm:cxn modelId="{9CBABBC5-2804-4415-909A-E48DE4A01FA5}" type="presParOf" srcId="{15684446-389C-4417-A8EC-9787D4775078}" destId="{D51837B3-F1A6-4B6E-B3FA-783E204164A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1F3952-705A-4102-8434-A7F67AC5F1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029A0C-F27F-4DAE-A287-E302BD5EDF7D}">
      <dgm:prSet phldrT="[Текст]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повышается общенаучная подготовка школьников;</a:t>
          </a:r>
          <a:endParaRPr lang="ru-RU" dirty="0">
            <a:solidFill>
              <a:schemeClr val="tx1"/>
            </a:solidFill>
          </a:endParaRPr>
        </a:p>
      </dgm:t>
    </dgm:pt>
    <dgm:pt modelId="{AC326AD5-4605-4B92-A447-F3F1EAF2219F}" type="parTrans" cxnId="{1AC22A8A-0065-468B-80C9-BF27C6430462}">
      <dgm:prSet/>
      <dgm:spPr/>
      <dgm:t>
        <a:bodyPr/>
        <a:lstStyle/>
        <a:p>
          <a:endParaRPr lang="ru-RU"/>
        </a:p>
      </dgm:t>
    </dgm:pt>
    <dgm:pt modelId="{4D197BE3-87F2-4A3F-9218-E8E4A16D0BEB}" type="sibTrans" cxnId="{1AC22A8A-0065-468B-80C9-BF27C6430462}">
      <dgm:prSet/>
      <dgm:spPr/>
      <dgm:t>
        <a:bodyPr/>
        <a:lstStyle/>
        <a:p>
          <a:endParaRPr lang="ru-RU"/>
        </a:p>
      </dgm:t>
    </dgm:pt>
    <dgm:pt modelId="{D5580794-CE8F-45F3-A104-BC1E955385C2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развивается мышление, логика, математические и алгоритмические способности;</a:t>
          </a:r>
          <a:endParaRPr lang="ru-RU" dirty="0">
            <a:solidFill>
              <a:schemeClr val="tx1"/>
            </a:solidFill>
          </a:endParaRPr>
        </a:p>
      </dgm:t>
    </dgm:pt>
    <dgm:pt modelId="{D0B612A6-EB50-4E49-8C7A-8A6776ABD4AB}" type="parTrans" cxnId="{1C02C5F7-045E-4F89-BE46-E285C2136471}">
      <dgm:prSet/>
      <dgm:spPr/>
      <dgm:t>
        <a:bodyPr/>
        <a:lstStyle/>
        <a:p>
          <a:endParaRPr lang="ru-RU"/>
        </a:p>
      </dgm:t>
    </dgm:pt>
    <dgm:pt modelId="{87E5CEB3-87CE-4A97-818A-50263073CA4C}" type="sibTrans" cxnId="{1C02C5F7-045E-4F89-BE46-E285C2136471}">
      <dgm:prSet/>
      <dgm:spPr/>
      <dgm:t>
        <a:bodyPr/>
        <a:lstStyle/>
        <a:p>
          <a:endParaRPr lang="ru-RU"/>
        </a:p>
      </dgm:t>
    </dgm:pt>
    <dgm:pt modelId="{CB5EC74A-0D84-4907-BF92-EA6165C90B65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используется </a:t>
          </a:r>
          <a:r>
            <a:rPr lang="ru-RU" dirty="0" err="1" smtClean="0">
              <a:solidFill>
                <a:schemeClr val="tx1"/>
              </a:solidFill>
            </a:rPr>
            <a:t>деятельностный</a:t>
          </a:r>
          <a:r>
            <a:rPr lang="ru-RU" dirty="0" smtClean="0">
              <a:solidFill>
                <a:schemeClr val="tx1"/>
              </a:solidFill>
            </a:rPr>
            <a:t> подход к обучению. </a:t>
          </a:r>
          <a:endParaRPr lang="ru-RU" dirty="0">
            <a:solidFill>
              <a:schemeClr val="tx1"/>
            </a:solidFill>
          </a:endParaRPr>
        </a:p>
      </dgm:t>
    </dgm:pt>
    <dgm:pt modelId="{1F8401A0-A363-4A0D-B352-37CAEABA503D}" type="parTrans" cxnId="{0537CAC2-2404-4BE3-9197-E3A4F3F26411}">
      <dgm:prSet/>
      <dgm:spPr/>
      <dgm:t>
        <a:bodyPr/>
        <a:lstStyle/>
        <a:p>
          <a:endParaRPr lang="ru-RU"/>
        </a:p>
      </dgm:t>
    </dgm:pt>
    <dgm:pt modelId="{7BED18F7-920B-4DDF-915B-2FB61A1B0709}" type="sibTrans" cxnId="{0537CAC2-2404-4BE3-9197-E3A4F3F26411}">
      <dgm:prSet/>
      <dgm:spPr/>
      <dgm:t>
        <a:bodyPr/>
        <a:lstStyle/>
        <a:p>
          <a:endParaRPr lang="ru-RU"/>
        </a:p>
      </dgm:t>
    </dgm:pt>
    <dgm:pt modelId="{6ECA982B-D6F3-400A-9E48-610F71575187}" type="pres">
      <dgm:prSet presAssocID="{051F3952-705A-4102-8434-A7F67AC5F1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47C985-5AD6-4788-8C33-A9E491CDD912}" type="pres">
      <dgm:prSet presAssocID="{26029A0C-F27F-4DAE-A287-E302BD5EDF7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13102-23C0-496F-B379-8CCE0C75936D}" type="pres">
      <dgm:prSet presAssocID="{4D197BE3-87F2-4A3F-9218-E8E4A16D0BEB}" presName="spacer" presStyleCnt="0"/>
      <dgm:spPr/>
    </dgm:pt>
    <dgm:pt modelId="{4B74319A-8BE4-408E-B500-0EF06543EF6E}" type="pres">
      <dgm:prSet presAssocID="{D5580794-CE8F-45F3-A104-BC1E955385C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3DBDD-7F8F-436F-9209-3B4C3B3C2231}" type="pres">
      <dgm:prSet presAssocID="{87E5CEB3-87CE-4A97-818A-50263073CA4C}" presName="spacer" presStyleCnt="0"/>
      <dgm:spPr/>
    </dgm:pt>
    <dgm:pt modelId="{00151416-32FA-4A2B-AF1D-C4B8808E6A2C}" type="pres">
      <dgm:prSet presAssocID="{CB5EC74A-0D84-4907-BF92-EA6165C90B6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BDAE24-1F4D-4444-B946-47024D5FFA1D}" type="presOf" srcId="{051F3952-705A-4102-8434-A7F67AC5F132}" destId="{6ECA982B-D6F3-400A-9E48-610F71575187}" srcOrd="0" destOrd="0" presId="urn:microsoft.com/office/officeart/2005/8/layout/vList2"/>
    <dgm:cxn modelId="{89AD4258-A2F9-42C6-A1D8-5525DE5183EE}" type="presOf" srcId="{D5580794-CE8F-45F3-A104-BC1E955385C2}" destId="{4B74319A-8BE4-408E-B500-0EF06543EF6E}" srcOrd="0" destOrd="0" presId="urn:microsoft.com/office/officeart/2005/8/layout/vList2"/>
    <dgm:cxn modelId="{1C02C5F7-045E-4F89-BE46-E285C2136471}" srcId="{051F3952-705A-4102-8434-A7F67AC5F132}" destId="{D5580794-CE8F-45F3-A104-BC1E955385C2}" srcOrd="1" destOrd="0" parTransId="{D0B612A6-EB50-4E49-8C7A-8A6776ABD4AB}" sibTransId="{87E5CEB3-87CE-4A97-818A-50263073CA4C}"/>
    <dgm:cxn modelId="{D547B963-DA24-4EA6-B980-BA20166AF1DA}" type="presOf" srcId="{CB5EC74A-0D84-4907-BF92-EA6165C90B65}" destId="{00151416-32FA-4A2B-AF1D-C4B8808E6A2C}" srcOrd="0" destOrd="0" presId="urn:microsoft.com/office/officeart/2005/8/layout/vList2"/>
    <dgm:cxn modelId="{1AC22A8A-0065-468B-80C9-BF27C6430462}" srcId="{051F3952-705A-4102-8434-A7F67AC5F132}" destId="{26029A0C-F27F-4DAE-A287-E302BD5EDF7D}" srcOrd="0" destOrd="0" parTransId="{AC326AD5-4605-4B92-A447-F3F1EAF2219F}" sibTransId="{4D197BE3-87F2-4A3F-9218-E8E4A16D0BEB}"/>
    <dgm:cxn modelId="{0537CAC2-2404-4BE3-9197-E3A4F3F26411}" srcId="{051F3952-705A-4102-8434-A7F67AC5F132}" destId="{CB5EC74A-0D84-4907-BF92-EA6165C90B65}" srcOrd="2" destOrd="0" parTransId="{1F8401A0-A363-4A0D-B352-37CAEABA503D}" sibTransId="{7BED18F7-920B-4DDF-915B-2FB61A1B0709}"/>
    <dgm:cxn modelId="{405DD9AB-EE46-40F0-B2F1-C54B7AE0A917}" type="presOf" srcId="{26029A0C-F27F-4DAE-A287-E302BD5EDF7D}" destId="{2547C985-5AD6-4788-8C33-A9E491CDD912}" srcOrd="0" destOrd="0" presId="urn:microsoft.com/office/officeart/2005/8/layout/vList2"/>
    <dgm:cxn modelId="{0546C3F6-53ED-4103-B5CE-C24167C4EB07}" type="presParOf" srcId="{6ECA982B-D6F3-400A-9E48-610F71575187}" destId="{2547C985-5AD6-4788-8C33-A9E491CDD912}" srcOrd="0" destOrd="0" presId="urn:microsoft.com/office/officeart/2005/8/layout/vList2"/>
    <dgm:cxn modelId="{2C44E294-B5D3-4962-BDD4-766F4DF23C62}" type="presParOf" srcId="{6ECA982B-D6F3-400A-9E48-610F71575187}" destId="{7F513102-23C0-496F-B379-8CCE0C75936D}" srcOrd="1" destOrd="0" presId="urn:microsoft.com/office/officeart/2005/8/layout/vList2"/>
    <dgm:cxn modelId="{9262E7A1-8CBA-4659-9A61-A8F2E0C31EA8}" type="presParOf" srcId="{6ECA982B-D6F3-400A-9E48-610F71575187}" destId="{4B74319A-8BE4-408E-B500-0EF06543EF6E}" srcOrd="2" destOrd="0" presId="urn:microsoft.com/office/officeart/2005/8/layout/vList2"/>
    <dgm:cxn modelId="{6490FB3A-644F-40BC-B6CA-5A6145DE895A}" type="presParOf" srcId="{6ECA982B-D6F3-400A-9E48-610F71575187}" destId="{5FA3DBDD-7F8F-436F-9209-3B4C3B3C2231}" srcOrd="3" destOrd="0" presId="urn:microsoft.com/office/officeart/2005/8/layout/vList2"/>
    <dgm:cxn modelId="{BBF24D3F-6CDB-4A69-8A74-49297306C157}" type="presParOf" srcId="{6ECA982B-D6F3-400A-9E48-610F71575187}" destId="{00151416-32FA-4A2B-AF1D-C4B8808E6A2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1F3952-705A-4102-8434-A7F67AC5F1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029A0C-F27F-4DAE-A287-E302BD5EDF7D}">
      <dgm:prSet phldrT="[Текст]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позволяет развивать коммуникативные УУД; </a:t>
          </a:r>
        </a:p>
      </dgm:t>
    </dgm:pt>
    <dgm:pt modelId="{AC326AD5-4605-4B92-A447-F3F1EAF2219F}" type="parTrans" cxnId="{1AC22A8A-0065-468B-80C9-BF27C6430462}">
      <dgm:prSet/>
      <dgm:spPr/>
      <dgm:t>
        <a:bodyPr/>
        <a:lstStyle/>
        <a:p>
          <a:endParaRPr lang="ru-RU"/>
        </a:p>
      </dgm:t>
    </dgm:pt>
    <dgm:pt modelId="{4D197BE3-87F2-4A3F-9218-E8E4A16D0BEB}" type="sibTrans" cxnId="{1AC22A8A-0065-468B-80C9-BF27C6430462}">
      <dgm:prSet/>
      <dgm:spPr/>
      <dgm:t>
        <a:bodyPr/>
        <a:lstStyle/>
        <a:p>
          <a:endParaRPr lang="ru-RU"/>
        </a:p>
      </dgm:t>
    </dgm:pt>
    <dgm:pt modelId="{D5580794-CE8F-45F3-A104-BC1E955385C2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побывать в роли </a:t>
          </a:r>
          <a:r>
            <a:rPr lang="ru-RU" dirty="0" err="1" smtClean="0">
              <a:solidFill>
                <a:schemeClr val="tx1"/>
              </a:solidFill>
            </a:rPr>
            <a:t>тьютора</a:t>
          </a:r>
          <a:r>
            <a:rPr lang="ru-RU" dirty="0" smtClean="0">
              <a:solidFill>
                <a:schemeClr val="tx1"/>
              </a:solidFill>
            </a:rPr>
            <a:t>  учащимся, занимающимся в кружке по робототехнике;</a:t>
          </a:r>
          <a:endParaRPr lang="ru-RU" dirty="0">
            <a:solidFill>
              <a:schemeClr val="tx1"/>
            </a:solidFill>
          </a:endParaRPr>
        </a:p>
      </dgm:t>
    </dgm:pt>
    <dgm:pt modelId="{D0B612A6-EB50-4E49-8C7A-8A6776ABD4AB}" type="parTrans" cxnId="{1C02C5F7-045E-4F89-BE46-E285C2136471}">
      <dgm:prSet/>
      <dgm:spPr/>
      <dgm:t>
        <a:bodyPr/>
        <a:lstStyle/>
        <a:p>
          <a:endParaRPr lang="ru-RU"/>
        </a:p>
      </dgm:t>
    </dgm:pt>
    <dgm:pt modelId="{87E5CEB3-87CE-4A97-818A-50263073CA4C}" type="sibTrans" cxnId="{1C02C5F7-045E-4F89-BE46-E285C2136471}">
      <dgm:prSet/>
      <dgm:spPr/>
      <dgm:t>
        <a:bodyPr/>
        <a:lstStyle/>
        <a:p>
          <a:endParaRPr lang="ru-RU"/>
        </a:p>
      </dgm:t>
    </dgm:pt>
    <dgm:pt modelId="{CB5EC74A-0D84-4907-BF92-EA6165C90B65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формировать </a:t>
          </a:r>
          <a:r>
            <a:rPr lang="ru-RU" dirty="0" err="1" smtClean="0">
              <a:solidFill>
                <a:schemeClr val="tx1"/>
              </a:solidFill>
            </a:rPr>
            <a:t>межпредметные</a:t>
          </a:r>
          <a:r>
            <a:rPr lang="ru-RU" dirty="0" smtClean="0">
              <a:solidFill>
                <a:schemeClr val="tx1"/>
              </a:solidFill>
            </a:rPr>
            <a:t> связи;</a:t>
          </a:r>
          <a:endParaRPr lang="ru-RU" dirty="0">
            <a:solidFill>
              <a:schemeClr val="tx1"/>
            </a:solidFill>
          </a:endParaRPr>
        </a:p>
      </dgm:t>
    </dgm:pt>
    <dgm:pt modelId="{1F8401A0-A363-4A0D-B352-37CAEABA503D}" type="parTrans" cxnId="{0537CAC2-2404-4BE3-9197-E3A4F3F26411}">
      <dgm:prSet/>
      <dgm:spPr/>
      <dgm:t>
        <a:bodyPr/>
        <a:lstStyle/>
        <a:p>
          <a:endParaRPr lang="ru-RU"/>
        </a:p>
      </dgm:t>
    </dgm:pt>
    <dgm:pt modelId="{7BED18F7-920B-4DDF-915B-2FB61A1B0709}" type="sibTrans" cxnId="{0537CAC2-2404-4BE3-9197-E3A4F3F26411}">
      <dgm:prSet/>
      <dgm:spPr/>
      <dgm:t>
        <a:bodyPr/>
        <a:lstStyle/>
        <a:p>
          <a:endParaRPr lang="ru-RU"/>
        </a:p>
      </dgm:t>
    </dgm:pt>
    <dgm:pt modelId="{4362B7EA-AA7A-43CA-A9C2-D50ACA95C50C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организовать раннюю профессиональную ориентацию. </a:t>
          </a:r>
          <a:endParaRPr lang="ru-RU" dirty="0">
            <a:solidFill>
              <a:schemeClr val="tx1"/>
            </a:solidFill>
          </a:endParaRPr>
        </a:p>
      </dgm:t>
    </dgm:pt>
    <dgm:pt modelId="{805634EC-2F5F-40EA-9CC2-2A4B9FDDCE99}" type="parTrans" cxnId="{586FC2BE-D3AC-42C1-A9DA-42B659B9398C}">
      <dgm:prSet/>
      <dgm:spPr/>
      <dgm:t>
        <a:bodyPr/>
        <a:lstStyle/>
        <a:p>
          <a:endParaRPr lang="ru-RU"/>
        </a:p>
      </dgm:t>
    </dgm:pt>
    <dgm:pt modelId="{344B634E-5ADC-419F-AA28-039BC3285009}" type="sibTrans" cxnId="{586FC2BE-D3AC-42C1-A9DA-42B659B9398C}">
      <dgm:prSet/>
      <dgm:spPr/>
      <dgm:t>
        <a:bodyPr/>
        <a:lstStyle/>
        <a:p>
          <a:endParaRPr lang="ru-RU"/>
        </a:p>
      </dgm:t>
    </dgm:pt>
    <dgm:pt modelId="{6ECA982B-D6F3-400A-9E48-610F71575187}" type="pres">
      <dgm:prSet presAssocID="{051F3952-705A-4102-8434-A7F67AC5F1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47C985-5AD6-4788-8C33-A9E491CDD912}" type="pres">
      <dgm:prSet presAssocID="{26029A0C-F27F-4DAE-A287-E302BD5EDF7D}" presName="parentText" presStyleLbl="node1" presStyleIdx="0" presStyleCnt="4" custLinFactNeighborY="-9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13102-23C0-496F-B379-8CCE0C75936D}" type="pres">
      <dgm:prSet presAssocID="{4D197BE3-87F2-4A3F-9218-E8E4A16D0BEB}" presName="spacer" presStyleCnt="0"/>
      <dgm:spPr/>
    </dgm:pt>
    <dgm:pt modelId="{4B74319A-8BE4-408E-B500-0EF06543EF6E}" type="pres">
      <dgm:prSet presAssocID="{D5580794-CE8F-45F3-A104-BC1E955385C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3DBDD-7F8F-436F-9209-3B4C3B3C2231}" type="pres">
      <dgm:prSet presAssocID="{87E5CEB3-87CE-4A97-818A-50263073CA4C}" presName="spacer" presStyleCnt="0"/>
      <dgm:spPr/>
    </dgm:pt>
    <dgm:pt modelId="{00151416-32FA-4A2B-AF1D-C4B8808E6A2C}" type="pres">
      <dgm:prSet presAssocID="{CB5EC74A-0D84-4907-BF92-EA6165C90B6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9C171-A101-4890-BD98-C7B5A4EB59C6}" type="pres">
      <dgm:prSet presAssocID="{7BED18F7-920B-4DDF-915B-2FB61A1B0709}" presName="spacer" presStyleCnt="0"/>
      <dgm:spPr/>
    </dgm:pt>
    <dgm:pt modelId="{8401552F-6DB3-481D-AC1C-3FC1769B1F99}" type="pres">
      <dgm:prSet presAssocID="{4362B7EA-AA7A-43CA-A9C2-D50ACA95C50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D5DF73-FBC9-4621-8BB3-479FCE8F2FA7}" type="presOf" srcId="{26029A0C-F27F-4DAE-A287-E302BD5EDF7D}" destId="{2547C985-5AD6-4788-8C33-A9E491CDD912}" srcOrd="0" destOrd="0" presId="urn:microsoft.com/office/officeart/2005/8/layout/vList2"/>
    <dgm:cxn modelId="{16364C2E-029B-4A42-B657-CDEE4DCDB4BF}" type="presOf" srcId="{CB5EC74A-0D84-4907-BF92-EA6165C90B65}" destId="{00151416-32FA-4A2B-AF1D-C4B8808E6A2C}" srcOrd="0" destOrd="0" presId="urn:microsoft.com/office/officeart/2005/8/layout/vList2"/>
    <dgm:cxn modelId="{0836FFB3-4EE4-431F-AF17-1CC20813195E}" type="presOf" srcId="{051F3952-705A-4102-8434-A7F67AC5F132}" destId="{6ECA982B-D6F3-400A-9E48-610F71575187}" srcOrd="0" destOrd="0" presId="urn:microsoft.com/office/officeart/2005/8/layout/vList2"/>
    <dgm:cxn modelId="{74D0E0E0-0062-4F3B-80E8-9C6767ED9F3D}" type="presOf" srcId="{4362B7EA-AA7A-43CA-A9C2-D50ACA95C50C}" destId="{8401552F-6DB3-481D-AC1C-3FC1769B1F99}" srcOrd="0" destOrd="0" presId="urn:microsoft.com/office/officeart/2005/8/layout/vList2"/>
    <dgm:cxn modelId="{586FC2BE-D3AC-42C1-A9DA-42B659B9398C}" srcId="{051F3952-705A-4102-8434-A7F67AC5F132}" destId="{4362B7EA-AA7A-43CA-A9C2-D50ACA95C50C}" srcOrd="3" destOrd="0" parTransId="{805634EC-2F5F-40EA-9CC2-2A4B9FDDCE99}" sibTransId="{344B634E-5ADC-419F-AA28-039BC3285009}"/>
    <dgm:cxn modelId="{1C02C5F7-045E-4F89-BE46-E285C2136471}" srcId="{051F3952-705A-4102-8434-A7F67AC5F132}" destId="{D5580794-CE8F-45F3-A104-BC1E955385C2}" srcOrd="1" destOrd="0" parTransId="{D0B612A6-EB50-4E49-8C7A-8A6776ABD4AB}" sibTransId="{87E5CEB3-87CE-4A97-818A-50263073CA4C}"/>
    <dgm:cxn modelId="{1AC22A8A-0065-468B-80C9-BF27C6430462}" srcId="{051F3952-705A-4102-8434-A7F67AC5F132}" destId="{26029A0C-F27F-4DAE-A287-E302BD5EDF7D}" srcOrd="0" destOrd="0" parTransId="{AC326AD5-4605-4B92-A447-F3F1EAF2219F}" sibTransId="{4D197BE3-87F2-4A3F-9218-E8E4A16D0BEB}"/>
    <dgm:cxn modelId="{0537CAC2-2404-4BE3-9197-E3A4F3F26411}" srcId="{051F3952-705A-4102-8434-A7F67AC5F132}" destId="{CB5EC74A-0D84-4907-BF92-EA6165C90B65}" srcOrd="2" destOrd="0" parTransId="{1F8401A0-A363-4A0D-B352-37CAEABA503D}" sibTransId="{7BED18F7-920B-4DDF-915B-2FB61A1B0709}"/>
    <dgm:cxn modelId="{9874A5F6-FC85-492A-89BD-DBC96CCDB4ED}" type="presOf" srcId="{D5580794-CE8F-45F3-A104-BC1E955385C2}" destId="{4B74319A-8BE4-408E-B500-0EF06543EF6E}" srcOrd="0" destOrd="0" presId="urn:microsoft.com/office/officeart/2005/8/layout/vList2"/>
    <dgm:cxn modelId="{CC7A4D02-8C9E-4902-A9DF-1CF868B15329}" type="presParOf" srcId="{6ECA982B-D6F3-400A-9E48-610F71575187}" destId="{2547C985-5AD6-4788-8C33-A9E491CDD912}" srcOrd="0" destOrd="0" presId="urn:microsoft.com/office/officeart/2005/8/layout/vList2"/>
    <dgm:cxn modelId="{1884A5EF-AFA0-42B8-81FB-942DB536FD2C}" type="presParOf" srcId="{6ECA982B-D6F3-400A-9E48-610F71575187}" destId="{7F513102-23C0-496F-B379-8CCE0C75936D}" srcOrd="1" destOrd="0" presId="urn:microsoft.com/office/officeart/2005/8/layout/vList2"/>
    <dgm:cxn modelId="{B6F86CC4-81D0-44AE-9CB5-0553F835ADE9}" type="presParOf" srcId="{6ECA982B-D6F3-400A-9E48-610F71575187}" destId="{4B74319A-8BE4-408E-B500-0EF06543EF6E}" srcOrd="2" destOrd="0" presId="urn:microsoft.com/office/officeart/2005/8/layout/vList2"/>
    <dgm:cxn modelId="{D9BB2665-35A6-4D1A-8DA2-AED007A0F22A}" type="presParOf" srcId="{6ECA982B-D6F3-400A-9E48-610F71575187}" destId="{5FA3DBDD-7F8F-436F-9209-3B4C3B3C2231}" srcOrd="3" destOrd="0" presId="urn:microsoft.com/office/officeart/2005/8/layout/vList2"/>
    <dgm:cxn modelId="{7BC87AA5-3719-41BD-AC54-CE34496B6E9B}" type="presParOf" srcId="{6ECA982B-D6F3-400A-9E48-610F71575187}" destId="{00151416-32FA-4A2B-AF1D-C4B8808E6A2C}" srcOrd="4" destOrd="0" presId="urn:microsoft.com/office/officeart/2005/8/layout/vList2"/>
    <dgm:cxn modelId="{A1F9F9B9-1AC5-4855-9218-0725C58A5B6B}" type="presParOf" srcId="{6ECA982B-D6F3-400A-9E48-610F71575187}" destId="{FF79C171-A101-4890-BD98-C7B5A4EB59C6}" srcOrd="5" destOrd="0" presId="urn:microsoft.com/office/officeart/2005/8/layout/vList2"/>
    <dgm:cxn modelId="{40C977B9-B2E1-4D65-B89B-E96793649A42}" type="presParOf" srcId="{6ECA982B-D6F3-400A-9E48-610F71575187}" destId="{8401552F-6DB3-481D-AC1C-3FC1769B1F9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FFFE9D-1971-423E-A849-4C48AA6C97B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6B48AC-89AD-4CD6-BDCF-D875F22FC9E7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chemeClr val="accent2">
                  <a:lumMod val="75000"/>
                </a:schemeClr>
              </a:solidFill>
            </a:rPr>
            <a:t>Соревнования по робототехнике </a:t>
          </a:r>
          <a:endParaRPr lang="ru-RU" sz="2400" b="1" dirty="0">
            <a:solidFill>
              <a:schemeClr val="accent2">
                <a:lumMod val="75000"/>
              </a:schemeClr>
            </a:solidFill>
          </a:endParaRPr>
        </a:p>
      </dgm:t>
    </dgm:pt>
    <dgm:pt modelId="{0A0F012E-2421-4530-89BD-82A2392B156F}" type="parTrans" cxnId="{FD7D3B9E-899D-4454-A03C-CA599E0EF80B}">
      <dgm:prSet/>
      <dgm:spPr/>
      <dgm:t>
        <a:bodyPr/>
        <a:lstStyle/>
        <a:p>
          <a:pPr algn="ctr"/>
          <a:endParaRPr lang="ru-RU" sz="2800"/>
        </a:p>
      </dgm:t>
    </dgm:pt>
    <dgm:pt modelId="{3A618D87-DDFA-4739-A9A6-B0FFC3D09F26}" type="sibTrans" cxnId="{FD7D3B9E-899D-4454-A03C-CA599E0EF80B}">
      <dgm:prSet/>
      <dgm:spPr/>
      <dgm:t>
        <a:bodyPr/>
        <a:lstStyle/>
        <a:p>
          <a:pPr algn="ctr"/>
          <a:endParaRPr lang="ru-RU" sz="2800"/>
        </a:p>
      </dgm:t>
    </dgm:pt>
    <dgm:pt modelId="{E9B576BE-C54C-45DD-AEA7-EF8281A347C9}">
      <dgm:prSet custT="1"/>
      <dgm:spPr>
        <a:solidFill>
          <a:schemeClr val="accent1">
            <a:lumMod val="90000"/>
            <a:alpha val="66000"/>
          </a:schemeClr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Инженерно-техническая направленность</a:t>
          </a:r>
          <a:endParaRPr lang="ru-RU" sz="2800" dirty="0">
            <a:solidFill>
              <a:schemeClr val="tx1"/>
            </a:solidFill>
          </a:endParaRPr>
        </a:p>
      </dgm:t>
    </dgm:pt>
    <dgm:pt modelId="{88DEAA6F-1713-4156-9394-9EC5A5CE91C2}" type="parTrans" cxnId="{14BAA0F9-7581-4920-8071-264FF5A0AC7D}">
      <dgm:prSet/>
      <dgm:spPr/>
      <dgm:t>
        <a:bodyPr/>
        <a:lstStyle/>
        <a:p>
          <a:pPr algn="ctr"/>
          <a:endParaRPr lang="ru-RU" sz="2800"/>
        </a:p>
      </dgm:t>
    </dgm:pt>
    <dgm:pt modelId="{05E0F3AE-A55C-4098-BF98-2B09BB3A6161}" type="sibTrans" cxnId="{14BAA0F9-7581-4920-8071-264FF5A0AC7D}">
      <dgm:prSet/>
      <dgm:spPr/>
      <dgm:t>
        <a:bodyPr/>
        <a:lstStyle/>
        <a:p>
          <a:pPr algn="ctr"/>
          <a:endParaRPr lang="ru-RU" sz="2800"/>
        </a:p>
      </dgm:t>
    </dgm:pt>
    <dgm:pt modelId="{12312197-5753-46AD-A221-6BF64EEB3870}">
      <dgm:prSet custT="1"/>
      <dgm:spPr>
        <a:solidFill>
          <a:schemeClr val="accent1">
            <a:lumMod val="90000"/>
            <a:alpha val="66000"/>
          </a:schemeClr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Зрелищность</a:t>
          </a:r>
          <a:endParaRPr lang="ru-RU" sz="2800" dirty="0">
            <a:solidFill>
              <a:schemeClr val="tx1"/>
            </a:solidFill>
          </a:endParaRPr>
        </a:p>
      </dgm:t>
    </dgm:pt>
    <dgm:pt modelId="{A239BD43-F1C8-4AD4-86F9-9830C4273FF4}" type="parTrans" cxnId="{0B8A8635-F227-4E6D-BE0D-C2895984F7BF}">
      <dgm:prSet/>
      <dgm:spPr/>
      <dgm:t>
        <a:bodyPr/>
        <a:lstStyle/>
        <a:p>
          <a:pPr algn="ctr"/>
          <a:endParaRPr lang="ru-RU" sz="2800"/>
        </a:p>
      </dgm:t>
    </dgm:pt>
    <dgm:pt modelId="{88FCC1B8-6CEC-4405-A500-8972454B64A2}" type="sibTrans" cxnId="{0B8A8635-F227-4E6D-BE0D-C2895984F7BF}">
      <dgm:prSet/>
      <dgm:spPr/>
      <dgm:t>
        <a:bodyPr/>
        <a:lstStyle/>
        <a:p>
          <a:pPr algn="ctr"/>
          <a:endParaRPr lang="ru-RU" sz="2800"/>
        </a:p>
      </dgm:t>
    </dgm:pt>
    <dgm:pt modelId="{B83DC7EF-F14E-478E-8A27-F5425F7CA2BA}">
      <dgm:prSet custT="1"/>
      <dgm:spPr>
        <a:solidFill>
          <a:schemeClr val="accent1">
            <a:lumMod val="90000"/>
            <a:alpha val="66000"/>
          </a:schemeClr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Азартность</a:t>
          </a:r>
          <a:endParaRPr lang="ru-RU" sz="2800" dirty="0">
            <a:solidFill>
              <a:schemeClr val="tx1"/>
            </a:solidFill>
          </a:endParaRPr>
        </a:p>
      </dgm:t>
    </dgm:pt>
    <dgm:pt modelId="{E0A1DCF7-3723-43B8-98CE-C5715E8C8D06}" type="parTrans" cxnId="{EC9C511C-E7A9-4CDD-8A50-9D8F0D7D7895}">
      <dgm:prSet/>
      <dgm:spPr/>
      <dgm:t>
        <a:bodyPr/>
        <a:lstStyle/>
        <a:p>
          <a:pPr algn="ctr"/>
          <a:endParaRPr lang="ru-RU" sz="2800"/>
        </a:p>
      </dgm:t>
    </dgm:pt>
    <dgm:pt modelId="{D631967F-7324-4C7E-899D-BDC002975FF6}" type="sibTrans" cxnId="{EC9C511C-E7A9-4CDD-8A50-9D8F0D7D7895}">
      <dgm:prSet/>
      <dgm:spPr/>
      <dgm:t>
        <a:bodyPr/>
        <a:lstStyle/>
        <a:p>
          <a:pPr algn="ctr"/>
          <a:endParaRPr lang="ru-RU" sz="2800"/>
        </a:p>
      </dgm:t>
    </dgm:pt>
    <dgm:pt modelId="{F02F5049-6C38-4829-8F9F-2073CE348469}">
      <dgm:prSet phldrT="[Текст]"/>
      <dgm:spPr/>
      <dgm:t>
        <a:bodyPr/>
        <a:lstStyle/>
        <a:p>
          <a:endParaRPr lang="ru-RU"/>
        </a:p>
      </dgm:t>
    </dgm:pt>
    <dgm:pt modelId="{CAB9F02D-9D34-4342-A614-1A4A603B8F66}" type="parTrans" cxnId="{2CBDF918-8BBB-4E26-8435-2207C6FBC131}">
      <dgm:prSet/>
      <dgm:spPr/>
      <dgm:t>
        <a:bodyPr/>
        <a:lstStyle/>
        <a:p>
          <a:pPr algn="ctr"/>
          <a:endParaRPr lang="ru-RU" sz="2800"/>
        </a:p>
      </dgm:t>
    </dgm:pt>
    <dgm:pt modelId="{6168B366-537D-41B9-B4B7-E3D5BB8C3565}" type="sibTrans" cxnId="{2CBDF918-8BBB-4E26-8435-2207C6FBC131}">
      <dgm:prSet/>
      <dgm:spPr/>
      <dgm:t>
        <a:bodyPr/>
        <a:lstStyle/>
        <a:p>
          <a:pPr algn="ctr"/>
          <a:endParaRPr lang="ru-RU" sz="2800"/>
        </a:p>
      </dgm:t>
    </dgm:pt>
    <dgm:pt modelId="{191A71A5-D7E9-4CDC-9FB6-89B81C4521C6}">
      <dgm:prSet custT="1"/>
      <dgm:spPr>
        <a:solidFill>
          <a:schemeClr val="accent1">
            <a:lumMod val="90000"/>
            <a:alpha val="66000"/>
          </a:schemeClr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Состязательность</a:t>
          </a:r>
          <a:endParaRPr lang="ru-RU" sz="2800" dirty="0">
            <a:solidFill>
              <a:schemeClr val="tx1"/>
            </a:solidFill>
          </a:endParaRPr>
        </a:p>
      </dgm:t>
    </dgm:pt>
    <dgm:pt modelId="{C766031E-C050-4BC9-872A-5D40C65EB078}" type="parTrans" cxnId="{995E8BEE-8BA6-4D70-86BF-483AEF7CF52D}">
      <dgm:prSet/>
      <dgm:spPr/>
      <dgm:t>
        <a:bodyPr/>
        <a:lstStyle/>
        <a:p>
          <a:pPr algn="ctr"/>
          <a:endParaRPr lang="ru-RU" sz="2800"/>
        </a:p>
      </dgm:t>
    </dgm:pt>
    <dgm:pt modelId="{EAA9E0D8-B31B-4BF8-A2DE-93B28763D9F6}" type="sibTrans" cxnId="{995E8BEE-8BA6-4D70-86BF-483AEF7CF52D}">
      <dgm:prSet/>
      <dgm:spPr/>
      <dgm:t>
        <a:bodyPr/>
        <a:lstStyle/>
        <a:p>
          <a:pPr algn="ctr"/>
          <a:endParaRPr lang="ru-RU" sz="2800"/>
        </a:p>
      </dgm:t>
    </dgm:pt>
    <dgm:pt modelId="{1E8B26EC-4A30-4491-BFFD-8DA3DD014B17}">
      <dgm:prSet/>
      <dgm:spPr/>
      <dgm:t>
        <a:bodyPr/>
        <a:lstStyle/>
        <a:p>
          <a:pPr algn="ctr"/>
          <a:endParaRPr lang="ru-RU" sz="2800" dirty="0"/>
        </a:p>
      </dgm:t>
    </dgm:pt>
    <dgm:pt modelId="{87194247-D5FE-4ABD-91B9-D76A1A81721B}" type="parTrans" cxnId="{F4E63D02-24A4-4F38-9F9D-DE5D4341FCD7}">
      <dgm:prSet/>
      <dgm:spPr/>
      <dgm:t>
        <a:bodyPr/>
        <a:lstStyle/>
        <a:p>
          <a:pPr algn="ctr"/>
          <a:endParaRPr lang="ru-RU" sz="2800"/>
        </a:p>
      </dgm:t>
    </dgm:pt>
    <dgm:pt modelId="{17C157E5-6A0B-45FE-9E2F-5D3861C5E385}" type="sibTrans" cxnId="{F4E63D02-24A4-4F38-9F9D-DE5D4341FCD7}">
      <dgm:prSet/>
      <dgm:spPr/>
      <dgm:t>
        <a:bodyPr/>
        <a:lstStyle/>
        <a:p>
          <a:pPr algn="ctr"/>
          <a:endParaRPr lang="ru-RU" sz="2800"/>
        </a:p>
      </dgm:t>
    </dgm:pt>
    <dgm:pt modelId="{A85746CC-1105-485F-AD16-043D8A2E2ADB}">
      <dgm:prSet/>
      <dgm:spPr/>
      <dgm:t>
        <a:bodyPr/>
        <a:lstStyle/>
        <a:p>
          <a:endParaRPr lang="ru-RU"/>
        </a:p>
      </dgm:t>
    </dgm:pt>
    <dgm:pt modelId="{87F43454-4B95-4E19-A0BB-9AD8D35182BB}" type="parTrans" cxnId="{5DB12797-D29E-4750-8520-B9C4F4CE7B82}">
      <dgm:prSet/>
      <dgm:spPr/>
      <dgm:t>
        <a:bodyPr/>
        <a:lstStyle/>
        <a:p>
          <a:pPr algn="ctr"/>
          <a:endParaRPr lang="ru-RU" sz="2800"/>
        </a:p>
      </dgm:t>
    </dgm:pt>
    <dgm:pt modelId="{66BE20C7-746A-41FC-8CFA-92EB316E0C1B}" type="sibTrans" cxnId="{5DB12797-D29E-4750-8520-B9C4F4CE7B82}">
      <dgm:prSet/>
      <dgm:spPr/>
      <dgm:t>
        <a:bodyPr/>
        <a:lstStyle/>
        <a:p>
          <a:pPr algn="ctr"/>
          <a:endParaRPr lang="ru-RU" sz="2800"/>
        </a:p>
      </dgm:t>
    </dgm:pt>
    <dgm:pt modelId="{3A845099-674D-4A40-8BFC-F0F79AEADFF2}">
      <dgm:prSet/>
      <dgm:spPr/>
      <dgm:t>
        <a:bodyPr/>
        <a:lstStyle/>
        <a:p>
          <a:endParaRPr lang="ru-RU"/>
        </a:p>
      </dgm:t>
    </dgm:pt>
    <dgm:pt modelId="{01315423-CF7F-4D99-BDA4-65950636B5BA}" type="parTrans" cxnId="{ACDDE745-865F-4870-B306-B9AD27F316C9}">
      <dgm:prSet/>
      <dgm:spPr/>
      <dgm:t>
        <a:bodyPr/>
        <a:lstStyle/>
        <a:p>
          <a:pPr algn="ctr"/>
          <a:endParaRPr lang="ru-RU" sz="2800"/>
        </a:p>
      </dgm:t>
    </dgm:pt>
    <dgm:pt modelId="{B3ADAEDE-D81F-4657-8A78-320A28A224E3}" type="sibTrans" cxnId="{ACDDE745-865F-4870-B306-B9AD27F316C9}">
      <dgm:prSet/>
      <dgm:spPr/>
      <dgm:t>
        <a:bodyPr/>
        <a:lstStyle/>
        <a:p>
          <a:pPr algn="ctr"/>
          <a:endParaRPr lang="ru-RU" sz="2800"/>
        </a:p>
      </dgm:t>
    </dgm:pt>
    <dgm:pt modelId="{16C0E6F9-0373-42EE-B361-696BE1080956}">
      <dgm:prSet/>
      <dgm:spPr/>
      <dgm:t>
        <a:bodyPr/>
        <a:lstStyle/>
        <a:p>
          <a:endParaRPr lang="ru-RU"/>
        </a:p>
      </dgm:t>
    </dgm:pt>
    <dgm:pt modelId="{578DB6BD-DA8C-4E19-8CCA-81B6E8549087}" type="parTrans" cxnId="{457E4045-B0B0-40F1-AF57-F60C87D6F90A}">
      <dgm:prSet/>
      <dgm:spPr/>
      <dgm:t>
        <a:bodyPr/>
        <a:lstStyle/>
        <a:p>
          <a:pPr algn="ctr"/>
          <a:endParaRPr lang="ru-RU" sz="2800"/>
        </a:p>
      </dgm:t>
    </dgm:pt>
    <dgm:pt modelId="{6987B694-E7AD-4695-9F78-AF0D1006A1B8}" type="sibTrans" cxnId="{457E4045-B0B0-40F1-AF57-F60C87D6F90A}">
      <dgm:prSet/>
      <dgm:spPr/>
      <dgm:t>
        <a:bodyPr/>
        <a:lstStyle/>
        <a:p>
          <a:pPr algn="ctr"/>
          <a:endParaRPr lang="ru-RU" sz="2800"/>
        </a:p>
      </dgm:t>
    </dgm:pt>
    <dgm:pt modelId="{C1FED870-6220-4053-9DAF-79A2414B3349}">
      <dgm:prSet/>
      <dgm:spPr/>
      <dgm:t>
        <a:bodyPr/>
        <a:lstStyle/>
        <a:p>
          <a:endParaRPr lang="ru-RU"/>
        </a:p>
      </dgm:t>
    </dgm:pt>
    <dgm:pt modelId="{B7537D83-DF66-42CA-98FF-E9F1063DA93B}" type="parTrans" cxnId="{078ADCC0-E215-4B06-ABBE-B939BB6643BE}">
      <dgm:prSet/>
      <dgm:spPr/>
      <dgm:t>
        <a:bodyPr/>
        <a:lstStyle/>
        <a:p>
          <a:pPr algn="ctr"/>
          <a:endParaRPr lang="ru-RU" sz="2800"/>
        </a:p>
      </dgm:t>
    </dgm:pt>
    <dgm:pt modelId="{94231AFC-E5A0-4471-A1C4-646164CF9D47}" type="sibTrans" cxnId="{078ADCC0-E215-4B06-ABBE-B939BB6643BE}">
      <dgm:prSet/>
      <dgm:spPr/>
      <dgm:t>
        <a:bodyPr/>
        <a:lstStyle/>
        <a:p>
          <a:pPr algn="ctr"/>
          <a:endParaRPr lang="ru-RU" sz="2800"/>
        </a:p>
      </dgm:t>
    </dgm:pt>
    <dgm:pt modelId="{675C7DD3-49C8-4A0B-919C-FD8D7BCE6BDD}">
      <dgm:prSet/>
      <dgm:spPr/>
      <dgm:t>
        <a:bodyPr/>
        <a:lstStyle/>
        <a:p>
          <a:endParaRPr lang="ru-RU"/>
        </a:p>
      </dgm:t>
    </dgm:pt>
    <dgm:pt modelId="{8CF23B3C-F6CB-49CB-B5B5-E1E0E64FE129}" type="parTrans" cxnId="{AAF8C0D6-BE8C-469C-B145-5F2C53221EC3}">
      <dgm:prSet/>
      <dgm:spPr/>
      <dgm:t>
        <a:bodyPr/>
        <a:lstStyle/>
        <a:p>
          <a:pPr algn="ctr"/>
          <a:endParaRPr lang="ru-RU" sz="2800"/>
        </a:p>
      </dgm:t>
    </dgm:pt>
    <dgm:pt modelId="{DFCC1A81-BFFD-49AC-AEB3-259C599781A0}" type="sibTrans" cxnId="{AAF8C0D6-BE8C-469C-B145-5F2C53221EC3}">
      <dgm:prSet/>
      <dgm:spPr/>
      <dgm:t>
        <a:bodyPr/>
        <a:lstStyle/>
        <a:p>
          <a:pPr algn="ctr"/>
          <a:endParaRPr lang="ru-RU" sz="2800"/>
        </a:p>
      </dgm:t>
    </dgm:pt>
    <dgm:pt modelId="{86E4414F-C314-4949-BDED-0CEF8F354ECF}">
      <dgm:prSet/>
      <dgm:spPr/>
      <dgm:t>
        <a:bodyPr/>
        <a:lstStyle/>
        <a:p>
          <a:pPr algn="ctr"/>
          <a:endParaRPr lang="ru-RU" sz="2800" dirty="0"/>
        </a:p>
      </dgm:t>
    </dgm:pt>
    <dgm:pt modelId="{B0F9316E-CC7B-41AB-916A-5CB39EB8FE2F}" type="parTrans" cxnId="{F79CD06B-162F-49D9-B578-52921AE85E06}">
      <dgm:prSet/>
      <dgm:spPr/>
      <dgm:t>
        <a:bodyPr/>
        <a:lstStyle/>
        <a:p>
          <a:pPr algn="ctr"/>
          <a:endParaRPr lang="ru-RU" sz="2800"/>
        </a:p>
      </dgm:t>
    </dgm:pt>
    <dgm:pt modelId="{FAB97AE3-D5D6-4BF8-9864-BF4379200EAF}" type="sibTrans" cxnId="{F79CD06B-162F-49D9-B578-52921AE85E06}">
      <dgm:prSet/>
      <dgm:spPr/>
      <dgm:t>
        <a:bodyPr/>
        <a:lstStyle/>
        <a:p>
          <a:pPr algn="ctr"/>
          <a:endParaRPr lang="ru-RU" sz="2800"/>
        </a:p>
      </dgm:t>
    </dgm:pt>
    <dgm:pt modelId="{88B22C66-ECC8-4A98-93AA-C10F91159CF0}">
      <dgm:prSet/>
      <dgm:spPr/>
      <dgm:t>
        <a:bodyPr/>
        <a:lstStyle/>
        <a:p>
          <a:pPr algn="ctr"/>
          <a:endParaRPr lang="ru-RU" sz="2800" dirty="0"/>
        </a:p>
      </dgm:t>
    </dgm:pt>
    <dgm:pt modelId="{FD89F482-6798-4AAF-A2C6-571B463F1F19}" type="parTrans" cxnId="{8B23FF74-EF16-4334-9EDC-AFC670C432EF}">
      <dgm:prSet/>
      <dgm:spPr/>
      <dgm:t>
        <a:bodyPr/>
        <a:lstStyle/>
        <a:p>
          <a:pPr algn="ctr"/>
          <a:endParaRPr lang="ru-RU" sz="2800"/>
        </a:p>
      </dgm:t>
    </dgm:pt>
    <dgm:pt modelId="{52CA7704-61F4-4A86-9F62-3A1FC2A9860A}" type="sibTrans" cxnId="{8B23FF74-EF16-4334-9EDC-AFC670C432EF}">
      <dgm:prSet/>
      <dgm:spPr/>
      <dgm:t>
        <a:bodyPr/>
        <a:lstStyle/>
        <a:p>
          <a:pPr algn="ctr"/>
          <a:endParaRPr lang="ru-RU" sz="2800"/>
        </a:p>
      </dgm:t>
    </dgm:pt>
    <dgm:pt modelId="{FCD3300B-78EF-46DE-BDFC-A431B1468133}" type="pres">
      <dgm:prSet presAssocID="{65FFFE9D-1971-423E-A849-4C48AA6C97B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C5BB9E-1D2B-45C4-AC65-2C5E14A030B8}" type="pres">
      <dgm:prSet presAssocID="{65FFFE9D-1971-423E-A849-4C48AA6C97B1}" presName="matrix" presStyleCnt="0"/>
      <dgm:spPr/>
    </dgm:pt>
    <dgm:pt modelId="{A9D71F3D-AFE1-4470-B7CF-6CA0D088165A}" type="pres">
      <dgm:prSet presAssocID="{65FFFE9D-1971-423E-A849-4C48AA6C97B1}" presName="tile1" presStyleLbl="node1" presStyleIdx="0" presStyleCnt="4"/>
      <dgm:spPr/>
      <dgm:t>
        <a:bodyPr/>
        <a:lstStyle/>
        <a:p>
          <a:endParaRPr lang="ru-RU"/>
        </a:p>
      </dgm:t>
    </dgm:pt>
    <dgm:pt modelId="{4673946D-CA35-4A4F-A2A7-036FCFE43B1D}" type="pres">
      <dgm:prSet presAssocID="{65FFFE9D-1971-423E-A849-4C48AA6C97B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AC418-0858-4B55-BB13-8B1BF4A1B595}" type="pres">
      <dgm:prSet presAssocID="{65FFFE9D-1971-423E-A849-4C48AA6C97B1}" presName="tile2" presStyleLbl="node1" presStyleIdx="1" presStyleCnt="4"/>
      <dgm:spPr/>
      <dgm:t>
        <a:bodyPr/>
        <a:lstStyle/>
        <a:p>
          <a:endParaRPr lang="ru-RU"/>
        </a:p>
      </dgm:t>
    </dgm:pt>
    <dgm:pt modelId="{DCED318F-9380-43DF-AEC5-ABAAC6550509}" type="pres">
      <dgm:prSet presAssocID="{65FFFE9D-1971-423E-A849-4C48AA6C97B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D46F9-AF32-4E97-8475-C01C0540A495}" type="pres">
      <dgm:prSet presAssocID="{65FFFE9D-1971-423E-A849-4C48AA6C97B1}" presName="tile3" presStyleLbl="node1" presStyleIdx="2" presStyleCnt="4" custLinFactNeighborY="1695"/>
      <dgm:spPr/>
      <dgm:t>
        <a:bodyPr/>
        <a:lstStyle/>
        <a:p>
          <a:endParaRPr lang="ru-RU"/>
        </a:p>
      </dgm:t>
    </dgm:pt>
    <dgm:pt modelId="{2EA55BB6-B0CD-422E-B53C-61802E138E84}" type="pres">
      <dgm:prSet presAssocID="{65FFFE9D-1971-423E-A849-4C48AA6C97B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FCE65-C788-4480-8E3D-36395938C88C}" type="pres">
      <dgm:prSet presAssocID="{65FFFE9D-1971-423E-A849-4C48AA6C97B1}" presName="tile4" presStyleLbl="node1" presStyleIdx="3" presStyleCnt="4"/>
      <dgm:spPr/>
      <dgm:t>
        <a:bodyPr/>
        <a:lstStyle/>
        <a:p>
          <a:endParaRPr lang="ru-RU"/>
        </a:p>
      </dgm:t>
    </dgm:pt>
    <dgm:pt modelId="{C4175908-28D2-4DFE-BF94-2A80363F12E7}" type="pres">
      <dgm:prSet presAssocID="{65FFFE9D-1971-423E-A849-4C48AA6C97B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66606-8AA9-4E7F-A6B6-6272BEB00B17}" type="pres">
      <dgm:prSet presAssocID="{65FFFE9D-1971-423E-A849-4C48AA6C97B1}" presName="centerTile" presStyleLbl="fgShp" presStyleIdx="0" presStyleCnt="1" custScaleX="133873" custScaleY="11339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5CBB871-9B70-4E51-BD89-22E7F0E01AA8}" type="presOf" srcId="{B83DC7EF-F14E-478E-8A27-F5425F7CA2BA}" destId="{82DD46F9-AF32-4E97-8475-C01C0540A495}" srcOrd="0" destOrd="0" presId="urn:microsoft.com/office/officeart/2005/8/layout/matrix1"/>
    <dgm:cxn modelId="{F9F8CBF7-613C-4112-961C-B8B65E79C38B}" type="presOf" srcId="{191A71A5-D7E9-4CDC-9FB6-89B81C4521C6}" destId="{A41FCE65-C788-4480-8E3D-36395938C88C}" srcOrd="0" destOrd="0" presId="urn:microsoft.com/office/officeart/2005/8/layout/matrix1"/>
    <dgm:cxn modelId="{0083A294-2608-4260-87EC-AD1C89D9AE04}" type="presOf" srcId="{B86B48AC-89AD-4CD6-BDCF-D875F22FC9E7}" destId="{59566606-8AA9-4E7F-A6B6-6272BEB00B17}" srcOrd="0" destOrd="0" presId="urn:microsoft.com/office/officeart/2005/8/layout/matrix1"/>
    <dgm:cxn modelId="{798375A7-1FA7-4C05-995F-4E22900EB70F}" type="presOf" srcId="{E9B576BE-C54C-45DD-AEA7-EF8281A347C9}" destId="{A9D71F3D-AFE1-4470-B7CF-6CA0D088165A}" srcOrd="0" destOrd="0" presId="urn:microsoft.com/office/officeart/2005/8/layout/matrix1"/>
    <dgm:cxn modelId="{B7F0D246-DA63-46A5-A50C-336CF1A1BEBC}" type="presOf" srcId="{B83DC7EF-F14E-478E-8A27-F5425F7CA2BA}" destId="{2EA55BB6-B0CD-422E-B53C-61802E138E84}" srcOrd="1" destOrd="0" presId="urn:microsoft.com/office/officeart/2005/8/layout/matrix1"/>
    <dgm:cxn modelId="{F4E63D02-24A4-4F38-9F9D-DE5D4341FCD7}" srcId="{B86B48AC-89AD-4CD6-BDCF-D875F22FC9E7}" destId="{1E8B26EC-4A30-4491-BFFD-8DA3DD014B17}" srcOrd="5" destOrd="0" parTransId="{87194247-D5FE-4ABD-91B9-D76A1A81721B}" sibTransId="{17C157E5-6A0B-45FE-9E2F-5D3861C5E385}"/>
    <dgm:cxn modelId="{8B23FF74-EF16-4334-9EDC-AFC670C432EF}" srcId="{B86B48AC-89AD-4CD6-BDCF-D875F22FC9E7}" destId="{88B22C66-ECC8-4A98-93AA-C10F91159CF0}" srcOrd="4" destOrd="0" parTransId="{FD89F482-6798-4AAF-A2C6-571B463F1F19}" sibTransId="{52CA7704-61F4-4A86-9F62-3A1FC2A9860A}"/>
    <dgm:cxn modelId="{80E1A9AC-531C-44D8-A2D1-D7EC4FD0F20F}" type="presOf" srcId="{E9B576BE-C54C-45DD-AEA7-EF8281A347C9}" destId="{4673946D-CA35-4A4F-A2A7-036FCFE43B1D}" srcOrd="1" destOrd="0" presId="urn:microsoft.com/office/officeart/2005/8/layout/matrix1"/>
    <dgm:cxn modelId="{61A15E1E-3567-45C6-9D50-043954F3C91A}" type="presOf" srcId="{65FFFE9D-1971-423E-A849-4C48AA6C97B1}" destId="{FCD3300B-78EF-46DE-BDFC-A431B1468133}" srcOrd="0" destOrd="0" presId="urn:microsoft.com/office/officeart/2005/8/layout/matrix1"/>
    <dgm:cxn modelId="{995E8BEE-8BA6-4D70-86BF-483AEF7CF52D}" srcId="{B86B48AC-89AD-4CD6-BDCF-D875F22FC9E7}" destId="{191A71A5-D7E9-4CDC-9FB6-89B81C4521C6}" srcOrd="3" destOrd="0" parTransId="{C766031E-C050-4BC9-872A-5D40C65EB078}" sibTransId="{EAA9E0D8-B31B-4BF8-A2DE-93B28763D9F6}"/>
    <dgm:cxn modelId="{2CBDF918-8BBB-4E26-8435-2207C6FBC131}" srcId="{B86B48AC-89AD-4CD6-BDCF-D875F22FC9E7}" destId="{F02F5049-6C38-4829-8F9F-2073CE348469}" srcOrd="8" destOrd="0" parTransId="{CAB9F02D-9D34-4342-A614-1A4A603B8F66}" sibTransId="{6168B366-537D-41B9-B4B7-E3D5BB8C3565}"/>
    <dgm:cxn modelId="{F79CD06B-162F-49D9-B578-52921AE85E06}" srcId="{B86B48AC-89AD-4CD6-BDCF-D875F22FC9E7}" destId="{86E4414F-C314-4949-BDED-0CEF8F354ECF}" srcOrd="7" destOrd="0" parTransId="{B0F9316E-CC7B-41AB-916A-5CB39EB8FE2F}" sibTransId="{FAB97AE3-D5D6-4BF8-9864-BF4379200EAF}"/>
    <dgm:cxn modelId="{ACDDE745-865F-4870-B306-B9AD27F316C9}" srcId="{1E8B26EC-4A30-4491-BFFD-8DA3DD014B17}" destId="{3A845099-674D-4A40-8BFC-F0F79AEADFF2}" srcOrd="1" destOrd="0" parTransId="{01315423-CF7F-4D99-BDA4-65950636B5BA}" sibTransId="{B3ADAEDE-D81F-4657-8A78-320A28A224E3}"/>
    <dgm:cxn modelId="{EC9C511C-E7A9-4CDD-8A50-9D8F0D7D7895}" srcId="{B86B48AC-89AD-4CD6-BDCF-D875F22FC9E7}" destId="{B83DC7EF-F14E-478E-8A27-F5425F7CA2BA}" srcOrd="2" destOrd="0" parTransId="{E0A1DCF7-3723-43B8-98CE-C5715E8C8D06}" sibTransId="{D631967F-7324-4C7E-899D-BDC002975FF6}"/>
    <dgm:cxn modelId="{FD7D3B9E-899D-4454-A03C-CA599E0EF80B}" srcId="{65FFFE9D-1971-423E-A849-4C48AA6C97B1}" destId="{B86B48AC-89AD-4CD6-BDCF-D875F22FC9E7}" srcOrd="0" destOrd="0" parTransId="{0A0F012E-2421-4530-89BD-82A2392B156F}" sibTransId="{3A618D87-DDFA-4739-A9A6-B0FFC3D09F26}"/>
    <dgm:cxn modelId="{AAF8C0D6-BE8C-469C-B145-5F2C53221EC3}" srcId="{B86B48AC-89AD-4CD6-BDCF-D875F22FC9E7}" destId="{675C7DD3-49C8-4A0B-919C-FD8D7BCE6BDD}" srcOrd="6" destOrd="0" parTransId="{8CF23B3C-F6CB-49CB-B5B5-E1E0E64FE129}" sibTransId="{DFCC1A81-BFFD-49AC-AEB3-259C599781A0}"/>
    <dgm:cxn modelId="{457E4045-B0B0-40F1-AF57-F60C87D6F90A}" srcId="{1E8B26EC-4A30-4491-BFFD-8DA3DD014B17}" destId="{16C0E6F9-0373-42EE-B361-696BE1080956}" srcOrd="2" destOrd="0" parTransId="{578DB6BD-DA8C-4E19-8CCA-81B6E8549087}" sibTransId="{6987B694-E7AD-4695-9F78-AF0D1006A1B8}"/>
    <dgm:cxn modelId="{078ADCC0-E215-4B06-ABBE-B939BB6643BE}" srcId="{1E8B26EC-4A30-4491-BFFD-8DA3DD014B17}" destId="{C1FED870-6220-4053-9DAF-79A2414B3349}" srcOrd="3" destOrd="0" parTransId="{B7537D83-DF66-42CA-98FF-E9F1063DA93B}" sibTransId="{94231AFC-E5A0-4471-A1C4-646164CF9D47}"/>
    <dgm:cxn modelId="{C3722990-5821-4C2E-813D-9E349CEBC203}" type="presOf" srcId="{191A71A5-D7E9-4CDC-9FB6-89B81C4521C6}" destId="{C4175908-28D2-4DFE-BF94-2A80363F12E7}" srcOrd="1" destOrd="0" presId="urn:microsoft.com/office/officeart/2005/8/layout/matrix1"/>
    <dgm:cxn modelId="{0B8A8635-F227-4E6D-BE0D-C2895984F7BF}" srcId="{B86B48AC-89AD-4CD6-BDCF-D875F22FC9E7}" destId="{12312197-5753-46AD-A221-6BF64EEB3870}" srcOrd="1" destOrd="0" parTransId="{A239BD43-F1C8-4AD4-86F9-9830C4273FF4}" sibTransId="{88FCC1B8-6CEC-4405-A500-8972454B64A2}"/>
    <dgm:cxn modelId="{90144600-E87E-48D4-A38A-106FDDA85D6E}" type="presOf" srcId="{12312197-5753-46AD-A221-6BF64EEB3870}" destId="{DCED318F-9380-43DF-AEC5-ABAAC6550509}" srcOrd="1" destOrd="0" presId="urn:microsoft.com/office/officeart/2005/8/layout/matrix1"/>
    <dgm:cxn modelId="{5DB12797-D29E-4750-8520-B9C4F4CE7B82}" srcId="{1E8B26EC-4A30-4491-BFFD-8DA3DD014B17}" destId="{A85746CC-1105-485F-AD16-043D8A2E2ADB}" srcOrd="0" destOrd="0" parTransId="{87F43454-4B95-4E19-A0BB-9AD8D35182BB}" sibTransId="{66BE20C7-746A-41FC-8CFA-92EB316E0C1B}"/>
    <dgm:cxn modelId="{0D2E527A-980E-4577-A5E6-0C84D6F46DC5}" type="presOf" srcId="{12312197-5753-46AD-A221-6BF64EEB3870}" destId="{C29AC418-0858-4B55-BB13-8B1BF4A1B595}" srcOrd="0" destOrd="0" presId="urn:microsoft.com/office/officeart/2005/8/layout/matrix1"/>
    <dgm:cxn modelId="{14BAA0F9-7581-4920-8071-264FF5A0AC7D}" srcId="{B86B48AC-89AD-4CD6-BDCF-D875F22FC9E7}" destId="{E9B576BE-C54C-45DD-AEA7-EF8281A347C9}" srcOrd="0" destOrd="0" parTransId="{88DEAA6F-1713-4156-9394-9EC5A5CE91C2}" sibTransId="{05E0F3AE-A55C-4098-BF98-2B09BB3A6161}"/>
    <dgm:cxn modelId="{7545AFD1-7484-42B3-A860-2C6D789CF70C}" type="presParOf" srcId="{FCD3300B-78EF-46DE-BDFC-A431B1468133}" destId="{94C5BB9E-1D2B-45C4-AC65-2C5E14A030B8}" srcOrd="0" destOrd="0" presId="urn:microsoft.com/office/officeart/2005/8/layout/matrix1"/>
    <dgm:cxn modelId="{74327FEA-9C1D-4511-A9F3-D493A55C3A01}" type="presParOf" srcId="{94C5BB9E-1D2B-45C4-AC65-2C5E14A030B8}" destId="{A9D71F3D-AFE1-4470-B7CF-6CA0D088165A}" srcOrd="0" destOrd="0" presId="urn:microsoft.com/office/officeart/2005/8/layout/matrix1"/>
    <dgm:cxn modelId="{C521D492-6E44-4AAB-B0C9-322CCA3F6A5F}" type="presParOf" srcId="{94C5BB9E-1D2B-45C4-AC65-2C5E14A030B8}" destId="{4673946D-CA35-4A4F-A2A7-036FCFE43B1D}" srcOrd="1" destOrd="0" presId="urn:microsoft.com/office/officeart/2005/8/layout/matrix1"/>
    <dgm:cxn modelId="{F45B5940-1DCA-4299-B677-6AC933F3BFFE}" type="presParOf" srcId="{94C5BB9E-1D2B-45C4-AC65-2C5E14A030B8}" destId="{C29AC418-0858-4B55-BB13-8B1BF4A1B595}" srcOrd="2" destOrd="0" presId="urn:microsoft.com/office/officeart/2005/8/layout/matrix1"/>
    <dgm:cxn modelId="{ABD95E2A-EC85-48A2-9852-7A91F8572AEE}" type="presParOf" srcId="{94C5BB9E-1D2B-45C4-AC65-2C5E14A030B8}" destId="{DCED318F-9380-43DF-AEC5-ABAAC6550509}" srcOrd="3" destOrd="0" presId="urn:microsoft.com/office/officeart/2005/8/layout/matrix1"/>
    <dgm:cxn modelId="{CB6C71CE-E002-464F-B384-A0E87E3A4E89}" type="presParOf" srcId="{94C5BB9E-1D2B-45C4-AC65-2C5E14A030B8}" destId="{82DD46F9-AF32-4E97-8475-C01C0540A495}" srcOrd="4" destOrd="0" presId="urn:microsoft.com/office/officeart/2005/8/layout/matrix1"/>
    <dgm:cxn modelId="{8F14D5E6-5762-486E-8502-755A4A6AFD86}" type="presParOf" srcId="{94C5BB9E-1D2B-45C4-AC65-2C5E14A030B8}" destId="{2EA55BB6-B0CD-422E-B53C-61802E138E84}" srcOrd="5" destOrd="0" presId="urn:microsoft.com/office/officeart/2005/8/layout/matrix1"/>
    <dgm:cxn modelId="{2D8EB2BC-A0EC-4EC2-9E07-DA34B30DF8CC}" type="presParOf" srcId="{94C5BB9E-1D2B-45C4-AC65-2C5E14A030B8}" destId="{A41FCE65-C788-4480-8E3D-36395938C88C}" srcOrd="6" destOrd="0" presId="urn:microsoft.com/office/officeart/2005/8/layout/matrix1"/>
    <dgm:cxn modelId="{BA8C1586-EFCE-4A2B-8E9B-98EB179035CD}" type="presParOf" srcId="{94C5BB9E-1D2B-45C4-AC65-2C5E14A030B8}" destId="{C4175908-28D2-4DFE-BF94-2A80363F12E7}" srcOrd="7" destOrd="0" presId="urn:microsoft.com/office/officeart/2005/8/layout/matrix1"/>
    <dgm:cxn modelId="{D22D1BD1-5D52-4605-9E36-C2C16174EE58}" type="presParOf" srcId="{FCD3300B-78EF-46DE-BDFC-A431B1468133}" destId="{59566606-8AA9-4E7F-A6B6-6272BEB00B1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A5644-69F5-4C96-ACB9-623F1BDA6CD0}">
      <dsp:nvSpPr>
        <dsp:cNvPr id="0" name=""/>
        <dsp:cNvSpPr/>
      </dsp:nvSpPr>
      <dsp:spPr>
        <a:xfrm>
          <a:off x="1630598" y="1683578"/>
          <a:ext cx="3275238" cy="3275238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образовательная робототехника</a:t>
          </a:r>
          <a:endParaRPr lang="ru-RU" sz="24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2110246" y="2163226"/>
        <a:ext cx="2315942" cy="2315942"/>
      </dsp:txXfrm>
    </dsp:sp>
    <dsp:sp modelId="{76425258-1855-437C-8F39-F31029B68413}">
      <dsp:nvSpPr>
        <dsp:cNvPr id="0" name=""/>
        <dsp:cNvSpPr/>
      </dsp:nvSpPr>
      <dsp:spPr>
        <a:xfrm>
          <a:off x="1080125" y="1101539"/>
          <a:ext cx="1637619" cy="1637619"/>
        </a:xfrm>
        <a:prstGeom prst="ellipse">
          <a:avLst/>
        </a:prstGeo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математика</a:t>
          </a:r>
          <a:endParaRPr lang="ru-RU" sz="17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319949" y="1341363"/>
        <a:ext cx="1157971" cy="1157971"/>
      </dsp:txXfrm>
    </dsp:sp>
    <dsp:sp modelId="{78CB622D-7EC8-4FDD-8DF6-0D2ADBD6E575}">
      <dsp:nvSpPr>
        <dsp:cNvPr id="0" name=""/>
        <dsp:cNvSpPr/>
      </dsp:nvSpPr>
      <dsp:spPr>
        <a:xfrm>
          <a:off x="3655731" y="1087104"/>
          <a:ext cx="1637619" cy="1637619"/>
        </a:xfrm>
        <a:prstGeom prst="ellipse">
          <a:avLst/>
        </a:prstGeo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физика</a:t>
          </a:r>
          <a:endParaRPr lang="ru-RU" sz="17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895555" y="1326928"/>
        <a:ext cx="1157971" cy="1157971"/>
      </dsp:txXfrm>
    </dsp:sp>
    <dsp:sp modelId="{B4558922-8E68-4EB6-8C76-5B1ABF0B6D30}">
      <dsp:nvSpPr>
        <dsp:cNvPr id="0" name=""/>
        <dsp:cNvSpPr/>
      </dsp:nvSpPr>
      <dsp:spPr>
        <a:xfrm>
          <a:off x="4320476" y="3339752"/>
          <a:ext cx="1637619" cy="1637619"/>
        </a:xfrm>
        <a:prstGeom prst="ellipse">
          <a:avLst/>
        </a:prstGeo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химия</a:t>
          </a:r>
          <a:endParaRPr lang="ru-RU" sz="17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560300" y="3579576"/>
        <a:ext cx="1157971" cy="1157971"/>
      </dsp:txXfrm>
    </dsp:sp>
    <dsp:sp modelId="{D51837B3-F1A6-4B6E-B3FA-783E204164A3}">
      <dsp:nvSpPr>
        <dsp:cNvPr id="0" name=""/>
        <dsp:cNvSpPr/>
      </dsp:nvSpPr>
      <dsp:spPr>
        <a:xfrm>
          <a:off x="515365" y="3195728"/>
          <a:ext cx="1637619" cy="1637619"/>
        </a:xfrm>
        <a:prstGeom prst="ellipse">
          <a:avLst/>
        </a:prstGeom>
        <a:solidFill>
          <a:srgbClr val="4F81BD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технология</a:t>
          </a:r>
          <a:endParaRPr lang="ru-RU" sz="17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55189" y="3435552"/>
        <a:ext cx="1157971" cy="1157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7C985-5AD6-4788-8C33-A9E491CDD912}">
      <dsp:nvSpPr>
        <dsp:cNvPr id="0" name=""/>
        <dsp:cNvSpPr/>
      </dsp:nvSpPr>
      <dsp:spPr>
        <a:xfrm>
          <a:off x="0" y="14898"/>
          <a:ext cx="7776864" cy="1380307"/>
        </a:xfrm>
        <a:prstGeom prst="roundRect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повышается общенаучная подготовка школьников;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67381" y="82279"/>
        <a:ext cx="7642102" cy="1245545"/>
      </dsp:txXfrm>
    </dsp:sp>
    <dsp:sp modelId="{4B74319A-8BE4-408E-B500-0EF06543EF6E}">
      <dsp:nvSpPr>
        <dsp:cNvPr id="0" name=""/>
        <dsp:cNvSpPr/>
      </dsp:nvSpPr>
      <dsp:spPr>
        <a:xfrm>
          <a:off x="0" y="1470086"/>
          <a:ext cx="7776864" cy="1380307"/>
        </a:xfrm>
        <a:prstGeom prst="roundRect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развивается мышление, логика, математические и алгоритмические способности;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67381" y="1537467"/>
        <a:ext cx="7642102" cy="1245545"/>
      </dsp:txXfrm>
    </dsp:sp>
    <dsp:sp modelId="{00151416-32FA-4A2B-AF1D-C4B8808E6A2C}">
      <dsp:nvSpPr>
        <dsp:cNvPr id="0" name=""/>
        <dsp:cNvSpPr/>
      </dsp:nvSpPr>
      <dsp:spPr>
        <a:xfrm>
          <a:off x="0" y="2925273"/>
          <a:ext cx="7776864" cy="1380307"/>
        </a:xfrm>
        <a:prstGeom prst="roundRect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используется </a:t>
          </a:r>
          <a:r>
            <a:rPr lang="ru-RU" sz="2600" kern="1200" dirty="0" err="1" smtClean="0">
              <a:solidFill>
                <a:schemeClr val="tx1"/>
              </a:solidFill>
            </a:rPr>
            <a:t>деятельностный</a:t>
          </a:r>
          <a:r>
            <a:rPr lang="ru-RU" sz="2600" kern="1200" dirty="0" smtClean="0">
              <a:solidFill>
                <a:schemeClr val="tx1"/>
              </a:solidFill>
            </a:rPr>
            <a:t> подход к обучению. 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67381" y="2992654"/>
        <a:ext cx="7642102" cy="12455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7C985-5AD6-4788-8C33-A9E491CDD912}">
      <dsp:nvSpPr>
        <dsp:cNvPr id="0" name=""/>
        <dsp:cNvSpPr/>
      </dsp:nvSpPr>
      <dsp:spPr>
        <a:xfrm>
          <a:off x="0" y="0"/>
          <a:ext cx="7560840" cy="950625"/>
        </a:xfrm>
        <a:prstGeom prst="roundRect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позволяет развивать коммуникативные УУД; </a:t>
          </a:r>
        </a:p>
      </dsp:txBody>
      <dsp:txXfrm>
        <a:off x="46406" y="46406"/>
        <a:ext cx="7468028" cy="857813"/>
      </dsp:txXfrm>
    </dsp:sp>
    <dsp:sp modelId="{4B74319A-8BE4-408E-B500-0EF06543EF6E}">
      <dsp:nvSpPr>
        <dsp:cNvPr id="0" name=""/>
        <dsp:cNvSpPr/>
      </dsp:nvSpPr>
      <dsp:spPr>
        <a:xfrm>
          <a:off x="0" y="1029599"/>
          <a:ext cx="7560840" cy="950625"/>
        </a:xfrm>
        <a:prstGeom prst="roundRect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побывать в роли </a:t>
          </a:r>
          <a:r>
            <a:rPr lang="ru-RU" sz="2500" kern="1200" dirty="0" err="1" smtClean="0">
              <a:solidFill>
                <a:schemeClr val="tx1"/>
              </a:solidFill>
            </a:rPr>
            <a:t>тьютора</a:t>
          </a:r>
          <a:r>
            <a:rPr lang="ru-RU" sz="2500" kern="1200" dirty="0" smtClean="0">
              <a:solidFill>
                <a:schemeClr val="tx1"/>
              </a:solidFill>
            </a:rPr>
            <a:t>  учащимся, занимающимся в кружке по робототехнике;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46406" y="1076005"/>
        <a:ext cx="7468028" cy="857813"/>
      </dsp:txXfrm>
    </dsp:sp>
    <dsp:sp modelId="{00151416-32FA-4A2B-AF1D-C4B8808E6A2C}">
      <dsp:nvSpPr>
        <dsp:cNvPr id="0" name=""/>
        <dsp:cNvSpPr/>
      </dsp:nvSpPr>
      <dsp:spPr>
        <a:xfrm>
          <a:off x="0" y="2052224"/>
          <a:ext cx="7560840" cy="950625"/>
        </a:xfrm>
        <a:prstGeom prst="roundRect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формировать </a:t>
          </a:r>
          <a:r>
            <a:rPr lang="ru-RU" sz="2500" kern="1200" dirty="0" err="1" smtClean="0">
              <a:solidFill>
                <a:schemeClr val="tx1"/>
              </a:solidFill>
            </a:rPr>
            <a:t>межпредметные</a:t>
          </a:r>
          <a:r>
            <a:rPr lang="ru-RU" sz="2500" kern="1200" dirty="0" smtClean="0">
              <a:solidFill>
                <a:schemeClr val="tx1"/>
              </a:solidFill>
            </a:rPr>
            <a:t> связи;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46406" y="2098630"/>
        <a:ext cx="7468028" cy="857813"/>
      </dsp:txXfrm>
    </dsp:sp>
    <dsp:sp modelId="{8401552F-6DB3-481D-AC1C-3FC1769B1F99}">
      <dsp:nvSpPr>
        <dsp:cNvPr id="0" name=""/>
        <dsp:cNvSpPr/>
      </dsp:nvSpPr>
      <dsp:spPr>
        <a:xfrm>
          <a:off x="0" y="3074849"/>
          <a:ext cx="7560840" cy="950625"/>
        </a:xfrm>
        <a:prstGeom prst="roundRect">
          <a:avLst/>
        </a:prstGeom>
        <a:solidFill>
          <a:schemeClr val="accent1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</a:rPr>
            <a:t>организовать раннюю профессиональную ориентацию. 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46406" y="3121255"/>
        <a:ext cx="7468028" cy="8578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71F3D-AFE1-4470-B7CF-6CA0D088165A}">
      <dsp:nvSpPr>
        <dsp:cNvPr id="0" name=""/>
        <dsp:cNvSpPr/>
      </dsp:nvSpPr>
      <dsp:spPr>
        <a:xfrm rot="16200000">
          <a:off x="684075" y="-684075"/>
          <a:ext cx="2268251" cy="3636403"/>
        </a:xfrm>
        <a:prstGeom prst="round1Rect">
          <a:avLst/>
        </a:prstGeom>
        <a:solidFill>
          <a:schemeClr val="accent1">
            <a:lumMod val="90000"/>
            <a:alpha val="6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Инженерно-техническая направленность</a:t>
          </a:r>
          <a:endParaRPr lang="ru-RU" sz="2800" kern="1200" dirty="0">
            <a:solidFill>
              <a:schemeClr val="tx1"/>
            </a:solidFill>
          </a:endParaRPr>
        </a:p>
      </dsp:txBody>
      <dsp:txXfrm rot="5400000">
        <a:off x="0" y="0"/>
        <a:ext cx="3636403" cy="1701189"/>
      </dsp:txXfrm>
    </dsp:sp>
    <dsp:sp modelId="{C29AC418-0858-4B55-BB13-8B1BF4A1B595}">
      <dsp:nvSpPr>
        <dsp:cNvPr id="0" name=""/>
        <dsp:cNvSpPr/>
      </dsp:nvSpPr>
      <dsp:spPr>
        <a:xfrm>
          <a:off x="3636403" y="0"/>
          <a:ext cx="3636403" cy="2268251"/>
        </a:xfrm>
        <a:prstGeom prst="round1Rect">
          <a:avLst/>
        </a:prstGeom>
        <a:solidFill>
          <a:schemeClr val="accent1">
            <a:lumMod val="90000"/>
            <a:alpha val="6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Зрелищность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636403" y="0"/>
        <a:ext cx="3636403" cy="1701189"/>
      </dsp:txXfrm>
    </dsp:sp>
    <dsp:sp modelId="{82DD46F9-AF32-4E97-8475-C01C0540A495}">
      <dsp:nvSpPr>
        <dsp:cNvPr id="0" name=""/>
        <dsp:cNvSpPr/>
      </dsp:nvSpPr>
      <dsp:spPr>
        <a:xfrm rot="10800000">
          <a:off x="0" y="2268251"/>
          <a:ext cx="3636403" cy="2268251"/>
        </a:xfrm>
        <a:prstGeom prst="round1Rect">
          <a:avLst/>
        </a:prstGeom>
        <a:solidFill>
          <a:schemeClr val="accent1">
            <a:lumMod val="90000"/>
            <a:alpha val="6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Азартность</a:t>
          </a:r>
          <a:endParaRPr lang="ru-RU" sz="2800" kern="1200" dirty="0">
            <a:solidFill>
              <a:schemeClr val="tx1"/>
            </a:solidFill>
          </a:endParaRPr>
        </a:p>
      </dsp:txBody>
      <dsp:txXfrm rot="10800000">
        <a:off x="0" y="2835314"/>
        <a:ext cx="3636403" cy="1701189"/>
      </dsp:txXfrm>
    </dsp:sp>
    <dsp:sp modelId="{A41FCE65-C788-4480-8E3D-36395938C88C}">
      <dsp:nvSpPr>
        <dsp:cNvPr id="0" name=""/>
        <dsp:cNvSpPr/>
      </dsp:nvSpPr>
      <dsp:spPr>
        <a:xfrm rot="5400000">
          <a:off x="4320479" y="1584175"/>
          <a:ext cx="2268251" cy="3636403"/>
        </a:xfrm>
        <a:prstGeom prst="round1Rect">
          <a:avLst/>
        </a:prstGeom>
        <a:solidFill>
          <a:schemeClr val="accent1">
            <a:lumMod val="90000"/>
            <a:alpha val="6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Состязательность</a:t>
          </a:r>
          <a:endParaRPr lang="ru-RU" sz="2800" kern="1200" dirty="0">
            <a:solidFill>
              <a:schemeClr val="tx1"/>
            </a:solidFill>
          </a:endParaRPr>
        </a:p>
      </dsp:txBody>
      <dsp:txXfrm rot="-5400000">
        <a:off x="3636404" y="2835314"/>
        <a:ext cx="3636403" cy="1701189"/>
      </dsp:txXfrm>
    </dsp:sp>
    <dsp:sp modelId="{59566606-8AA9-4E7F-A6B6-6272BEB00B17}">
      <dsp:nvSpPr>
        <dsp:cNvPr id="0" name=""/>
        <dsp:cNvSpPr/>
      </dsp:nvSpPr>
      <dsp:spPr>
        <a:xfrm>
          <a:off x="2175955" y="1625213"/>
          <a:ext cx="2920897" cy="128607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75000"/>
                </a:schemeClr>
              </a:solidFill>
            </a:rPr>
            <a:t>Соревнования по робототехнике </a:t>
          </a:r>
          <a:endParaRPr lang="ru-RU" sz="2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238736" y="1687994"/>
        <a:ext cx="2795335" cy="1160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25458-8018-44FB-A021-C4F1ABB8B44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1C6E8-3E15-4407-9573-69809D9E1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75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C4BE86-F115-46EA-BC7A-99F187C06383}" type="slidenum">
              <a:rPr lang="ru-RU" altLang="ru-RU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1C6E8-3E15-4407-9573-69809D9E19F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6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5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559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71FE6-6700-4B56-95D7-EB9C3813E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97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D408F-4496-4268-AAEF-0CCF1026C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77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473B-E059-40C7-BB63-979D66F22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C95AF-D096-4F95-9C6D-CD4FD6872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68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6C333-416E-435C-BF60-AF85CED8A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41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426BD-726F-4FEF-9AA7-3DA28B1835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2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5463D-0575-440D-AAE5-931C7AC0F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13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B35A1-47F6-47D5-9066-EF370372C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8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23E56-22A4-4656-BF99-E88B8B398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364DE-D45B-47F7-8664-D50B08450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286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776A8-6741-40F5-9E62-E2E48F8E11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0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5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8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75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7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8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92D050"/>
            </a:gs>
            <a:gs pos="82001">
              <a:srgbClr val="9ED3D7"/>
            </a:gs>
            <a:gs pos="100000">
              <a:srgbClr val="B8E3E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6993C-513B-42E7-8650-29A299CCB795}" type="datetimeFigureOut">
              <a:rPr lang="ru-RU" smtClean="0"/>
              <a:t>23.08.2016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4467C-36D3-4B34-8A9F-1F4DAA1D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92D050"/>
            </a:gs>
            <a:gs pos="82001">
              <a:srgbClr val="9ED3D7"/>
            </a:gs>
            <a:gs pos="100000">
              <a:srgbClr val="B8E3E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1203C8-6223-48F2-A1BD-4473034179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33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43137" y="5458871"/>
            <a:ext cx="81375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0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Автор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: Мелентьева Екатерина Геннадьевна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0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Должность: учитель информатики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20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Место работы: МОБУ лицей № 3 города Сочи  Краснодарского края</a:t>
            </a:r>
          </a:p>
        </p:txBody>
      </p:sp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755576" y="3188600"/>
            <a:ext cx="77771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002060"/>
                </a:solidFill>
              </a:rPr>
              <a:t>Образовательная робототехника как инновационная технология на уроках информатики в условиях перехода к ФГОС ООО</a:t>
            </a:r>
            <a:endParaRPr lang="ru-RU" altLang="ru-RU" sz="3600" b="1" dirty="0">
              <a:solidFill>
                <a:srgbClr val="002060"/>
              </a:solidFill>
            </a:endParaRPr>
          </a:p>
        </p:txBody>
      </p:sp>
      <p:pic>
        <p:nvPicPr>
          <p:cNvPr id="410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6699"/>
            <a:ext cx="2242988" cy="282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78" y="404664"/>
            <a:ext cx="2802260" cy="28022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of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2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2900" y="260350"/>
            <a:ext cx="83327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600" b="1" kern="0" dirty="0">
                <a:solidFill>
                  <a:srgbClr val="002060"/>
                </a:solidFill>
              </a:rPr>
              <a:t>Основная форма организации учебной </a:t>
            </a:r>
            <a:r>
              <a:rPr lang="ru-RU" altLang="ru-RU" sz="3600" b="1" kern="0" dirty="0" smtClean="0">
                <a:solidFill>
                  <a:srgbClr val="002060"/>
                </a:solidFill>
              </a:rPr>
              <a:t>деятельности – </a:t>
            </a:r>
            <a:r>
              <a:rPr lang="ru-RU" altLang="ru-RU" sz="3600" b="1" kern="0" dirty="0">
                <a:solidFill>
                  <a:srgbClr val="002060"/>
                </a:solidFill>
              </a:rPr>
              <a:t>групповое обучение. </a:t>
            </a:r>
            <a:endParaRPr lang="ru-RU" altLang="ru-RU" sz="3600" b="1" kern="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74068367"/>
              </p:ext>
            </p:extLst>
          </p:nvPr>
        </p:nvGraphicFramePr>
        <p:xfrm>
          <a:off x="971600" y="2348880"/>
          <a:ext cx="756084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46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10009375"/>
              </p:ext>
            </p:extLst>
          </p:nvPr>
        </p:nvGraphicFramePr>
        <p:xfrm>
          <a:off x="827584" y="1988840"/>
          <a:ext cx="727280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39527" y="116632"/>
            <a:ext cx="83327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kern="0" dirty="0">
                <a:solidFill>
                  <a:srgbClr val="002060"/>
                </a:solidFill>
              </a:rPr>
              <a:t>Состязания роботов </a:t>
            </a:r>
            <a:r>
              <a:rPr lang="ru-RU" altLang="ru-RU" b="1" kern="0" dirty="0" smtClean="0">
                <a:solidFill>
                  <a:srgbClr val="002060"/>
                </a:solidFill>
              </a:rPr>
              <a:t>- не </a:t>
            </a:r>
            <a:r>
              <a:rPr lang="ru-RU" altLang="ru-RU" b="1" kern="0" dirty="0">
                <a:solidFill>
                  <a:srgbClr val="002060"/>
                </a:solidFill>
              </a:rPr>
              <a:t>только средство для мотивации учащихся, но и важная часть методики обучения. </a:t>
            </a:r>
          </a:p>
        </p:txBody>
      </p:sp>
    </p:spTree>
    <p:extLst>
      <p:ext uri="{BB962C8B-B14F-4D97-AF65-F5344CB8AC3E}">
        <p14:creationId xmlns:p14="http://schemas.microsoft.com/office/powerpoint/2010/main" val="11562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60325"/>
            <a:ext cx="431641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0" y="30163"/>
            <a:ext cx="42465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/>
              <a:t>Участие в краевом конкурсе-фестивале по робототехнике </a:t>
            </a:r>
            <a:r>
              <a:rPr lang="ru-RU" altLang="ru-RU" sz="2800" b="1"/>
              <a:t>«РобоФест-Кубань» </a:t>
            </a:r>
            <a:r>
              <a:rPr lang="ru-RU" altLang="ru-RU" sz="2800"/>
              <a:t>с 24 октября по </a:t>
            </a:r>
          </a:p>
          <a:p>
            <a:pPr eaLnBrk="1" hangingPunct="1"/>
            <a:r>
              <a:rPr lang="ru-RU" altLang="ru-RU" sz="2800"/>
              <a:t>25 октября 2014 года</a:t>
            </a: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65413"/>
            <a:ext cx="54006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46375"/>
            <a:ext cx="291623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72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9213"/>
            <a:ext cx="2862262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2640013"/>
            <a:ext cx="553243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6038"/>
            <a:ext cx="460851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4388"/>
            <a:ext cx="249396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31750"/>
            <a:ext cx="14970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300163"/>
            <a:ext cx="16541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271588"/>
            <a:ext cx="1581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7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303463"/>
            <a:ext cx="33067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09850"/>
            <a:ext cx="5437187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4288"/>
            <a:ext cx="43592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44513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000000"/>
                </a:solidFill>
              </a:rPr>
              <a:t>Мы приняли участие в окружном конкурсе-фестивале по робототехнике </a:t>
            </a:r>
            <a:r>
              <a:rPr lang="ru-RU" altLang="ru-RU" sz="2800" b="1" dirty="0">
                <a:solidFill>
                  <a:srgbClr val="000000"/>
                </a:solidFill>
              </a:rPr>
              <a:t>«</a:t>
            </a:r>
            <a:r>
              <a:rPr lang="ru-RU" altLang="ru-RU" sz="2800" b="1" dirty="0" err="1">
                <a:solidFill>
                  <a:srgbClr val="000000"/>
                </a:solidFill>
              </a:rPr>
              <a:t>РобоФест</a:t>
            </a:r>
            <a:r>
              <a:rPr lang="ru-RU" altLang="ru-RU" sz="2800" b="1" dirty="0">
                <a:solidFill>
                  <a:srgbClr val="000000"/>
                </a:solidFill>
              </a:rPr>
              <a:t>-Юг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» 2014 г.</a:t>
            </a:r>
            <a:endParaRPr lang="ru-RU" alt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33675"/>
            <a:ext cx="300355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36513"/>
            <a:ext cx="2663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2759075"/>
            <a:ext cx="30289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7625"/>
            <a:ext cx="460533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188913"/>
            <a:ext cx="1868488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589338"/>
            <a:ext cx="2039938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3481388"/>
            <a:ext cx="1995488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9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893175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44800"/>
            <a:ext cx="291147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5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115888"/>
            <a:ext cx="263048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41288"/>
            <a:ext cx="259556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565400"/>
            <a:ext cx="26225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35213"/>
            <a:ext cx="292893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Прямоугольник 7"/>
          <p:cNvSpPr>
            <a:spLocks noChangeArrowheads="1"/>
          </p:cNvSpPr>
          <p:nvPr/>
        </p:nvSpPr>
        <p:spPr bwMode="auto">
          <a:xfrm>
            <a:off x="2867025" y="369888"/>
            <a:ext cx="35766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rgbClr val="000000"/>
                </a:solidFill>
              </a:rPr>
              <a:t> Робофест - Сочи </a:t>
            </a:r>
          </a:p>
          <a:p>
            <a:pPr eaLnBrk="1" hangingPunct="1"/>
            <a:r>
              <a:rPr lang="ru-RU" altLang="ru-RU" sz="2800" b="1">
                <a:solidFill>
                  <a:srgbClr val="000000"/>
                </a:solidFill>
              </a:rPr>
              <a:t>1 февраля 2015 года</a:t>
            </a:r>
          </a:p>
        </p:txBody>
      </p:sp>
    </p:spTree>
    <p:extLst>
      <p:ext uri="{BB962C8B-B14F-4D97-AF65-F5344CB8AC3E}">
        <p14:creationId xmlns:p14="http://schemas.microsoft.com/office/powerpoint/2010/main" val="37416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2888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9850"/>
            <a:ext cx="515937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0" y="30163"/>
            <a:ext cx="3635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3200" b="1" dirty="0"/>
              <a:t>Участие в краевом этапе  </a:t>
            </a:r>
          </a:p>
          <a:p>
            <a:pPr eaLnBrk="1" hangingPunct="1"/>
            <a:r>
              <a:rPr lang="ru-RU" altLang="ru-RU" sz="3200" b="1" dirty="0"/>
              <a:t>Всемирной робототехнической </a:t>
            </a:r>
            <a:r>
              <a:rPr lang="ru-RU" altLang="ru-RU" sz="3200" b="1" dirty="0" smtClean="0"/>
              <a:t>олимпиады 2015 г.</a:t>
            </a:r>
            <a:endParaRPr lang="ru-RU" altLang="ru-RU" sz="3200" b="1" dirty="0"/>
          </a:p>
        </p:txBody>
      </p:sp>
      <p:pic>
        <p:nvPicPr>
          <p:cNvPr id="2150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500438"/>
            <a:ext cx="4200525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22225"/>
            <a:ext cx="3938587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37084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397125"/>
            <a:ext cx="3240088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3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193032" y="764704"/>
          <a:ext cx="792088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203825"/>
            <a:ext cx="1639888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117475" y="738188"/>
            <a:ext cx="882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cs typeface="Arial" charset="0"/>
              </a:rPr>
              <a:t>представляет собой новую, актуальную технологию и основывается на использовании предметов школьной программы </a:t>
            </a:r>
          </a:p>
        </p:txBody>
      </p:sp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85725" y="92075"/>
            <a:ext cx="8820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b="1">
                <a:solidFill>
                  <a:srgbClr val="002060"/>
                </a:solidFill>
                <a:cs typeface="Arial" charset="0"/>
              </a:rPr>
              <a:t>Образовательная робототехника </a:t>
            </a:r>
            <a:endParaRPr lang="ru-RU" altLang="ru-RU" sz="1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56481"/>
            <a:ext cx="3956000" cy="296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0" y="30163"/>
            <a:ext cx="43559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 dirty="0"/>
              <a:t>Участие в краевом конкурсе-фестивале по робототехнике </a:t>
            </a:r>
            <a:r>
              <a:rPr lang="ru-RU" altLang="ru-RU" sz="2800" b="1" dirty="0"/>
              <a:t>«</a:t>
            </a:r>
            <a:r>
              <a:rPr lang="ru-RU" altLang="ru-RU" sz="2800" b="1" dirty="0" err="1"/>
              <a:t>РобоФест</a:t>
            </a:r>
            <a:r>
              <a:rPr lang="ru-RU" altLang="ru-RU" sz="2800" b="1" dirty="0"/>
              <a:t>-Кубань» </a:t>
            </a:r>
            <a:r>
              <a:rPr lang="ru-RU" altLang="ru-RU" sz="2800" dirty="0" smtClean="0"/>
              <a:t>2015 г. </a:t>
            </a:r>
            <a:endParaRPr lang="ru-RU" altLang="ru-RU" sz="2800" dirty="0"/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51" y="2060848"/>
            <a:ext cx="4863142" cy="364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0349" y="3280692"/>
            <a:ext cx="460851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988" y="2441775"/>
            <a:ext cx="3306762" cy="41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938" y="2610049"/>
            <a:ext cx="5437187" cy="40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1525" y="14685"/>
            <a:ext cx="4359275" cy="32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44513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000000"/>
                </a:solidFill>
              </a:rPr>
              <a:t>Мы приняли участие в окружном конкурсе-фестивале по робототехнике </a:t>
            </a:r>
            <a:r>
              <a:rPr lang="ru-RU" altLang="ru-RU" sz="2800" b="1" dirty="0">
                <a:solidFill>
                  <a:srgbClr val="000000"/>
                </a:solidFill>
              </a:rPr>
              <a:t>«</a:t>
            </a:r>
            <a:r>
              <a:rPr lang="ru-RU" altLang="ru-RU" sz="2800" b="1" dirty="0" err="1">
                <a:solidFill>
                  <a:srgbClr val="000000"/>
                </a:solidFill>
              </a:rPr>
              <a:t>РобоФест</a:t>
            </a:r>
            <a:r>
              <a:rPr lang="ru-RU" altLang="ru-RU" sz="2800" b="1" dirty="0">
                <a:solidFill>
                  <a:srgbClr val="000000"/>
                </a:solidFill>
              </a:rPr>
              <a:t>-Юг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» 2015 г.</a:t>
            </a:r>
            <a:endParaRPr lang="ru-RU" alt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996952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400" y="70247"/>
            <a:ext cx="5159375" cy="386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0" y="30163"/>
            <a:ext cx="3635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3200" b="1" dirty="0"/>
              <a:t>Участие в краевом этапе  </a:t>
            </a:r>
          </a:p>
          <a:p>
            <a:pPr eaLnBrk="1" hangingPunct="1"/>
            <a:r>
              <a:rPr lang="ru-RU" altLang="ru-RU" sz="3200" b="1" dirty="0"/>
              <a:t>Всемирной робототехнической </a:t>
            </a:r>
            <a:r>
              <a:rPr lang="ru-RU" altLang="ru-RU" sz="3200" b="1" dirty="0" smtClean="0"/>
              <a:t>олимпиады 2016 г.</a:t>
            </a:r>
            <a:endParaRPr lang="ru-RU" altLang="ru-RU" sz="3200" b="1" dirty="0"/>
          </a:p>
        </p:txBody>
      </p:sp>
      <p:pic>
        <p:nvPicPr>
          <p:cNvPr id="21509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2996952"/>
            <a:ext cx="272030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4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ая прямоугольная выноска 15"/>
          <p:cNvSpPr/>
          <p:nvPr/>
        </p:nvSpPr>
        <p:spPr bwMode="auto">
          <a:xfrm>
            <a:off x="323850" y="260350"/>
            <a:ext cx="3168650" cy="2019300"/>
          </a:xfrm>
          <a:custGeom>
            <a:avLst/>
            <a:gdLst>
              <a:gd name="connsiteX0" fmla="*/ 0 w 2736304"/>
              <a:gd name="connsiteY0" fmla="*/ 200059 h 1200329"/>
              <a:gd name="connsiteX1" fmla="*/ 200059 w 2736304"/>
              <a:gd name="connsiteY1" fmla="*/ 0 h 1200329"/>
              <a:gd name="connsiteX2" fmla="*/ 456051 w 2736304"/>
              <a:gd name="connsiteY2" fmla="*/ 0 h 1200329"/>
              <a:gd name="connsiteX3" fmla="*/ 456051 w 2736304"/>
              <a:gd name="connsiteY3" fmla="*/ 0 h 1200329"/>
              <a:gd name="connsiteX4" fmla="*/ 1140127 w 2736304"/>
              <a:gd name="connsiteY4" fmla="*/ 0 h 1200329"/>
              <a:gd name="connsiteX5" fmla="*/ 2536245 w 2736304"/>
              <a:gd name="connsiteY5" fmla="*/ 0 h 1200329"/>
              <a:gd name="connsiteX6" fmla="*/ 2736304 w 2736304"/>
              <a:gd name="connsiteY6" fmla="*/ 200059 h 1200329"/>
              <a:gd name="connsiteX7" fmla="*/ 2736304 w 2736304"/>
              <a:gd name="connsiteY7" fmla="*/ 700192 h 1200329"/>
              <a:gd name="connsiteX8" fmla="*/ 2736304 w 2736304"/>
              <a:gd name="connsiteY8" fmla="*/ 700192 h 1200329"/>
              <a:gd name="connsiteX9" fmla="*/ 2736304 w 2736304"/>
              <a:gd name="connsiteY9" fmla="*/ 1000274 h 1200329"/>
              <a:gd name="connsiteX10" fmla="*/ 2736304 w 2736304"/>
              <a:gd name="connsiteY10" fmla="*/ 1000270 h 1200329"/>
              <a:gd name="connsiteX11" fmla="*/ 2536245 w 2736304"/>
              <a:gd name="connsiteY11" fmla="*/ 1200329 h 1200329"/>
              <a:gd name="connsiteX12" fmla="*/ 1140127 w 2736304"/>
              <a:gd name="connsiteY12" fmla="*/ 1200329 h 1200329"/>
              <a:gd name="connsiteX13" fmla="*/ 798098 w 2736304"/>
              <a:gd name="connsiteY13" fmla="*/ 1350370 h 1200329"/>
              <a:gd name="connsiteX14" fmla="*/ 456051 w 2736304"/>
              <a:gd name="connsiteY14" fmla="*/ 1200329 h 1200329"/>
              <a:gd name="connsiteX15" fmla="*/ 200059 w 2736304"/>
              <a:gd name="connsiteY15" fmla="*/ 1200329 h 1200329"/>
              <a:gd name="connsiteX16" fmla="*/ 0 w 2736304"/>
              <a:gd name="connsiteY16" fmla="*/ 1000270 h 1200329"/>
              <a:gd name="connsiteX17" fmla="*/ 0 w 2736304"/>
              <a:gd name="connsiteY17" fmla="*/ 1000274 h 1200329"/>
              <a:gd name="connsiteX18" fmla="*/ 0 w 2736304"/>
              <a:gd name="connsiteY18" fmla="*/ 700192 h 1200329"/>
              <a:gd name="connsiteX19" fmla="*/ 0 w 2736304"/>
              <a:gd name="connsiteY19" fmla="*/ 700192 h 1200329"/>
              <a:gd name="connsiteX20" fmla="*/ 0 w 2736304"/>
              <a:gd name="connsiteY20" fmla="*/ 200059 h 1200329"/>
              <a:gd name="connsiteX0" fmla="*/ 0 w 2736304"/>
              <a:gd name="connsiteY0" fmla="*/ 200059 h 1802857"/>
              <a:gd name="connsiteX1" fmla="*/ 200059 w 2736304"/>
              <a:gd name="connsiteY1" fmla="*/ 0 h 1802857"/>
              <a:gd name="connsiteX2" fmla="*/ 456051 w 2736304"/>
              <a:gd name="connsiteY2" fmla="*/ 0 h 1802857"/>
              <a:gd name="connsiteX3" fmla="*/ 456051 w 2736304"/>
              <a:gd name="connsiteY3" fmla="*/ 0 h 1802857"/>
              <a:gd name="connsiteX4" fmla="*/ 1140127 w 2736304"/>
              <a:gd name="connsiteY4" fmla="*/ 0 h 1802857"/>
              <a:gd name="connsiteX5" fmla="*/ 2536245 w 2736304"/>
              <a:gd name="connsiteY5" fmla="*/ 0 h 1802857"/>
              <a:gd name="connsiteX6" fmla="*/ 2736304 w 2736304"/>
              <a:gd name="connsiteY6" fmla="*/ 200059 h 1802857"/>
              <a:gd name="connsiteX7" fmla="*/ 2736304 w 2736304"/>
              <a:gd name="connsiteY7" fmla="*/ 700192 h 1802857"/>
              <a:gd name="connsiteX8" fmla="*/ 2736304 w 2736304"/>
              <a:gd name="connsiteY8" fmla="*/ 700192 h 1802857"/>
              <a:gd name="connsiteX9" fmla="*/ 2736304 w 2736304"/>
              <a:gd name="connsiteY9" fmla="*/ 1000274 h 1802857"/>
              <a:gd name="connsiteX10" fmla="*/ 2736304 w 2736304"/>
              <a:gd name="connsiteY10" fmla="*/ 1000270 h 1802857"/>
              <a:gd name="connsiteX11" fmla="*/ 2536245 w 2736304"/>
              <a:gd name="connsiteY11" fmla="*/ 1200329 h 1802857"/>
              <a:gd name="connsiteX12" fmla="*/ 1140127 w 2736304"/>
              <a:gd name="connsiteY12" fmla="*/ 1200329 h 1802857"/>
              <a:gd name="connsiteX13" fmla="*/ 1589949 w 2736304"/>
              <a:gd name="connsiteY13" fmla="*/ 1802857 h 1802857"/>
              <a:gd name="connsiteX14" fmla="*/ 456051 w 2736304"/>
              <a:gd name="connsiteY14" fmla="*/ 1200329 h 1802857"/>
              <a:gd name="connsiteX15" fmla="*/ 200059 w 2736304"/>
              <a:gd name="connsiteY15" fmla="*/ 1200329 h 1802857"/>
              <a:gd name="connsiteX16" fmla="*/ 0 w 2736304"/>
              <a:gd name="connsiteY16" fmla="*/ 1000270 h 1802857"/>
              <a:gd name="connsiteX17" fmla="*/ 0 w 2736304"/>
              <a:gd name="connsiteY17" fmla="*/ 1000274 h 1802857"/>
              <a:gd name="connsiteX18" fmla="*/ 0 w 2736304"/>
              <a:gd name="connsiteY18" fmla="*/ 700192 h 1802857"/>
              <a:gd name="connsiteX19" fmla="*/ 0 w 2736304"/>
              <a:gd name="connsiteY19" fmla="*/ 700192 h 1802857"/>
              <a:gd name="connsiteX20" fmla="*/ 0 w 2736304"/>
              <a:gd name="connsiteY20" fmla="*/ 200059 h 18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36304" h="1802857">
                <a:moveTo>
                  <a:pt x="0" y="200059"/>
                </a:moveTo>
                <a:cubicBezTo>
                  <a:pt x="0" y="89569"/>
                  <a:pt x="89569" y="0"/>
                  <a:pt x="200059" y="0"/>
                </a:cubicBezTo>
                <a:lnTo>
                  <a:pt x="456051" y="0"/>
                </a:lnTo>
                <a:lnTo>
                  <a:pt x="456051" y="0"/>
                </a:lnTo>
                <a:lnTo>
                  <a:pt x="1140127" y="0"/>
                </a:lnTo>
                <a:lnTo>
                  <a:pt x="2536245" y="0"/>
                </a:lnTo>
                <a:cubicBezTo>
                  <a:pt x="2646735" y="0"/>
                  <a:pt x="2736304" y="89569"/>
                  <a:pt x="2736304" y="200059"/>
                </a:cubicBezTo>
                <a:lnTo>
                  <a:pt x="2736304" y="700192"/>
                </a:lnTo>
                <a:lnTo>
                  <a:pt x="2736304" y="700192"/>
                </a:lnTo>
                <a:lnTo>
                  <a:pt x="2736304" y="1000274"/>
                </a:lnTo>
                <a:lnTo>
                  <a:pt x="2736304" y="1000270"/>
                </a:lnTo>
                <a:cubicBezTo>
                  <a:pt x="2736304" y="1110760"/>
                  <a:pt x="2646735" y="1200329"/>
                  <a:pt x="2536245" y="1200329"/>
                </a:cubicBezTo>
                <a:lnTo>
                  <a:pt x="1140127" y="1200329"/>
                </a:lnTo>
                <a:lnTo>
                  <a:pt x="1589949" y="1802857"/>
                </a:lnTo>
                <a:lnTo>
                  <a:pt x="456051" y="1200329"/>
                </a:lnTo>
                <a:lnTo>
                  <a:pt x="200059" y="1200329"/>
                </a:lnTo>
                <a:cubicBezTo>
                  <a:pt x="89569" y="1200329"/>
                  <a:pt x="0" y="1110760"/>
                  <a:pt x="0" y="1000270"/>
                </a:cubicBezTo>
                <a:lnTo>
                  <a:pt x="0" y="1000274"/>
                </a:lnTo>
                <a:lnTo>
                  <a:pt x="0" y="700192"/>
                </a:lnTo>
                <a:lnTo>
                  <a:pt x="0" y="700192"/>
                </a:lnTo>
                <a:lnTo>
                  <a:pt x="0" y="200059"/>
                </a:lnTo>
                <a:close/>
              </a:path>
            </a:pathLst>
          </a:custGeom>
          <a:solidFill>
            <a:srgbClr val="1F497D">
              <a:lumMod val="40000"/>
              <a:lumOff val="60000"/>
              <a:alpha val="65000"/>
            </a:srgbClr>
          </a:soli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/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245" name="Группа 1"/>
          <p:cNvGrpSpPr>
            <a:grpSpLocks/>
          </p:cNvGrpSpPr>
          <p:nvPr/>
        </p:nvGrpSpPr>
        <p:grpSpPr bwMode="auto">
          <a:xfrm>
            <a:off x="2268538" y="2401888"/>
            <a:ext cx="4651375" cy="1314450"/>
            <a:chOff x="1331640" y="2402326"/>
            <a:chExt cx="4650750" cy="1314147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331640" y="2402326"/>
              <a:ext cx="4650750" cy="1314147"/>
            </a:xfrm>
            <a:prstGeom prst="roundRect">
              <a:avLst/>
            </a:prstGeom>
            <a:solidFill>
              <a:srgbClr val="FF0000">
                <a:alpha val="46000"/>
              </a:srgbClr>
            </a:solidFill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Прямоугольник 1"/>
            <p:cNvSpPr>
              <a:spLocks noChangeArrowheads="1"/>
            </p:cNvSpPr>
            <p:nvPr/>
          </p:nvSpPr>
          <p:spPr bwMode="auto">
            <a:xfrm>
              <a:off x="1498305" y="2581672"/>
              <a:ext cx="4317420" cy="955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800" b="1" kern="0" dirty="0" smtClean="0">
                  <a:solidFill>
                    <a:srgbClr val="000000"/>
                  </a:solidFill>
                  <a:cs typeface="Arial" charset="0"/>
                </a:rPr>
                <a:t>Робототехника - как комплекс единого знания</a:t>
              </a:r>
              <a:endParaRPr lang="ru-RU" altLang="ru-RU" sz="2800" kern="0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0246" name="Группа 3"/>
          <p:cNvGrpSpPr>
            <a:grpSpLocks/>
          </p:cNvGrpSpPr>
          <p:nvPr/>
        </p:nvGrpSpPr>
        <p:grpSpPr bwMode="auto">
          <a:xfrm>
            <a:off x="4773613" y="260350"/>
            <a:ext cx="3633787" cy="1846263"/>
            <a:chOff x="4880507" y="346876"/>
            <a:chExt cx="3633419" cy="1846423"/>
          </a:xfrm>
        </p:grpSpPr>
        <p:sp>
          <p:nvSpPr>
            <p:cNvPr id="8" name="Скругленная прямоугольная выноска 16"/>
            <p:cNvSpPr/>
            <p:nvPr/>
          </p:nvSpPr>
          <p:spPr>
            <a:xfrm>
              <a:off x="4880507" y="346876"/>
              <a:ext cx="3633419" cy="1846423"/>
            </a:xfrm>
            <a:custGeom>
              <a:avLst/>
              <a:gdLst>
                <a:gd name="connsiteX0" fmla="*/ 0 w 3633419"/>
                <a:gd name="connsiteY0" fmla="*/ 240031 h 1440160"/>
                <a:gd name="connsiteX1" fmla="*/ 240031 w 3633419"/>
                <a:gd name="connsiteY1" fmla="*/ 0 h 1440160"/>
                <a:gd name="connsiteX2" fmla="*/ 605570 w 3633419"/>
                <a:gd name="connsiteY2" fmla="*/ 0 h 1440160"/>
                <a:gd name="connsiteX3" fmla="*/ 605570 w 3633419"/>
                <a:gd name="connsiteY3" fmla="*/ 0 h 1440160"/>
                <a:gd name="connsiteX4" fmla="*/ 1513925 w 3633419"/>
                <a:gd name="connsiteY4" fmla="*/ 0 h 1440160"/>
                <a:gd name="connsiteX5" fmla="*/ 3393388 w 3633419"/>
                <a:gd name="connsiteY5" fmla="*/ 0 h 1440160"/>
                <a:gd name="connsiteX6" fmla="*/ 3633419 w 3633419"/>
                <a:gd name="connsiteY6" fmla="*/ 240031 h 1440160"/>
                <a:gd name="connsiteX7" fmla="*/ 3633419 w 3633419"/>
                <a:gd name="connsiteY7" fmla="*/ 840093 h 1440160"/>
                <a:gd name="connsiteX8" fmla="*/ 3633419 w 3633419"/>
                <a:gd name="connsiteY8" fmla="*/ 840093 h 1440160"/>
                <a:gd name="connsiteX9" fmla="*/ 3633419 w 3633419"/>
                <a:gd name="connsiteY9" fmla="*/ 1200133 h 1440160"/>
                <a:gd name="connsiteX10" fmla="*/ 3633419 w 3633419"/>
                <a:gd name="connsiteY10" fmla="*/ 1200129 h 1440160"/>
                <a:gd name="connsiteX11" fmla="*/ 3393388 w 3633419"/>
                <a:gd name="connsiteY11" fmla="*/ 1440160 h 1440160"/>
                <a:gd name="connsiteX12" fmla="*/ 1513925 w 3633419"/>
                <a:gd name="connsiteY12" fmla="*/ 1440160 h 1440160"/>
                <a:gd name="connsiteX13" fmla="*/ 1059759 w 3633419"/>
                <a:gd name="connsiteY13" fmla="*/ 1620180 h 1440160"/>
                <a:gd name="connsiteX14" fmla="*/ 605570 w 3633419"/>
                <a:gd name="connsiteY14" fmla="*/ 1440160 h 1440160"/>
                <a:gd name="connsiteX15" fmla="*/ 240031 w 3633419"/>
                <a:gd name="connsiteY15" fmla="*/ 1440160 h 1440160"/>
                <a:gd name="connsiteX16" fmla="*/ 0 w 3633419"/>
                <a:gd name="connsiteY16" fmla="*/ 1200129 h 1440160"/>
                <a:gd name="connsiteX17" fmla="*/ 0 w 3633419"/>
                <a:gd name="connsiteY17" fmla="*/ 1200133 h 1440160"/>
                <a:gd name="connsiteX18" fmla="*/ 0 w 3633419"/>
                <a:gd name="connsiteY18" fmla="*/ 840093 h 1440160"/>
                <a:gd name="connsiteX19" fmla="*/ 0 w 3633419"/>
                <a:gd name="connsiteY19" fmla="*/ 840093 h 1440160"/>
                <a:gd name="connsiteX20" fmla="*/ 0 w 3633419"/>
                <a:gd name="connsiteY20" fmla="*/ 240031 h 1440160"/>
                <a:gd name="connsiteX0" fmla="*/ 0 w 3633419"/>
                <a:gd name="connsiteY0" fmla="*/ 240031 h 1620180"/>
                <a:gd name="connsiteX1" fmla="*/ 240031 w 3633419"/>
                <a:gd name="connsiteY1" fmla="*/ 0 h 1620180"/>
                <a:gd name="connsiteX2" fmla="*/ 605570 w 3633419"/>
                <a:gd name="connsiteY2" fmla="*/ 0 h 1620180"/>
                <a:gd name="connsiteX3" fmla="*/ 605570 w 3633419"/>
                <a:gd name="connsiteY3" fmla="*/ 0 h 1620180"/>
                <a:gd name="connsiteX4" fmla="*/ 1513925 w 3633419"/>
                <a:gd name="connsiteY4" fmla="*/ 0 h 1620180"/>
                <a:gd name="connsiteX5" fmla="*/ 3393388 w 3633419"/>
                <a:gd name="connsiteY5" fmla="*/ 0 h 1620180"/>
                <a:gd name="connsiteX6" fmla="*/ 3633419 w 3633419"/>
                <a:gd name="connsiteY6" fmla="*/ 240031 h 1620180"/>
                <a:gd name="connsiteX7" fmla="*/ 3633419 w 3633419"/>
                <a:gd name="connsiteY7" fmla="*/ 840093 h 1620180"/>
                <a:gd name="connsiteX8" fmla="*/ 3633419 w 3633419"/>
                <a:gd name="connsiteY8" fmla="*/ 840093 h 1620180"/>
                <a:gd name="connsiteX9" fmla="*/ 3633419 w 3633419"/>
                <a:gd name="connsiteY9" fmla="*/ 1200133 h 1620180"/>
                <a:gd name="connsiteX10" fmla="*/ 3633419 w 3633419"/>
                <a:gd name="connsiteY10" fmla="*/ 1200129 h 1620180"/>
                <a:gd name="connsiteX11" fmla="*/ 3393388 w 3633419"/>
                <a:gd name="connsiteY11" fmla="*/ 1440160 h 1620180"/>
                <a:gd name="connsiteX12" fmla="*/ 2890238 w 3633419"/>
                <a:gd name="connsiteY12" fmla="*/ 1440160 h 1620180"/>
                <a:gd name="connsiteX13" fmla="*/ 1059759 w 3633419"/>
                <a:gd name="connsiteY13" fmla="*/ 1620180 h 1620180"/>
                <a:gd name="connsiteX14" fmla="*/ 605570 w 3633419"/>
                <a:gd name="connsiteY14" fmla="*/ 1440160 h 1620180"/>
                <a:gd name="connsiteX15" fmla="*/ 240031 w 3633419"/>
                <a:gd name="connsiteY15" fmla="*/ 1440160 h 1620180"/>
                <a:gd name="connsiteX16" fmla="*/ 0 w 3633419"/>
                <a:gd name="connsiteY16" fmla="*/ 1200129 h 1620180"/>
                <a:gd name="connsiteX17" fmla="*/ 0 w 3633419"/>
                <a:gd name="connsiteY17" fmla="*/ 1200133 h 1620180"/>
                <a:gd name="connsiteX18" fmla="*/ 0 w 3633419"/>
                <a:gd name="connsiteY18" fmla="*/ 840093 h 1620180"/>
                <a:gd name="connsiteX19" fmla="*/ 0 w 3633419"/>
                <a:gd name="connsiteY19" fmla="*/ 840093 h 1620180"/>
                <a:gd name="connsiteX20" fmla="*/ 0 w 3633419"/>
                <a:gd name="connsiteY20" fmla="*/ 240031 h 1620180"/>
                <a:gd name="connsiteX0" fmla="*/ 0 w 3633419"/>
                <a:gd name="connsiteY0" fmla="*/ 240031 h 1620180"/>
                <a:gd name="connsiteX1" fmla="*/ 240031 w 3633419"/>
                <a:gd name="connsiteY1" fmla="*/ 0 h 1620180"/>
                <a:gd name="connsiteX2" fmla="*/ 605570 w 3633419"/>
                <a:gd name="connsiteY2" fmla="*/ 0 h 1620180"/>
                <a:gd name="connsiteX3" fmla="*/ 605570 w 3633419"/>
                <a:gd name="connsiteY3" fmla="*/ 0 h 1620180"/>
                <a:gd name="connsiteX4" fmla="*/ 1513925 w 3633419"/>
                <a:gd name="connsiteY4" fmla="*/ 0 h 1620180"/>
                <a:gd name="connsiteX5" fmla="*/ 3393388 w 3633419"/>
                <a:gd name="connsiteY5" fmla="*/ 0 h 1620180"/>
                <a:gd name="connsiteX6" fmla="*/ 3633419 w 3633419"/>
                <a:gd name="connsiteY6" fmla="*/ 240031 h 1620180"/>
                <a:gd name="connsiteX7" fmla="*/ 3633419 w 3633419"/>
                <a:gd name="connsiteY7" fmla="*/ 840093 h 1620180"/>
                <a:gd name="connsiteX8" fmla="*/ 3633419 w 3633419"/>
                <a:gd name="connsiteY8" fmla="*/ 840093 h 1620180"/>
                <a:gd name="connsiteX9" fmla="*/ 3633419 w 3633419"/>
                <a:gd name="connsiteY9" fmla="*/ 1200133 h 1620180"/>
                <a:gd name="connsiteX10" fmla="*/ 3633419 w 3633419"/>
                <a:gd name="connsiteY10" fmla="*/ 1200129 h 1620180"/>
                <a:gd name="connsiteX11" fmla="*/ 3393388 w 3633419"/>
                <a:gd name="connsiteY11" fmla="*/ 1440160 h 1620180"/>
                <a:gd name="connsiteX12" fmla="*/ 2890238 w 3633419"/>
                <a:gd name="connsiteY12" fmla="*/ 1440160 h 1620180"/>
                <a:gd name="connsiteX13" fmla="*/ 1059759 w 3633419"/>
                <a:gd name="connsiteY13" fmla="*/ 1620180 h 1620180"/>
                <a:gd name="connsiteX14" fmla="*/ 2274114 w 3633419"/>
                <a:gd name="connsiteY14" fmla="*/ 1459014 h 1620180"/>
                <a:gd name="connsiteX15" fmla="*/ 240031 w 3633419"/>
                <a:gd name="connsiteY15" fmla="*/ 1440160 h 1620180"/>
                <a:gd name="connsiteX16" fmla="*/ 0 w 3633419"/>
                <a:gd name="connsiteY16" fmla="*/ 1200129 h 1620180"/>
                <a:gd name="connsiteX17" fmla="*/ 0 w 3633419"/>
                <a:gd name="connsiteY17" fmla="*/ 1200133 h 1620180"/>
                <a:gd name="connsiteX18" fmla="*/ 0 w 3633419"/>
                <a:gd name="connsiteY18" fmla="*/ 840093 h 1620180"/>
                <a:gd name="connsiteX19" fmla="*/ 0 w 3633419"/>
                <a:gd name="connsiteY19" fmla="*/ 840093 h 1620180"/>
                <a:gd name="connsiteX20" fmla="*/ 0 w 3633419"/>
                <a:gd name="connsiteY20" fmla="*/ 240031 h 1620180"/>
                <a:gd name="connsiteX0" fmla="*/ 0 w 3633419"/>
                <a:gd name="connsiteY0" fmla="*/ 240031 h 1846423"/>
                <a:gd name="connsiteX1" fmla="*/ 240031 w 3633419"/>
                <a:gd name="connsiteY1" fmla="*/ 0 h 1846423"/>
                <a:gd name="connsiteX2" fmla="*/ 605570 w 3633419"/>
                <a:gd name="connsiteY2" fmla="*/ 0 h 1846423"/>
                <a:gd name="connsiteX3" fmla="*/ 605570 w 3633419"/>
                <a:gd name="connsiteY3" fmla="*/ 0 h 1846423"/>
                <a:gd name="connsiteX4" fmla="*/ 1513925 w 3633419"/>
                <a:gd name="connsiteY4" fmla="*/ 0 h 1846423"/>
                <a:gd name="connsiteX5" fmla="*/ 3393388 w 3633419"/>
                <a:gd name="connsiteY5" fmla="*/ 0 h 1846423"/>
                <a:gd name="connsiteX6" fmla="*/ 3633419 w 3633419"/>
                <a:gd name="connsiteY6" fmla="*/ 240031 h 1846423"/>
                <a:gd name="connsiteX7" fmla="*/ 3633419 w 3633419"/>
                <a:gd name="connsiteY7" fmla="*/ 840093 h 1846423"/>
                <a:gd name="connsiteX8" fmla="*/ 3633419 w 3633419"/>
                <a:gd name="connsiteY8" fmla="*/ 840093 h 1846423"/>
                <a:gd name="connsiteX9" fmla="*/ 3633419 w 3633419"/>
                <a:gd name="connsiteY9" fmla="*/ 1200133 h 1846423"/>
                <a:gd name="connsiteX10" fmla="*/ 3633419 w 3633419"/>
                <a:gd name="connsiteY10" fmla="*/ 1200129 h 1846423"/>
                <a:gd name="connsiteX11" fmla="*/ 3393388 w 3633419"/>
                <a:gd name="connsiteY11" fmla="*/ 1440160 h 1846423"/>
                <a:gd name="connsiteX12" fmla="*/ 2890238 w 3633419"/>
                <a:gd name="connsiteY12" fmla="*/ 1440160 h 1846423"/>
                <a:gd name="connsiteX13" fmla="*/ 1813903 w 3633419"/>
                <a:gd name="connsiteY13" fmla="*/ 1846423 h 1846423"/>
                <a:gd name="connsiteX14" fmla="*/ 2274114 w 3633419"/>
                <a:gd name="connsiteY14" fmla="*/ 1459014 h 1846423"/>
                <a:gd name="connsiteX15" fmla="*/ 240031 w 3633419"/>
                <a:gd name="connsiteY15" fmla="*/ 1440160 h 1846423"/>
                <a:gd name="connsiteX16" fmla="*/ 0 w 3633419"/>
                <a:gd name="connsiteY16" fmla="*/ 1200129 h 1846423"/>
                <a:gd name="connsiteX17" fmla="*/ 0 w 3633419"/>
                <a:gd name="connsiteY17" fmla="*/ 1200133 h 1846423"/>
                <a:gd name="connsiteX18" fmla="*/ 0 w 3633419"/>
                <a:gd name="connsiteY18" fmla="*/ 840093 h 1846423"/>
                <a:gd name="connsiteX19" fmla="*/ 0 w 3633419"/>
                <a:gd name="connsiteY19" fmla="*/ 840093 h 1846423"/>
                <a:gd name="connsiteX20" fmla="*/ 0 w 3633419"/>
                <a:gd name="connsiteY20" fmla="*/ 240031 h 184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33419" h="1846423">
                  <a:moveTo>
                    <a:pt x="0" y="240031"/>
                  </a:moveTo>
                  <a:cubicBezTo>
                    <a:pt x="0" y="107466"/>
                    <a:pt x="107466" y="0"/>
                    <a:pt x="240031" y="0"/>
                  </a:cubicBezTo>
                  <a:lnTo>
                    <a:pt x="605570" y="0"/>
                  </a:lnTo>
                  <a:lnTo>
                    <a:pt x="605570" y="0"/>
                  </a:lnTo>
                  <a:lnTo>
                    <a:pt x="1513925" y="0"/>
                  </a:lnTo>
                  <a:lnTo>
                    <a:pt x="3393388" y="0"/>
                  </a:lnTo>
                  <a:cubicBezTo>
                    <a:pt x="3525953" y="0"/>
                    <a:pt x="3633419" y="107466"/>
                    <a:pt x="3633419" y="240031"/>
                  </a:cubicBezTo>
                  <a:lnTo>
                    <a:pt x="3633419" y="840093"/>
                  </a:lnTo>
                  <a:lnTo>
                    <a:pt x="3633419" y="840093"/>
                  </a:lnTo>
                  <a:lnTo>
                    <a:pt x="3633419" y="1200133"/>
                  </a:lnTo>
                  <a:lnTo>
                    <a:pt x="3633419" y="1200129"/>
                  </a:lnTo>
                  <a:cubicBezTo>
                    <a:pt x="3633419" y="1332694"/>
                    <a:pt x="3525953" y="1440160"/>
                    <a:pt x="3393388" y="1440160"/>
                  </a:cubicBezTo>
                  <a:lnTo>
                    <a:pt x="2890238" y="1440160"/>
                  </a:lnTo>
                  <a:lnTo>
                    <a:pt x="1813903" y="1846423"/>
                  </a:lnTo>
                  <a:lnTo>
                    <a:pt x="2274114" y="1459014"/>
                  </a:lnTo>
                  <a:lnTo>
                    <a:pt x="240031" y="1440160"/>
                  </a:lnTo>
                  <a:cubicBezTo>
                    <a:pt x="107466" y="1440160"/>
                    <a:pt x="0" y="1332694"/>
                    <a:pt x="0" y="1200129"/>
                  </a:cubicBezTo>
                  <a:lnTo>
                    <a:pt x="0" y="1200133"/>
                  </a:lnTo>
                  <a:lnTo>
                    <a:pt x="0" y="840093"/>
                  </a:lnTo>
                  <a:lnTo>
                    <a:pt x="0" y="840093"/>
                  </a:lnTo>
                  <a:lnTo>
                    <a:pt x="0" y="240031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  <a:alpha val="63000"/>
              </a:srgbClr>
            </a:solidFill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Прямоугольник 6"/>
            <p:cNvSpPr>
              <a:spLocks noChangeArrowheads="1"/>
            </p:cNvSpPr>
            <p:nvPr/>
          </p:nvSpPr>
          <p:spPr bwMode="auto">
            <a:xfrm>
              <a:off x="5029717" y="475475"/>
              <a:ext cx="3479448" cy="120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kern="0" smtClean="0">
                  <a:solidFill>
                    <a:srgbClr val="000000"/>
                  </a:solidFill>
                  <a:cs typeface="Arial" charset="0"/>
                </a:rPr>
                <a:t>формируется умение достигать конкретного результата</a:t>
              </a:r>
              <a:endParaRPr lang="ru-RU" altLang="ru-RU" sz="1800" kern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0247" name="Группа 6"/>
          <p:cNvGrpSpPr>
            <a:grpSpLocks/>
          </p:cNvGrpSpPr>
          <p:nvPr/>
        </p:nvGrpSpPr>
        <p:grpSpPr bwMode="auto">
          <a:xfrm>
            <a:off x="4232275" y="4384675"/>
            <a:ext cx="4716463" cy="2165350"/>
            <a:chOff x="4067944" y="4109974"/>
            <a:chExt cx="4716016" cy="2164886"/>
          </a:xfrm>
        </p:grpSpPr>
        <p:sp>
          <p:nvSpPr>
            <p:cNvPr id="11" name="Скругленная прямоугольная выноска 17"/>
            <p:cNvSpPr/>
            <p:nvPr/>
          </p:nvSpPr>
          <p:spPr>
            <a:xfrm>
              <a:off x="4067944" y="4109974"/>
              <a:ext cx="4716016" cy="2164886"/>
            </a:xfrm>
            <a:custGeom>
              <a:avLst/>
              <a:gdLst>
                <a:gd name="connsiteX0" fmla="*/ 0 w 4716016"/>
                <a:gd name="connsiteY0" fmla="*/ 236063 h 1416352"/>
                <a:gd name="connsiteX1" fmla="*/ 236063 w 4716016"/>
                <a:gd name="connsiteY1" fmla="*/ 0 h 1416352"/>
                <a:gd name="connsiteX2" fmla="*/ 786003 w 4716016"/>
                <a:gd name="connsiteY2" fmla="*/ 0 h 1416352"/>
                <a:gd name="connsiteX3" fmla="*/ 786003 w 4716016"/>
                <a:gd name="connsiteY3" fmla="*/ 0 h 1416352"/>
                <a:gd name="connsiteX4" fmla="*/ 1965007 w 4716016"/>
                <a:gd name="connsiteY4" fmla="*/ 0 h 1416352"/>
                <a:gd name="connsiteX5" fmla="*/ 4479953 w 4716016"/>
                <a:gd name="connsiteY5" fmla="*/ 0 h 1416352"/>
                <a:gd name="connsiteX6" fmla="*/ 4716016 w 4716016"/>
                <a:gd name="connsiteY6" fmla="*/ 236063 h 1416352"/>
                <a:gd name="connsiteX7" fmla="*/ 4716016 w 4716016"/>
                <a:gd name="connsiteY7" fmla="*/ 826205 h 1416352"/>
                <a:gd name="connsiteX8" fmla="*/ 4716016 w 4716016"/>
                <a:gd name="connsiteY8" fmla="*/ 826205 h 1416352"/>
                <a:gd name="connsiteX9" fmla="*/ 4716016 w 4716016"/>
                <a:gd name="connsiteY9" fmla="*/ 1180293 h 1416352"/>
                <a:gd name="connsiteX10" fmla="*/ 4716016 w 4716016"/>
                <a:gd name="connsiteY10" fmla="*/ 1180289 h 1416352"/>
                <a:gd name="connsiteX11" fmla="*/ 4479953 w 4716016"/>
                <a:gd name="connsiteY11" fmla="*/ 1416352 h 1416352"/>
                <a:gd name="connsiteX12" fmla="*/ 1965007 w 4716016"/>
                <a:gd name="connsiteY12" fmla="*/ 1416352 h 1416352"/>
                <a:gd name="connsiteX13" fmla="*/ 1375520 w 4716016"/>
                <a:gd name="connsiteY13" fmla="*/ 1593396 h 1416352"/>
                <a:gd name="connsiteX14" fmla="*/ 786003 w 4716016"/>
                <a:gd name="connsiteY14" fmla="*/ 1416352 h 1416352"/>
                <a:gd name="connsiteX15" fmla="*/ 236063 w 4716016"/>
                <a:gd name="connsiteY15" fmla="*/ 1416352 h 1416352"/>
                <a:gd name="connsiteX16" fmla="*/ 0 w 4716016"/>
                <a:gd name="connsiteY16" fmla="*/ 1180289 h 1416352"/>
                <a:gd name="connsiteX17" fmla="*/ 0 w 4716016"/>
                <a:gd name="connsiteY17" fmla="*/ 1180293 h 1416352"/>
                <a:gd name="connsiteX18" fmla="*/ 0 w 4716016"/>
                <a:gd name="connsiteY18" fmla="*/ 826205 h 1416352"/>
                <a:gd name="connsiteX19" fmla="*/ 0 w 4716016"/>
                <a:gd name="connsiteY19" fmla="*/ 826205 h 1416352"/>
                <a:gd name="connsiteX20" fmla="*/ 0 w 4716016"/>
                <a:gd name="connsiteY20" fmla="*/ 236063 h 1416352"/>
                <a:gd name="connsiteX0" fmla="*/ 0 w 4716016"/>
                <a:gd name="connsiteY0" fmla="*/ 236063 h 1593396"/>
                <a:gd name="connsiteX1" fmla="*/ 236063 w 4716016"/>
                <a:gd name="connsiteY1" fmla="*/ 0 h 1593396"/>
                <a:gd name="connsiteX2" fmla="*/ 786003 w 4716016"/>
                <a:gd name="connsiteY2" fmla="*/ 0 h 1593396"/>
                <a:gd name="connsiteX3" fmla="*/ 786003 w 4716016"/>
                <a:gd name="connsiteY3" fmla="*/ 0 h 1593396"/>
                <a:gd name="connsiteX4" fmla="*/ 1965007 w 4716016"/>
                <a:gd name="connsiteY4" fmla="*/ 0 h 1593396"/>
                <a:gd name="connsiteX5" fmla="*/ 4479953 w 4716016"/>
                <a:gd name="connsiteY5" fmla="*/ 0 h 1593396"/>
                <a:gd name="connsiteX6" fmla="*/ 4716016 w 4716016"/>
                <a:gd name="connsiteY6" fmla="*/ 236063 h 1593396"/>
                <a:gd name="connsiteX7" fmla="*/ 4716016 w 4716016"/>
                <a:gd name="connsiteY7" fmla="*/ 826205 h 1593396"/>
                <a:gd name="connsiteX8" fmla="*/ 4716016 w 4716016"/>
                <a:gd name="connsiteY8" fmla="*/ 826205 h 1593396"/>
                <a:gd name="connsiteX9" fmla="*/ 4716016 w 4716016"/>
                <a:gd name="connsiteY9" fmla="*/ 1180293 h 1593396"/>
                <a:gd name="connsiteX10" fmla="*/ 4716016 w 4716016"/>
                <a:gd name="connsiteY10" fmla="*/ 1180289 h 1593396"/>
                <a:gd name="connsiteX11" fmla="*/ 4479953 w 4716016"/>
                <a:gd name="connsiteY11" fmla="*/ 1416352 h 1593396"/>
                <a:gd name="connsiteX12" fmla="*/ 3001956 w 4716016"/>
                <a:gd name="connsiteY12" fmla="*/ 1406925 h 1593396"/>
                <a:gd name="connsiteX13" fmla="*/ 1375520 w 4716016"/>
                <a:gd name="connsiteY13" fmla="*/ 1593396 h 1593396"/>
                <a:gd name="connsiteX14" fmla="*/ 786003 w 4716016"/>
                <a:gd name="connsiteY14" fmla="*/ 1416352 h 1593396"/>
                <a:gd name="connsiteX15" fmla="*/ 236063 w 4716016"/>
                <a:gd name="connsiteY15" fmla="*/ 1416352 h 1593396"/>
                <a:gd name="connsiteX16" fmla="*/ 0 w 4716016"/>
                <a:gd name="connsiteY16" fmla="*/ 1180289 h 1593396"/>
                <a:gd name="connsiteX17" fmla="*/ 0 w 4716016"/>
                <a:gd name="connsiteY17" fmla="*/ 1180293 h 1593396"/>
                <a:gd name="connsiteX18" fmla="*/ 0 w 4716016"/>
                <a:gd name="connsiteY18" fmla="*/ 826205 h 1593396"/>
                <a:gd name="connsiteX19" fmla="*/ 0 w 4716016"/>
                <a:gd name="connsiteY19" fmla="*/ 826205 h 1593396"/>
                <a:gd name="connsiteX20" fmla="*/ 0 w 4716016"/>
                <a:gd name="connsiteY20" fmla="*/ 236063 h 1593396"/>
                <a:gd name="connsiteX0" fmla="*/ 0 w 4716016"/>
                <a:gd name="connsiteY0" fmla="*/ 236063 h 1593396"/>
                <a:gd name="connsiteX1" fmla="*/ 236063 w 4716016"/>
                <a:gd name="connsiteY1" fmla="*/ 0 h 1593396"/>
                <a:gd name="connsiteX2" fmla="*/ 786003 w 4716016"/>
                <a:gd name="connsiteY2" fmla="*/ 0 h 1593396"/>
                <a:gd name="connsiteX3" fmla="*/ 786003 w 4716016"/>
                <a:gd name="connsiteY3" fmla="*/ 0 h 1593396"/>
                <a:gd name="connsiteX4" fmla="*/ 1965007 w 4716016"/>
                <a:gd name="connsiteY4" fmla="*/ 0 h 1593396"/>
                <a:gd name="connsiteX5" fmla="*/ 4479953 w 4716016"/>
                <a:gd name="connsiteY5" fmla="*/ 0 h 1593396"/>
                <a:gd name="connsiteX6" fmla="*/ 4716016 w 4716016"/>
                <a:gd name="connsiteY6" fmla="*/ 236063 h 1593396"/>
                <a:gd name="connsiteX7" fmla="*/ 4716016 w 4716016"/>
                <a:gd name="connsiteY7" fmla="*/ 826205 h 1593396"/>
                <a:gd name="connsiteX8" fmla="*/ 4716016 w 4716016"/>
                <a:gd name="connsiteY8" fmla="*/ 826205 h 1593396"/>
                <a:gd name="connsiteX9" fmla="*/ 4716016 w 4716016"/>
                <a:gd name="connsiteY9" fmla="*/ 1180293 h 1593396"/>
                <a:gd name="connsiteX10" fmla="*/ 4716016 w 4716016"/>
                <a:gd name="connsiteY10" fmla="*/ 1180289 h 1593396"/>
                <a:gd name="connsiteX11" fmla="*/ 4479953 w 4716016"/>
                <a:gd name="connsiteY11" fmla="*/ 1416352 h 1593396"/>
                <a:gd name="connsiteX12" fmla="*/ 3001956 w 4716016"/>
                <a:gd name="connsiteY12" fmla="*/ 1406925 h 1593396"/>
                <a:gd name="connsiteX13" fmla="*/ 1375520 w 4716016"/>
                <a:gd name="connsiteY13" fmla="*/ 1593396 h 1593396"/>
                <a:gd name="connsiteX14" fmla="*/ 2124609 w 4716016"/>
                <a:gd name="connsiteY14" fmla="*/ 1416352 h 1593396"/>
                <a:gd name="connsiteX15" fmla="*/ 236063 w 4716016"/>
                <a:gd name="connsiteY15" fmla="*/ 1416352 h 1593396"/>
                <a:gd name="connsiteX16" fmla="*/ 0 w 4716016"/>
                <a:gd name="connsiteY16" fmla="*/ 1180289 h 1593396"/>
                <a:gd name="connsiteX17" fmla="*/ 0 w 4716016"/>
                <a:gd name="connsiteY17" fmla="*/ 1180293 h 1593396"/>
                <a:gd name="connsiteX18" fmla="*/ 0 w 4716016"/>
                <a:gd name="connsiteY18" fmla="*/ 826205 h 1593396"/>
                <a:gd name="connsiteX19" fmla="*/ 0 w 4716016"/>
                <a:gd name="connsiteY19" fmla="*/ 826205 h 1593396"/>
                <a:gd name="connsiteX20" fmla="*/ 0 w 4716016"/>
                <a:gd name="connsiteY20" fmla="*/ 236063 h 1593396"/>
                <a:gd name="connsiteX0" fmla="*/ 0 w 4716016"/>
                <a:gd name="connsiteY0" fmla="*/ 236063 h 1904481"/>
                <a:gd name="connsiteX1" fmla="*/ 236063 w 4716016"/>
                <a:gd name="connsiteY1" fmla="*/ 0 h 1904481"/>
                <a:gd name="connsiteX2" fmla="*/ 786003 w 4716016"/>
                <a:gd name="connsiteY2" fmla="*/ 0 h 1904481"/>
                <a:gd name="connsiteX3" fmla="*/ 786003 w 4716016"/>
                <a:gd name="connsiteY3" fmla="*/ 0 h 1904481"/>
                <a:gd name="connsiteX4" fmla="*/ 1965007 w 4716016"/>
                <a:gd name="connsiteY4" fmla="*/ 0 h 1904481"/>
                <a:gd name="connsiteX5" fmla="*/ 4479953 w 4716016"/>
                <a:gd name="connsiteY5" fmla="*/ 0 h 1904481"/>
                <a:gd name="connsiteX6" fmla="*/ 4716016 w 4716016"/>
                <a:gd name="connsiteY6" fmla="*/ 236063 h 1904481"/>
                <a:gd name="connsiteX7" fmla="*/ 4716016 w 4716016"/>
                <a:gd name="connsiteY7" fmla="*/ 826205 h 1904481"/>
                <a:gd name="connsiteX8" fmla="*/ 4716016 w 4716016"/>
                <a:gd name="connsiteY8" fmla="*/ 826205 h 1904481"/>
                <a:gd name="connsiteX9" fmla="*/ 4716016 w 4716016"/>
                <a:gd name="connsiteY9" fmla="*/ 1180293 h 1904481"/>
                <a:gd name="connsiteX10" fmla="*/ 4716016 w 4716016"/>
                <a:gd name="connsiteY10" fmla="*/ 1180289 h 1904481"/>
                <a:gd name="connsiteX11" fmla="*/ 4479953 w 4716016"/>
                <a:gd name="connsiteY11" fmla="*/ 1416352 h 1904481"/>
                <a:gd name="connsiteX12" fmla="*/ 3001956 w 4716016"/>
                <a:gd name="connsiteY12" fmla="*/ 1406925 h 1904481"/>
                <a:gd name="connsiteX13" fmla="*/ 3666234 w 4716016"/>
                <a:gd name="connsiteY13" fmla="*/ 1904481 h 1904481"/>
                <a:gd name="connsiteX14" fmla="*/ 2124609 w 4716016"/>
                <a:gd name="connsiteY14" fmla="*/ 1416352 h 1904481"/>
                <a:gd name="connsiteX15" fmla="*/ 236063 w 4716016"/>
                <a:gd name="connsiteY15" fmla="*/ 1416352 h 1904481"/>
                <a:gd name="connsiteX16" fmla="*/ 0 w 4716016"/>
                <a:gd name="connsiteY16" fmla="*/ 1180289 h 1904481"/>
                <a:gd name="connsiteX17" fmla="*/ 0 w 4716016"/>
                <a:gd name="connsiteY17" fmla="*/ 1180293 h 1904481"/>
                <a:gd name="connsiteX18" fmla="*/ 0 w 4716016"/>
                <a:gd name="connsiteY18" fmla="*/ 826205 h 1904481"/>
                <a:gd name="connsiteX19" fmla="*/ 0 w 4716016"/>
                <a:gd name="connsiteY19" fmla="*/ 826205 h 1904481"/>
                <a:gd name="connsiteX20" fmla="*/ 0 w 4716016"/>
                <a:gd name="connsiteY20" fmla="*/ 236063 h 190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016" h="1904481">
                  <a:moveTo>
                    <a:pt x="0" y="236063"/>
                  </a:moveTo>
                  <a:cubicBezTo>
                    <a:pt x="0" y="105689"/>
                    <a:pt x="105689" y="0"/>
                    <a:pt x="236063" y="0"/>
                  </a:cubicBezTo>
                  <a:lnTo>
                    <a:pt x="786003" y="0"/>
                  </a:lnTo>
                  <a:lnTo>
                    <a:pt x="786003" y="0"/>
                  </a:lnTo>
                  <a:lnTo>
                    <a:pt x="1965007" y="0"/>
                  </a:lnTo>
                  <a:lnTo>
                    <a:pt x="4479953" y="0"/>
                  </a:lnTo>
                  <a:cubicBezTo>
                    <a:pt x="4610327" y="0"/>
                    <a:pt x="4716016" y="105689"/>
                    <a:pt x="4716016" y="236063"/>
                  </a:cubicBezTo>
                  <a:lnTo>
                    <a:pt x="4716016" y="826205"/>
                  </a:lnTo>
                  <a:lnTo>
                    <a:pt x="4716016" y="826205"/>
                  </a:lnTo>
                  <a:lnTo>
                    <a:pt x="4716016" y="1180293"/>
                  </a:lnTo>
                  <a:lnTo>
                    <a:pt x="4716016" y="1180289"/>
                  </a:lnTo>
                  <a:cubicBezTo>
                    <a:pt x="4716016" y="1310663"/>
                    <a:pt x="4610327" y="1416352"/>
                    <a:pt x="4479953" y="1416352"/>
                  </a:cubicBezTo>
                  <a:lnTo>
                    <a:pt x="3001956" y="1406925"/>
                  </a:lnTo>
                  <a:lnTo>
                    <a:pt x="3666234" y="1904481"/>
                  </a:lnTo>
                  <a:lnTo>
                    <a:pt x="2124609" y="1416352"/>
                  </a:lnTo>
                  <a:lnTo>
                    <a:pt x="236063" y="1416352"/>
                  </a:lnTo>
                  <a:cubicBezTo>
                    <a:pt x="105689" y="1416352"/>
                    <a:pt x="0" y="1310663"/>
                    <a:pt x="0" y="1180289"/>
                  </a:cubicBezTo>
                  <a:lnTo>
                    <a:pt x="0" y="1180293"/>
                  </a:lnTo>
                  <a:lnTo>
                    <a:pt x="0" y="826205"/>
                  </a:lnTo>
                  <a:lnTo>
                    <a:pt x="0" y="826205"/>
                  </a:lnTo>
                  <a:lnTo>
                    <a:pt x="0" y="236063"/>
                  </a:lnTo>
                  <a:close/>
                </a:path>
              </a:pathLst>
            </a:custGeom>
            <a:solidFill>
              <a:srgbClr val="1F497D">
                <a:lumMod val="40000"/>
                <a:lumOff val="60000"/>
                <a:alpha val="57000"/>
              </a:srgbClr>
            </a:solidFill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  <a:scene3d>
              <a:camera prst="orthographicFront">
                <a:rot lat="0" lon="0" rev="10799999"/>
              </a:camera>
              <a:lightRig rig="threePt" dir="t"/>
            </a:scene3d>
            <a:sp3d/>
          </p:spPr>
          <p:txBody>
            <a:bodyPr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Прямоугольник 7"/>
            <p:cNvSpPr>
              <a:spLocks noChangeArrowheads="1"/>
            </p:cNvSpPr>
            <p:nvPr/>
          </p:nvSpPr>
          <p:spPr bwMode="auto">
            <a:xfrm>
              <a:off x="4193345" y="4616278"/>
              <a:ext cx="4571567" cy="156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kern="0" dirty="0" smtClean="0">
                  <a:solidFill>
                    <a:srgbClr val="000000"/>
                  </a:solidFill>
                  <a:cs typeface="Arial" charset="0"/>
                </a:rPr>
                <a:t>через участие в </a:t>
              </a:r>
              <a:r>
                <a:rPr lang="ru-RU" altLang="ru-RU" sz="2400" kern="0" dirty="0" err="1" smtClean="0">
                  <a:solidFill>
                    <a:srgbClr val="000000"/>
                  </a:solidFill>
                  <a:cs typeface="Arial" charset="0"/>
                </a:rPr>
                <a:t>роботехнических</a:t>
              </a:r>
              <a:r>
                <a:rPr lang="ru-RU" altLang="ru-RU" sz="2400" kern="0" dirty="0" smtClean="0">
                  <a:solidFill>
                    <a:srgbClr val="000000"/>
                  </a:solidFill>
                  <a:cs typeface="Arial" charset="0"/>
                </a:rPr>
                <a:t> соревнованиях возникает понимание конкурентной способности идей и решений</a:t>
              </a:r>
              <a:endParaRPr lang="ru-RU" altLang="ru-RU" sz="1800" kern="0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248" name="Прямоугольник 4"/>
          <p:cNvSpPr>
            <a:spLocks noChangeArrowheads="1"/>
          </p:cNvSpPr>
          <p:nvPr/>
        </p:nvSpPr>
        <p:spPr bwMode="auto">
          <a:xfrm>
            <a:off x="406400" y="360363"/>
            <a:ext cx="3024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возникает понимание смысла обучения</a:t>
            </a:r>
            <a:endParaRPr lang="ru-RU" altLang="ru-RU" sz="18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10249" name="Группа 7"/>
          <p:cNvGrpSpPr>
            <a:grpSpLocks/>
          </p:cNvGrpSpPr>
          <p:nvPr/>
        </p:nvGrpSpPr>
        <p:grpSpPr bwMode="auto">
          <a:xfrm>
            <a:off x="96838" y="3819525"/>
            <a:ext cx="3743325" cy="2122488"/>
            <a:chOff x="323527" y="3789040"/>
            <a:chExt cx="3743648" cy="2121297"/>
          </a:xfrm>
        </p:grpSpPr>
        <p:sp>
          <p:nvSpPr>
            <p:cNvPr id="16" name="Скругленная прямоугольная выноска 18"/>
            <p:cNvSpPr/>
            <p:nvPr/>
          </p:nvSpPr>
          <p:spPr>
            <a:xfrm>
              <a:off x="323527" y="3789040"/>
              <a:ext cx="3575209" cy="2121297"/>
            </a:xfrm>
            <a:custGeom>
              <a:avLst/>
              <a:gdLst>
                <a:gd name="connsiteX0" fmla="*/ 0 w 4716016"/>
                <a:gd name="connsiteY0" fmla="*/ 236063 h 1416352"/>
                <a:gd name="connsiteX1" fmla="*/ 236063 w 4716016"/>
                <a:gd name="connsiteY1" fmla="*/ 0 h 1416352"/>
                <a:gd name="connsiteX2" fmla="*/ 786003 w 4716016"/>
                <a:gd name="connsiteY2" fmla="*/ 0 h 1416352"/>
                <a:gd name="connsiteX3" fmla="*/ 786003 w 4716016"/>
                <a:gd name="connsiteY3" fmla="*/ 0 h 1416352"/>
                <a:gd name="connsiteX4" fmla="*/ 1965007 w 4716016"/>
                <a:gd name="connsiteY4" fmla="*/ 0 h 1416352"/>
                <a:gd name="connsiteX5" fmla="*/ 4479953 w 4716016"/>
                <a:gd name="connsiteY5" fmla="*/ 0 h 1416352"/>
                <a:gd name="connsiteX6" fmla="*/ 4716016 w 4716016"/>
                <a:gd name="connsiteY6" fmla="*/ 236063 h 1416352"/>
                <a:gd name="connsiteX7" fmla="*/ 4716016 w 4716016"/>
                <a:gd name="connsiteY7" fmla="*/ 826205 h 1416352"/>
                <a:gd name="connsiteX8" fmla="*/ 4716016 w 4716016"/>
                <a:gd name="connsiteY8" fmla="*/ 826205 h 1416352"/>
                <a:gd name="connsiteX9" fmla="*/ 4716016 w 4716016"/>
                <a:gd name="connsiteY9" fmla="*/ 1180293 h 1416352"/>
                <a:gd name="connsiteX10" fmla="*/ 4716016 w 4716016"/>
                <a:gd name="connsiteY10" fmla="*/ 1180289 h 1416352"/>
                <a:gd name="connsiteX11" fmla="*/ 4479953 w 4716016"/>
                <a:gd name="connsiteY11" fmla="*/ 1416352 h 1416352"/>
                <a:gd name="connsiteX12" fmla="*/ 1965007 w 4716016"/>
                <a:gd name="connsiteY12" fmla="*/ 1416352 h 1416352"/>
                <a:gd name="connsiteX13" fmla="*/ 1375520 w 4716016"/>
                <a:gd name="connsiteY13" fmla="*/ 1593396 h 1416352"/>
                <a:gd name="connsiteX14" fmla="*/ 786003 w 4716016"/>
                <a:gd name="connsiteY14" fmla="*/ 1416352 h 1416352"/>
                <a:gd name="connsiteX15" fmla="*/ 236063 w 4716016"/>
                <a:gd name="connsiteY15" fmla="*/ 1416352 h 1416352"/>
                <a:gd name="connsiteX16" fmla="*/ 0 w 4716016"/>
                <a:gd name="connsiteY16" fmla="*/ 1180289 h 1416352"/>
                <a:gd name="connsiteX17" fmla="*/ 0 w 4716016"/>
                <a:gd name="connsiteY17" fmla="*/ 1180293 h 1416352"/>
                <a:gd name="connsiteX18" fmla="*/ 0 w 4716016"/>
                <a:gd name="connsiteY18" fmla="*/ 826205 h 1416352"/>
                <a:gd name="connsiteX19" fmla="*/ 0 w 4716016"/>
                <a:gd name="connsiteY19" fmla="*/ 826205 h 1416352"/>
                <a:gd name="connsiteX20" fmla="*/ 0 w 4716016"/>
                <a:gd name="connsiteY20" fmla="*/ 236063 h 1416352"/>
                <a:gd name="connsiteX0" fmla="*/ 0 w 4716016"/>
                <a:gd name="connsiteY0" fmla="*/ 236063 h 2121297"/>
                <a:gd name="connsiteX1" fmla="*/ 236063 w 4716016"/>
                <a:gd name="connsiteY1" fmla="*/ 0 h 2121297"/>
                <a:gd name="connsiteX2" fmla="*/ 786003 w 4716016"/>
                <a:gd name="connsiteY2" fmla="*/ 0 h 2121297"/>
                <a:gd name="connsiteX3" fmla="*/ 786003 w 4716016"/>
                <a:gd name="connsiteY3" fmla="*/ 0 h 2121297"/>
                <a:gd name="connsiteX4" fmla="*/ 1965007 w 4716016"/>
                <a:gd name="connsiteY4" fmla="*/ 0 h 2121297"/>
                <a:gd name="connsiteX5" fmla="*/ 4479953 w 4716016"/>
                <a:gd name="connsiteY5" fmla="*/ 0 h 2121297"/>
                <a:gd name="connsiteX6" fmla="*/ 4716016 w 4716016"/>
                <a:gd name="connsiteY6" fmla="*/ 236063 h 2121297"/>
                <a:gd name="connsiteX7" fmla="*/ 4716016 w 4716016"/>
                <a:gd name="connsiteY7" fmla="*/ 826205 h 2121297"/>
                <a:gd name="connsiteX8" fmla="*/ 4716016 w 4716016"/>
                <a:gd name="connsiteY8" fmla="*/ 826205 h 2121297"/>
                <a:gd name="connsiteX9" fmla="*/ 4716016 w 4716016"/>
                <a:gd name="connsiteY9" fmla="*/ 1180293 h 2121297"/>
                <a:gd name="connsiteX10" fmla="*/ 4716016 w 4716016"/>
                <a:gd name="connsiteY10" fmla="*/ 1180289 h 2121297"/>
                <a:gd name="connsiteX11" fmla="*/ 4479953 w 4716016"/>
                <a:gd name="connsiteY11" fmla="*/ 1416352 h 2121297"/>
                <a:gd name="connsiteX12" fmla="*/ 1965007 w 4716016"/>
                <a:gd name="connsiteY12" fmla="*/ 1416352 h 2121297"/>
                <a:gd name="connsiteX13" fmla="*/ 508254 w 4716016"/>
                <a:gd name="connsiteY13" fmla="*/ 2121297 h 2121297"/>
                <a:gd name="connsiteX14" fmla="*/ 786003 w 4716016"/>
                <a:gd name="connsiteY14" fmla="*/ 1416352 h 2121297"/>
                <a:gd name="connsiteX15" fmla="*/ 236063 w 4716016"/>
                <a:gd name="connsiteY15" fmla="*/ 1416352 h 2121297"/>
                <a:gd name="connsiteX16" fmla="*/ 0 w 4716016"/>
                <a:gd name="connsiteY16" fmla="*/ 1180289 h 2121297"/>
                <a:gd name="connsiteX17" fmla="*/ 0 w 4716016"/>
                <a:gd name="connsiteY17" fmla="*/ 1180293 h 2121297"/>
                <a:gd name="connsiteX18" fmla="*/ 0 w 4716016"/>
                <a:gd name="connsiteY18" fmla="*/ 826205 h 2121297"/>
                <a:gd name="connsiteX19" fmla="*/ 0 w 4716016"/>
                <a:gd name="connsiteY19" fmla="*/ 826205 h 2121297"/>
                <a:gd name="connsiteX20" fmla="*/ 0 w 4716016"/>
                <a:gd name="connsiteY20" fmla="*/ 236063 h 212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016" h="2121297">
                  <a:moveTo>
                    <a:pt x="0" y="236063"/>
                  </a:moveTo>
                  <a:cubicBezTo>
                    <a:pt x="0" y="105689"/>
                    <a:pt x="105689" y="0"/>
                    <a:pt x="236063" y="0"/>
                  </a:cubicBezTo>
                  <a:lnTo>
                    <a:pt x="786003" y="0"/>
                  </a:lnTo>
                  <a:lnTo>
                    <a:pt x="786003" y="0"/>
                  </a:lnTo>
                  <a:lnTo>
                    <a:pt x="1965007" y="0"/>
                  </a:lnTo>
                  <a:lnTo>
                    <a:pt x="4479953" y="0"/>
                  </a:lnTo>
                  <a:cubicBezTo>
                    <a:pt x="4610327" y="0"/>
                    <a:pt x="4716016" y="105689"/>
                    <a:pt x="4716016" y="236063"/>
                  </a:cubicBezTo>
                  <a:lnTo>
                    <a:pt x="4716016" y="826205"/>
                  </a:lnTo>
                  <a:lnTo>
                    <a:pt x="4716016" y="826205"/>
                  </a:lnTo>
                  <a:lnTo>
                    <a:pt x="4716016" y="1180293"/>
                  </a:lnTo>
                  <a:lnTo>
                    <a:pt x="4716016" y="1180289"/>
                  </a:lnTo>
                  <a:cubicBezTo>
                    <a:pt x="4716016" y="1310663"/>
                    <a:pt x="4610327" y="1416352"/>
                    <a:pt x="4479953" y="1416352"/>
                  </a:cubicBezTo>
                  <a:lnTo>
                    <a:pt x="1965007" y="1416352"/>
                  </a:lnTo>
                  <a:lnTo>
                    <a:pt x="508254" y="2121297"/>
                  </a:lnTo>
                  <a:lnTo>
                    <a:pt x="786003" y="1416352"/>
                  </a:lnTo>
                  <a:lnTo>
                    <a:pt x="236063" y="1416352"/>
                  </a:lnTo>
                  <a:cubicBezTo>
                    <a:pt x="105689" y="1416352"/>
                    <a:pt x="0" y="1310663"/>
                    <a:pt x="0" y="1180289"/>
                  </a:cubicBezTo>
                  <a:lnTo>
                    <a:pt x="0" y="1180293"/>
                  </a:lnTo>
                  <a:lnTo>
                    <a:pt x="0" y="826205"/>
                  </a:lnTo>
                  <a:lnTo>
                    <a:pt x="0" y="826205"/>
                  </a:lnTo>
                  <a:lnTo>
                    <a:pt x="0" y="236063"/>
                  </a:lnTo>
                  <a:close/>
                </a:path>
              </a:pathLst>
            </a:custGeom>
            <a:solidFill>
              <a:srgbClr val="1F497D">
                <a:lumMod val="60000"/>
                <a:lumOff val="40000"/>
                <a:alpha val="47000"/>
              </a:srgbClr>
            </a:solidFill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  <a:scene3d>
              <a:camera prst="orthographicFront">
                <a:rot lat="0" lon="0" rev="10799999"/>
              </a:camera>
              <a:lightRig rig="threePt" dir="t"/>
            </a:scene3d>
            <a:sp3d/>
          </p:spPr>
          <p:txBody>
            <a:bodyPr anchor="ctr"/>
            <a:lstStyle/>
            <a:p>
              <a:pPr algn="ctr">
                <a:defRPr/>
              </a:pPr>
              <a:endParaRPr lang="ru-RU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Прямоугольник 3"/>
            <p:cNvSpPr>
              <a:spLocks noChangeArrowheads="1"/>
            </p:cNvSpPr>
            <p:nvPr/>
          </p:nvSpPr>
          <p:spPr bwMode="auto">
            <a:xfrm>
              <a:off x="683920" y="4591864"/>
              <a:ext cx="3383255" cy="120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2400" kern="0" dirty="0" smtClean="0">
                  <a:solidFill>
                    <a:srgbClr val="000000"/>
                  </a:solidFill>
                  <a:cs typeface="Arial" charset="0"/>
                </a:rPr>
                <a:t>формируется чёткая связь между дисциплинами</a:t>
              </a:r>
              <a:endParaRPr lang="ru-RU" altLang="ru-RU" sz="1800" kern="0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5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84984"/>
            <a:ext cx="3290400" cy="246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2900" y="260350"/>
            <a:ext cx="866864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kern="0" dirty="0">
                <a:solidFill>
                  <a:srgbClr val="002060"/>
                </a:solidFill>
              </a:rPr>
              <a:t>«Анализ результативных практик–2015»</a:t>
            </a:r>
            <a:endParaRPr lang="ru-RU" altLang="ru-RU" b="1" kern="0" dirty="0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117" y="836712"/>
            <a:ext cx="864349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Свой опыт внедрения робототехники в предмет «</a:t>
            </a:r>
            <a:r>
              <a:rPr lang="ru-RU" sz="2400" dirty="0" smtClean="0"/>
              <a:t>Информатика» </a:t>
            </a:r>
            <a:r>
              <a:rPr lang="ru-RU" sz="2400" dirty="0"/>
              <a:t>я представила на краевом конкурсе «Анализ результативных практик–2015» и стала победителем  в номинации «Методическая разработка урока с углубленным изучением информатики в основной школе».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9" y="3933056"/>
            <a:ext cx="3246107" cy="243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45979"/>
            <a:ext cx="3534139" cy="265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9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1340297" y="1988840"/>
            <a:ext cx="66960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 smtClean="0">
                <a:solidFill>
                  <a:srgbClr val="C00000"/>
                </a:solidFill>
              </a:rPr>
              <a:t>Благодарю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 smtClean="0">
                <a:solidFill>
                  <a:srgbClr val="C00000"/>
                </a:solidFill>
              </a:rPr>
              <a:t>за внимание!</a:t>
            </a:r>
            <a:endParaRPr lang="ru-RU" alt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2900" y="260350"/>
            <a:ext cx="83327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600" b="1" kern="0" dirty="0">
                <a:solidFill>
                  <a:srgbClr val="002060"/>
                </a:solidFill>
              </a:rPr>
              <a:t>Смысл предлагаемой технологии – приобретение знаний детьми в процессе создания робота. </a:t>
            </a:r>
            <a:endParaRPr lang="ru-RU" altLang="ru-RU" sz="3600" b="1" kern="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05246408"/>
              </p:ext>
            </p:extLst>
          </p:nvPr>
        </p:nvGraphicFramePr>
        <p:xfrm>
          <a:off x="683568" y="2060848"/>
          <a:ext cx="77768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41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2900" y="260350"/>
            <a:ext cx="83327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600" b="1" kern="0" dirty="0">
                <a:solidFill>
                  <a:srgbClr val="002060"/>
                </a:solidFill>
              </a:rPr>
              <a:t>В качестве платформы для создания роботов используется конструктор </a:t>
            </a:r>
            <a:r>
              <a:rPr lang="ru-RU" altLang="ru-RU" sz="3600" b="1" kern="0" dirty="0" err="1">
                <a:solidFill>
                  <a:srgbClr val="002060"/>
                </a:solidFill>
              </a:rPr>
              <a:t>Lego</a:t>
            </a:r>
            <a:r>
              <a:rPr lang="ru-RU" altLang="ru-RU" sz="3600" b="1" kern="0" dirty="0">
                <a:solidFill>
                  <a:srgbClr val="002060"/>
                </a:solidFill>
              </a:rPr>
              <a:t> </a:t>
            </a:r>
            <a:r>
              <a:rPr lang="ru-RU" altLang="ru-RU" sz="3600" b="1" kern="0" dirty="0" err="1">
                <a:solidFill>
                  <a:srgbClr val="002060"/>
                </a:solidFill>
              </a:rPr>
              <a:t>Mindstorms</a:t>
            </a:r>
            <a:r>
              <a:rPr lang="ru-RU" altLang="ru-RU" sz="3600" b="1" kern="0" dirty="0">
                <a:solidFill>
                  <a:srgbClr val="002060"/>
                </a:solidFill>
              </a:rPr>
              <a:t> NXT.</a:t>
            </a:r>
            <a:endParaRPr lang="ru-RU" altLang="ru-RU" sz="3600" b="1" kern="0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69" y="2276871"/>
            <a:ext cx="35845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9477" y="242637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Комплекты робототехники школа получила по программе модернизации образования. Внешне это обычные конструкторы LEGO, только с программируемым блоком, проводами, выходом USB и другим техническим оснащением. </a:t>
            </a:r>
          </a:p>
        </p:txBody>
      </p:sp>
    </p:spTree>
    <p:extLst>
      <p:ext uri="{BB962C8B-B14F-4D97-AF65-F5344CB8AC3E}">
        <p14:creationId xmlns:p14="http://schemas.microsoft.com/office/powerpoint/2010/main" val="42406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2900" y="260350"/>
            <a:ext cx="83327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kern="0" dirty="0">
                <a:solidFill>
                  <a:srgbClr val="002060"/>
                </a:solidFill>
              </a:rPr>
              <a:t>Р</a:t>
            </a:r>
            <a:r>
              <a:rPr lang="ru-RU" altLang="ru-RU" b="1" kern="0" dirty="0" smtClean="0">
                <a:solidFill>
                  <a:srgbClr val="002060"/>
                </a:solidFill>
              </a:rPr>
              <a:t>азработана </a:t>
            </a:r>
            <a:r>
              <a:rPr lang="ru-RU" altLang="ru-RU" b="1" kern="0" dirty="0">
                <a:solidFill>
                  <a:srgbClr val="002060"/>
                </a:solidFill>
              </a:rPr>
              <a:t>рабочая программа курса «Начала информатики с элементами робототехники» для 5-6 классов</a:t>
            </a:r>
            <a:endParaRPr lang="ru-RU" altLang="ru-RU" b="1" kern="0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1440" y="1772816"/>
            <a:ext cx="35601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9477" y="2060848"/>
            <a:ext cx="5114168" cy="4483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В основу курса положена программа автора </a:t>
            </a:r>
            <a:r>
              <a:rPr lang="ru-RU" sz="2400" b="1" dirty="0" err="1"/>
              <a:t>Босовой</a:t>
            </a:r>
            <a:r>
              <a:rPr lang="ru-RU" sz="2400" b="1" dirty="0"/>
              <a:t> Л. Л</a:t>
            </a:r>
            <a:r>
              <a:rPr lang="ru-RU" sz="2400" b="1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ru-RU" sz="2400" dirty="0" smtClean="0"/>
              <a:t>Вопросы </a:t>
            </a:r>
            <a:r>
              <a:rPr lang="ru-RU" sz="2400" dirty="0"/>
              <a:t>дополнительного содержания по направлению </a:t>
            </a:r>
            <a:r>
              <a:rPr lang="ru-RU" sz="2400" b="1" dirty="0"/>
              <a:t>«Робототехника</a:t>
            </a:r>
            <a:r>
              <a:rPr lang="ru-RU" sz="2400" dirty="0"/>
              <a:t>» внесены в </a:t>
            </a:r>
            <a:r>
              <a:rPr lang="ru-RU" sz="2400" dirty="0" smtClean="0"/>
              <a:t>следующие темы программы: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/>
              <a:t>информация вокруг нас;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/>
              <a:t>компьютер;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/>
              <a:t>информационные модели;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 err="1" smtClean="0"/>
              <a:t>алгоритмика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00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7142" y="188640"/>
            <a:ext cx="83327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kern="0" dirty="0">
                <a:solidFill>
                  <a:srgbClr val="002060"/>
                </a:solidFill>
              </a:rPr>
              <a:t>Информация вокруг нас</a:t>
            </a:r>
            <a:endParaRPr lang="ru-RU" altLang="ru-RU" b="1" kern="0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142" y="987996"/>
            <a:ext cx="30007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Идея изучения робототехники на данном этапе заключается в знакомстве со средой программирования </a:t>
            </a:r>
            <a:r>
              <a:rPr lang="ru-RU" sz="2400" b="1" dirty="0" err="1"/>
              <a:t>RoboLab</a:t>
            </a:r>
            <a:r>
              <a:rPr lang="ru-RU" sz="2400" dirty="0"/>
              <a:t>, которая включает в себя набор пиктограмм, интуитивно понятных детям.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50640"/>
            <a:ext cx="3510136" cy="263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89" y="2268783"/>
            <a:ext cx="3150096" cy="236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7072"/>
            <a:ext cx="3438128" cy="257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4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7142" y="188640"/>
            <a:ext cx="83327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kern="0" dirty="0" err="1">
                <a:solidFill>
                  <a:srgbClr val="002060"/>
                </a:solidFill>
              </a:rPr>
              <a:t>Алгоритмика</a:t>
            </a:r>
            <a:endParaRPr lang="ru-RU" altLang="ru-RU" b="1" kern="0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142" y="829859"/>
            <a:ext cx="8332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конструкторов </a:t>
            </a:r>
            <a:r>
              <a:rPr lang="ru-RU" sz="2400" dirty="0" err="1"/>
              <a:t>Mindstorms</a:t>
            </a:r>
            <a:r>
              <a:rPr lang="ru-RU" sz="2400" dirty="0"/>
              <a:t> NXT программирование представлено графическим языком </a:t>
            </a:r>
            <a:r>
              <a:rPr lang="ru-RU" sz="2400" dirty="0" err="1"/>
              <a:t>RoboLab</a:t>
            </a:r>
            <a:r>
              <a:rPr lang="ru-RU" sz="2400" dirty="0"/>
              <a:t>, достаточно простым для освоения </a:t>
            </a:r>
            <a:r>
              <a:rPr lang="ru-RU" sz="2400" dirty="0" smtClean="0"/>
              <a:t>школьниками (по </a:t>
            </a:r>
            <a:r>
              <a:rPr lang="ru-RU" sz="2400" dirty="0"/>
              <a:t>способу «</a:t>
            </a:r>
            <a:r>
              <a:rPr lang="ru-RU" sz="2400" dirty="0" err="1"/>
              <a:t>drag</a:t>
            </a:r>
            <a:r>
              <a:rPr lang="ru-RU" sz="2400" dirty="0"/>
              <a:t> </a:t>
            </a:r>
            <a:r>
              <a:rPr lang="ru-RU" sz="2400" dirty="0" err="1"/>
              <a:t>and</a:t>
            </a:r>
            <a:r>
              <a:rPr lang="ru-RU" sz="2400" dirty="0"/>
              <a:t> </a:t>
            </a:r>
            <a:r>
              <a:rPr lang="ru-RU" sz="2400" dirty="0" err="1"/>
              <a:t>drop</a:t>
            </a:r>
            <a:r>
              <a:rPr lang="ru-RU" sz="2400" dirty="0" smtClean="0"/>
              <a:t>»).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2" y="2532011"/>
            <a:ext cx="3648025" cy="273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36" y="2532011"/>
            <a:ext cx="3897669" cy="276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11" y="5373501"/>
            <a:ext cx="5937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1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42900" y="260350"/>
            <a:ext cx="83327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kern="0" dirty="0" smtClean="0">
                <a:solidFill>
                  <a:srgbClr val="002060"/>
                </a:solidFill>
              </a:rPr>
              <a:t>Информационное моделирование</a:t>
            </a:r>
            <a:endParaRPr lang="ru-RU" altLang="ru-RU" b="1" kern="0" dirty="0" smtClean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r="5756" b="4609"/>
          <a:stretch/>
        </p:blipFill>
        <p:spPr bwMode="auto">
          <a:xfrm>
            <a:off x="4509294" y="980729"/>
            <a:ext cx="4495730" cy="351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340768"/>
            <a:ext cx="3888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ходе изучения этой темы возможно создание различных </a:t>
            </a:r>
            <a:r>
              <a:rPr lang="ru-RU" sz="2000" b="1" dirty="0"/>
              <a:t>моделей</a:t>
            </a:r>
            <a:r>
              <a:rPr lang="ru-RU" sz="2000" dirty="0"/>
              <a:t>, которые позволяют учащимся попробовать себя в исследовании различных процессов.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В </a:t>
            </a:r>
            <a:r>
              <a:rPr lang="ru-RU" sz="2000" dirty="0"/>
              <a:t>качестве еще одного интересного момента детям можно предложить познакомиться с программой </a:t>
            </a:r>
            <a:r>
              <a:rPr lang="ru-RU" sz="2000" b="1" dirty="0"/>
              <a:t>LEGO </a:t>
            </a:r>
            <a:r>
              <a:rPr lang="ru-RU" sz="2000" b="1" dirty="0" err="1"/>
              <a:t>Digital</a:t>
            </a:r>
            <a:r>
              <a:rPr lang="ru-RU" sz="2000" b="1" dirty="0"/>
              <a:t> </a:t>
            </a:r>
            <a:r>
              <a:rPr lang="ru-RU" sz="2000" b="1" dirty="0" err="1"/>
              <a:t>Designer</a:t>
            </a:r>
            <a:r>
              <a:rPr lang="ru-RU" sz="2000" dirty="0"/>
              <a:t>, которая позволяет создавать трехмерные модели из виртуальных деталей </a:t>
            </a:r>
            <a:r>
              <a:rPr lang="ru-RU" sz="2000" dirty="0" err="1"/>
              <a:t>Лего</a:t>
            </a:r>
            <a:r>
              <a:rPr lang="ru-RU" sz="2000" dirty="0"/>
              <a:t>-конструктора. </a:t>
            </a:r>
          </a:p>
        </p:txBody>
      </p:sp>
      <p:pic>
        <p:nvPicPr>
          <p:cNvPr id="3074" name="Picture 2" descr="D:\Документы\Мои рисунки\2014-11-08  роботы\фото кружка\2 год начало\20151020_155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r="11629"/>
          <a:stretch>
            <a:fillRect/>
          </a:stretch>
        </p:blipFill>
        <p:spPr bwMode="auto">
          <a:xfrm>
            <a:off x="5508625" y="201613"/>
            <a:ext cx="352425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1"/>
          <p:cNvSpPr>
            <a:spLocks noChangeArrowheads="1"/>
          </p:cNvSpPr>
          <p:nvPr/>
        </p:nvSpPr>
        <p:spPr bwMode="auto">
          <a:xfrm>
            <a:off x="0" y="30163"/>
            <a:ext cx="3635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3200" b="1"/>
              <a:t>Открытый урок в лицее №23 г. Сочи</a:t>
            </a:r>
          </a:p>
        </p:txBody>
      </p:sp>
      <p:pic>
        <p:nvPicPr>
          <p:cNvPr id="2253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997325"/>
            <a:ext cx="4903787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7610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4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Calibri"/>
          </a:defRPr>
        </a:defPPr>
      </a:lstStyle>
    </a:spDef>
    <a:lnDef>
      <a:spPr>
        <a:ln w="53975" cmpd="sng">
          <a:solidFill>
            <a:srgbClr val="2C4833"/>
          </a:solidFill>
          <a:prstDash val="solid"/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512</Words>
  <Application>Microsoft Office PowerPoint</Application>
  <PresentationFormat>Экран (4:3)</PresentationFormat>
  <Paragraphs>66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4_Оформление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КАТЯ</cp:lastModifiedBy>
  <cp:revision>12</cp:revision>
  <dcterms:created xsi:type="dcterms:W3CDTF">2016-06-22T18:55:03Z</dcterms:created>
  <dcterms:modified xsi:type="dcterms:W3CDTF">2016-08-23T19:04:20Z</dcterms:modified>
</cp:coreProperties>
</file>