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6" r:id="rId2"/>
  </p:sldMasterIdLst>
  <p:notesMasterIdLst>
    <p:notesMasterId r:id="rId12"/>
  </p:notesMasterIdLst>
  <p:handoutMasterIdLst>
    <p:handoutMasterId r:id="rId13"/>
  </p:handoutMasterIdLst>
  <p:sldIdLst>
    <p:sldId id="501" r:id="rId3"/>
    <p:sldId id="545" r:id="rId4"/>
    <p:sldId id="547" r:id="rId5"/>
    <p:sldId id="548" r:id="rId6"/>
    <p:sldId id="549" r:id="rId7"/>
    <p:sldId id="550" r:id="rId8"/>
    <p:sldId id="511" r:id="rId9"/>
    <p:sldId id="551" r:id="rId10"/>
    <p:sldId id="552" r:id="rId11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EBFA9E"/>
    <a:srgbClr val="006600"/>
    <a:srgbClr val="FF9900"/>
    <a:srgbClr val="D5F2A6"/>
    <a:srgbClr val="F6F6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06" autoAdjust="0"/>
    <p:restoredTop sz="97004" autoAdjust="0"/>
  </p:normalViewPr>
  <p:slideViewPr>
    <p:cSldViewPr snapToGrid="0">
      <p:cViewPr varScale="1">
        <p:scale>
          <a:sx n="109" d="100"/>
          <a:sy n="109" d="100"/>
        </p:scale>
        <p:origin x="156" y="102"/>
      </p:cViewPr>
      <p:guideLst>
        <p:guide orient="horz" pos="2161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233DD8-66BF-40E1-B5E6-5E1C369E1DD6}" type="doc">
      <dgm:prSet loTypeId="urn:microsoft.com/office/officeart/2005/8/layout/chevron2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868A37F2-E699-4A17-8C08-12936A109186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9A42B54E-01AD-4B1E-8665-53472224F332}" type="parTrans" cxnId="{6A169070-76DF-4456-B6FA-E0CC5E3DCFB0}">
      <dgm:prSet/>
      <dgm:spPr/>
      <dgm:t>
        <a:bodyPr/>
        <a:lstStyle/>
        <a:p>
          <a:endParaRPr lang="ru-RU"/>
        </a:p>
      </dgm:t>
    </dgm:pt>
    <dgm:pt modelId="{A7DA1475-5DC2-4160-801C-A8F6B5ECAA2B}" type="sibTrans" cxnId="{6A169070-76DF-4456-B6FA-E0CC5E3DCFB0}">
      <dgm:prSet/>
      <dgm:spPr/>
      <dgm:t>
        <a:bodyPr/>
        <a:lstStyle/>
        <a:p>
          <a:endParaRPr lang="ru-RU"/>
        </a:p>
      </dgm:t>
    </dgm:pt>
    <dgm:pt modelId="{B0E42756-E68B-45F6-B8E6-4A62D3C52FCC}">
      <dgm:prSet phldrT="[Текст]"/>
      <dgm:spPr/>
      <dgm:t>
        <a:bodyPr/>
        <a:lstStyle/>
        <a:p>
          <a:endParaRPr lang="ru-RU" dirty="0"/>
        </a:p>
      </dgm:t>
    </dgm:pt>
    <dgm:pt modelId="{F6DA27D5-49D8-4AEF-89ED-2964263322E4}" type="parTrans" cxnId="{7F6954D8-BCDE-4920-A786-D0C48FFCE2E7}">
      <dgm:prSet/>
      <dgm:spPr/>
      <dgm:t>
        <a:bodyPr/>
        <a:lstStyle/>
        <a:p>
          <a:endParaRPr lang="ru-RU"/>
        </a:p>
      </dgm:t>
    </dgm:pt>
    <dgm:pt modelId="{E22EC286-BA4A-4430-9C35-5F0F8E741D65}" type="sibTrans" cxnId="{7F6954D8-BCDE-4920-A786-D0C48FFCE2E7}">
      <dgm:prSet/>
      <dgm:spPr/>
      <dgm:t>
        <a:bodyPr/>
        <a:lstStyle/>
        <a:p>
          <a:endParaRPr lang="ru-RU"/>
        </a:p>
      </dgm:t>
    </dgm:pt>
    <dgm:pt modelId="{9233CBDA-297A-4564-975A-DC05E9BA5D11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DE0670BA-FFB9-47AE-820B-CFF7CE21186B}" type="parTrans" cxnId="{93CF8655-18F7-4397-8E83-E588F2F581FD}">
      <dgm:prSet/>
      <dgm:spPr/>
      <dgm:t>
        <a:bodyPr/>
        <a:lstStyle/>
        <a:p>
          <a:endParaRPr lang="ru-RU"/>
        </a:p>
      </dgm:t>
    </dgm:pt>
    <dgm:pt modelId="{9BF2E424-C7AB-4682-9808-45D408D41854}" type="sibTrans" cxnId="{93CF8655-18F7-4397-8E83-E588F2F581FD}">
      <dgm:prSet/>
      <dgm:spPr/>
      <dgm:t>
        <a:bodyPr/>
        <a:lstStyle/>
        <a:p>
          <a:endParaRPr lang="ru-RU"/>
        </a:p>
      </dgm:t>
    </dgm:pt>
    <dgm:pt modelId="{3F67E1B7-B27C-4098-B7CE-523869A0733D}">
      <dgm:prSet phldrT="[Текст]"/>
      <dgm:spPr/>
      <dgm:t>
        <a:bodyPr/>
        <a:lstStyle/>
        <a:p>
          <a:r>
            <a:rPr lang="ru-RU" dirty="0" smtClean="0"/>
            <a:t>создана система эффективного </a:t>
          </a:r>
          <a:r>
            <a:rPr lang="ru-RU" dirty="0" err="1" smtClean="0"/>
            <a:t>мультидисциплинарного</a:t>
          </a:r>
          <a:r>
            <a:rPr lang="ru-RU" dirty="0" smtClean="0"/>
            <a:t> взаимодействия педагогов гимназии в процессе реализации проекта для разработки алгоритмов </a:t>
          </a:r>
          <a:r>
            <a:rPr lang="ru-RU" dirty="0" err="1" smtClean="0"/>
            <a:t>мультидисциплинарного</a:t>
          </a:r>
          <a:r>
            <a:rPr lang="ru-RU" dirty="0" smtClean="0"/>
            <a:t> обучения, подготовки методических рекомендаций, пособий</a:t>
          </a:r>
          <a:endParaRPr lang="ru-RU" dirty="0"/>
        </a:p>
      </dgm:t>
    </dgm:pt>
    <dgm:pt modelId="{45AE3208-F122-4F5F-96E9-1BBD862AD393}" type="parTrans" cxnId="{C7A63A82-7C9A-4A26-8A70-9953339CD5FB}">
      <dgm:prSet/>
      <dgm:spPr/>
      <dgm:t>
        <a:bodyPr/>
        <a:lstStyle/>
        <a:p>
          <a:endParaRPr lang="ru-RU"/>
        </a:p>
      </dgm:t>
    </dgm:pt>
    <dgm:pt modelId="{9B1189A8-0A2C-487D-8AA0-2A58535B412E}" type="sibTrans" cxnId="{C7A63A82-7C9A-4A26-8A70-9953339CD5FB}">
      <dgm:prSet/>
      <dgm:spPr/>
      <dgm:t>
        <a:bodyPr/>
        <a:lstStyle/>
        <a:p>
          <a:endParaRPr lang="ru-RU"/>
        </a:p>
      </dgm:t>
    </dgm:pt>
    <dgm:pt modelId="{D18315A7-500F-428B-A0C2-F0F3EFBE506D}">
      <dgm:prSet phldrT="[Текст]"/>
      <dgm:spPr/>
      <dgm:t>
        <a:bodyPr/>
        <a:lstStyle/>
        <a:p>
          <a:r>
            <a:rPr lang="ru-RU" dirty="0" smtClean="0"/>
            <a:t>4</a:t>
          </a:r>
          <a:endParaRPr lang="ru-RU" dirty="0"/>
        </a:p>
      </dgm:t>
    </dgm:pt>
    <dgm:pt modelId="{357629A7-0DC4-4745-8D3B-C44B0572A8A0}" type="sibTrans" cxnId="{08D02831-2D43-45A3-B1BF-04762B6DCC56}">
      <dgm:prSet/>
      <dgm:spPr/>
      <dgm:t>
        <a:bodyPr/>
        <a:lstStyle/>
        <a:p>
          <a:endParaRPr lang="ru-RU"/>
        </a:p>
      </dgm:t>
    </dgm:pt>
    <dgm:pt modelId="{76DF8A4B-2C45-4166-97D7-DA4F2C5CE3FA}" type="parTrans" cxnId="{08D02831-2D43-45A3-B1BF-04762B6DCC56}">
      <dgm:prSet/>
      <dgm:spPr/>
      <dgm:t>
        <a:bodyPr/>
        <a:lstStyle/>
        <a:p>
          <a:endParaRPr lang="ru-RU"/>
        </a:p>
      </dgm:t>
    </dgm:pt>
    <dgm:pt modelId="{3926016F-4B5A-405B-BEEC-FD6ED182CC5B}">
      <dgm:prSet phldrT="[Текст]"/>
      <dgm:spPr/>
      <dgm:t>
        <a:bodyPr/>
        <a:lstStyle/>
        <a:p>
          <a:r>
            <a:rPr lang="ru-RU" dirty="0" smtClean="0"/>
            <a:t>потенциал школьного </a:t>
          </a:r>
          <a:r>
            <a:rPr lang="ru-RU" dirty="0" err="1" smtClean="0"/>
            <a:t>агропарка</a:t>
          </a:r>
          <a:r>
            <a:rPr lang="ru-RU" dirty="0" smtClean="0"/>
            <a:t> интегрирован в образовательный процесс гимназии</a:t>
          </a:r>
          <a:endParaRPr lang="ru-RU" dirty="0"/>
        </a:p>
      </dgm:t>
    </dgm:pt>
    <dgm:pt modelId="{F2C3D2A1-6097-4DF6-816B-9A42EC44B944}" type="sibTrans" cxnId="{F0E78570-7B37-4FBA-BD8B-8FD481D157DF}">
      <dgm:prSet/>
      <dgm:spPr/>
      <dgm:t>
        <a:bodyPr/>
        <a:lstStyle/>
        <a:p>
          <a:endParaRPr lang="ru-RU"/>
        </a:p>
      </dgm:t>
    </dgm:pt>
    <dgm:pt modelId="{D0B2894C-03E1-4096-AA84-9E2B9A3E3B23}" type="parTrans" cxnId="{F0E78570-7B37-4FBA-BD8B-8FD481D157DF}">
      <dgm:prSet/>
      <dgm:spPr/>
      <dgm:t>
        <a:bodyPr/>
        <a:lstStyle/>
        <a:p>
          <a:endParaRPr lang="ru-RU"/>
        </a:p>
      </dgm:t>
    </dgm:pt>
    <dgm:pt modelId="{E42DD1B4-F9B3-4960-832B-5389EE28C2D5}">
      <dgm:prSet phldrT="[Текст]"/>
      <dgm:spPr/>
      <dgm:t>
        <a:bodyPr/>
        <a:lstStyle/>
        <a:p>
          <a:endParaRPr lang="ru-RU" dirty="0"/>
        </a:p>
      </dgm:t>
    </dgm:pt>
    <dgm:pt modelId="{5AD98BF4-1449-4075-8C36-A3677E5DE201}" type="sibTrans" cxnId="{BF1EB592-AB35-41A5-B2FF-60DC903514D1}">
      <dgm:prSet/>
      <dgm:spPr/>
      <dgm:t>
        <a:bodyPr/>
        <a:lstStyle/>
        <a:p>
          <a:endParaRPr lang="ru-RU"/>
        </a:p>
      </dgm:t>
    </dgm:pt>
    <dgm:pt modelId="{6ED385C4-A4B8-48FB-B823-C61C60C59C2E}" type="parTrans" cxnId="{BF1EB592-AB35-41A5-B2FF-60DC903514D1}">
      <dgm:prSet/>
      <dgm:spPr/>
      <dgm:t>
        <a:bodyPr/>
        <a:lstStyle/>
        <a:p>
          <a:endParaRPr lang="ru-RU"/>
        </a:p>
      </dgm:t>
    </dgm:pt>
    <dgm:pt modelId="{2C487ED3-872B-4EEA-9517-D6746C9F1C9B}">
      <dgm:prSet phldrT="[Текст]"/>
      <dgm:spPr/>
      <dgm:t>
        <a:bodyPr/>
        <a:lstStyle/>
        <a:p>
          <a:r>
            <a:rPr lang="ru-RU" dirty="0" smtClean="0"/>
            <a:t>налажена система сетевого взаимодействия с образовательными организациями микросоциума, учреждений дополнительного образования на базе школьного </a:t>
          </a:r>
          <a:r>
            <a:rPr lang="ru-RU" dirty="0" err="1" smtClean="0"/>
            <a:t>агропарка</a:t>
          </a:r>
          <a:endParaRPr lang="ru-RU" dirty="0"/>
        </a:p>
      </dgm:t>
    </dgm:pt>
    <dgm:pt modelId="{3D1BFC1A-348B-423C-AA96-89E9CD2EC3C4}" type="parTrans" cxnId="{C06DC21A-EAAF-4311-A79E-AB9A1AE9A1E5}">
      <dgm:prSet/>
      <dgm:spPr/>
      <dgm:t>
        <a:bodyPr/>
        <a:lstStyle/>
        <a:p>
          <a:endParaRPr lang="ru-RU"/>
        </a:p>
      </dgm:t>
    </dgm:pt>
    <dgm:pt modelId="{71F96FC5-7136-403E-AC83-B66D55411879}" type="sibTrans" cxnId="{C06DC21A-EAAF-4311-A79E-AB9A1AE9A1E5}">
      <dgm:prSet/>
      <dgm:spPr/>
      <dgm:t>
        <a:bodyPr/>
        <a:lstStyle/>
        <a:p>
          <a:endParaRPr lang="ru-RU"/>
        </a:p>
      </dgm:t>
    </dgm:pt>
    <dgm:pt modelId="{27DD4E6F-333D-4F4F-AB51-9AE16112C690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8869B6E6-59A3-47D6-9C2F-2D50656C987C}" type="parTrans" cxnId="{C7C6608C-3B6F-46DF-8239-523C50082E90}">
      <dgm:prSet/>
      <dgm:spPr/>
      <dgm:t>
        <a:bodyPr/>
        <a:lstStyle/>
        <a:p>
          <a:endParaRPr lang="ru-RU"/>
        </a:p>
      </dgm:t>
    </dgm:pt>
    <dgm:pt modelId="{FB4D1EEC-3B0A-426C-9E54-BACC3692664E}" type="sibTrans" cxnId="{C7C6608C-3B6F-46DF-8239-523C50082E90}">
      <dgm:prSet/>
      <dgm:spPr/>
      <dgm:t>
        <a:bodyPr/>
        <a:lstStyle/>
        <a:p>
          <a:endParaRPr lang="ru-RU"/>
        </a:p>
      </dgm:t>
    </dgm:pt>
    <dgm:pt modelId="{858D3A22-A00F-4361-840C-83B6A7729EA3}">
      <dgm:prSet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разработана модель школьного </a:t>
          </a:r>
          <a:r>
            <a:rPr lang="ru-RU" dirty="0" err="1" smtClean="0"/>
            <a:t>агропарка</a:t>
          </a:r>
          <a:r>
            <a:rPr lang="ru-RU" dirty="0" smtClean="0"/>
            <a:t>, реализующая принципы </a:t>
          </a:r>
          <a:r>
            <a:rPr lang="ru-RU" dirty="0" err="1" smtClean="0"/>
            <a:t>мультидисциплинарного</a:t>
          </a:r>
          <a:r>
            <a:rPr lang="ru-RU" dirty="0" smtClean="0"/>
            <a:t> обучения</a:t>
          </a:r>
        </a:p>
        <a:p>
          <a:pPr marL="114300" indent="0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dirty="0"/>
        </a:p>
      </dgm:t>
    </dgm:pt>
    <dgm:pt modelId="{63FB98B5-504A-474F-8EB8-AFB919831807}" type="parTrans" cxnId="{FDB3367D-DBA7-4551-87BE-289E53E23066}">
      <dgm:prSet/>
      <dgm:spPr/>
      <dgm:t>
        <a:bodyPr/>
        <a:lstStyle/>
        <a:p>
          <a:endParaRPr lang="ru-RU"/>
        </a:p>
      </dgm:t>
    </dgm:pt>
    <dgm:pt modelId="{BA3D611D-BBEA-46B2-86EF-42AB7760CE46}" type="sibTrans" cxnId="{FDB3367D-DBA7-4551-87BE-289E53E23066}">
      <dgm:prSet/>
      <dgm:spPr/>
      <dgm:t>
        <a:bodyPr/>
        <a:lstStyle/>
        <a:p>
          <a:endParaRPr lang="ru-RU"/>
        </a:p>
      </dgm:t>
    </dgm:pt>
    <dgm:pt modelId="{77D874DF-8528-4D77-ABC0-A8BFE0FF5D56}" type="pres">
      <dgm:prSet presAssocID="{BF233DD8-66BF-40E1-B5E6-5E1C369E1DD6}" presName="linearFlow" presStyleCnt="0">
        <dgm:presLayoutVars>
          <dgm:dir/>
          <dgm:animLvl val="lvl"/>
          <dgm:resizeHandles val="exact"/>
        </dgm:presLayoutVars>
      </dgm:prSet>
      <dgm:spPr/>
    </dgm:pt>
    <dgm:pt modelId="{B221E41C-6461-489B-B1EA-2FF74402073D}" type="pres">
      <dgm:prSet presAssocID="{868A37F2-E699-4A17-8C08-12936A109186}" presName="composite" presStyleCnt="0"/>
      <dgm:spPr/>
    </dgm:pt>
    <dgm:pt modelId="{85534BCB-CEE3-48C7-85C2-4420920F3A0D}" type="pres">
      <dgm:prSet presAssocID="{868A37F2-E699-4A17-8C08-12936A109186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015457-EF4E-491F-980D-19253A2F5353}" type="pres">
      <dgm:prSet presAssocID="{868A37F2-E699-4A17-8C08-12936A109186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A88583-9DC6-4220-BD90-A7B5782BEFB8}" type="pres">
      <dgm:prSet presAssocID="{A7DA1475-5DC2-4160-801C-A8F6B5ECAA2B}" presName="sp" presStyleCnt="0"/>
      <dgm:spPr/>
    </dgm:pt>
    <dgm:pt modelId="{E4910D76-BE7E-4800-98CC-193CA82DFEAA}" type="pres">
      <dgm:prSet presAssocID="{27DD4E6F-333D-4F4F-AB51-9AE16112C690}" presName="composite" presStyleCnt="0"/>
      <dgm:spPr/>
    </dgm:pt>
    <dgm:pt modelId="{57247720-D2CE-4284-8D4C-9EFF19DEF1E4}" type="pres">
      <dgm:prSet presAssocID="{27DD4E6F-333D-4F4F-AB51-9AE16112C690}" presName="parentText" presStyleLbl="alignNode1" presStyleIdx="1" presStyleCnt="4">
        <dgm:presLayoutVars>
          <dgm:chMax val="1"/>
          <dgm:bulletEnabled val="1"/>
        </dgm:presLayoutVars>
      </dgm:prSet>
      <dgm:spPr/>
    </dgm:pt>
    <dgm:pt modelId="{968A7832-2DA4-49B9-B7B3-B1918B350EF4}" type="pres">
      <dgm:prSet presAssocID="{27DD4E6F-333D-4F4F-AB51-9AE16112C690}" presName="descendantText" presStyleLbl="alignAcc1" presStyleIdx="1" presStyleCnt="4">
        <dgm:presLayoutVars>
          <dgm:bulletEnabled val="1"/>
        </dgm:presLayoutVars>
      </dgm:prSet>
      <dgm:spPr/>
    </dgm:pt>
    <dgm:pt modelId="{756F2948-4E30-4783-8D44-8F8B2D6F84CD}" type="pres">
      <dgm:prSet presAssocID="{FB4D1EEC-3B0A-426C-9E54-BACC3692664E}" presName="sp" presStyleCnt="0"/>
      <dgm:spPr/>
    </dgm:pt>
    <dgm:pt modelId="{837C042B-E9F3-43AC-9522-18AFC81F4FA1}" type="pres">
      <dgm:prSet presAssocID="{9233CBDA-297A-4564-975A-DC05E9BA5D11}" presName="composite" presStyleCnt="0"/>
      <dgm:spPr/>
    </dgm:pt>
    <dgm:pt modelId="{3307E311-1021-461C-A083-DBB1C76AD059}" type="pres">
      <dgm:prSet presAssocID="{9233CBDA-297A-4564-975A-DC05E9BA5D11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CFBD98-CCDB-49DC-8C0D-A489CD626244}" type="pres">
      <dgm:prSet presAssocID="{9233CBDA-297A-4564-975A-DC05E9BA5D11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07D00F-92CD-4CD4-82A8-73024875613E}" type="pres">
      <dgm:prSet presAssocID="{9BF2E424-C7AB-4682-9808-45D408D41854}" presName="sp" presStyleCnt="0"/>
      <dgm:spPr/>
    </dgm:pt>
    <dgm:pt modelId="{03B14C7F-58E2-4B63-A802-F1213D672B67}" type="pres">
      <dgm:prSet presAssocID="{D18315A7-500F-428B-A0C2-F0F3EFBE506D}" presName="composite" presStyleCnt="0"/>
      <dgm:spPr/>
    </dgm:pt>
    <dgm:pt modelId="{FC2B5FD4-CFAF-448C-9F67-D57A3AD42B61}" type="pres">
      <dgm:prSet presAssocID="{D18315A7-500F-428B-A0C2-F0F3EFBE506D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C77823-3A73-4973-AFBD-D125F6FB16DE}" type="pres">
      <dgm:prSet presAssocID="{D18315A7-500F-428B-A0C2-F0F3EFBE506D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06DC21A-EAAF-4311-A79E-AB9A1AE9A1E5}" srcId="{27DD4E6F-333D-4F4F-AB51-9AE16112C690}" destId="{2C487ED3-872B-4EEA-9517-D6746C9F1C9B}" srcOrd="1" destOrd="0" parTransId="{3D1BFC1A-348B-423C-AA96-89E9CD2EC3C4}" sibTransId="{71F96FC5-7136-403E-AC83-B66D55411879}"/>
    <dgm:cxn modelId="{20391B56-A6D8-4443-A8DA-A7990702DF1F}" type="presOf" srcId="{27DD4E6F-333D-4F4F-AB51-9AE16112C690}" destId="{57247720-D2CE-4284-8D4C-9EFF19DEF1E4}" srcOrd="0" destOrd="0" presId="urn:microsoft.com/office/officeart/2005/8/layout/chevron2"/>
    <dgm:cxn modelId="{08D02831-2D43-45A3-B1BF-04762B6DCC56}" srcId="{BF233DD8-66BF-40E1-B5E6-5E1C369E1DD6}" destId="{D18315A7-500F-428B-A0C2-F0F3EFBE506D}" srcOrd="3" destOrd="0" parTransId="{76DF8A4B-2C45-4166-97D7-DA4F2C5CE3FA}" sibTransId="{357629A7-0DC4-4745-8D3B-C44B0572A8A0}"/>
    <dgm:cxn modelId="{C7C6608C-3B6F-46DF-8239-523C50082E90}" srcId="{BF233DD8-66BF-40E1-B5E6-5E1C369E1DD6}" destId="{27DD4E6F-333D-4F4F-AB51-9AE16112C690}" srcOrd="1" destOrd="0" parTransId="{8869B6E6-59A3-47D6-9C2F-2D50656C987C}" sibTransId="{FB4D1EEC-3B0A-426C-9E54-BACC3692664E}"/>
    <dgm:cxn modelId="{1FBCE45B-945F-4560-8540-269C64D2E531}" type="presOf" srcId="{9233CBDA-297A-4564-975A-DC05E9BA5D11}" destId="{3307E311-1021-461C-A083-DBB1C76AD059}" srcOrd="0" destOrd="0" presId="urn:microsoft.com/office/officeart/2005/8/layout/chevron2"/>
    <dgm:cxn modelId="{BF1EB592-AB35-41A5-B2FF-60DC903514D1}" srcId="{D18315A7-500F-428B-A0C2-F0F3EFBE506D}" destId="{E42DD1B4-F9B3-4960-832B-5389EE28C2D5}" srcOrd="1" destOrd="0" parTransId="{6ED385C4-A4B8-48FB-B823-C61C60C59C2E}" sibTransId="{5AD98BF4-1449-4075-8C36-A3677E5DE201}"/>
    <dgm:cxn modelId="{6A169070-76DF-4456-B6FA-E0CC5E3DCFB0}" srcId="{BF233DD8-66BF-40E1-B5E6-5E1C369E1DD6}" destId="{868A37F2-E699-4A17-8C08-12936A109186}" srcOrd="0" destOrd="0" parTransId="{9A42B54E-01AD-4B1E-8665-53472224F332}" sibTransId="{A7DA1475-5DC2-4160-801C-A8F6B5ECAA2B}"/>
    <dgm:cxn modelId="{5136A3A6-5668-4841-B8FB-672DA9961029}" type="presOf" srcId="{3F67E1B7-B27C-4098-B7CE-523869A0733D}" destId="{11CFBD98-CCDB-49DC-8C0D-A489CD626244}" srcOrd="0" destOrd="0" presId="urn:microsoft.com/office/officeart/2005/8/layout/chevron2"/>
    <dgm:cxn modelId="{F0E78570-7B37-4FBA-BD8B-8FD481D157DF}" srcId="{D18315A7-500F-428B-A0C2-F0F3EFBE506D}" destId="{3926016F-4B5A-405B-BEEC-FD6ED182CC5B}" srcOrd="0" destOrd="0" parTransId="{D0B2894C-03E1-4096-AA84-9E2B9A3E3B23}" sibTransId="{F2C3D2A1-6097-4DF6-816B-9A42EC44B944}"/>
    <dgm:cxn modelId="{7F6954D8-BCDE-4920-A786-D0C48FFCE2E7}" srcId="{27DD4E6F-333D-4F4F-AB51-9AE16112C690}" destId="{B0E42756-E68B-45F6-B8E6-4A62D3C52FCC}" srcOrd="0" destOrd="0" parTransId="{F6DA27D5-49D8-4AEF-89ED-2964263322E4}" sibTransId="{E22EC286-BA4A-4430-9C35-5F0F8E741D65}"/>
    <dgm:cxn modelId="{F8C900A8-BEEC-41B4-B661-45981AAF6B27}" type="presOf" srcId="{3926016F-4B5A-405B-BEEC-FD6ED182CC5B}" destId="{1CC77823-3A73-4973-AFBD-D125F6FB16DE}" srcOrd="0" destOrd="0" presId="urn:microsoft.com/office/officeart/2005/8/layout/chevron2"/>
    <dgm:cxn modelId="{B88A7E4B-5429-498C-B6E2-11438E010134}" type="presOf" srcId="{858D3A22-A00F-4361-840C-83B6A7729EA3}" destId="{76015457-EF4E-491F-980D-19253A2F5353}" srcOrd="0" destOrd="0" presId="urn:microsoft.com/office/officeart/2005/8/layout/chevron2"/>
    <dgm:cxn modelId="{FB386F32-CF0A-496F-A39F-71DEEAD46525}" type="presOf" srcId="{868A37F2-E699-4A17-8C08-12936A109186}" destId="{85534BCB-CEE3-48C7-85C2-4420920F3A0D}" srcOrd="0" destOrd="0" presId="urn:microsoft.com/office/officeart/2005/8/layout/chevron2"/>
    <dgm:cxn modelId="{057E1C57-DA09-4136-9044-808D7D57FF17}" type="presOf" srcId="{2C487ED3-872B-4EEA-9517-D6746C9F1C9B}" destId="{968A7832-2DA4-49B9-B7B3-B1918B350EF4}" srcOrd="0" destOrd="1" presId="urn:microsoft.com/office/officeart/2005/8/layout/chevron2"/>
    <dgm:cxn modelId="{3261E847-38C1-4C8B-8AE9-36D4CA51353B}" type="presOf" srcId="{E42DD1B4-F9B3-4960-832B-5389EE28C2D5}" destId="{1CC77823-3A73-4973-AFBD-D125F6FB16DE}" srcOrd="0" destOrd="1" presId="urn:microsoft.com/office/officeart/2005/8/layout/chevron2"/>
    <dgm:cxn modelId="{5D6E2BF3-6909-42DA-985A-1D7241A56A31}" type="presOf" srcId="{BF233DD8-66BF-40E1-B5E6-5E1C369E1DD6}" destId="{77D874DF-8528-4D77-ABC0-A8BFE0FF5D56}" srcOrd="0" destOrd="0" presId="urn:microsoft.com/office/officeart/2005/8/layout/chevron2"/>
    <dgm:cxn modelId="{6C33D11D-B8D4-4581-B0C6-BFFD80740C0B}" type="presOf" srcId="{D18315A7-500F-428B-A0C2-F0F3EFBE506D}" destId="{FC2B5FD4-CFAF-448C-9F67-D57A3AD42B61}" srcOrd="0" destOrd="0" presId="urn:microsoft.com/office/officeart/2005/8/layout/chevron2"/>
    <dgm:cxn modelId="{93CF8655-18F7-4397-8E83-E588F2F581FD}" srcId="{BF233DD8-66BF-40E1-B5E6-5E1C369E1DD6}" destId="{9233CBDA-297A-4564-975A-DC05E9BA5D11}" srcOrd="2" destOrd="0" parTransId="{DE0670BA-FFB9-47AE-820B-CFF7CE21186B}" sibTransId="{9BF2E424-C7AB-4682-9808-45D408D41854}"/>
    <dgm:cxn modelId="{C7A63A82-7C9A-4A26-8A70-9953339CD5FB}" srcId="{9233CBDA-297A-4564-975A-DC05E9BA5D11}" destId="{3F67E1B7-B27C-4098-B7CE-523869A0733D}" srcOrd="0" destOrd="0" parTransId="{45AE3208-F122-4F5F-96E9-1BBD862AD393}" sibTransId="{9B1189A8-0A2C-487D-8AA0-2A58535B412E}"/>
    <dgm:cxn modelId="{9663B5FC-F819-439B-8865-293DA34B2FA7}" type="presOf" srcId="{B0E42756-E68B-45F6-B8E6-4A62D3C52FCC}" destId="{968A7832-2DA4-49B9-B7B3-B1918B350EF4}" srcOrd="0" destOrd="0" presId="urn:microsoft.com/office/officeart/2005/8/layout/chevron2"/>
    <dgm:cxn modelId="{FDB3367D-DBA7-4551-87BE-289E53E23066}" srcId="{868A37F2-E699-4A17-8C08-12936A109186}" destId="{858D3A22-A00F-4361-840C-83B6A7729EA3}" srcOrd="0" destOrd="0" parTransId="{63FB98B5-504A-474F-8EB8-AFB919831807}" sibTransId="{BA3D611D-BBEA-46B2-86EF-42AB7760CE46}"/>
    <dgm:cxn modelId="{CB437714-9845-473F-9219-2547E851FB94}" type="presParOf" srcId="{77D874DF-8528-4D77-ABC0-A8BFE0FF5D56}" destId="{B221E41C-6461-489B-B1EA-2FF74402073D}" srcOrd="0" destOrd="0" presId="urn:microsoft.com/office/officeart/2005/8/layout/chevron2"/>
    <dgm:cxn modelId="{FF8F7CCB-3467-4C25-B2EE-D4EE26D70287}" type="presParOf" srcId="{B221E41C-6461-489B-B1EA-2FF74402073D}" destId="{85534BCB-CEE3-48C7-85C2-4420920F3A0D}" srcOrd="0" destOrd="0" presId="urn:microsoft.com/office/officeart/2005/8/layout/chevron2"/>
    <dgm:cxn modelId="{602F6261-D2CB-458F-875E-CBCB2014E7F3}" type="presParOf" srcId="{B221E41C-6461-489B-B1EA-2FF74402073D}" destId="{76015457-EF4E-491F-980D-19253A2F5353}" srcOrd="1" destOrd="0" presId="urn:microsoft.com/office/officeart/2005/8/layout/chevron2"/>
    <dgm:cxn modelId="{C794992A-C47D-4AE8-93B7-3664E913954B}" type="presParOf" srcId="{77D874DF-8528-4D77-ABC0-A8BFE0FF5D56}" destId="{B0A88583-9DC6-4220-BD90-A7B5782BEFB8}" srcOrd="1" destOrd="0" presId="urn:microsoft.com/office/officeart/2005/8/layout/chevron2"/>
    <dgm:cxn modelId="{578CE6E1-CA36-4E8F-AC8B-C1A8336AF7B7}" type="presParOf" srcId="{77D874DF-8528-4D77-ABC0-A8BFE0FF5D56}" destId="{E4910D76-BE7E-4800-98CC-193CA82DFEAA}" srcOrd="2" destOrd="0" presId="urn:microsoft.com/office/officeart/2005/8/layout/chevron2"/>
    <dgm:cxn modelId="{07665D7D-01A1-47BA-94AF-6E49713D62D4}" type="presParOf" srcId="{E4910D76-BE7E-4800-98CC-193CA82DFEAA}" destId="{57247720-D2CE-4284-8D4C-9EFF19DEF1E4}" srcOrd="0" destOrd="0" presId="urn:microsoft.com/office/officeart/2005/8/layout/chevron2"/>
    <dgm:cxn modelId="{E4EDD614-2653-4ECE-BFD6-47FDA9C171A4}" type="presParOf" srcId="{E4910D76-BE7E-4800-98CC-193CA82DFEAA}" destId="{968A7832-2DA4-49B9-B7B3-B1918B350EF4}" srcOrd="1" destOrd="0" presId="urn:microsoft.com/office/officeart/2005/8/layout/chevron2"/>
    <dgm:cxn modelId="{721419B3-0693-4818-93AA-0DC152771E1B}" type="presParOf" srcId="{77D874DF-8528-4D77-ABC0-A8BFE0FF5D56}" destId="{756F2948-4E30-4783-8D44-8F8B2D6F84CD}" srcOrd="3" destOrd="0" presId="urn:microsoft.com/office/officeart/2005/8/layout/chevron2"/>
    <dgm:cxn modelId="{C347619B-9DBC-4A41-A495-1E0E0596DFB9}" type="presParOf" srcId="{77D874DF-8528-4D77-ABC0-A8BFE0FF5D56}" destId="{837C042B-E9F3-43AC-9522-18AFC81F4FA1}" srcOrd="4" destOrd="0" presId="urn:microsoft.com/office/officeart/2005/8/layout/chevron2"/>
    <dgm:cxn modelId="{157E920D-9716-4A5B-AE38-2CEC447585AF}" type="presParOf" srcId="{837C042B-E9F3-43AC-9522-18AFC81F4FA1}" destId="{3307E311-1021-461C-A083-DBB1C76AD059}" srcOrd="0" destOrd="0" presId="urn:microsoft.com/office/officeart/2005/8/layout/chevron2"/>
    <dgm:cxn modelId="{7A920701-873E-4F2E-AB54-95A1D52BEDC2}" type="presParOf" srcId="{837C042B-E9F3-43AC-9522-18AFC81F4FA1}" destId="{11CFBD98-CCDB-49DC-8C0D-A489CD626244}" srcOrd="1" destOrd="0" presId="urn:microsoft.com/office/officeart/2005/8/layout/chevron2"/>
    <dgm:cxn modelId="{F17B23B9-D8AA-4AF1-9FD5-67C42213760C}" type="presParOf" srcId="{77D874DF-8528-4D77-ABC0-A8BFE0FF5D56}" destId="{7E07D00F-92CD-4CD4-82A8-73024875613E}" srcOrd="5" destOrd="0" presId="urn:microsoft.com/office/officeart/2005/8/layout/chevron2"/>
    <dgm:cxn modelId="{D51439EB-D953-43DA-B06F-1ED84D82D972}" type="presParOf" srcId="{77D874DF-8528-4D77-ABC0-A8BFE0FF5D56}" destId="{03B14C7F-58E2-4B63-A802-F1213D672B67}" srcOrd="6" destOrd="0" presId="urn:microsoft.com/office/officeart/2005/8/layout/chevron2"/>
    <dgm:cxn modelId="{784B87B1-D294-4AB4-86FD-71C27A4049CC}" type="presParOf" srcId="{03B14C7F-58E2-4B63-A802-F1213D672B67}" destId="{FC2B5FD4-CFAF-448C-9F67-D57A3AD42B61}" srcOrd="0" destOrd="0" presId="urn:microsoft.com/office/officeart/2005/8/layout/chevron2"/>
    <dgm:cxn modelId="{2A1B99B4-CA48-4828-9273-7E56764EB71C}" type="presParOf" srcId="{03B14C7F-58E2-4B63-A802-F1213D672B67}" destId="{1CC77823-3A73-4973-AFBD-D125F6FB16D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534BCB-CEE3-48C7-85C2-4420920F3A0D}">
      <dsp:nvSpPr>
        <dsp:cNvPr id="0" name=""/>
        <dsp:cNvSpPr/>
      </dsp:nvSpPr>
      <dsp:spPr>
        <a:xfrm rot="5400000">
          <a:off x="-219471" y="219479"/>
          <a:ext cx="1463145" cy="1024202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1</a:t>
          </a:r>
          <a:endParaRPr lang="ru-RU" sz="3000" kern="1200" dirty="0"/>
        </a:p>
      </dsp:txBody>
      <dsp:txXfrm rot="-5400000">
        <a:off x="1" y="512108"/>
        <a:ext cx="1024202" cy="438943"/>
      </dsp:txXfrm>
    </dsp:sp>
    <dsp:sp modelId="{76015457-EF4E-491F-980D-19253A2F5353}">
      <dsp:nvSpPr>
        <dsp:cNvPr id="0" name=""/>
        <dsp:cNvSpPr/>
      </dsp:nvSpPr>
      <dsp:spPr>
        <a:xfrm rot="5400000">
          <a:off x="4100578" y="-3076368"/>
          <a:ext cx="951044" cy="71037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400" kern="1200" dirty="0" smtClean="0"/>
            <a:t>разработана модель школьного </a:t>
          </a:r>
          <a:r>
            <a:rPr lang="ru-RU" sz="1400" kern="1200" dirty="0" err="1" smtClean="0"/>
            <a:t>агропарка</a:t>
          </a:r>
          <a:r>
            <a:rPr lang="ru-RU" sz="1400" kern="1200" dirty="0" smtClean="0"/>
            <a:t>, реализующая принципы </a:t>
          </a:r>
          <a:r>
            <a:rPr lang="ru-RU" sz="1400" kern="1200" dirty="0" err="1" smtClean="0"/>
            <a:t>мультидисциплинарного</a:t>
          </a:r>
          <a:r>
            <a:rPr lang="ru-RU" sz="1400" kern="1200" dirty="0" smtClean="0"/>
            <a:t> обучения</a:t>
          </a:r>
        </a:p>
        <a:p>
          <a:pPr marL="114300" lvl="1" indent="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/>
        </a:p>
      </dsp:txBody>
      <dsp:txXfrm rot="-5400000">
        <a:off x="1024202" y="46434"/>
        <a:ext cx="7057371" cy="858192"/>
      </dsp:txXfrm>
    </dsp:sp>
    <dsp:sp modelId="{57247720-D2CE-4284-8D4C-9EFF19DEF1E4}">
      <dsp:nvSpPr>
        <dsp:cNvPr id="0" name=""/>
        <dsp:cNvSpPr/>
      </dsp:nvSpPr>
      <dsp:spPr>
        <a:xfrm rot="5400000">
          <a:off x="-219471" y="1537981"/>
          <a:ext cx="1463145" cy="1024202"/>
        </a:xfrm>
        <a:prstGeom prst="chevron">
          <a:avLst/>
        </a:prstGeom>
        <a:solidFill>
          <a:schemeClr val="accent5">
            <a:hueOff val="-92509"/>
            <a:satOff val="-8842"/>
            <a:lumOff val="-8889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2</a:t>
          </a:r>
          <a:endParaRPr lang="ru-RU" sz="3000" kern="1200" dirty="0"/>
        </a:p>
      </dsp:txBody>
      <dsp:txXfrm rot="-5400000">
        <a:off x="1" y="1830610"/>
        <a:ext cx="1024202" cy="438943"/>
      </dsp:txXfrm>
    </dsp:sp>
    <dsp:sp modelId="{968A7832-2DA4-49B9-B7B3-B1918B350EF4}">
      <dsp:nvSpPr>
        <dsp:cNvPr id="0" name=""/>
        <dsp:cNvSpPr/>
      </dsp:nvSpPr>
      <dsp:spPr>
        <a:xfrm rot="5400000">
          <a:off x="4100578" y="-1757866"/>
          <a:ext cx="951044" cy="71037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налажена система сетевого взаимодействия с образовательными организациями микросоциума, учреждений дополнительного образования на базе школьного </a:t>
          </a:r>
          <a:r>
            <a:rPr lang="ru-RU" sz="1400" kern="1200" dirty="0" err="1" smtClean="0"/>
            <a:t>агропарка</a:t>
          </a:r>
          <a:endParaRPr lang="ru-RU" sz="1400" kern="1200" dirty="0"/>
        </a:p>
      </dsp:txBody>
      <dsp:txXfrm rot="-5400000">
        <a:off x="1024202" y="1364936"/>
        <a:ext cx="7057371" cy="858192"/>
      </dsp:txXfrm>
    </dsp:sp>
    <dsp:sp modelId="{3307E311-1021-461C-A083-DBB1C76AD059}">
      <dsp:nvSpPr>
        <dsp:cNvPr id="0" name=""/>
        <dsp:cNvSpPr/>
      </dsp:nvSpPr>
      <dsp:spPr>
        <a:xfrm rot="5400000">
          <a:off x="-219471" y="2856483"/>
          <a:ext cx="1463145" cy="1024202"/>
        </a:xfrm>
        <a:prstGeom prst="chevron">
          <a:avLst/>
        </a:prstGeom>
        <a:solidFill>
          <a:schemeClr val="accent5">
            <a:hueOff val="-185018"/>
            <a:satOff val="-17685"/>
            <a:lumOff val="-17779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3</a:t>
          </a:r>
          <a:endParaRPr lang="ru-RU" sz="3000" kern="1200" dirty="0"/>
        </a:p>
      </dsp:txBody>
      <dsp:txXfrm rot="-5400000">
        <a:off x="1" y="3149112"/>
        <a:ext cx="1024202" cy="438943"/>
      </dsp:txXfrm>
    </dsp:sp>
    <dsp:sp modelId="{11CFBD98-CCDB-49DC-8C0D-A489CD626244}">
      <dsp:nvSpPr>
        <dsp:cNvPr id="0" name=""/>
        <dsp:cNvSpPr/>
      </dsp:nvSpPr>
      <dsp:spPr>
        <a:xfrm rot="5400000">
          <a:off x="4100578" y="-439365"/>
          <a:ext cx="951044" cy="71037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создана система эффективного </a:t>
          </a:r>
          <a:r>
            <a:rPr lang="ru-RU" sz="1400" kern="1200" dirty="0" err="1" smtClean="0"/>
            <a:t>мультидисциплинарного</a:t>
          </a:r>
          <a:r>
            <a:rPr lang="ru-RU" sz="1400" kern="1200" dirty="0" smtClean="0"/>
            <a:t> взаимодействия педагогов гимназии в процессе реализации проекта для разработки алгоритмов </a:t>
          </a:r>
          <a:r>
            <a:rPr lang="ru-RU" sz="1400" kern="1200" dirty="0" err="1" smtClean="0"/>
            <a:t>мультидисциплинарного</a:t>
          </a:r>
          <a:r>
            <a:rPr lang="ru-RU" sz="1400" kern="1200" dirty="0" smtClean="0"/>
            <a:t> обучения, подготовки методических рекомендаций, пособий</a:t>
          </a:r>
          <a:endParaRPr lang="ru-RU" sz="1400" kern="1200" dirty="0"/>
        </a:p>
      </dsp:txBody>
      <dsp:txXfrm rot="-5400000">
        <a:off x="1024202" y="2683437"/>
        <a:ext cx="7057371" cy="858192"/>
      </dsp:txXfrm>
    </dsp:sp>
    <dsp:sp modelId="{FC2B5FD4-CFAF-448C-9F67-D57A3AD42B61}">
      <dsp:nvSpPr>
        <dsp:cNvPr id="0" name=""/>
        <dsp:cNvSpPr/>
      </dsp:nvSpPr>
      <dsp:spPr>
        <a:xfrm rot="5400000">
          <a:off x="-219471" y="4174985"/>
          <a:ext cx="1463145" cy="1024202"/>
        </a:xfrm>
        <a:prstGeom prst="chevron">
          <a:avLst/>
        </a:prstGeom>
        <a:solidFill>
          <a:schemeClr val="accent5">
            <a:hueOff val="-277527"/>
            <a:satOff val="-26527"/>
            <a:lumOff val="-2666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4</a:t>
          </a:r>
          <a:endParaRPr lang="ru-RU" sz="3000" kern="1200" dirty="0"/>
        </a:p>
      </dsp:txBody>
      <dsp:txXfrm rot="-5400000">
        <a:off x="1" y="4467614"/>
        <a:ext cx="1024202" cy="438943"/>
      </dsp:txXfrm>
    </dsp:sp>
    <dsp:sp modelId="{1CC77823-3A73-4973-AFBD-D125F6FB16DE}">
      <dsp:nvSpPr>
        <dsp:cNvPr id="0" name=""/>
        <dsp:cNvSpPr/>
      </dsp:nvSpPr>
      <dsp:spPr>
        <a:xfrm rot="5400000">
          <a:off x="4100578" y="879136"/>
          <a:ext cx="951044" cy="71037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потенциал школьного </a:t>
          </a:r>
          <a:r>
            <a:rPr lang="ru-RU" sz="1400" kern="1200" dirty="0" err="1" smtClean="0"/>
            <a:t>агропарка</a:t>
          </a:r>
          <a:r>
            <a:rPr lang="ru-RU" sz="1400" kern="1200" dirty="0" smtClean="0"/>
            <a:t> интегрирован в образовательный процесс гимназии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/>
        </a:p>
      </dsp:txBody>
      <dsp:txXfrm rot="-5400000">
        <a:off x="1024202" y="4001938"/>
        <a:ext cx="7057371" cy="8581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0E771E-502B-4D6D-86C2-B7254F656D24}" type="datetimeFigureOut">
              <a:rPr lang="en-US" smtClean="0"/>
              <a:pPr/>
              <a:t>8/18/2022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27B1AA-4574-4822-8670-9389C22496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10500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914D50-9ABC-4242-8011-E3B5ED9AB960}" type="datetimeFigureOut">
              <a:rPr lang="en-GB" smtClean="0"/>
              <a:pPr/>
              <a:t>18/08/2022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6E1803-C899-49C7-9F38-712029D853D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122145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DEC36-D1BB-4D9D-A237-43E3340100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0B73E6-5D64-4E71-8367-332F8EE2FE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191073-DEF9-4FB6-8736-DA8289D5C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B117F-C026-4881-A223-8AF7B0B75E33}" type="datetime1">
              <a:rPr lang="en-GB" smtClean="0"/>
              <a:pPr/>
              <a:t>18/08/2022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165A5B-4A90-4BBF-8FF3-389096A37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22BB57-D977-4988-B09E-ADC829179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1178-E929-4F49-99BF-0DDE1BDF068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7878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7F7C5-6BDC-42A6-B46C-29C3F0F8D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8B0A8E-FAA9-4AE4-9294-5F6A2474E1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BD9F71-8080-48B7-AD60-1759BD89C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09A0F-175B-4336-906A-943D7D7725F3}" type="datetime1">
              <a:rPr lang="en-GB" smtClean="0"/>
              <a:pPr/>
              <a:t>18/08/2022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1CB265-03DB-4742-84CB-8C151A85B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A044CA-5A9C-473F-9D64-22B8CBFE6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1178-E929-4F49-99BF-0DDE1BDF068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9308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14F15B-0720-4800-83CE-C0A7C17A35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119A33-3C5D-4281-87BA-7C5C559620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E7B50C-1D42-4FF7-9151-1D2EBF06F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C375-0EDA-4992-BED2-51E43EB2E504}" type="datetime1">
              <a:rPr lang="en-GB" smtClean="0"/>
              <a:pPr/>
              <a:t>18/08/2022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456A03-71C7-43BE-8438-C31A6D6EE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04308C-B149-4E0C-A3FB-08737C033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1178-E929-4F49-99BF-0DDE1BDF068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36141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DEC36-D1BB-4D9D-A237-43E3340100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0B73E6-5D64-4E71-8367-332F8EE2FE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191073-DEF9-4FB6-8736-DA8289D5C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B117F-C026-4881-A223-8AF7B0B75E33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18/08/2022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165A5B-4A90-4BBF-8FF3-389096A37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22BB57-D977-4988-B09E-ADC829179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1178-E929-4F49-99BF-0DDE1BDF068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8781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C8FC0-BB90-44FB-93C4-470CEFF41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8B1AFE-B9CA-4857-9711-AF2DEE2805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946647-574A-43CE-BA70-59EE24A97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45C74-79D2-43F6-BAAA-8FD92E364558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18/08/2022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805A06-3055-4A37-BC3B-461EDBC26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79A427-80C1-4990-B439-14FACEA81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1178-E929-4F49-99BF-0DDE1BDF068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3954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96239-5CDB-4B2D-9550-817E5EAA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F283D0-7B5B-4528-B07B-670AB92334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0D7440-F5F6-4E2A-A5F0-E2BBFD80C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F7675-24E8-4497-87C0-8A495FC9D403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18/08/2022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0FB790-C7B0-4B68-B8E1-91D7B6521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01F713-2E05-4932-9984-91C415737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1178-E929-4F49-99BF-0DDE1BDF068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4305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09528-FCC2-4C5B-9774-08DC75A2E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3368C7-BC06-4E95-B071-E3803E6C5F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BE5197-FF94-4237-BC27-ECE1A9504B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A1CEF6-8EBA-42E9-9CD6-C09630DA0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5FE4D-77DD-4E3A-911D-2F27154EB75C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18/08/2022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867526-9E0E-40E8-A095-8DC2A4D9C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CCEAAF-72EA-44E1-BAED-866F29512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1178-E929-4F49-99BF-0DDE1BDF068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05529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75793-4C37-4DC5-B353-A48F42BB6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7D57C4-53E6-4D5F-A538-520DA67CE9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E4F2DA-FEEE-4C16-9043-D07BAAA379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452C36-E238-4469-BE77-F8A38DFA78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25CB1F-8730-49FA-B97E-28E4EEF230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DE56A1-4175-48F1-9D4B-E8FC24D66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BA34-965E-49F1-B348-D5B13542EB7E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18/08/2022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5810EA-5AA1-4B6E-8B18-6520AE3C4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4310D5-9685-45DA-872F-9796A85D0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1178-E929-4F49-99BF-0DDE1BDF068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7388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1C9C9-F5DE-48E8-AD17-FB3D1E62A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85B421-0BAB-41AA-9318-FB0FF7524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74FA6-34E4-457C-9882-FFFF0DE0C286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18/08/2022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801B58-1DDB-4ECB-AE5A-3D6E98DD2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3EDD43-1278-4C4A-8D41-299A61583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1178-E929-4F49-99BF-0DDE1BDF068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1161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AA1BE1-CE50-4D38-B9AF-82303DD99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D1FB4-0A6E-41C9-A56A-562C9A376D4F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18/08/2022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209B13-BF08-42B4-81BC-165231019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17A44E-E448-4C5A-A55B-381B6D5BA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1178-E929-4F49-99BF-0DDE1BDF068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9357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E3540-0DBE-43BD-9AB7-557A35A6C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AAA404-DDC7-457C-AF9F-A465FB48D3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4F7450-60D5-463C-9C6C-1294B6785F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3FBB57-578A-4838-86FA-DDB83AC6B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ACDD8-792D-4B85-92F6-C6B1C701A996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18/08/2022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934C33-FB93-4128-BF44-F3842656A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AF6B76-DDC1-4EA8-A5DA-F07B9E897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1178-E929-4F49-99BF-0DDE1BDF068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1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C8FC0-BB90-44FB-93C4-470CEFF41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8B1AFE-B9CA-4857-9711-AF2DEE2805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946647-574A-43CE-BA70-59EE24A97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45C74-79D2-43F6-BAAA-8FD92E364558}" type="datetime1">
              <a:rPr lang="en-GB" smtClean="0"/>
              <a:pPr/>
              <a:t>18/08/2022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805A06-3055-4A37-BC3B-461EDBC26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79A427-80C1-4990-B439-14FACEA81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1178-E929-4F49-99BF-0DDE1BDF068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3954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6B43A1-E28A-41E6-B5B9-438BE440A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A5F3CE-358B-410C-A7DA-695F830CBA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07AA92-6D00-4B55-A81E-46777DE9F9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25527D-E1B8-4959-BEA8-F7059F71B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2A6F4-0769-44A0-8831-B96821ECCF9E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18/08/2022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9BE726-24B9-4EB0-8ECE-5D99A213E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E236C8-4C30-448F-ADC7-68C4EDD14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1178-E929-4F49-99BF-0DDE1BDF068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3592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7F7C5-6BDC-42A6-B46C-29C3F0F8D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8B0A8E-FAA9-4AE4-9294-5F6A2474E1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BD9F71-8080-48B7-AD60-1759BD89C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09A0F-175B-4336-906A-943D7D7725F3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18/08/2022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1CB265-03DB-4742-84CB-8C151A85B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A044CA-5A9C-473F-9D64-22B8CBFE6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1178-E929-4F49-99BF-0DDE1BDF068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3084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14F15B-0720-4800-83CE-C0A7C17A35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119A33-3C5D-4281-87BA-7C5C559620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E7B50C-1D42-4FF7-9151-1D2EBF06F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C375-0EDA-4992-BED2-51E43EB2E504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18/08/2022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456A03-71C7-43BE-8438-C31A6D6EE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04308C-B149-4E0C-A3FB-08737C033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1178-E929-4F49-99BF-0DDE1BDF068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614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96239-5CDB-4B2D-9550-817E5EAA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F283D0-7B5B-4528-B07B-670AB92334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0D7440-F5F6-4E2A-A5F0-E2BBFD80C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F7675-24E8-4497-87C0-8A495FC9D403}" type="datetime1">
              <a:rPr lang="en-GB" smtClean="0"/>
              <a:pPr/>
              <a:t>18/08/2022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0FB790-C7B0-4B68-B8E1-91D7B6521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01F713-2E05-4932-9984-91C415737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1178-E929-4F49-99BF-0DDE1BDF068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2430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09528-FCC2-4C5B-9774-08DC75A2E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3368C7-BC06-4E95-B071-E3803E6C5F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BE5197-FF94-4237-BC27-ECE1A9504B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A1CEF6-8EBA-42E9-9CD6-C09630DA0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5FE4D-77DD-4E3A-911D-2F27154EB75C}" type="datetime1">
              <a:rPr lang="en-GB" smtClean="0"/>
              <a:pPr/>
              <a:t>18/08/2022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867526-9E0E-40E8-A095-8DC2A4D9C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CCEAAF-72EA-44E1-BAED-866F29512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1178-E929-4F49-99BF-0DDE1BDF068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0552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75793-4C37-4DC5-B353-A48F42BB6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7D57C4-53E6-4D5F-A538-520DA67CE9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E4F2DA-FEEE-4C16-9043-D07BAAA379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452C36-E238-4469-BE77-F8A38DFA78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25CB1F-8730-49FA-B97E-28E4EEF230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DE56A1-4175-48F1-9D4B-E8FC24D66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CBA34-965E-49F1-B348-D5B13542EB7E}" type="datetime1">
              <a:rPr lang="en-GB" smtClean="0"/>
              <a:pPr/>
              <a:t>18/08/2022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5810EA-5AA1-4B6E-8B18-6520AE3C4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4310D5-9685-45DA-872F-9796A85D0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1178-E929-4F49-99BF-0DDE1BDF068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5738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1C9C9-F5DE-48E8-AD17-FB3D1E62A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85B421-0BAB-41AA-9318-FB0FF7524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74FA6-34E4-457C-9882-FFFF0DE0C286}" type="datetime1">
              <a:rPr lang="en-GB" smtClean="0"/>
              <a:pPr/>
              <a:t>18/08/2022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801B58-1DDB-4ECB-AE5A-3D6E98DD2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3EDD43-1278-4C4A-8D41-299A61583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1178-E929-4F49-99BF-0DDE1BDF068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1116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AA1BE1-CE50-4D38-B9AF-82303DD99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D1FB4-0A6E-41C9-A56A-562C9A376D4F}" type="datetime1">
              <a:rPr lang="en-GB" smtClean="0"/>
              <a:pPr/>
              <a:t>18/08/2022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209B13-BF08-42B4-81BC-165231019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17A44E-E448-4C5A-A55B-381B6D5BA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1178-E929-4F49-99BF-0DDE1BDF068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0935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E3540-0DBE-43BD-9AB7-557A35A6C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AAA404-DDC7-457C-AF9F-A465FB48D3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4F7450-60D5-463C-9C6C-1294B6785F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3FBB57-578A-4838-86FA-DDB83AC6B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ACDD8-792D-4B85-92F6-C6B1C701A996}" type="datetime1">
              <a:rPr lang="en-GB" smtClean="0"/>
              <a:pPr/>
              <a:t>18/08/2022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934C33-FB93-4128-BF44-F3842656A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AF6B76-DDC1-4EA8-A5DA-F07B9E897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1178-E929-4F49-99BF-0DDE1BDF068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81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6B43A1-E28A-41E6-B5B9-438BE440A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A5F3CE-358B-410C-A7DA-695F830CBA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07AA92-6D00-4B55-A81E-46777DE9F9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25527D-E1B8-4959-BEA8-F7059F71B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2A6F4-0769-44A0-8831-B96821ECCF9E}" type="datetime1">
              <a:rPr lang="en-GB" smtClean="0"/>
              <a:pPr/>
              <a:t>18/08/2022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9BE726-24B9-4EB0-8ECE-5D99A213E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E236C8-4C30-448F-ADC7-68C4EDD14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1178-E929-4F49-99BF-0DDE1BDF068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5359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A51674-BACC-44E9-ADF6-F04B30503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F72BD8-9D24-4AA0-B04D-BDFDE34B8A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91DD42-EB82-4182-BF31-61D9F29A04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43BC2-583C-4C60-8F3B-746FC26DEDD3}" type="datetime1">
              <a:rPr lang="en-GB" smtClean="0"/>
              <a:pPr/>
              <a:t>18/08/2022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86BEDD-7CF4-4ED4-8D35-05B7FCE89B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362EE3-C764-4631-92E4-5A2CA888F0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91178-E929-4F49-99BF-0DDE1BDF068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2109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A51674-BACC-44E9-ADF6-F04B30503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F72BD8-9D24-4AA0-B04D-BDFDE34B8A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91DD42-EB82-4182-BF31-61D9F29A04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43BC2-583C-4C60-8F3B-746FC26DEDD3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18/08/2022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86BEDD-7CF4-4ED4-8D35-05B7FCE89B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362EE3-C764-4631-92E4-5A2CA888F0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91178-E929-4F49-99BF-0DDE1BDF068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109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12" Type="http://schemas.openxmlformats.org/officeDocument/2006/relationships/image" Target="../media/image1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11" Type="http://schemas.openxmlformats.org/officeDocument/2006/relationships/image" Target="../media/image16.jpeg"/><Relationship Id="rId5" Type="http://schemas.openxmlformats.org/officeDocument/2006/relationships/image" Target="../media/image10.jpeg"/><Relationship Id="rId10" Type="http://schemas.openxmlformats.org/officeDocument/2006/relationships/image" Target="../media/image15.jpeg"/><Relationship Id="rId4" Type="http://schemas.openxmlformats.org/officeDocument/2006/relationships/image" Target="../media/image9.jpeg"/><Relationship Id="rId9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g44-sochi.ru/education/dostupnaya-sreda/category/prezentacionnye-videoroliki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5" Type="http://schemas.openxmlformats.org/officeDocument/2006/relationships/hyperlink" Target="http://g44-sochi.ru/education/dostupnaya-sreda/item/resursy-shkolnogo-agroparka-v-obrazovatelnom-processe-gimnazii-sbornik-o?category_id=166" TargetMode="External"/><Relationship Id="rId4" Type="http://schemas.openxmlformats.org/officeDocument/2006/relationships/hyperlink" Target="http://g44-sochi.ru/education/dostupnaya-sreda/category/informacionnyj-materia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rgbClr val="EBFA9E"/>
            </a:gs>
            <a:gs pos="50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 flipV="1">
            <a:off x="0" y="116480"/>
            <a:ext cx="12192000" cy="996040"/>
            <a:chOff x="0" y="0"/>
            <a:chExt cx="11906" cy="1509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829" y="537"/>
              <a:ext cx="10077" cy="962"/>
              <a:chOff x="1829" y="537"/>
              <a:chExt cx="10077" cy="962"/>
            </a:xfrm>
          </p:grpSpPr>
          <p:sp>
            <p:nvSpPr>
              <p:cNvPr id="12" name="Freeform 4"/>
              <p:cNvSpPr>
                <a:spLocks/>
              </p:cNvSpPr>
              <p:nvPr/>
            </p:nvSpPr>
            <p:spPr bwMode="auto">
              <a:xfrm>
                <a:off x="1829" y="537"/>
                <a:ext cx="10077" cy="962"/>
              </a:xfrm>
              <a:custGeom>
                <a:avLst/>
                <a:gdLst>
                  <a:gd name="T0" fmla="+- 0 1829 1829"/>
                  <a:gd name="T1" fmla="*/ T0 w 10077"/>
                  <a:gd name="T2" fmla="+- 0 1319 537"/>
                  <a:gd name="T3" fmla="*/ 1319 h 962"/>
                  <a:gd name="T4" fmla="+- 0 2057 1829"/>
                  <a:gd name="T5" fmla="*/ T4 w 10077"/>
                  <a:gd name="T6" fmla="+- 0 1354 537"/>
                  <a:gd name="T7" fmla="*/ 1354 h 962"/>
                  <a:gd name="T8" fmla="+- 0 2287 1829"/>
                  <a:gd name="T9" fmla="*/ T8 w 10077"/>
                  <a:gd name="T10" fmla="+- 0 1385 537"/>
                  <a:gd name="T11" fmla="*/ 1385 h 962"/>
                  <a:gd name="T12" fmla="+- 0 2518 1829"/>
                  <a:gd name="T13" fmla="*/ T12 w 10077"/>
                  <a:gd name="T14" fmla="+- 0 1412 537"/>
                  <a:gd name="T15" fmla="*/ 1412 h 962"/>
                  <a:gd name="T16" fmla="+- 0 2749 1829"/>
                  <a:gd name="T17" fmla="*/ T16 w 10077"/>
                  <a:gd name="T18" fmla="+- 0 1435 537"/>
                  <a:gd name="T19" fmla="*/ 1435 h 962"/>
                  <a:gd name="T20" fmla="+- 0 2980 1829"/>
                  <a:gd name="T21" fmla="*/ T20 w 10077"/>
                  <a:gd name="T22" fmla="+- 0 1454 537"/>
                  <a:gd name="T23" fmla="*/ 1454 h 962"/>
                  <a:gd name="T24" fmla="+- 0 3212 1829"/>
                  <a:gd name="T25" fmla="*/ T24 w 10077"/>
                  <a:gd name="T26" fmla="+- 0 1469 537"/>
                  <a:gd name="T27" fmla="*/ 1469 h 962"/>
                  <a:gd name="T28" fmla="+- 0 3443 1829"/>
                  <a:gd name="T29" fmla="*/ T28 w 10077"/>
                  <a:gd name="T30" fmla="+- 0 1481 537"/>
                  <a:gd name="T31" fmla="*/ 1481 h 962"/>
                  <a:gd name="T32" fmla="+- 0 3673 1829"/>
                  <a:gd name="T33" fmla="*/ T32 w 10077"/>
                  <a:gd name="T34" fmla="+- 0 1490 537"/>
                  <a:gd name="T35" fmla="*/ 1490 h 962"/>
                  <a:gd name="T36" fmla="+- 0 3901 1829"/>
                  <a:gd name="T37" fmla="*/ T36 w 10077"/>
                  <a:gd name="T38" fmla="+- 0 1496 537"/>
                  <a:gd name="T39" fmla="*/ 1496 h 962"/>
                  <a:gd name="T40" fmla="+- 0 4129 1829"/>
                  <a:gd name="T41" fmla="*/ T40 w 10077"/>
                  <a:gd name="T42" fmla="+- 0 1499 537"/>
                  <a:gd name="T43" fmla="*/ 1499 h 962"/>
                  <a:gd name="T44" fmla="+- 0 4354 1829"/>
                  <a:gd name="T45" fmla="*/ T44 w 10077"/>
                  <a:gd name="T46" fmla="+- 0 1499 537"/>
                  <a:gd name="T47" fmla="*/ 1499 h 962"/>
                  <a:gd name="T48" fmla="+- 0 4577 1829"/>
                  <a:gd name="T49" fmla="*/ T48 w 10077"/>
                  <a:gd name="T50" fmla="+- 0 1497 537"/>
                  <a:gd name="T51" fmla="*/ 1497 h 962"/>
                  <a:gd name="T52" fmla="+- 0 5015 1829"/>
                  <a:gd name="T53" fmla="*/ T52 w 10077"/>
                  <a:gd name="T54" fmla="+- 0 1487 537"/>
                  <a:gd name="T55" fmla="*/ 1487 h 962"/>
                  <a:gd name="T56" fmla="+- 0 5439 1829"/>
                  <a:gd name="T57" fmla="*/ T56 w 10077"/>
                  <a:gd name="T58" fmla="+- 0 1469 537"/>
                  <a:gd name="T59" fmla="*/ 1469 h 962"/>
                  <a:gd name="T60" fmla="+- 0 5847 1829"/>
                  <a:gd name="T61" fmla="*/ T60 w 10077"/>
                  <a:gd name="T62" fmla="+- 0 1446 537"/>
                  <a:gd name="T63" fmla="*/ 1446 h 962"/>
                  <a:gd name="T64" fmla="+- 0 6085 1829"/>
                  <a:gd name="T65" fmla="*/ T64 w 10077"/>
                  <a:gd name="T66" fmla="+- 0 1429 537"/>
                  <a:gd name="T67" fmla="*/ 1429 h 962"/>
                  <a:gd name="T68" fmla="+- 0 3524 1829"/>
                  <a:gd name="T69" fmla="*/ T68 w 10077"/>
                  <a:gd name="T70" fmla="+- 0 1429 537"/>
                  <a:gd name="T71" fmla="*/ 1429 h 962"/>
                  <a:gd name="T72" fmla="+- 0 3281 1829"/>
                  <a:gd name="T73" fmla="*/ T72 w 10077"/>
                  <a:gd name="T74" fmla="+- 0 1426 537"/>
                  <a:gd name="T75" fmla="*/ 1426 h 962"/>
                  <a:gd name="T76" fmla="+- 0 3038 1829"/>
                  <a:gd name="T77" fmla="*/ T76 w 10077"/>
                  <a:gd name="T78" fmla="+- 0 1419 537"/>
                  <a:gd name="T79" fmla="*/ 1419 h 962"/>
                  <a:gd name="T80" fmla="+- 0 2795 1829"/>
                  <a:gd name="T81" fmla="*/ T80 w 10077"/>
                  <a:gd name="T82" fmla="+- 0 1408 537"/>
                  <a:gd name="T83" fmla="*/ 1408 h 962"/>
                  <a:gd name="T84" fmla="+- 0 2551 1829"/>
                  <a:gd name="T85" fmla="*/ T84 w 10077"/>
                  <a:gd name="T86" fmla="+- 0 1393 537"/>
                  <a:gd name="T87" fmla="*/ 1393 h 962"/>
                  <a:gd name="T88" fmla="+- 0 2309 1829"/>
                  <a:gd name="T89" fmla="*/ T88 w 10077"/>
                  <a:gd name="T90" fmla="+- 0 1373 537"/>
                  <a:gd name="T91" fmla="*/ 1373 h 962"/>
                  <a:gd name="T92" fmla="+- 0 2068 1829"/>
                  <a:gd name="T93" fmla="*/ T92 w 10077"/>
                  <a:gd name="T94" fmla="+- 0 1348 537"/>
                  <a:gd name="T95" fmla="*/ 1348 h 962"/>
                  <a:gd name="T96" fmla="+- 0 1829 1829"/>
                  <a:gd name="T97" fmla="*/ T96 w 10077"/>
                  <a:gd name="T98" fmla="+- 0 1319 537"/>
                  <a:gd name="T99" fmla="*/ 1319 h 96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</a:cxnLst>
                <a:rect l="0" t="0" r="r" b="b"/>
                <a:pathLst>
                  <a:path w="10077" h="962">
                    <a:moveTo>
                      <a:pt x="0" y="782"/>
                    </a:moveTo>
                    <a:lnTo>
                      <a:pt x="228" y="817"/>
                    </a:lnTo>
                    <a:lnTo>
                      <a:pt x="458" y="848"/>
                    </a:lnTo>
                    <a:lnTo>
                      <a:pt x="689" y="875"/>
                    </a:lnTo>
                    <a:lnTo>
                      <a:pt x="920" y="898"/>
                    </a:lnTo>
                    <a:lnTo>
                      <a:pt x="1151" y="917"/>
                    </a:lnTo>
                    <a:lnTo>
                      <a:pt x="1383" y="932"/>
                    </a:lnTo>
                    <a:lnTo>
                      <a:pt x="1614" y="944"/>
                    </a:lnTo>
                    <a:lnTo>
                      <a:pt x="1844" y="953"/>
                    </a:lnTo>
                    <a:lnTo>
                      <a:pt x="2072" y="959"/>
                    </a:lnTo>
                    <a:lnTo>
                      <a:pt x="2300" y="962"/>
                    </a:lnTo>
                    <a:lnTo>
                      <a:pt x="2525" y="962"/>
                    </a:lnTo>
                    <a:lnTo>
                      <a:pt x="2748" y="960"/>
                    </a:lnTo>
                    <a:lnTo>
                      <a:pt x="3186" y="950"/>
                    </a:lnTo>
                    <a:lnTo>
                      <a:pt x="3610" y="932"/>
                    </a:lnTo>
                    <a:lnTo>
                      <a:pt x="4018" y="909"/>
                    </a:lnTo>
                    <a:lnTo>
                      <a:pt x="4256" y="892"/>
                    </a:lnTo>
                    <a:lnTo>
                      <a:pt x="1695" y="892"/>
                    </a:lnTo>
                    <a:lnTo>
                      <a:pt x="1452" y="889"/>
                    </a:lnTo>
                    <a:lnTo>
                      <a:pt x="1209" y="882"/>
                    </a:lnTo>
                    <a:lnTo>
                      <a:pt x="966" y="871"/>
                    </a:lnTo>
                    <a:lnTo>
                      <a:pt x="722" y="856"/>
                    </a:lnTo>
                    <a:lnTo>
                      <a:pt x="480" y="836"/>
                    </a:lnTo>
                    <a:lnTo>
                      <a:pt x="239" y="811"/>
                    </a:lnTo>
                    <a:lnTo>
                      <a:pt x="0" y="782"/>
                    </a:lnTo>
                  </a:path>
                </a:pathLst>
              </a:custGeom>
              <a:solidFill>
                <a:srgbClr val="C3DD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3" name="Freeform 5"/>
              <p:cNvSpPr>
                <a:spLocks/>
              </p:cNvSpPr>
              <p:nvPr/>
            </p:nvSpPr>
            <p:spPr bwMode="auto">
              <a:xfrm>
                <a:off x="1829" y="537"/>
                <a:ext cx="10077" cy="962"/>
              </a:xfrm>
              <a:custGeom>
                <a:avLst/>
                <a:gdLst>
                  <a:gd name="T0" fmla="+- 0 11692 1829"/>
                  <a:gd name="T1" fmla="*/ T0 w 10077"/>
                  <a:gd name="T2" fmla="+- 0 537 537"/>
                  <a:gd name="T3" fmla="*/ 537 h 962"/>
                  <a:gd name="T4" fmla="+- 0 11231 1829"/>
                  <a:gd name="T5" fmla="*/ T4 w 10077"/>
                  <a:gd name="T6" fmla="+- 0 544 537"/>
                  <a:gd name="T7" fmla="*/ 544 h 962"/>
                  <a:gd name="T8" fmla="+- 0 10765 1829"/>
                  <a:gd name="T9" fmla="*/ T8 w 10077"/>
                  <a:gd name="T10" fmla="+- 0 573 537"/>
                  <a:gd name="T11" fmla="*/ 573 h 962"/>
                  <a:gd name="T12" fmla="+- 0 10294 1829"/>
                  <a:gd name="T13" fmla="*/ T12 w 10077"/>
                  <a:gd name="T14" fmla="+- 0 620 537"/>
                  <a:gd name="T15" fmla="*/ 620 h 962"/>
                  <a:gd name="T16" fmla="+- 0 9819 1829"/>
                  <a:gd name="T17" fmla="*/ T16 w 10077"/>
                  <a:gd name="T18" fmla="+- 0 683 537"/>
                  <a:gd name="T19" fmla="*/ 683 h 962"/>
                  <a:gd name="T20" fmla="+- 0 9342 1829"/>
                  <a:gd name="T21" fmla="*/ T20 w 10077"/>
                  <a:gd name="T22" fmla="+- 0 756 537"/>
                  <a:gd name="T23" fmla="*/ 756 h 962"/>
                  <a:gd name="T24" fmla="+- 0 7419 1829"/>
                  <a:gd name="T25" fmla="*/ T24 w 10077"/>
                  <a:gd name="T26" fmla="+- 0 1090 537"/>
                  <a:gd name="T27" fmla="*/ 1090 h 962"/>
                  <a:gd name="T28" fmla="+- 0 6938 1829"/>
                  <a:gd name="T29" fmla="*/ T28 w 10077"/>
                  <a:gd name="T30" fmla="+- 0 1166 537"/>
                  <a:gd name="T31" fmla="*/ 1166 h 962"/>
                  <a:gd name="T32" fmla="+- 0 6459 1829"/>
                  <a:gd name="T33" fmla="*/ T32 w 10077"/>
                  <a:gd name="T34" fmla="+- 0 1232 537"/>
                  <a:gd name="T35" fmla="*/ 1232 h 962"/>
                  <a:gd name="T36" fmla="+- 0 6258 1829"/>
                  <a:gd name="T37" fmla="*/ T36 w 10077"/>
                  <a:gd name="T38" fmla="+- 0 1257 537"/>
                  <a:gd name="T39" fmla="*/ 1257 h 962"/>
                  <a:gd name="T40" fmla="+- 0 5841 1829"/>
                  <a:gd name="T41" fmla="*/ T40 w 10077"/>
                  <a:gd name="T42" fmla="+- 0 1304 537"/>
                  <a:gd name="T43" fmla="*/ 1304 h 962"/>
                  <a:gd name="T44" fmla="+- 0 5403 1829"/>
                  <a:gd name="T45" fmla="*/ T44 w 10077"/>
                  <a:gd name="T46" fmla="+- 0 1346 537"/>
                  <a:gd name="T47" fmla="*/ 1346 h 962"/>
                  <a:gd name="T48" fmla="+- 0 4950 1829"/>
                  <a:gd name="T49" fmla="*/ T48 w 10077"/>
                  <a:gd name="T50" fmla="+- 0 1381 537"/>
                  <a:gd name="T51" fmla="*/ 1381 h 962"/>
                  <a:gd name="T52" fmla="+- 0 4718 1829"/>
                  <a:gd name="T53" fmla="*/ T52 w 10077"/>
                  <a:gd name="T54" fmla="+- 0 1396 537"/>
                  <a:gd name="T55" fmla="*/ 1396 h 962"/>
                  <a:gd name="T56" fmla="+- 0 4483 1829"/>
                  <a:gd name="T57" fmla="*/ T56 w 10077"/>
                  <a:gd name="T58" fmla="+- 0 1408 537"/>
                  <a:gd name="T59" fmla="*/ 1408 h 962"/>
                  <a:gd name="T60" fmla="+- 0 4246 1829"/>
                  <a:gd name="T61" fmla="*/ T60 w 10077"/>
                  <a:gd name="T62" fmla="+- 0 1418 537"/>
                  <a:gd name="T63" fmla="*/ 1418 h 962"/>
                  <a:gd name="T64" fmla="+- 0 4007 1829"/>
                  <a:gd name="T65" fmla="*/ T64 w 10077"/>
                  <a:gd name="T66" fmla="+- 0 1425 537"/>
                  <a:gd name="T67" fmla="*/ 1425 h 962"/>
                  <a:gd name="T68" fmla="+- 0 3766 1829"/>
                  <a:gd name="T69" fmla="*/ T68 w 10077"/>
                  <a:gd name="T70" fmla="+- 0 1429 537"/>
                  <a:gd name="T71" fmla="*/ 1429 h 962"/>
                  <a:gd name="T72" fmla="+- 0 3524 1829"/>
                  <a:gd name="T73" fmla="*/ T72 w 10077"/>
                  <a:gd name="T74" fmla="+- 0 1429 537"/>
                  <a:gd name="T75" fmla="*/ 1429 h 962"/>
                  <a:gd name="T76" fmla="+- 0 6085 1829"/>
                  <a:gd name="T77" fmla="*/ T76 w 10077"/>
                  <a:gd name="T78" fmla="+- 0 1429 537"/>
                  <a:gd name="T79" fmla="*/ 1429 h 962"/>
                  <a:gd name="T80" fmla="+- 0 6236 1829"/>
                  <a:gd name="T81" fmla="*/ T80 w 10077"/>
                  <a:gd name="T82" fmla="+- 0 1418 537"/>
                  <a:gd name="T83" fmla="*/ 1418 h 962"/>
                  <a:gd name="T84" fmla="+- 0 6719 1829"/>
                  <a:gd name="T85" fmla="*/ T84 w 10077"/>
                  <a:gd name="T86" fmla="+- 0 1374 537"/>
                  <a:gd name="T87" fmla="*/ 1374 h 962"/>
                  <a:gd name="T88" fmla="+- 0 7205 1829"/>
                  <a:gd name="T89" fmla="*/ T88 w 10077"/>
                  <a:gd name="T90" fmla="+- 0 1320 537"/>
                  <a:gd name="T91" fmla="*/ 1320 h 962"/>
                  <a:gd name="T92" fmla="+- 0 9149 1829"/>
                  <a:gd name="T93" fmla="*/ T92 w 10077"/>
                  <a:gd name="T94" fmla="+- 0 1075 537"/>
                  <a:gd name="T95" fmla="*/ 1075 h 962"/>
                  <a:gd name="T96" fmla="+- 0 9631 1829"/>
                  <a:gd name="T97" fmla="*/ T96 w 10077"/>
                  <a:gd name="T98" fmla="+- 0 1024 537"/>
                  <a:gd name="T99" fmla="*/ 1024 h 962"/>
                  <a:gd name="T100" fmla="+- 0 10110 1829"/>
                  <a:gd name="T101" fmla="*/ T100 w 10077"/>
                  <a:gd name="T102" fmla="+- 0 985 537"/>
                  <a:gd name="T103" fmla="*/ 985 h 962"/>
                  <a:gd name="T104" fmla="+- 0 10584 1829"/>
                  <a:gd name="T105" fmla="*/ T104 w 10077"/>
                  <a:gd name="T106" fmla="+- 0 961 537"/>
                  <a:gd name="T107" fmla="*/ 961 h 962"/>
                  <a:gd name="T108" fmla="+- 0 11053 1829"/>
                  <a:gd name="T109" fmla="*/ T108 w 10077"/>
                  <a:gd name="T110" fmla="+- 0 956 537"/>
                  <a:gd name="T111" fmla="*/ 956 h 962"/>
                  <a:gd name="T112" fmla="+- 0 11905 1829"/>
                  <a:gd name="T113" fmla="*/ T112 w 10077"/>
                  <a:gd name="T114" fmla="+- 0 956 537"/>
                  <a:gd name="T115" fmla="*/ 956 h 962"/>
                  <a:gd name="T116" fmla="+- 0 11905 1829"/>
                  <a:gd name="T117" fmla="*/ T116 w 10077"/>
                  <a:gd name="T118" fmla="+- 0 546 537"/>
                  <a:gd name="T119" fmla="*/ 546 h 962"/>
                  <a:gd name="T120" fmla="+- 0 11692 1829"/>
                  <a:gd name="T121" fmla="*/ T120 w 10077"/>
                  <a:gd name="T122" fmla="+- 0 537 537"/>
                  <a:gd name="T123" fmla="*/ 537 h 96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</a:cxnLst>
                <a:rect l="0" t="0" r="r" b="b"/>
                <a:pathLst>
                  <a:path w="10077" h="962">
                    <a:moveTo>
                      <a:pt x="9863" y="0"/>
                    </a:moveTo>
                    <a:lnTo>
                      <a:pt x="9402" y="7"/>
                    </a:lnTo>
                    <a:lnTo>
                      <a:pt x="8936" y="36"/>
                    </a:lnTo>
                    <a:lnTo>
                      <a:pt x="8465" y="83"/>
                    </a:lnTo>
                    <a:lnTo>
                      <a:pt x="7990" y="146"/>
                    </a:lnTo>
                    <a:lnTo>
                      <a:pt x="7513" y="219"/>
                    </a:lnTo>
                    <a:lnTo>
                      <a:pt x="5590" y="553"/>
                    </a:lnTo>
                    <a:lnTo>
                      <a:pt x="5109" y="629"/>
                    </a:lnTo>
                    <a:lnTo>
                      <a:pt x="4630" y="695"/>
                    </a:lnTo>
                    <a:lnTo>
                      <a:pt x="4429" y="720"/>
                    </a:lnTo>
                    <a:lnTo>
                      <a:pt x="4012" y="767"/>
                    </a:lnTo>
                    <a:lnTo>
                      <a:pt x="3574" y="809"/>
                    </a:lnTo>
                    <a:lnTo>
                      <a:pt x="3121" y="844"/>
                    </a:lnTo>
                    <a:lnTo>
                      <a:pt x="2889" y="859"/>
                    </a:lnTo>
                    <a:lnTo>
                      <a:pt x="2654" y="871"/>
                    </a:lnTo>
                    <a:lnTo>
                      <a:pt x="2417" y="881"/>
                    </a:lnTo>
                    <a:lnTo>
                      <a:pt x="2178" y="888"/>
                    </a:lnTo>
                    <a:lnTo>
                      <a:pt x="1937" y="892"/>
                    </a:lnTo>
                    <a:lnTo>
                      <a:pt x="1695" y="892"/>
                    </a:lnTo>
                    <a:lnTo>
                      <a:pt x="4256" y="892"/>
                    </a:lnTo>
                    <a:lnTo>
                      <a:pt x="4407" y="881"/>
                    </a:lnTo>
                    <a:lnTo>
                      <a:pt x="4890" y="837"/>
                    </a:lnTo>
                    <a:lnTo>
                      <a:pt x="5376" y="783"/>
                    </a:lnTo>
                    <a:lnTo>
                      <a:pt x="7320" y="538"/>
                    </a:lnTo>
                    <a:lnTo>
                      <a:pt x="7802" y="487"/>
                    </a:lnTo>
                    <a:lnTo>
                      <a:pt x="8281" y="448"/>
                    </a:lnTo>
                    <a:lnTo>
                      <a:pt x="8755" y="424"/>
                    </a:lnTo>
                    <a:lnTo>
                      <a:pt x="9224" y="419"/>
                    </a:lnTo>
                    <a:lnTo>
                      <a:pt x="10076" y="419"/>
                    </a:lnTo>
                    <a:lnTo>
                      <a:pt x="10076" y="9"/>
                    </a:lnTo>
                    <a:lnTo>
                      <a:pt x="9863" y="0"/>
                    </a:lnTo>
                  </a:path>
                </a:pathLst>
              </a:custGeom>
              <a:solidFill>
                <a:srgbClr val="C3DD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" name="Freeform 6"/>
              <p:cNvSpPr>
                <a:spLocks/>
              </p:cNvSpPr>
              <p:nvPr/>
            </p:nvSpPr>
            <p:spPr bwMode="auto">
              <a:xfrm>
                <a:off x="1829" y="537"/>
                <a:ext cx="10077" cy="962"/>
              </a:xfrm>
              <a:custGeom>
                <a:avLst/>
                <a:gdLst>
                  <a:gd name="T0" fmla="+- 0 11905 1829"/>
                  <a:gd name="T1" fmla="*/ T0 w 10077"/>
                  <a:gd name="T2" fmla="+- 0 956 537"/>
                  <a:gd name="T3" fmla="*/ 956 h 962"/>
                  <a:gd name="T4" fmla="+- 0 11053 1829"/>
                  <a:gd name="T5" fmla="*/ T4 w 10077"/>
                  <a:gd name="T6" fmla="+- 0 956 537"/>
                  <a:gd name="T7" fmla="*/ 956 h 962"/>
                  <a:gd name="T8" fmla="+- 0 11516 1829"/>
                  <a:gd name="T9" fmla="*/ T8 w 10077"/>
                  <a:gd name="T10" fmla="+- 0 973 537"/>
                  <a:gd name="T11" fmla="*/ 973 h 962"/>
                  <a:gd name="T12" fmla="+- 0 11905 1829"/>
                  <a:gd name="T13" fmla="*/ T12 w 10077"/>
                  <a:gd name="T14" fmla="+- 0 1010 537"/>
                  <a:gd name="T15" fmla="*/ 1010 h 962"/>
                  <a:gd name="T16" fmla="+- 0 11905 1829"/>
                  <a:gd name="T17" fmla="*/ T16 w 10077"/>
                  <a:gd name="T18" fmla="+- 0 956 537"/>
                  <a:gd name="T19" fmla="*/ 956 h 96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0077" h="962">
                    <a:moveTo>
                      <a:pt x="10076" y="419"/>
                    </a:moveTo>
                    <a:lnTo>
                      <a:pt x="9224" y="419"/>
                    </a:lnTo>
                    <a:lnTo>
                      <a:pt x="9687" y="436"/>
                    </a:lnTo>
                    <a:lnTo>
                      <a:pt x="10076" y="473"/>
                    </a:lnTo>
                    <a:lnTo>
                      <a:pt x="10076" y="419"/>
                    </a:lnTo>
                  </a:path>
                </a:pathLst>
              </a:custGeom>
              <a:solidFill>
                <a:srgbClr val="C3DD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31" y="287"/>
              <a:ext cx="11874" cy="1142"/>
              <a:chOff x="31" y="287"/>
              <a:chExt cx="11874" cy="1142"/>
            </a:xfrm>
          </p:grpSpPr>
          <p:sp>
            <p:nvSpPr>
              <p:cNvPr id="9" name="Freeform 8"/>
              <p:cNvSpPr>
                <a:spLocks/>
              </p:cNvSpPr>
              <p:nvPr/>
            </p:nvSpPr>
            <p:spPr bwMode="auto">
              <a:xfrm>
                <a:off x="31" y="287"/>
                <a:ext cx="11874" cy="1142"/>
              </a:xfrm>
              <a:custGeom>
                <a:avLst/>
                <a:gdLst>
                  <a:gd name="T0" fmla="+- 0 32 31"/>
                  <a:gd name="T1" fmla="*/ T0 w 11874"/>
                  <a:gd name="T2" fmla="+- 0 876 287"/>
                  <a:gd name="T3" fmla="*/ 876 h 1142"/>
                  <a:gd name="T4" fmla="+- 0 330 31"/>
                  <a:gd name="T5" fmla="*/ T4 w 11874"/>
                  <a:gd name="T6" fmla="+- 0 986 287"/>
                  <a:gd name="T7" fmla="*/ 986 h 1142"/>
                  <a:gd name="T8" fmla="+- 0 638 31"/>
                  <a:gd name="T9" fmla="*/ T8 w 11874"/>
                  <a:gd name="T10" fmla="+- 0 1079 287"/>
                  <a:gd name="T11" fmla="*/ 1079 h 1142"/>
                  <a:gd name="T12" fmla="+- 0 953 31"/>
                  <a:gd name="T13" fmla="*/ T12 w 11874"/>
                  <a:gd name="T14" fmla="+- 0 1160 287"/>
                  <a:gd name="T15" fmla="*/ 1160 h 1142"/>
                  <a:gd name="T16" fmla="+- 0 1275 31"/>
                  <a:gd name="T17" fmla="*/ T16 w 11874"/>
                  <a:gd name="T18" fmla="+- 0 1229 287"/>
                  <a:gd name="T19" fmla="*/ 1229 h 1142"/>
                  <a:gd name="T20" fmla="+- 0 1603 31"/>
                  <a:gd name="T21" fmla="*/ T20 w 11874"/>
                  <a:gd name="T22" fmla="+- 0 1286 287"/>
                  <a:gd name="T23" fmla="*/ 1286 h 1142"/>
                  <a:gd name="T24" fmla="+- 0 1936 31"/>
                  <a:gd name="T25" fmla="*/ T24 w 11874"/>
                  <a:gd name="T26" fmla="+- 0 1333 287"/>
                  <a:gd name="T27" fmla="*/ 1333 h 1142"/>
                  <a:gd name="T28" fmla="+- 0 2272 31"/>
                  <a:gd name="T29" fmla="*/ T28 w 11874"/>
                  <a:gd name="T30" fmla="+- 0 1370 287"/>
                  <a:gd name="T31" fmla="*/ 1370 h 1142"/>
                  <a:gd name="T32" fmla="+- 0 2610 31"/>
                  <a:gd name="T33" fmla="*/ T32 w 11874"/>
                  <a:gd name="T34" fmla="+- 0 1397 287"/>
                  <a:gd name="T35" fmla="*/ 1397 h 1142"/>
                  <a:gd name="T36" fmla="+- 0 2950 31"/>
                  <a:gd name="T37" fmla="*/ T36 w 11874"/>
                  <a:gd name="T38" fmla="+- 0 1416 287"/>
                  <a:gd name="T39" fmla="*/ 1416 h 1142"/>
                  <a:gd name="T40" fmla="+- 0 3290 31"/>
                  <a:gd name="T41" fmla="*/ T40 w 11874"/>
                  <a:gd name="T42" fmla="+- 0 1426 287"/>
                  <a:gd name="T43" fmla="*/ 1426 h 1142"/>
                  <a:gd name="T44" fmla="+- 0 3629 31"/>
                  <a:gd name="T45" fmla="*/ T44 w 11874"/>
                  <a:gd name="T46" fmla="+- 0 1429 287"/>
                  <a:gd name="T47" fmla="*/ 1429 h 1142"/>
                  <a:gd name="T48" fmla="+- 0 3966 31"/>
                  <a:gd name="T49" fmla="*/ T48 w 11874"/>
                  <a:gd name="T50" fmla="+- 0 1426 287"/>
                  <a:gd name="T51" fmla="*/ 1426 h 1142"/>
                  <a:gd name="T52" fmla="+- 0 4299 31"/>
                  <a:gd name="T53" fmla="*/ T52 w 11874"/>
                  <a:gd name="T54" fmla="+- 0 1416 287"/>
                  <a:gd name="T55" fmla="*/ 1416 h 1142"/>
                  <a:gd name="T56" fmla="+- 0 4629 31"/>
                  <a:gd name="T57" fmla="*/ T56 w 11874"/>
                  <a:gd name="T58" fmla="+- 0 1401 287"/>
                  <a:gd name="T59" fmla="*/ 1401 h 1142"/>
                  <a:gd name="T60" fmla="+- 0 4954 31"/>
                  <a:gd name="T61" fmla="*/ T60 w 11874"/>
                  <a:gd name="T62" fmla="+- 0 1381 287"/>
                  <a:gd name="T63" fmla="*/ 1381 h 1142"/>
                  <a:gd name="T64" fmla="+- 0 5270 31"/>
                  <a:gd name="T65" fmla="*/ T64 w 11874"/>
                  <a:gd name="T66" fmla="+- 0 1357 287"/>
                  <a:gd name="T67" fmla="*/ 1357 h 1142"/>
                  <a:gd name="T68" fmla="+- 0 3650 31"/>
                  <a:gd name="T69" fmla="*/ T68 w 11874"/>
                  <a:gd name="T70" fmla="+- 0 1357 287"/>
                  <a:gd name="T71" fmla="*/ 1357 h 1142"/>
                  <a:gd name="T72" fmla="+- 0 3310 31"/>
                  <a:gd name="T73" fmla="*/ T72 w 11874"/>
                  <a:gd name="T74" fmla="+- 0 1355 287"/>
                  <a:gd name="T75" fmla="*/ 1355 h 1142"/>
                  <a:gd name="T76" fmla="+- 0 2969 31"/>
                  <a:gd name="T77" fmla="*/ T76 w 11874"/>
                  <a:gd name="T78" fmla="+- 0 1346 287"/>
                  <a:gd name="T79" fmla="*/ 1346 h 1142"/>
                  <a:gd name="T80" fmla="+- 0 2628 31"/>
                  <a:gd name="T81" fmla="*/ T80 w 11874"/>
                  <a:gd name="T82" fmla="+- 0 1329 287"/>
                  <a:gd name="T83" fmla="*/ 1329 h 1142"/>
                  <a:gd name="T84" fmla="+- 0 2288 31"/>
                  <a:gd name="T85" fmla="*/ T84 w 11874"/>
                  <a:gd name="T86" fmla="+- 0 1305 287"/>
                  <a:gd name="T87" fmla="*/ 1305 h 1142"/>
                  <a:gd name="T88" fmla="+- 0 1950 31"/>
                  <a:gd name="T89" fmla="*/ T88 w 11874"/>
                  <a:gd name="T90" fmla="+- 0 1272 287"/>
                  <a:gd name="T91" fmla="*/ 1272 h 1142"/>
                  <a:gd name="T92" fmla="+- 0 1615 31"/>
                  <a:gd name="T93" fmla="*/ T92 w 11874"/>
                  <a:gd name="T94" fmla="+- 0 1231 287"/>
                  <a:gd name="T95" fmla="*/ 1231 h 1142"/>
                  <a:gd name="T96" fmla="+- 0 1285 31"/>
                  <a:gd name="T97" fmla="*/ T96 w 11874"/>
                  <a:gd name="T98" fmla="+- 0 1180 287"/>
                  <a:gd name="T99" fmla="*/ 1180 h 1142"/>
                  <a:gd name="T100" fmla="+- 0 960 31"/>
                  <a:gd name="T101" fmla="*/ T100 w 11874"/>
                  <a:gd name="T102" fmla="+- 0 1119 287"/>
                  <a:gd name="T103" fmla="*/ 1119 h 1142"/>
                  <a:gd name="T104" fmla="+- 0 643 31"/>
                  <a:gd name="T105" fmla="*/ T104 w 11874"/>
                  <a:gd name="T106" fmla="+- 0 1049 287"/>
                  <a:gd name="T107" fmla="*/ 1049 h 1142"/>
                  <a:gd name="T108" fmla="+- 0 333 31"/>
                  <a:gd name="T109" fmla="*/ T108 w 11874"/>
                  <a:gd name="T110" fmla="+- 0 968 287"/>
                  <a:gd name="T111" fmla="*/ 968 h 1142"/>
                  <a:gd name="T112" fmla="+- 0 32 31"/>
                  <a:gd name="T113" fmla="*/ T112 w 11874"/>
                  <a:gd name="T114" fmla="+- 0 876 287"/>
                  <a:gd name="T115" fmla="*/ 876 h 114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</a:cxnLst>
                <a:rect l="0" t="0" r="r" b="b"/>
                <a:pathLst>
                  <a:path w="11874" h="1142">
                    <a:moveTo>
                      <a:pt x="1" y="589"/>
                    </a:moveTo>
                    <a:lnTo>
                      <a:pt x="299" y="699"/>
                    </a:lnTo>
                    <a:lnTo>
                      <a:pt x="607" y="792"/>
                    </a:lnTo>
                    <a:lnTo>
                      <a:pt x="922" y="873"/>
                    </a:lnTo>
                    <a:lnTo>
                      <a:pt x="1244" y="942"/>
                    </a:lnTo>
                    <a:lnTo>
                      <a:pt x="1572" y="999"/>
                    </a:lnTo>
                    <a:lnTo>
                      <a:pt x="1905" y="1046"/>
                    </a:lnTo>
                    <a:lnTo>
                      <a:pt x="2241" y="1083"/>
                    </a:lnTo>
                    <a:lnTo>
                      <a:pt x="2579" y="1110"/>
                    </a:lnTo>
                    <a:lnTo>
                      <a:pt x="2919" y="1129"/>
                    </a:lnTo>
                    <a:lnTo>
                      <a:pt x="3259" y="1139"/>
                    </a:lnTo>
                    <a:lnTo>
                      <a:pt x="3598" y="1142"/>
                    </a:lnTo>
                    <a:lnTo>
                      <a:pt x="3935" y="1139"/>
                    </a:lnTo>
                    <a:lnTo>
                      <a:pt x="4268" y="1129"/>
                    </a:lnTo>
                    <a:lnTo>
                      <a:pt x="4598" y="1114"/>
                    </a:lnTo>
                    <a:lnTo>
                      <a:pt x="4923" y="1094"/>
                    </a:lnTo>
                    <a:lnTo>
                      <a:pt x="5239" y="1070"/>
                    </a:lnTo>
                    <a:lnTo>
                      <a:pt x="3619" y="1070"/>
                    </a:lnTo>
                    <a:lnTo>
                      <a:pt x="3279" y="1068"/>
                    </a:lnTo>
                    <a:lnTo>
                      <a:pt x="2938" y="1059"/>
                    </a:lnTo>
                    <a:lnTo>
                      <a:pt x="2597" y="1042"/>
                    </a:lnTo>
                    <a:lnTo>
                      <a:pt x="2257" y="1018"/>
                    </a:lnTo>
                    <a:lnTo>
                      <a:pt x="1919" y="985"/>
                    </a:lnTo>
                    <a:lnTo>
                      <a:pt x="1584" y="944"/>
                    </a:lnTo>
                    <a:lnTo>
                      <a:pt x="1254" y="893"/>
                    </a:lnTo>
                    <a:lnTo>
                      <a:pt x="929" y="832"/>
                    </a:lnTo>
                    <a:lnTo>
                      <a:pt x="612" y="762"/>
                    </a:lnTo>
                    <a:lnTo>
                      <a:pt x="302" y="681"/>
                    </a:lnTo>
                    <a:lnTo>
                      <a:pt x="1" y="589"/>
                    </a:lnTo>
                  </a:path>
                </a:pathLst>
              </a:custGeom>
              <a:solidFill>
                <a:srgbClr val="8DC6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0" name="Freeform 9"/>
              <p:cNvSpPr>
                <a:spLocks/>
              </p:cNvSpPr>
              <p:nvPr/>
            </p:nvSpPr>
            <p:spPr bwMode="auto">
              <a:xfrm>
                <a:off x="31" y="287"/>
                <a:ext cx="11874" cy="1142"/>
              </a:xfrm>
              <a:custGeom>
                <a:avLst/>
                <a:gdLst>
                  <a:gd name="T0" fmla="+- 0 11680 31"/>
                  <a:gd name="T1" fmla="*/ T0 w 11874"/>
                  <a:gd name="T2" fmla="+- 0 287 287"/>
                  <a:gd name="T3" fmla="*/ 287 h 1142"/>
                  <a:gd name="T4" fmla="+- 0 11217 31"/>
                  <a:gd name="T5" fmla="*/ T4 w 11874"/>
                  <a:gd name="T6" fmla="+- 0 306 287"/>
                  <a:gd name="T7" fmla="*/ 306 h 1142"/>
                  <a:gd name="T8" fmla="+- 0 10749 31"/>
                  <a:gd name="T9" fmla="*/ T8 w 11874"/>
                  <a:gd name="T10" fmla="+- 0 347 287"/>
                  <a:gd name="T11" fmla="*/ 347 h 1142"/>
                  <a:gd name="T12" fmla="+- 0 10278 31"/>
                  <a:gd name="T13" fmla="*/ T12 w 11874"/>
                  <a:gd name="T14" fmla="+- 0 407 287"/>
                  <a:gd name="T15" fmla="*/ 407 h 1142"/>
                  <a:gd name="T16" fmla="+- 0 9804 31"/>
                  <a:gd name="T17" fmla="*/ T16 w 11874"/>
                  <a:gd name="T18" fmla="+- 0 483 287"/>
                  <a:gd name="T19" fmla="*/ 483 h 1142"/>
                  <a:gd name="T20" fmla="+- 0 9327 31"/>
                  <a:gd name="T21" fmla="*/ T20 w 11874"/>
                  <a:gd name="T22" fmla="+- 0 570 287"/>
                  <a:gd name="T23" fmla="*/ 570 h 1142"/>
                  <a:gd name="T24" fmla="+- 0 7408 31"/>
                  <a:gd name="T25" fmla="*/ T24 w 11874"/>
                  <a:gd name="T26" fmla="+- 0 964 287"/>
                  <a:gd name="T27" fmla="*/ 964 h 1142"/>
                  <a:gd name="T28" fmla="+- 0 6928 31"/>
                  <a:gd name="T29" fmla="*/ T28 w 11874"/>
                  <a:gd name="T30" fmla="+- 0 1056 287"/>
                  <a:gd name="T31" fmla="*/ 1056 h 1142"/>
                  <a:gd name="T32" fmla="+- 0 6449 31"/>
                  <a:gd name="T33" fmla="*/ T32 w 11874"/>
                  <a:gd name="T34" fmla="+- 0 1136 287"/>
                  <a:gd name="T35" fmla="*/ 1136 h 1142"/>
                  <a:gd name="T36" fmla="+- 0 6175 31"/>
                  <a:gd name="T37" fmla="*/ T36 w 11874"/>
                  <a:gd name="T38" fmla="+- 0 1177 287"/>
                  <a:gd name="T39" fmla="*/ 1177 h 1142"/>
                  <a:gd name="T40" fmla="+- 0 5889 31"/>
                  <a:gd name="T41" fmla="*/ T40 w 11874"/>
                  <a:gd name="T42" fmla="+- 0 1214 287"/>
                  <a:gd name="T43" fmla="*/ 1214 h 1142"/>
                  <a:gd name="T44" fmla="+- 0 5592 31"/>
                  <a:gd name="T45" fmla="*/ T44 w 11874"/>
                  <a:gd name="T46" fmla="+- 0 1248 287"/>
                  <a:gd name="T47" fmla="*/ 1248 h 1142"/>
                  <a:gd name="T48" fmla="+- 0 5286 31"/>
                  <a:gd name="T49" fmla="*/ T48 w 11874"/>
                  <a:gd name="T50" fmla="+- 0 1279 287"/>
                  <a:gd name="T51" fmla="*/ 1279 h 1142"/>
                  <a:gd name="T52" fmla="+- 0 4971 31"/>
                  <a:gd name="T53" fmla="*/ T52 w 11874"/>
                  <a:gd name="T54" fmla="+- 0 1305 287"/>
                  <a:gd name="T55" fmla="*/ 1305 h 1142"/>
                  <a:gd name="T56" fmla="+- 0 4649 31"/>
                  <a:gd name="T57" fmla="*/ T56 w 11874"/>
                  <a:gd name="T58" fmla="+- 0 1326 287"/>
                  <a:gd name="T59" fmla="*/ 1326 h 1142"/>
                  <a:gd name="T60" fmla="+- 0 4320 31"/>
                  <a:gd name="T61" fmla="*/ T60 w 11874"/>
                  <a:gd name="T62" fmla="+- 0 1342 287"/>
                  <a:gd name="T63" fmla="*/ 1342 h 1142"/>
                  <a:gd name="T64" fmla="+- 0 3987 31"/>
                  <a:gd name="T65" fmla="*/ T64 w 11874"/>
                  <a:gd name="T66" fmla="+- 0 1352 287"/>
                  <a:gd name="T67" fmla="*/ 1352 h 1142"/>
                  <a:gd name="T68" fmla="+- 0 3650 31"/>
                  <a:gd name="T69" fmla="*/ T68 w 11874"/>
                  <a:gd name="T70" fmla="+- 0 1357 287"/>
                  <a:gd name="T71" fmla="*/ 1357 h 1142"/>
                  <a:gd name="T72" fmla="+- 0 5270 31"/>
                  <a:gd name="T73" fmla="*/ T72 w 11874"/>
                  <a:gd name="T74" fmla="+- 0 1357 287"/>
                  <a:gd name="T75" fmla="*/ 1357 h 1142"/>
                  <a:gd name="T76" fmla="+- 0 5583 31"/>
                  <a:gd name="T77" fmla="*/ T76 w 11874"/>
                  <a:gd name="T78" fmla="+- 0 1329 287"/>
                  <a:gd name="T79" fmla="*/ 1329 h 1142"/>
                  <a:gd name="T80" fmla="+- 0 5885 31"/>
                  <a:gd name="T81" fmla="*/ T80 w 11874"/>
                  <a:gd name="T82" fmla="+- 0 1299 287"/>
                  <a:gd name="T83" fmla="*/ 1299 h 1142"/>
                  <a:gd name="T84" fmla="+- 0 6459 31"/>
                  <a:gd name="T85" fmla="*/ T84 w 11874"/>
                  <a:gd name="T86" fmla="+- 0 1232 287"/>
                  <a:gd name="T87" fmla="*/ 1232 h 1142"/>
                  <a:gd name="T88" fmla="+- 0 6942 31"/>
                  <a:gd name="T89" fmla="*/ T88 w 11874"/>
                  <a:gd name="T90" fmla="+- 0 1166 287"/>
                  <a:gd name="T91" fmla="*/ 1166 h 1142"/>
                  <a:gd name="T92" fmla="+- 0 7427 31"/>
                  <a:gd name="T93" fmla="*/ T92 w 11874"/>
                  <a:gd name="T94" fmla="+- 0 1089 287"/>
                  <a:gd name="T95" fmla="*/ 1089 h 1142"/>
                  <a:gd name="T96" fmla="+- 0 9367 31"/>
                  <a:gd name="T97" fmla="*/ T96 w 11874"/>
                  <a:gd name="T98" fmla="+- 0 752 287"/>
                  <a:gd name="T99" fmla="*/ 752 h 1142"/>
                  <a:gd name="T100" fmla="+- 0 9848 31"/>
                  <a:gd name="T101" fmla="*/ T100 w 11874"/>
                  <a:gd name="T102" fmla="+- 0 678 287"/>
                  <a:gd name="T103" fmla="*/ 678 h 1142"/>
                  <a:gd name="T104" fmla="+- 0 10327 31"/>
                  <a:gd name="T105" fmla="*/ T104 w 11874"/>
                  <a:gd name="T106" fmla="+- 0 616 287"/>
                  <a:gd name="T107" fmla="*/ 616 h 1142"/>
                  <a:gd name="T108" fmla="+- 0 10801 31"/>
                  <a:gd name="T109" fmla="*/ T108 w 11874"/>
                  <a:gd name="T110" fmla="+- 0 570 287"/>
                  <a:gd name="T111" fmla="*/ 570 h 1142"/>
                  <a:gd name="T112" fmla="+- 0 11271 31"/>
                  <a:gd name="T113" fmla="*/ T112 w 11874"/>
                  <a:gd name="T114" fmla="+- 0 542 287"/>
                  <a:gd name="T115" fmla="*/ 542 h 1142"/>
                  <a:gd name="T116" fmla="+- 0 11736 31"/>
                  <a:gd name="T117" fmla="*/ T116 w 11874"/>
                  <a:gd name="T118" fmla="+- 0 538 287"/>
                  <a:gd name="T119" fmla="*/ 538 h 1142"/>
                  <a:gd name="T120" fmla="+- 0 11906 31"/>
                  <a:gd name="T121" fmla="*/ T120 w 11874"/>
                  <a:gd name="T122" fmla="+- 0 538 287"/>
                  <a:gd name="T123" fmla="*/ 538 h 1142"/>
                  <a:gd name="T124" fmla="+- 0 11906 31"/>
                  <a:gd name="T125" fmla="*/ T124 w 11874"/>
                  <a:gd name="T126" fmla="+- 0 291 287"/>
                  <a:gd name="T127" fmla="*/ 291 h 1142"/>
                  <a:gd name="T128" fmla="+- 0 11680 31"/>
                  <a:gd name="T129" fmla="*/ T128 w 11874"/>
                  <a:gd name="T130" fmla="+- 0 287 287"/>
                  <a:gd name="T131" fmla="*/ 287 h 114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</a:cxnLst>
                <a:rect l="0" t="0" r="r" b="b"/>
                <a:pathLst>
                  <a:path w="11874" h="1142">
                    <a:moveTo>
                      <a:pt x="11649" y="0"/>
                    </a:moveTo>
                    <a:lnTo>
                      <a:pt x="11186" y="19"/>
                    </a:lnTo>
                    <a:lnTo>
                      <a:pt x="10718" y="60"/>
                    </a:lnTo>
                    <a:lnTo>
                      <a:pt x="10247" y="120"/>
                    </a:lnTo>
                    <a:lnTo>
                      <a:pt x="9773" y="196"/>
                    </a:lnTo>
                    <a:lnTo>
                      <a:pt x="9296" y="283"/>
                    </a:lnTo>
                    <a:lnTo>
                      <a:pt x="7377" y="677"/>
                    </a:lnTo>
                    <a:lnTo>
                      <a:pt x="6897" y="769"/>
                    </a:lnTo>
                    <a:lnTo>
                      <a:pt x="6418" y="849"/>
                    </a:lnTo>
                    <a:lnTo>
                      <a:pt x="6144" y="890"/>
                    </a:lnTo>
                    <a:lnTo>
                      <a:pt x="5858" y="927"/>
                    </a:lnTo>
                    <a:lnTo>
                      <a:pt x="5561" y="961"/>
                    </a:lnTo>
                    <a:lnTo>
                      <a:pt x="5255" y="992"/>
                    </a:lnTo>
                    <a:lnTo>
                      <a:pt x="4940" y="1018"/>
                    </a:lnTo>
                    <a:lnTo>
                      <a:pt x="4618" y="1039"/>
                    </a:lnTo>
                    <a:lnTo>
                      <a:pt x="4289" y="1055"/>
                    </a:lnTo>
                    <a:lnTo>
                      <a:pt x="3956" y="1065"/>
                    </a:lnTo>
                    <a:lnTo>
                      <a:pt x="3619" y="1070"/>
                    </a:lnTo>
                    <a:lnTo>
                      <a:pt x="5239" y="1070"/>
                    </a:lnTo>
                    <a:lnTo>
                      <a:pt x="5552" y="1042"/>
                    </a:lnTo>
                    <a:lnTo>
                      <a:pt x="5854" y="1012"/>
                    </a:lnTo>
                    <a:lnTo>
                      <a:pt x="6428" y="945"/>
                    </a:lnTo>
                    <a:lnTo>
                      <a:pt x="6911" y="879"/>
                    </a:lnTo>
                    <a:lnTo>
                      <a:pt x="7396" y="802"/>
                    </a:lnTo>
                    <a:lnTo>
                      <a:pt x="9336" y="465"/>
                    </a:lnTo>
                    <a:lnTo>
                      <a:pt x="9817" y="391"/>
                    </a:lnTo>
                    <a:lnTo>
                      <a:pt x="10296" y="329"/>
                    </a:lnTo>
                    <a:lnTo>
                      <a:pt x="10770" y="283"/>
                    </a:lnTo>
                    <a:lnTo>
                      <a:pt x="11240" y="255"/>
                    </a:lnTo>
                    <a:lnTo>
                      <a:pt x="11705" y="251"/>
                    </a:lnTo>
                    <a:lnTo>
                      <a:pt x="11875" y="251"/>
                    </a:lnTo>
                    <a:lnTo>
                      <a:pt x="11875" y="4"/>
                    </a:lnTo>
                    <a:lnTo>
                      <a:pt x="11649" y="0"/>
                    </a:lnTo>
                  </a:path>
                </a:pathLst>
              </a:custGeom>
              <a:solidFill>
                <a:srgbClr val="8DC6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1" name="Freeform 10"/>
              <p:cNvSpPr>
                <a:spLocks/>
              </p:cNvSpPr>
              <p:nvPr/>
            </p:nvSpPr>
            <p:spPr bwMode="auto">
              <a:xfrm>
                <a:off x="31" y="287"/>
                <a:ext cx="11874" cy="1142"/>
              </a:xfrm>
              <a:custGeom>
                <a:avLst/>
                <a:gdLst>
                  <a:gd name="T0" fmla="+- 0 11906 31"/>
                  <a:gd name="T1" fmla="*/ T0 w 11874"/>
                  <a:gd name="T2" fmla="+- 0 538 287"/>
                  <a:gd name="T3" fmla="*/ 538 h 1142"/>
                  <a:gd name="T4" fmla="+- 0 11736 31"/>
                  <a:gd name="T5" fmla="*/ T4 w 11874"/>
                  <a:gd name="T6" fmla="+- 0 538 287"/>
                  <a:gd name="T7" fmla="*/ 538 h 1142"/>
                  <a:gd name="T8" fmla="+- 0 11906 31"/>
                  <a:gd name="T9" fmla="*/ T8 w 11874"/>
                  <a:gd name="T10" fmla="+- 0 545 287"/>
                  <a:gd name="T11" fmla="*/ 545 h 1142"/>
                  <a:gd name="T12" fmla="+- 0 11906 31"/>
                  <a:gd name="T13" fmla="*/ T12 w 11874"/>
                  <a:gd name="T14" fmla="+- 0 538 287"/>
                  <a:gd name="T15" fmla="*/ 538 h 114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1874" h="1142">
                    <a:moveTo>
                      <a:pt x="11875" y="251"/>
                    </a:moveTo>
                    <a:lnTo>
                      <a:pt x="11705" y="251"/>
                    </a:lnTo>
                    <a:lnTo>
                      <a:pt x="11875" y="258"/>
                    </a:lnTo>
                    <a:lnTo>
                      <a:pt x="11875" y="251"/>
                    </a:lnTo>
                  </a:path>
                </a:pathLst>
              </a:custGeom>
              <a:solidFill>
                <a:srgbClr val="8DC6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0" y="0"/>
              <a:ext cx="6957" cy="1271"/>
              <a:chOff x="0" y="0"/>
              <a:chExt cx="6957" cy="1271"/>
            </a:xfrm>
          </p:grpSpPr>
          <p:sp>
            <p:nvSpPr>
              <p:cNvPr id="7" name="Freeform 12"/>
              <p:cNvSpPr>
                <a:spLocks/>
              </p:cNvSpPr>
              <p:nvPr/>
            </p:nvSpPr>
            <p:spPr bwMode="auto">
              <a:xfrm>
                <a:off x="0" y="0"/>
                <a:ext cx="6957" cy="1271"/>
              </a:xfrm>
              <a:custGeom>
                <a:avLst/>
                <a:gdLst>
                  <a:gd name="T0" fmla="*/ 0 w 6957"/>
                  <a:gd name="T1" fmla="*/ 0 h 1271"/>
                  <a:gd name="T2" fmla="*/ 0 w 6957"/>
                  <a:gd name="T3" fmla="*/ 92 h 1271"/>
                  <a:gd name="T4" fmla="*/ 8 w 6957"/>
                  <a:gd name="T5" fmla="*/ 96 h 1271"/>
                  <a:gd name="T6" fmla="*/ 265 w 6957"/>
                  <a:gd name="T7" fmla="*/ 226 h 1271"/>
                  <a:gd name="T8" fmla="*/ 521 w 6957"/>
                  <a:gd name="T9" fmla="*/ 347 h 1271"/>
                  <a:gd name="T10" fmla="*/ 776 w 6957"/>
                  <a:gd name="T11" fmla="*/ 460 h 1271"/>
                  <a:gd name="T12" fmla="*/ 1029 w 6957"/>
                  <a:gd name="T13" fmla="*/ 565 h 1271"/>
                  <a:gd name="T14" fmla="*/ 1280 w 6957"/>
                  <a:gd name="T15" fmla="*/ 661 h 1271"/>
                  <a:gd name="T16" fmla="*/ 1530 w 6957"/>
                  <a:gd name="T17" fmla="*/ 750 h 1271"/>
                  <a:gd name="T18" fmla="*/ 1779 w 6957"/>
                  <a:gd name="T19" fmla="*/ 831 h 1271"/>
                  <a:gd name="T20" fmla="*/ 2027 w 6957"/>
                  <a:gd name="T21" fmla="*/ 905 h 1271"/>
                  <a:gd name="T22" fmla="*/ 2273 w 6957"/>
                  <a:gd name="T23" fmla="*/ 971 h 1271"/>
                  <a:gd name="T24" fmla="*/ 2518 w 6957"/>
                  <a:gd name="T25" fmla="*/ 1031 h 1271"/>
                  <a:gd name="T26" fmla="*/ 2762 w 6957"/>
                  <a:gd name="T27" fmla="*/ 1083 h 1271"/>
                  <a:gd name="T28" fmla="*/ 3005 w 6957"/>
                  <a:gd name="T29" fmla="*/ 1128 h 1271"/>
                  <a:gd name="T30" fmla="*/ 3247 w 6957"/>
                  <a:gd name="T31" fmla="*/ 1167 h 1271"/>
                  <a:gd name="T32" fmla="*/ 3487 w 6957"/>
                  <a:gd name="T33" fmla="*/ 1199 h 1271"/>
                  <a:gd name="T34" fmla="*/ 3727 w 6957"/>
                  <a:gd name="T35" fmla="*/ 1225 h 1271"/>
                  <a:gd name="T36" fmla="*/ 3966 w 6957"/>
                  <a:gd name="T37" fmla="*/ 1245 h 1271"/>
                  <a:gd name="T38" fmla="*/ 4204 w 6957"/>
                  <a:gd name="T39" fmla="*/ 1259 h 1271"/>
                  <a:gd name="T40" fmla="*/ 4441 w 6957"/>
                  <a:gd name="T41" fmla="*/ 1268 h 1271"/>
                  <a:gd name="T42" fmla="*/ 4677 w 6957"/>
                  <a:gd name="T43" fmla="*/ 1271 h 1271"/>
                  <a:gd name="T44" fmla="*/ 4792 w 6957"/>
                  <a:gd name="T45" fmla="*/ 1270 h 1271"/>
                  <a:gd name="T46" fmla="*/ 4908 w 6957"/>
                  <a:gd name="T47" fmla="*/ 1268 h 1271"/>
                  <a:gd name="T48" fmla="*/ 5023 w 6957"/>
                  <a:gd name="T49" fmla="*/ 1265 h 1271"/>
                  <a:gd name="T50" fmla="*/ 5138 w 6957"/>
                  <a:gd name="T51" fmla="*/ 1260 h 1271"/>
                  <a:gd name="T52" fmla="*/ 5252 w 6957"/>
                  <a:gd name="T53" fmla="*/ 1255 h 1271"/>
                  <a:gd name="T54" fmla="*/ 5367 w 6957"/>
                  <a:gd name="T55" fmla="*/ 1248 h 1271"/>
                  <a:gd name="T56" fmla="*/ 5481 w 6957"/>
                  <a:gd name="T57" fmla="*/ 1240 h 1271"/>
                  <a:gd name="T58" fmla="*/ 5596 w 6957"/>
                  <a:gd name="T59" fmla="*/ 1231 h 1271"/>
                  <a:gd name="T60" fmla="*/ 5824 w 6957"/>
                  <a:gd name="T61" fmla="*/ 1209 h 1271"/>
                  <a:gd name="T62" fmla="*/ 5847 w 6957"/>
                  <a:gd name="T63" fmla="*/ 1206 h 1271"/>
                  <a:gd name="T64" fmla="*/ 4933 w 6957"/>
                  <a:gd name="T65" fmla="*/ 1206 h 1271"/>
                  <a:gd name="T66" fmla="*/ 4683 w 6957"/>
                  <a:gd name="T67" fmla="*/ 1204 h 1271"/>
                  <a:gd name="T68" fmla="*/ 4433 w 6957"/>
                  <a:gd name="T69" fmla="*/ 1195 h 1271"/>
                  <a:gd name="T70" fmla="*/ 4181 w 6957"/>
                  <a:gd name="T71" fmla="*/ 1180 h 1271"/>
                  <a:gd name="T72" fmla="*/ 3929 w 6957"/>
                  <a:gd name="T73" fmla="*/ 1160 h 1271"/>
                  <a:gd name="T74" fmla="*/ 3676 w 6957"/>
                  <a:gd name="T75" fmla="*/ 1133 h 1271"/>
                  <a:gd name="T76" fmla="*/ 3422 w 6957"/>
                  <a:gd name="T77" fmla="*/ 1099 h 1271"/>
                  <a:gd name="T78" fmla="*/ 3167 w 6957"/>
                  <a:gd name="T79" fmla="*/ 1058 h 1271"/>
                  <a:gd name="T80" fmla="*/ 2911 w 6957"/>
                  <a:gd name="T81" fmla="*/ 1011 h 1271"/>
                  <a:gd name="T82" fmla="*/ 2654 w 6957"/>
                  <a:gd name="T83" fmla="*/ 956 h 1271"/>
                  <a:gd name="T84" fmla="*/ 2396 w 6957"/>
                  <a:gd name="T85" fmla="*/ 894 h 1271"/>
                  <a:gd name="T86" fmla="*/ 2137 w 6957"/>
                  <a:gd name="T87" fmla="*/ 825 h 1271"/>
                  <a:gd name="T88" fmla="*/ 1877 w 6957"/>
                  <a:gd name="T89" fmla="*/ 747 h 1271"/>
                  <a:gd name="T90" fmla="*/ 1615 w 6957"/>
                  <a:gd name="T91" fmla="*/ 662 h 1271"/>
                  <a:gd name="T92" fmla="*/ 1353 w 6957"/>
                  <a:gd name="T93" fmla="*/ 568 h 1271"/>
                  <a:gd name="T94" fmla="*/ 1089 w 6957"/>
                  <a:gd name="T95" fmla="*/ 466 h 1271"/>
                  <a:gd name="T96" fmla="*/ 824 w 6957"/>
                  <a:gd name="T97" fmla="*/ 356 h 1271"/>
                  <a:gd name="T98" fmla="*/ 557 w 6957"/>
                  <a:gd name="T99" fmla="*/ 237 h 1271"/>
                  <a:gd name="T100" fmla="*/ 289 w 6957"/>
                  <a:gd name="T101" fmla="*/ 108 h 1271"/>
                  <a:gd name="T102" fmla="*/ 77 w 6957"/>
                  <a:gd name="T103" fmla="*/ 0 h 1271"/>
                  <a:gd name="T104" fmla="*/ 0 w 6957"/>
                  <a:gd name="T105" fmla="*/ 0 h 1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57" h="1271">
                    <a:moveTo>
                      <a:pt x="0" y="0"/>
                    </a:moveTo>
                    <a:lnTo>
                      <a:pt x="0" y="92"/>
                    </a:lnTo>
                    <a:lnTo>
                      <a:pt x="8" y="96"/>
                    </a:lnTo>
                    <a:lnTo>
                      <a:pt x="265" y="226"/>
                    </a:lnTo>
                    <a:lnTo>
                      <a:pt x="521" y="347"/>
                    </a:lnTo>
                    <a:lnTo>
                      <a:pt x="776" y="460"/>
                    </a:lnTo>
                    <a:lnTo>
                      <a:pt x="1029" y="565"/>
                    </a:lnTo>
                    <a:lnTo>
                      <a:pt x="1280" y="661"/>
                    </a:lnTo>
                    <a:lnTo>
                      <a:pt x="1530" y="750"/>
                    </a:lnTo>
                    <a:lnTo>
                      <a:pt x="1779" y="831"/>
                    </a:lnTo>
                    <a:lnTo>
                      <a:pt x="2027" y="905"/>
                    </a:lnTo>
                    <a:lnTo>
                      <a:pt x="2273" y="971"/>
                    </a:lnTo>
                    <a:lnTo>
                      <a:pt x="2518" y="1031"/>
                    </a:lnTo>
                    <a:lnTo>
                      <a:pt x="2762" y="1083"/>
                    </a:lnTo>
                    <a:lnTo>
                      <a:pt x="3005" y="1128"/>
                    </a:lnTo>
                    <a:lnTo>
                      <a:pt x="3247" y="1167"/>
                    </a:lnTo>
                    <a:lnTo>
                      <a:pt x="3487" y="1199"/>
                    </a:lnTo>
                    <a:lnTo>
                      <a:pt x="3727" y="1225"/>
                    </a:lnTo>
                    <a:lnTo>
                      <a:pt x="3966" y="1245"/>
                    </a:lnTo>
                    <a:lnTo>
                      <a:pt x="4204" y="1259"/>
                    </a:lnTo>
                    <a:lnTo>
                      <a:pt x="4441" y="1268"/>
                    </a:lnTo>
                    <a:lnTo>
                      <a:pt x="4677" y="1271"/>
                    </a:lnTo>
                    <a:lnTo>
                      <a:pt x="4792" y="1270"/>
                    </a:lnTo>
                    <a:lnTo>
                      <a:pt x="4908" y="1268"/>
                    </a:lnTo>
                    <a:lnTo>
                      <a:pt x="5023" y="1265"/>
                    </a:lnTo>
                    <a:lnTo>
                      <a:pt x="5138" y="1260"/>
                    </a:lnTo>
                    <a:lnTo>
                      <a:pt x="5252" y="1255"/>
                    </a:lnTo>
                    <a:lnTo>
                      <a:pt x="5367" y="1248"/>
                    </a:lnTo>
                    <a:lnTo>
                      <a:pt x="5481" y="1240"/>
                    </a:lnTo>
                    <a:lnTo>
                      <a:pt x="5596" y="1231"/>
                    </a:lnTo>
                    <a:lnTo>
                      <a:pt x="5824" y="1209"/>
                    </a:lnTo>
                    <a:lnTo>
                      <a:pt x="5847" y="1206"/>
                    </a:lnTo>
                    <a:lnTo>
                      <a:pt x="4933" y="1206"/>
                    </a:lnTo>
                    <a:lnTo>
                      <a:pt x="4683" y="1204"/>
                    </a:lnTo>
                    <a:lnTo>
                      <a:pt x="4433" y="1195"/>
                    </a:lnTo>
                    <a:lnTo>
                      <a:pt x="4181" y="1180"/>
                    </a:lnTo>
                    <a:lnTo>
                      <a:pt x="3929" y="1160"/>
                    </a:lnTo>
                    <a:lnTo>
                      <a:pt x="3676" y="1133"/>
                    </a:lnTo>
                    <a:lnTo>
                      <a:pt x="3422" y="1099"/>
                    </a:lnTo>
                    <a:lnTo>
                      <a:pt x="3167" y="1058"/>
                    </a:lnTo>
                    <a:lnTo>
                      <a:pt x="2911" y="1011"/>
                    </a:lnTo>
                    <a:lnTo>
                      <a:pt x="2654" y="956"/>
                    </a:lnTo>
                    <a:lnTo>
                      <a:pt x="2396" y="894"/>
                    </a:lnTo>
                    <a:lnTo>
                      <a:pt x="2137" y="825"/>
                    </a:lnTo>
                    <a:lnTo>
                      <a:pt x="1877" y="747"/>
                    </a:lnTo>
                    <a:lnTo>
                      <a:pt x="1615" y="662"/>
                    </a:lnTo>
                    <a:lnTo>
                      <a:pt x="1353" y="568"/>
                    </a:lnTo>
                    <a:lnTo>
                      <a:pt x="1089" y="466"/>
                    </a:lnTo>
                    <a:lnTo>
                      <a:pt x="824" y="356"/>
                    </a:lnTo>
                    <a:lnTo>
                      <a:pt x="557" y="237"/>
                    </a:lnTo>
                    <a:lnTo>
                      <a:pt x="289" y="108"/>
                    </a:lnTo>
                    <a:lnTo>
                      <a:pt x="77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3DD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8" name="Freeform 13"/>
              <p:cNvSpPr>
                <a:spLocks/>
              </p:cNvSpPr>
              <p:nvPr/>
            </p:nvSpPr>
            <p:spPr bwMode="auto">
              <a:xfrm>
                <a:off x="0" y="0"/>
                <a:ext cx="6957" cy="1271"/>
              </a:xfrm>
              <a:custGeom>
                <a:avLst/>
                <a:gdLst>
                  <a:gd name="T0" fmla="*/ 6957 w 6957"/>
                  <a:gd name="T1" fmla="*/ 1038 h 1271"/>
                  <a:gd name="T2" fmla="*/ 6856 w 6957"/>
                  <a:gd name="T3" fmla="*/ 1054 h 1271"/>
                  <a:gd name="T4" fmla="*/ 6655 w 6957"/>
                  <a:gd name="T5" fmla="*/ 1083 h 1271"/>
                  <a:gd name="T6" fmla="*/ 6555 w 6957"/>
                  <a:gd name="T7" fmla="*/ 1096 h 1271"/>
                  <a:gd name="T8" fmla="*/ 6353 w 6957"/>
                  <a:gd name="T9" fmla="*/ 1121 h 1271"/>
                  <a:gd name="T10" fmla="*/ 6151 w 6957"/>
                  <a:gd name="T11" fmla="*/ 1143 h 1271"/>
                  <a:gd name="T12" fmla="*/ 5949 w 6957"/>
                  <a:gd name="T13" fmla="*/ 1162 h 1271"/>
                  <a:gd name="T14" fmla="*/ 5747 w 6957"/>
                  <a:gd name="T15" fmla="*/ 1178 h 1271"/>
                  <a:gd name="T16" fmla="*/ 5544 w 6957"/>
                  <a:gd name="T17" fmla="*/ 1190 h 1271"/>
                  <a:gd name="T18" fmla="*/ 5341 w 6957"/>
                  <a:gd name="T19" fmla="*/ 1199 h 1271"/>
                  <a:gd name="T20" fmla="*/ 5137 w 6957"/>
                  <a:gd name="T21" fmla="*/ 1205 h 1271"/>
                  <a:gd name="T22" fmla="*/ 4933 w 6957"/>
                  <a:gd name="T23" fmla="*/ 1206 h 1271"/>
                  <a:gd name="T24" fmla="*/ 5847 w 6957"/>
                  <a:gd name="T25" fmla="*/ 1206 h 1271"/>
                  <a:gd name="T26" fmla="*/ 6051 w 6957"/>
                  <a:gd name="T27" fmla="*/ 1183 h 1271"/>
                  <a:gd name="T28" fmla="*/ 6279 w 6957"/>
                  <a:gd name="T29" fmla="*/ 1153 h 1271"/>
                  <a:gd name="T30" fmla="*/ 6505 w 6957"/>
                  <a:gd name="T31" fmla="*/ 1118 h 1271"/>
                  <a:gd name="T32" fmla="*/ 6715 w 6957"/>
                  <a:gd name="T33" fmla="*/ 1083 h 1271"/>
                  <a:gd name="T34" fmla="*/ 6957 w 6957"/>
                  <a:gd name="T35" fmla="*/ 1038 h 1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6957" h="1271">
                    <a:moveTo>
                      <a:pt x="6957" y="1038"/>
                    </a:moveTo>
                    <a:lnTo>
                      <a:pt x="6856" y="1054"/>
                    </a:lnTo>
                    <a:lnTo>
                      <a:pt x="6655" y="1083"/>
                    </a:lnTo>
                    <a:lnTo>
                      <a:pt x="6555" y="1096"/>
                    </a:lnTo>
                    <a:lnTo>
                      <a:pt x="6353" y="1121"/>
                    </a:lnTo>
                    <a:lnTo>
                      <a:pt x="6151" y="1143"/>
                    </a:lnTo>
                    <a:lnTo>
                      <a:pt x="5949" y="1162"/>
                    </a:lnTo>
                    <a:lnTo>
                      <a:pt x="5747" y="1178"/>
                    </a:lnTo>
                    <a:lnTo>
                      <a:pt x="5544" y="1190"/>
                    </a:lnTo>
                    <a:lnTo>
                      <a:pt x="5341" y="1199"/>
                    </a:lnTo>
                    <a:lnTo>
                      <a:pt x="5137" y="1205"/>
                    </a:lnTo>
                    <a:lnTo>
                      <a:pt x="4933" y="1206"/>
                    </a:lnTo>
                    <a:lnTo>
                      <a:pt x="5847" y="1206"/>
                    </a:lnTo>
                    <a:lnTo>
                      <a:pt x="6051" y="1183"/>
                    </a:lnTo>
                    <a:lnTo>
                      <a:pt x="6279" y="1153"/>
                    </a:lnTo>
                    <a:lnTo>
                      <a:pt x="6505" y="1118"/>
                    </a:lnTo>
                    <a:lnTo>
                      <a:pt x="6715" y="1083"/>
                    </a:lnTo>
                    <a:lnTo>
                      <a:pt x="6957" y="1038"/>
                    </a:lnTo>
                  </a:path>
                </a:pathLst>
              </a:custGeom>
              <a:solidFill>
                <a:srgbClr val="C3DD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6" name="Group 14"/>
          <p:cNvGrpSpPr>
            <a:grpSpLocks/>
          </p:cNvGrpSpPr>
          <p:nvPr/>
        </p:nvGrpSpPr>
        <p:grpSpPr bwMode="auto">
          <a:xfrm rot="10800000">
            <a:off x="0" y="6115478"/>
            <a:ext cx="13526218" cy="718881"/>
            <a:chOff x="0" y="0"/>
            <a:chExt cx="11906" cy="1509"/>
          </a:xfrm>
        </p:grpSpPr>
        <p:grpSp>
          <p:nvGrpSpPr>
            <p:cNvPr id="15" name="Group 15"/>
            <p:cNvGrpSpPr>
              <a:grpSpLocks/>
            </p:cNvGrpSpPr>
            <p:nvPr/>
          </p:nvGrpSpPr>
          <p:grpSpPr bwMode="auto">
            <a:xfrm>
              <a:off x="1829" y="537"/>
              <a:ext cx="10077" cy="962"/>
              <a:chOff x="1829" y="537"/>
              <a:chExt cx="10077" cy="962"/>
            </a:xfrm>
          </p:grpSpPr>
          <p:sp>
            <p:nvSpPr>
              <p:cNvPr id="24" name="Freeform 4"/>
              <p:cNvSpPr>
                <a:spLocks/>
              </p:cNvSpPr>
              <p:nvPr/>
            </p:nvSpPr>
            <p:spPr bwMode="auto">
              <a:xfrm>
                <a:off x="1829" y="537"/>
                <a:ext cx="10077" cy="962"/>
              </a:xfrm>
              <a:custGeom>
                <a:avLst/>
                <a:gdLst>
                  <a:gd name="T0" fmla="+- 0 1829 1829"/>
                  <a:gd name="T1" fmla="*/ T0 w 10077"/>
                  <a:gd name="T2" fmla="+- 0 1319 537"/>
                  <a:gd name="T3" fmla="*/ 1319 h 962"/>
                  <a:gd name="T4" fmla="+- 0 2057 1829"/>
                  <a:gd name="T5" fmla="*/ T4 w 10077"/>
                  <a:gd name="T6" fmla="+- 0 1354 537"/>
                  <a:gd name="T7" fmla="*/ 1354 h 962"/>
                  <a:gd name="T8" fmla="+- 0 2287 1829"/>
                  <a:gd name="T9" fmla="*/ T8 w 10077"/>
                  <a:gd name="T10" fmla="+- 0 1385 537"/>
                  <a:gd name="T11" fmla="*/ 1385 h 962"/>
                  <a:gd name="T12" fmla="+- 0 2518 1829"/>
                  <a:gd name="T13" fmla="*/ T12 w 10077"/>
                  <a:gd name="T14" fmla="+- 0 1412 537"/>
                  <a:gd name="T15" fmla="*/ 1412 h 962"/>
                  <a:gd name="T16" fmla="+- 0 2749 1829"/>
                  <a:gd name="T17" fmla="*/ T16 w 10077"/>
                  <a:gd name="T18" fmla="+- 0 1435 537"/>
                  <a:gd name="T19" fmla="*/ 1435 h 962"/>
                  <a:gd name="T20" fmla="+- 0 2980 1829"/>
                  <a:gd name="T21" fmla="*/ T20 w 10077"/>
                  <a:gd name="T22" fmla="+- 0 1454 537"/>
                  <a:gd name="T23" fmla="*/ 1454 h 962"/>
                  <a:gd name="T24" fmla="+- 0 3212 1829"/>
                  <a:gd name="T25" fmla="*/ T24 w 10077"/>
                  <a:gd name="T26" fmla="+- 0 1469 537"/>
                  <a:gd name="T27" fmla="*/ 1469 h 962"/>
                  <a:gd name="T28" fmla="+- 0 3443 1829"/>
                  <a:gd name="T29" fmla="*/ T28 w 10077"/>
                  <a:gd name="T30" fmla="+- 0 1481 537"/>
                  <a:gd name="T31" fmla="*/ 1481 h 962"/>
                  <a:gd name="T32" fmla="+- 0 3673 1829"/>
                  <a:gd name="T33" fmla="*/ T32 w 10077"/>
                  <a:gd name="T34" fmla="+- 0 1490 537"/>
                  <a:gd name="T35" fmla="*/ 1490 h 962"/>
                  <a:gd name="T36" fmla="+- 0 3901 1829"/>
                  <a:gd name="T37" fmla="*/ T36 w 10077"/>
                  <a:gd name="T38" fmla="+- 0 1496 537"/>
                  <a:gd name="T39" fmla="*/ 1496 h 962"/>
                  <a:gd name="T40" fmla="+- 0 4129 1829"/>
                  <a:gd name="T41" fmla="*/ T40 w 10077"/>
                  <a:gd name="T42" fmla="+- 0 1499 537"/>
                  <a:gd name="T43" fmla="*/ 1499 h 962"/>
                  <a:gd name="T44" fmla="+- 0 4354 1829"/>
                  <a:gd name="T45" fmla="*/ T44 w 10077"/>
                  <a:gd name="T46" fmla="+- 0 1499 537"/>
                  <a:gd name="T47" fmla="*/ 1499 h 962"/>
                  <a:gd name="T48" fmla="+- 0 4577 1829"/>
                  <a:gd name="T49" fmla="*/ T48 w 10077"/>
                  <a:gd name="T50" fmla="+- 0 1497 537"/>
                  <a:gd name="T51" fmla="*/ 1497 h 962"/>
                  <a:gd name="T52" fmla="+- 0 5015 1829"/>
                  <a:gd name="T53" fmla="*/ T52 w 10077"/>
                  <a:gd name="T54" fmla="+- 0 1487 537"/>
                  <a:gd name="T55" fmla="*/ 1487 h 962"/>
                  <a:gd name="T56" fmla="+- 0 5439 1829"/>
                  <a:gd name="T57" fmla="*/ T56 w 10077"/>
                  <a:gd name="T58" fmla="+- 0 1469 537"/>
                  <a:gd name="T59" fmla="*/ 1469 h 962"/>
                  <a:gd name="T60" fmla="+- 0 5847 1829"/>
                  <a:gd name="T61" fmla="*/ T60 w 10077"/>
                  <a:gd name="T62" fmla="+- 0 1446 537"/>
                  <a:gd name="T63" fmla="*/ 1446 h 962"/>
                  <a:gd name="T64" fmla="+- 0 6085 1829"/>
                  <a:gd name="T65" fmla="*/ T64 w 10077"/>
                  <a:gd name="T66" fmla="+- 0 1429 537"/>
                  <a:gd name="T67" fmla="*/ 1429 h 962"/>
                  <a:gd name="T68" fmla="+- 0 3524 1829"/>
                  <a:gd name="T69" fmla="*/ T68 w 10077"/>
                  <a:gd name="T70" fmla="+- 0 1429 537"/>
                  <a:gd name="T71" fmla="*/ 1429 h 962"/>
                  <a:gd name="T72" fmla="+- 0 3281 1829"/>
                  <a:gd name="T73" fmla="*/ T72 w 10077"/>
                  <a:gd name="T74" fmla="+- 0 1426 537"/>
                  <a:gd name="T75" fmla="*/ 1426 h 962"/>
                  <a:gd name="T76" fmla="+- 0 3038 1829"/>
                  <a:gd name="T77" fmla="*/ T76 w 10077"/>
                  <a:gd name="T78" fmla="+- 0 1419 537"/>
                  <a:gd name="T79" fmla="*/ 1419 h 962"/>
                  <a:gd name="T80" fmla="+- 0 2795 1829"/>
                  <a:gd name="T81" fmla="*/ T80 w 10077"/>
                  <a:gd name="T82" fmla="+- 0 1408 537"/>
                  <a:gd name="T83" fmla="*/ 1408 h 962"/>
                  <a:gd name="T84" fmla="+- 0 2551 1829"/>
                  <a:gd name="T85" fmla="*/ T84 w 10077"/>
                  <a:gd name="T86" fmla="+- 0 1393 537"/>
                  <a:gd name="T87" fmla="*/ 1393 h 962"/>
                  <a:gd name="T88" fmla="+- 0 2309 1829"/>
                  <a:gd name="T89" fmla="*/ T88 w 10077"/>
                  <a:gd name="T90" fmla="+- 0 1373 537"/>
                  <a:gd name="T91" fmla="*/ 1373 h 962"/>
                  <a:gd name="T92" fmla="+- 0 2068 1829"/>
                  <a:gd name="T93" fmla="*/ T92 w 10077"/>
                  <a:gd name="T94" fmla="+- 0 1348 537"/>
                  <a:gd name="T95" fmla="*/ 1348 h 962"/>
                  <a:gd name="T96" fmla="+- 0 1829 1829"/>
                  <a:gd name="T97" fmla="*/ T96 w 10077"/>
                  <a:gd name="T98" fmla="+- 0 1319 537"/>
                  <a:gd name="T99" fmla="*/ 1319 h 96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</a:cxnLst>
                <a:rect l="0" t="0" r="r" b="b"/>
                <a:pathLst>
                  <a:path w="10077" h="962">
                    <a:moveTo>
                      <a:pt x="0" y="782"/>
                    </a:moveTo>
                    <a:lnTo>
                      <a:pt x="228" y="817"/>
                    </a:lnTo>
                    <a:lnTo>
                      <a:pt x="458" y="848"/>
                    </a:lnTo>
                    <a:lnTo>
                      <a:pt x="689" y="875"/>
                    </a:lnTo>
                    <a:lnTo>
                      <a:pt x="920" y="898"/>
                    </a:lnTo>
                    <a:lnTo>
                      <a:pt x="1151" y="917"/>
                    </a:lnTo>
                    <a:lnTo>
                      <a:pt x="1383" y="932"/>
                    </a:lnTo>
                    <a:lnTo>
                      <a:pt x="1614" y="944"/>
                    </a:lnTo>
                    <a:lnTo>
                      <a:pt x="1844" y="953"/>
                    </a:lnTo>
                    <a:lnTo>
                      <a:pt x="2072" y="959"/>
                    </a:lnTo>
                    <a:lnTo>
                      <a:pt x="2300" y="962"/>
                    </a:lnTo>
                    <a:lnTo>
                      <a:pt x="2525" y="962"/>
                    </a:lnTo>
                    <a:lnTo>
                      <a:pt x="2748" y="960"/>
                    </a:lnTo>
                    <a:lnTo>
                      <a:pt x="3186" y="950"/>
                    </a:lnTo>
                    <a:lnTo>
                      <a:pt x="3610" y="932"/>
                    </a:lnTo>
                    <a:lnTo>
                      <a:pt x="4018" y="909"/>
                    </a:lnTo>
                    <a:lnTo>
                      <a:pt x="4256" y="892"/>
                    </a:lnTo>
                    <a:lnTo>
                      <a:pt x="1695" y="892"/>
                    </a:lnTo>
                    <a:lnTo>
                      <a:pt x="1452" y="889"/>
                    </a:lnTo>
                    <a:lnTo>
                      <a:pt x="1209" y="882"/>
                    </a:lnTo>
                    <a:lnTo>
                      <a:pt x="966" y="871"/>
                    </a:lnTo>
                    <a:lnTo>
                      <a:pt x="722" y="856"/>
                    </a:lnTo>
                    <a:lnTo>
                      <a:pt x="480" y="836"/>
                    </a:lnTo>
                    <a:lnTo>
                      <a:pt x="239" y="811"/>
                    </a:lnTo>
                    <a:lnTo>
                      <a:pt x="0" y="782"/>
                    </a:lnTo>
                  </a:path>
                </a:pathLst>
              </a:custGeom>
              <a:solidFill>
                <a:srgbClr val="C3DD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5" name="Freeform 5"/>
              <p:cNvSpPr>
                <a:spLocks/>
              </p:cNvSpPr>
              <p:nvPr/>
            </p:nvSpPr>
            <p:spPr bwMode="auto">
              <a:xfrm>
                <a:off x="1829" y="537"/>
                <a:ext cx="10077" cy="962"/>
              </a:xfrm>
              <a:custGeom>
                <a:avLst/>
                <a:gdLst>
                  <a:gd name="T0" fmla="+- 0 11692 1829"/>
                  <a:gd name="T1" fmla="*/ T0 w 10077"/>
                  <a:gd name="T2" fmla="+- 0 537 537"/>
                  <a:gd name="T3" fmla="*/ 537 h 962"/>
                  <a:gd name="T4" fmla="+- 0 11231 1829"/>
                  <a:gd name="T5" fmla="*/ T4 w 10077"/>
                  <a:gd name="T6" fmla="+- 0 544 537"/>
                  <a:gd name="T7" fmla="*/ 544 h 962"/>
                  <a:gd name="T8" fmla="+- 0 10765 1829"/>
                  <a:gd name="T9" fmla="*/ T8 w 10077"/>
                  <a:gd name="T10" fmla="+- 0 573 537"/>
                  <a:gd name="T11" fmla="*/ 573 h 962"/>
                  <a:gd name="T12" fmla="+- 0 10294 1829"/>
                  <a:gd name="T13" fmla="*/ T12 w 10077"/>
                  <a:gd name="T14" fmla="+- 0 620 537"/>
                  <a:gd name="T15" fmla="*/ 620 h 962"/>
                  <a:gd name="T16" fmla="+- 0 9819 1829"/>
                  <a:gd name="T17" fmla="*/ T16 w 10077"/>
                  <a:gd name="T18" fmla="+- 0 683 537"/>
                  <a:gd name="T19" fmla="*/ 683 h 962"/>
                  <a:gd name="T20" fmla="+- 0 9342 1829"/>
                  <a:gd name="T21" fmla="*/ T20 w 10077"/>
                  <a:gd name="T22" fmla="+- 0 756 537"/>
                  <a:gd name="T23" fmla="*/ 756 h 962"/>
                  <a:gd name="T24" fmla="+- 0 7419 1829"/>
                  <a:gd name="T25" fmla="*/ T24 w 10077"/>
                  <a:gd name="T26" fmla="+- 0 1090 537"/>
                  <a:gd name="T27" fmla="*/ 1090 h 962"/>
                  <a:gd name="T28" fmla="+- 0 6938 1829"/>
                  <a:gd name="T29" fmla="*/ T28 w 10077"/>
                  <a:gd name="T30" fmla="+- 0 1166 537"/>
                  <a:gd name="T31" fmla="*/ 1166 h 962"/>
                  <a:gd name="T32" fmla="+- 0 6459 1829"/>
                  <a:gd name="T33" fmla="*/ T32 w 10077"/>
                  <a:gd name="T34" fmla="+- 0 1232 537"/>
                  <a:gd name="T35" fmla="*/ 1232 h 962"/>
                  <a:gd name="T36" fmla="+- 0 6258 1829"/>
                  <a:gd name="T37" fmla="*/ T36 w 10077"/>
                  <a:gd name="T38" fmla="+- 0 1257 537"/>
                  <a:gd name="T39" fmla="*/ 1257 h 962"/>
                  <a:gd name="T40" fmla="+- 0 5841 1829"/>
                  <a:gd name="T41" fmla="*/ T40 w 10077"/>
                  <a:gd name="T42" fmla="+- 0 1304 537"/>
                  <a:gd name="T43" fmla="*/ 1304 h 962"/>
                  <a:gd name="T44" fmla="+- 0 5403 1829"/>
                  <a:gd name="T45" fmla="*/ T44 w 10077"/>
                  <a:gd name="T46" fmla="+- 0 1346 537"/>
                  <a:gd name="T47" fmla="*/ 1346 h 962"/>
                  <a:gd name="T48" fmla="+- 0 4950 1829"/>
                  <a:gd name="T49" fmla="*/ T48 w 10077"/>
                  <a:gd name="T50" fmla="+- 0 1381 537"/>
                  <a:gd name="T51" fmla="*/ 1381 h 962"/>
                  <a:gd name="T52" fmla="+- 0 4718 1829"/>
                  <a:gd name="T53" fmla="*/ T52 w 10077"/>
                  <a:gd name="T54" fmla="+- 0 1396 537"/>
                  <a:gd name="T55" fmla="*/ 1396 h 962"/>
                  <a:gd name="T56" fmla="+- 0 4483 1829"/>
                  <a:gd name="T57" fmla="*/ T56 w 10077"/>
                  <a:gd name="T58" fmla="+- 0 1408 537"/>
                  <a:gd name="T59" fmla="*/ 1408 h 962"/>
                  <a:gd name="T60" fmla="+- 0 4246 1829"/>
                  <a:gd name="T61" fmla="*/ T60 w 10077"/>
                  <a:gd name="T62" fmla="+- 0 1418 537"/>
                  <a:gd name="T63" fmla="*/ 1418 h 962"/>
                  <a:gd name="T64" fmla="+- 0 4007 1829"/>
                  <a:gd name="T65" fmla="*/ T64 w 10077"/>
                  <a:gd name="T66" fmla="+- 0 1425 537"/>
                  <a:gd name="T67" fmla="*/ 1425 h 962"/>
                  <a:gd name="T68" fmla="+- 0 3766 1829"/>
                  <a:gd name="T69" fmla="*/ T68 w 10077"/>
                  <a:gd name="T70" fmla="+- 0 1429 537"/>
                  <a:gd name="T71" fmla="*/ 1429 h 962"/>
                  <a:gd name="T72" fmla="+- 0 3524 1829"/>
                  <a:gd name="T73" fmla="*/ T72 w 10077"/>
                  <a:gd name="T74" fmla="+- 0 1429 537"/>
                  <a:gd name="T75" fmla="*/ 1429 h 962"/>
                  <a:gd name="T76" fmla="+- 0 6085 1829"/>
                  <a:gd name="T77" fmla="*/ T76 w 10077"/>
                  <a:gd name="T78" fmla="+- 0 1429 537"/>
                  <a:gd name="T79" fmla="*/ 1429 h 962"/>
                  <a:gd name="T80" fmla="+- 0 6236 1829"/>
                  <a:gd name="T81" fmla="*/ T80 w 10077"/>
                  <a:gd name="T82" fmla="+- 0 1418 537"/>
                  <a:gd name="T83" fmla="*/ 1418 h 962"/>
                  <a:gd name="T84" fmla="+- 0 6719 1829"/>
                  <a:gd name="T85" fmla="*/ T84 w 10077"/>
                  <a:gd name="T86" fmla="+- 0 1374 537"/>
                  <a:gd name="T87" fmla="*/ 1374 h 962"/>
                  <a:gd name="T88" fmla="+- 0 7205 1829"/>
                  <a:gd name="T89" fmla="*/ T88 w 10077"/>
                  <a:gd name="T90" fmla="+- 0 1320 537"/>
                  <a:gd name="T91" fmla="*/ 1320 h 962"/>
                  <a:gd name="T92" fmla="+- 0 9149 1829"/>
                  <a:gd name="T93" fmla="*/ T92 w 10077"/>
                  <a:gd name="T94" fmla="+- 0 1075 537"/>
                  <a:gd name="T95" fmla="*/ 1075 h 962"/>
                  <a:gd name="T96" fmla="+- 0 9631 1829"/>
                  <a:gd name="T97" fmla="*/ T96 w 10077"/>
                  <a:gd name="T98" fmla="+- 0 1024 537"/>
                  <a:gd name="T99" fmla="*/ 1024 h 962"/>
                  <a:gd name="T100" fmla="+- 0 10110 1829"/>
                  <a:gd name="T101" fmla="*/ T100 w 10077"/>
                  <a:gd name="T102" fmla="+- 0 985 537"/>
                  <a:gd name="T103" fmla="*/ 985 h 962"/>
                  <a:gd name="T104" fmla="+- 0 10584 1829"/>
                  <a:gd name="T105" fmla="*/ T104 w 10077"/>
                  <a:gd name="T106" fmla="+- 0 961 537"/>
                  <a:gd name="T107" fmla="*/ 961 h 962"/>
                  <a:gd name="T108" fmla="+- 0 11053 1829"/>
                  <a:gd name="T109" fmla="*/ T108 w 10077"/>
                  <a:gd name="T110" fmla="+- 0 956 537"/>
                  <a:gd name="T111" fmla="*/ 956 h 962"/>
                  <a:gd name="T112" fmla="+- 0 11905 1829"/>
                  <a:gd name="T113" fmla="*/ T112 w 10077"/>
                  <a:gd name="T114" fmla="+- 0 956 537"/>
                  <a:gd name="T115" fmla="*/ 956 h 962"/>
                  <a:gd name="T116" fmla="+- 0 11905 1829"/>
                  <a:gd name="T117" fmla="*/ T116 w 10077"/>
                  <a:gd name="T118" fmla="+- 0 546 537"/>
                  <a:gd name="T119" fmla="*/ 546 h 962"/>
                  <a:gd name="T120" fmla="+- 0 11692 1829"/>
                  <a:gd name="T121" fmla="*/ T120 w 10077"/>
                  <a:gd name="T122" fmla="+- 0 537 537"/>
                  <a:gd name="T123" fmla="*/ 537 h 96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</a:cxnLst>
                <a:rect l="0" t="0" r="r" b="b"/>
                <a:pathLst>
                  <a:path w="10077" h="962">
                    <a:moveTo>
                      <a:pt x="9863" y="0"/>
                    </a:moveTo>
                    <a:lnTo>
                      <a:pt x="9402" y="7"/>
                    </a:lnTo>
                    <a:lnTo>
                      <a:pt x="8936" y="36"/>
                    </a:lnTo>
                    <a:lnTo>
                      <a:pt x="8465" y="83"/>
                    </a:lnTo>
                    <a:lnTo>
                      <a:pt x="7990" y="146"/>
                    </a:lnTo>
                    <a:lnTo>
                      <a:pt x="7513" y="219"/>
                    </a:lnTo>
                    <a:lnTo>
                      <a:pt x="5590" y="553"/>
                    </a:lnTo>
                    <a:lnTo>
                      <a:pt x="5109" y="629"/>
                    </a:lnTo>
                    <a:lnTo>
                      <a:pt x="4630" y="695"/>
                    </a:lnTo>
                    <a:lnTo>
                      <a:pt x="4429" y="720"/>
                    </a:lnTo>
                    <a:lnTo>
                      <a:pt x="4012" y="767"/>
                    </a:lnTo>
                    <a:lnTo>
                      <a:pt x="3574" y="809"/>
                    </a:lnTo>
                    <a:lnTo>
                      <a:pt x="3121" y="844"/>
                    </a:lnTo>
                    <a:lnTo>
                      <a:pt x="2889" y="859"/>
                    </a:lnTo>
                    <a:lnTo>
                      <a:pt x="2654" y="871"/>
                    </a:lnTo>
                    <a:lnTo>
                      <a:pt x="2417" y="881"/>
                    </a:lnTo>
                    <a:lnTo>
                      <a:pt x="2178" y="888"/>
                    </a:lnTo>
                    <a:lnTo>
                      <a:pt x="1937" y="892"/>
                    </a:lnTo>
                    <a:lnTo>
                      <a:pt x="1695" y="892"/>
                    </a:lnTo>
                    <a:lnTo>
                      <a:pt x="4256" y="892"/>
                    </a:lnTo>
                    <a:lnTo>
                      <a:pt x="4407" y="881"/>
                    </a:lnTo>
                    <a:lnTo>
                      <a:pt x="4890" y="837"/>
                    </a:lnTo>
                    <a:lnTo>
                      <a:pt x="5376" y="783"/>
                    </a:lnTo>
                    <a:lnTo>
                      <a:pt x="7320" y="538"/>
                    </a:lnTo>
                    <a:lnTo>
                      <a:pt x="7802" y="487"/>
                    </a:lnTo>
                    <a:lnTo>
                      <a:pt x="8281" y="448"/>
                    </a:lnTo>
                    <a:lnTo>
                      <a:pt x="8755" y="424"/>
                    </a:lnTo>
                    <a:lnTo>
                      <a:pt x="9224" y="419"/>
                    </a:lnTo>
                    <a:lnTo>
                      <a:pt x="10076" y="419"/>
                    </a:lnTo>
                    <a:lnTo>
                      <a:pt x="10076" y="9"/>
                    </a:lnTo>
                    <a:lnTo>
                      <a:pt x="9863" y="0"/>
                    </a:lnTo>
                  </a:path>
                </a:pathLst>
              </a:custGeom>
              <a:solidFill>
                <a:srgbClr val="C3DD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6" name="Freeform 6"/>
              <p:cNvSpPr>
                <a:spLocks/>
              </p:cNvSpPr>
              <p:nvPr/>
            </p:nvSpPr>
            <p:spPr bwMode="auto">
              <a:xfrm>
                <a:off x="1829" y="537"/>
                <a:ext cx="10077" cy="962"/>
              </a:xfrm>
              <a:custGeom>
                <a:avLst/>
                <a:gdLst>
                  <a:gd name="T0" fmla="+- 0 11905 1829"/>
                  <a:gd name="T1" fmla="*/ T0 w 10077"/>
                  <a:gd name="T2" fmla="+- 0 956 537"/>
                  <a:gd name="T3" fmla="*/ 956 h 962"/>
                  <a:gd name="T4" fmla="+- 0 11053 1829"/>
                  <a:gd name="T5" fmla="*/ T4 w 10077"/>
                  <a:gd name="T6" fmla="+- 0 956 537"/>
                  <a:gd name="T7" fmla="*/ 956 h 962"/>
                  <a:gd name="T8" fmla="+- 0 11516 1829"/>
                  <a:gd name="T9" fmla="*/ T8 w 10077"/>
                  <a:gd name="T10" fmla="+- 0 973 537"/>
                  <a:gd name="T11" fmla="*/ 973 h 962"/>
                  <a:gd name="T12" fmla="+- 0 11905 1829"/>
                  <a:gd name="T13" fmla="*/ T12 w 10077"/>
                  <a:gd name="T14" fmla="+- 0 1010 537"/>
                  <a:gd name="T15" fmla="*/ 1010 h 962"/>
                  <a:gd name="T16" fmla="+- 0 11905 1829"/>
                  <a:gd name="T17" fmla="*/ T16 w 10077"/>
                  <a:gd name="T18" fmla="+- 0 956 537"/>
                  <a:gd name="T19" fmla="*/ 956 h 96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0077" h="962">
                    <a:moveTo>
                      <a:pt x="10076" y="419"/>
                    </a:moveTo>
                    <a:lnTo>
                      <a:pt x="9224" y="419"/>
                    </a:lnTo>
                    <a:lnTo>
                      <a:pt x="9687" y="436"/>
                    </a:lnTo>
                    <a:lnTo>
                      <a:pt x="10076" y="473"/>
                    </a:lnTo>
                    <a:lnTo>
                      <a:pt x="10076" y="419"/>
                    </a:lnTo>
                  </a:path>
                </a:pathLst>
              </a:custGeom>
              <a:solidFill>
                <a:srgbClr val="C3DD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6" name="Group 7"/>
            <p:cNvGrpSpPr>
              <a:grpSpLocks/>
            </p:cNvGrpSpPr>
            <p:nvPr/>
          </p:nvGrpSpPr>
          <p:grpSpPr bwMode="auto">
            <a:xfrm>
              <a:off x="31" y="287"/>
              <a:ext cx="11874" cy="1142"/>
              <a:chOff x="31" y="287"/>
              <a:chExt cx="11874" cy="1142"/>
            </a:xfrm>
          </p:grpSpPr>
          <p:sp>
            <p:nvSpPr>
              <p:cNvPr id="21" name="Freeform 20"/>
              <p:cNvSpPr>
                <a:spLocks/>
              </p:cNvSpPr>
              <p:nvPr/>
            </p:nvSpPr>
            <p:spPr bwMode="auto">
              <a:xfrm>
                <a:off x="31" y="287"/>
                <a:ext cx="11874" cy="1142"/>
              </a:xfrm>
              <a:custGeom>
                <a:avLst/>
                <a:gdLst>
                  <a:gd name="T0" fmla="+- 0 32 31"/>
                  <a:gd name="T1" fmla="*/ T0 w 11874"/>
                  <a:gd name="T2" fmla="+- 0 876 287"/>
                  <a:gd name="T3" fmla="*/ 876 h 1142"/>
                  <a:gd name="T4" fmla="+- 0 330 31"/>
                  <a:gd name="T5" fmla="*/ T4 w 11874"/>
                  <a:gd name="T6" fmla="+- 0 986 287"/>
                  <a:gd name="T7" fmla="*/ 986 h 1142"/>
                  <a:gd name="T8" fmla="+- 0 638 31"/>
                  <a:gd name="T9" fmla="*/ T8 w 11874"/>
                  <a:gd name="T10" fmla="+- 0 1079 287"/>
                  <a:gd name="T11" fmla="*/ 1079 h 1142"/>
                  <a:gd name="T12" fmla="+- 0 953 31"/>
                  <a:gd name="T13" fmla="*/ T12 w 11874"/>
                  <a:gd name="T14" fmla="+- 0 1160 287"/>
                  <a:gd name="T15" fmla="*/ 1160 h 1142"/>
                  <a:gd name="T16" fmla="+- 0 1275 31"/>
                  <a:gd name="T17" fmla="*/ T16 w 11874"/>
                  <a:gd name="T18" fmla="+- 0 1229 287"/>
                  <a:gd name="T19" fmla="*/ 1229 h 1142"/>
                  <a:gd name="T20" fmla="+- 0 1603 31"/>
                  <a:gd name="T21" fmla="*/ T20 w 11874"/>
                  <a:gd name="T22" fmla="+- 0 1286 287"/>
                  <a:gd name="T23" fmla="*/ 1286 h 1142"/>
                  <a:gd name="T24" fmla="+- 0 1936 31"/>
                  <a:gd name="T25" fmla="*/ T24 w 11874"/>
                  <a:gd name="T26" fmla="+- 0 1333 287"/>
                  <a:gd name="T27" fmla="*/ 1333 h 1142"/>
                  <a:gd name="T28" fmla="+- 0 2272 31"/>
                  <a:gd name="T29" fmla="*/ T28 w 11874"/>
                  <a:gd name="T30" fmla="+- 0 1370 287"/>
                  <a:gd name="T31" fmla="*/ 1370 h 1142"/>
                  <a:gd name="T32" fmla="+- 0 2610 31"/>
                  <a:gd name="T33" fmla="*/ T32 w 11874"/>
                  <a:gd name="T34" fmla="+- 0 1397 287"/>
                  <a:gd name="T35" fmla="*/ 1397 h 1142"/>
                  <a:gd name="T36" fmla="+- 0 2950 31"/>
                  <a:gd name="T37" fmla="*/ T36 w 11874"/>
                  <a:gd name="T38" fmla="+- 0 1416 287"/>
                  <a:gd name="T39" fmla="*/ 1416 h 1142"/>
                  <a:gd name="T40" fmla="+- 0 3290 31"/>
                  <a:gd name="T41" fmla="*/ T40 w 11874"/>
                  <a:gd name="T42" fmla="+- 0 1426 287"/>
                  <a:gd name="T43" fmla="*/ 1426 h 1142"/>
                  <a:gd name="T44" fmla="+- 0 3629 31"/>
                  <a:gd name="T45" fmla="*/ T44 w 11874"/>
                  <a:gd name="T46" fmla="+- 0 1429 287"/>
                  <a:gd name="T47" fmla="*/ 1429 h 1142"/>
                  <a:gd name="T48" fmla="+- 0 3966 31"/>
                  <a:gd name="T49" fmla="*/ T48 w 11874"/>
                  <a:gd name="T50" fmla="+- 0 1426 287"/>
                  <a:gd name="T51" fmla="*/ 1426 h 1142"/>
                  <a:gd name="T52" fmla="+- 0 4299 31"/>
                  <a:gd name="T53" fmla="*/ T52 w 11874"/>
                  <a:gd name="T54" fmla="+- 0 1416 287"/>
                  <a:gd name="T55" fmla="*/ 1416 h 1142"/>
                  <a:gd name="T56" fmla="+- 0 4629 31"/>
                  <a:gd name="T57" fmla="*/ T56 w 11874"/>
                  <a:gd name="T58" fmla="+- 0 1401 287"/>
                  <a:gd name="T59" fmla="*/ 1401 h 1142"/>
                  <a:gd name="T60" fmla="+- 0 4954 31"/>
                  <a:gd name="T61" fmla="*/ T60 w 11874"/>
                  <a:gd name="T62" fmla="+- 0 1381 287"/>
                  <a:gd name="T63" fmla="*/ 1381 h 1142"/>
                  <a:gd name="T64" fmla="+- 0 5270 31"/>
                  <a:gd name="T65" fmla="*/ T64 w 11874"/>
                  <a:gd name="T66" fmla="+- 0 1357 287"/>
                  <a:gd name="T67" fmla="*/ 1357 h 1142"/>
                  <a:gd name="T68" fmla="+- 0 3650 31"/>
                  <a:gd name="T69" fmla="*/ T68 w 11874"/>
                  <a:gd name="T70" fmla="+- 0 1357 287"/>
                  <a:gd name="T71" fmla="*/ 1357 h 1142"/>
                  <a:gd name="T72" fmla="+- 0 3310 31"/>
                  <a:gd name="T73" fmla="*/ T72 w 11874"/>
                  <a:gd name="T74" fmla="+- 0 1355 287"/>
                  <a:gd name="T75" fmla="*/ 1355 h 1142"/>
                  <a:gd name="T76" fmla="+- 0 2969 31"/>
                  <a:gd name="T77" fmla="*/ T76 w 11874"/>
                  <a:gd name="T78" fmla="+- 0 1346 287"/>
                  <a:gd name="T79" fmla="*/ 1346 h 1142"/>
                  <a:gd name="T80" fmla="+- 0 2628 31"/>
                  <a:gd name="T81" fmla="*/ T80 w 11874"/>
                  <a:gd name="T82" fmla="+- 0 1329 287"/>
                  <a:gd name="T83" fmla="*/ 1329 h 1142"/>
                  <a:gd name="T84" fmla="+- 0 2288 31"/>
                  <a:gd name="T85" fmla="*/ T84 w 11874"/>
                  <a:gd name="T86" fmla="+- 0 1305 287"/>
                  <a:gd name="T87" fmla="*/ 1305 h 1142"/>
                  <a:gd name="T88" fmla="+- 0 1950 31"/>
                  <a:gd name="T89" fmla="*/ T88 w 11874"/>
                  <a:gd name="T90" fmla="+- 0 1272 287"/>
                  <a:gd name="T91" fmla="*/ 1272 h 1142"/>
                  <a:gd name="T92" fmla="+- 0 1615 31"/>
                  <a:gd name="T93" fmla="*/ T92 w 11874"/>
                  <a:gd name="T94" fmla="+- 0 1231 287"/>
                  <a:gd name="T95" fmla="*/ 1231 h 1142"/>
                  <a:gd name="T96" fmla="+- 0 1285 31"/>
                  <a:gd name="T97" fmla="*/ T96 w 11874"/>
                  <a:gd name="T98" fmla="+- 0 1180 287"/>
                  <a:gd name="T99" fmla="*/ 1180 h 1142"/>
                  <a:gd name="T100" fmla="+- 0 960 31"/>
                  <a:gd name="T101" fmla="*/ T100 w 11874"/>
                  <a:gd name="T102" fmla="+- 0 1119 287"/>
                  <a:gd name="T103" fmla="*/ 1119 h 1142"/>
                  <a:gd name="T104" fmla="+- 0 643 31"/>
                  <a:gd name="T105" fmla="*/ T104 w 11874"/>
                  <a:gd name="T106" fmla="+- 0 1049 287"/>
                  <a:gd name="T107" fmla="*/ 1049 h 1142"/>
                  <a:gd name="T108" fmla="+- 0 333 31"/>
                  <a:gd name="T109" fmla="*/ T108 w 11874"/>
                  <a:gd name="T110" fmla="+- 0 968 287"/>
                  <a:gd name="T111" fmla="*/ 968 h 1142"/>
                  <a:gd name="T112" fmla="+- 0 32 31"/>
                  <a:gd name="T113" fmla="*/ T112 w 11874"/>
                  <a:gd name="T114" fmla="+- 0 876 287"/>
                  <a:gd name="T115" fmla="*/ 876 h 114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</a:cxnLst>
                <a:rect l="0" t="0" r="r" b="b"/>
                <a:pathLst>
                  <a:path w="11874" h="1142">
                    <a:moveTo>
                      <a:pt x="1" y="589"/>
                    </a:moveTo>
                    <a:lnTo>
                      <a:pt x="299" y="699"/>
                    </a:lnTo>
                    <a:lnTo>
                      <a:pt x="607" y="792"/>
                    </a:lnTo>
                    <a:lnTo>
                      <a:pt x="922" y="873"/>
                    </a:lnTo>
                    <a:lnTo>
                      <a:pt x="1244" y="942"/>
                    </a:lnTo>
                    <a:lnTo>
                      <a:pt x="1572" y="999"/>
                    </a:lnTo>
                    <a:lnTo>
                      <a:pt x="1905" y="1046"/>
                    </a:lnTo>
                    <a:lnTo>
                      <a:pt x="2241" y="1083"/>
                    </a:lnTo>
                    <a:lnTo>
                      <a:pt x="2579" y="1110"/>
                    </a:lnTo>
                    <a:lnTo>
                      <a:pt x="2919" y="1129"/>
                    </a:lnTo>
                    <a:lnTo>
                      <a:pt x="3259" y="1139"/>
                    </a:lnTo>
                    <a:lnTo>
                      <a:pt x="3598" y="1142"/>
                    </a:lnTo>
                    <a:lnTo>
                      <a:pt x="3935" y="1139"/>
                    </a:lnTo>
                    <a:lnTo>
                      <a:pt x="4268" y="1129"/>
                    </a:lnTo>
                    <a:lnTo>
                      <a:pt x="4598" y="1114"/>
                    </a:lnTo>
                    <a:lnTo>
                      <a:pt x="4923" y="1094"/>
                    </a:lnTo>
                    <a:lnTo>
                      <a:pt x="5239" y="1070"/>
                    </a:lnTo>
                    <a:lnTo>
                      <a:pt x="3619" y="1070"/>
                    </a:lnTo>
                    <a:lnTo>
                      <a:pt x="3279" y="1068"/>
                    </a:lnTo>
                    <a:lnTo>
                      <a:pt x="2938" y="1059"/>
                    </a:lnTo>
                    <a:lnTo>
                      <a:pt x="2597" y="1042"/>
                    </a:lnTo>
                    <a:lnTo>
                      <a:pt x="2257" y="1018"/>
                    </a:lnTo>
                    <a:lnTo>
                      <a:pt x="1919" y="985"/>
                    </a:lnTo>
                    <a:lnTo>
                      <a:pt x="1584" y="944"/>
                    </a:lnTo>
                    <a:lnTo>
                      <a:pt x="1254" y="893"/>
                    </a:lnTo>
                    <a:lnTo>
                      <a:pt x="929" y="832"/>
                    </a:lnTo>
                    <a:lnTo>
                      <a:pt x="612" y="762"/>
                    </a:lnTo>
                    <a:lnTo>
                      <a:pt x="302" y="681"/>
                    </a:lnTo>
                    <a:lnTo>
                      <a:pt x="1" y="589"/>
                    </a:lnTo>
                  </a:path>
                </a:pathLst>
              </a:custGeom>
              <a:solidFill>
                <a:srgbClr val="8DC6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2" name="Freeform 21"/>
              <p:cNvSpPr>
                <a:spLocks/>
              </p:cNvSpPr>
              <p:nvPr/>
            </p:nvSpPr>
            <p:spPr bwMode="auto">
              <a:xfrm>
                <a:off x="31" y="287"/>
                <a:ext cx="11874" cy="1142"/>
              </a:xfrm>
              <a:custGeom>
                <a:avLst/>
                <a:gdLst>
                  <a:gd name="T0" fmla="+- 0 11680 31"/>
                  <a:gd name="T1" fmla="*/ T0 w 11874"/>
                  <a:gd name="T2" fmla="+- 0 287 287"/>
                  <a:gd name="T3" fmla="*/ 287 h 1142"/>
                  <a:gd name="T4" fmla="+- 0 11217 31"/>
                  <a:gd name="T5" fmla="*/ T4 w 11874"/>
                  <a:gd name="T6" fmla="+- 0 306 287"/>
                  <a:gd name="T7" fmla="*/ 306 h 1142"/>
                  <a:gd name="T8" fmla="+- 0 10749 31"/>
                  <a:gd name="T9" fmla="*/ T8 w 11874"/>
                  <a:gd name="T10" fmla="+- 0 347 287"/>
                  <a:gd name="T11" fmla="*/ 347 h 1142"/>
                  <a:gd name="T12" fmla="+- 0 10278 31"/>
                  <a:gd name="T13" fmla="*/ T12 w 11874"/>
                  <a:gd name="T14" fmla="+- 0 407 287"/>
                  <a:gd name="T15" fmla="*/ 407 h 1142"/>
                  <a:gd name="T16" fmla="+- 0 9804 31"/>
                  <a:gd name="T17" fmla="*/ T16 w 11874"/>
                  <a:gd name="T18" fmla="+- 0 483 287"/>
                  <a:gd name="T19" fmla="*/ 483 h 1142"/>
                  <a:gd name="T20" fmla="+- 0 9327 31"/>
                  <a:gd name="T21" fmla="*/ T20 w 11874"/>
                  <a:gd name="T22" fmla="+- 0 570 287"/>
                  <a:gd name="T23" fmla="*/ 570 h 1142"/>
                  <a:gd name="T24" fmla="+- 0 7408 31"/>
                  <a:gd name="T25" fmla="*/ T24 w 11874"/>
                  <a:gd name="T26" fmla="+- 0 964 287"/>
                  <a:gd name="T27" fmla="*/ 964 h 1142"/>
                  <a:gd name="T28" fmla="+- 0 6928 31"/>
                  <a:gd name="T29" fmla="*/ T28 w 11874"/>
                  <a:gd name="T30" fmla="+- 0 1056 287"/>
                  <a:gd name="T31" fmla="*/ 1056 h 1142"/>
                  <a:gd name="T32" fmla="+- 0 6449 31"/>
                  <a:gd name="T33" fmla="*/ T32 w 11874"/>
                  <a:gd name="T34" fmla="+- 0 1136 287"/>
                  <a:gd name="T35" fmla="*/ 1136 h 1142"/>
                  <a:gd name="T36" fmla="+- 0 6175 31"/>
                  <a:gd name="T37" fmla="*/ T36 w 11874"/>
                  <a:gd name="T38" fmla="+- 0 1177 287"/>
                  <a:gd name="T39" fmla="*/ 1177 h 1142"/>
                  <a:gd name="T40" fmla="+- 0 5889 31"/>
                  <a:gd name="T41" fmla="*/ T40 w 11874"/>
                  <a:gd name="T42" fmla="+- 0 1214 287"/>
                  <a:gd name="T43" fmla="*/ 1214 h 1142"/>
                  <a:gd name="T44" fmla="+- 0 5592 31"/>
                  <a:gd name="T45" fmla="*/ T44 w 11874"/>
                  <a:gd name="T46" fmla="+- 0 1248 287"/>
                  <a:gd name="T47" fmla="*/ 1248 h 1142"/>
                  <a:gd name="T48" fmla="+- 0 5286 31"/>
                  <a:gd name="T49" fmla="*/ T48 w 11874"/>
                  <a:gd name="T50" fmla="+- 0 1279 287"/>
                  <a:gd name="T51" fmla="*/ 1279 h 1142"/>
                  <a:gd name="T52" fmla="+- 0 4971 31"/>
                  <a:gd name="T53" fmla="*/ T52 w 11874"/>
                  <a:gd name="T54" fmla="+- 0 1305 287"/>
                  <a:gd name="T55" fmla="*/ 1305 h 1142"/>
                  <a:gd name="T56" fmla="+- 0 4649 31"/>
                  <a:gd name="T57" fmla="*/ T56 w 11874"/>
                  <a:gd name="T58" fmla="+- 0 1326 287"/>
                  <a:gd name="T59" fmla="*/ 1326 h 1142"/>
                  <a:gd name="T60" fmla="+- 0 4320 31"/>
                  <a:gd name="T61" fmla="*/ T60 w 11874"/>
                  <a:gd name="T62" fmla="+- 0 1342 287"/>
                  <a:gd name="T63" fmla="*/ 1342 h 1142"/>
                  <a:gd name="T64" fmla="+- 0 3987 31"/>
                  <a:gd name="T65" fmla="*/ T64 w 11874"/>
                  <a:gd name="T66" fmla="+- 0 1352 287"/>
                  <a:gd name="T67" fmla="*/ 1352 h 1142"/>
                  <a:gd name="T68" fmla="+- 0 3650 31"/>
                  <a:gd name="T69" fmla="*/ T68 w 11874"/>
                  <a:gd name="T70" fmla="+- 0 1357 287"/>
                  <a:gd name="T71" fmla="*/ 1357 h 1142"/>
                  <a:gd name="T72" fmla="+- 0 5270 31"/>
                  <a:gd name="T73" fmla="*/ T72 w 11874"/>
                  <a:gd name="T74" fmla="+- 0 1357 287"/>
                  <a:gd name="T75" fmla="*/ 1357 h 1142"/>
                  <a:gd name="T76" fmla="+- 0 5583 31"/>
                  <a:gd name="T77" fmla="*/ T76 w 11874"/>
                  <a:gd name="T78" fmla="+- 0 1329 287"/>
                  <a:gd name="T79" fmla="*/ 1329 h 1142"/>
                  <a:gd name="T80" fmla="+- 0 5885 31"/>
                  <a:gd name="T81" fmla="*/ T80 w 11874"/>
                  <a:gd name="T82" fmla="+- 0 1299 287"/>
                  <a:gd name="T83" fmla="*/ 1299 h 1142"/>
                  <a:gd name="T84" fmla="+- 0 6459 31"/>
                  <a:gd name="T85" fmla="*/ T84 w 11874"/>
                  <a:gd name="T86" fmla="+- 0 1232 287"/>
                  <a:gd name="T87" fmla="*/ 1232 h 1142"/>
                  <a:gd name="T88" fmla="+- 0 6942 31"/>
                  <a:gd name="T89" fmla="*/ T88 w 11874"/>
                  <a:gd name="T90" fmla="+- 0 1166 287"/>
                  <a:gd name="T91" fmla="*/ 1166 h 1142"/>
                  <a:gd name="T92" fmla="+- 0 7427 31"/>
                  <a:gd name="T93" fmla="*/ T92 w 11874"/>
                  <a:gd name="T94" fmla="+- 0 1089 287"/>
                  <a:gd name="T95" fmla="*/ 1089 h 1142"/>
                  <a:gd name="T96" fmla="+- 0 9367 31"/>
                  <a:gd name="T97" fmla="*/ T96 w 11874"/>
                  <a:gd name="T98" fmla="+- 0 752 287"/>
                  <a:gd name="T99" fmla="*/ 752 h 1142"/>
                  <a:gd name="T100" fmla="+- 0 9848 31"/>
                  <a:gd name="T101" fmla="*/ T100 w 11874"/>
                  <a:gd name="T102" fmla="+- 0 678 287"/>
                  <a:gd name="T103" fmla="*/ 678 h 1142"/>
                  <a:gd name="T104" fmla="+- 0 10327 31"/>
                  <a:gd name="T105" fmla="*/ T104 w 11874"/>
                  <a:gd name="T106" fmla="+- 0 616 287"/>
                  <a:gd name="T107" fmla="*/ 616 h 1142"/>
                  <a:gd name="T108" fmla="+- 0 10801 31"/>
                  <a:gd name="T109" fmla="*/ T108 w 11874"/>
                  <a:gd name="T110" fmla="+- 0 570 287"/>
                  <a:gd name="T111" fmla="*/ 570 h 1142"/>
                  <a:gd name="T112" fmla="+- 0 11271 31"/>
                  <a:gd name="T113" fmla="*/ T112 w 11874"/>
                  <a:gd name="T114" fmla="+- 0 542 287"/>
                  <a:gd name="T115" fmla="*/ 542 h 1142"/>
                  <a:gd name="T116" fmla="+- 0 11736 31"/>
                  <a:gd name="T117" fmla="*/ T116 w 11874"/>
                  <a:gd name="T118" fmla="+- 0 538 287"/>
                  <a:gd name="T119" fmla="*/ 538 h 1142"/>
                  <a:gd name="T120" fmla="+- 0 11906 31"/>
                  <a:gd name="T121" fmla="*/ T120 w 11874"/>
                  <a:gd name="T122" fmla="+- 0 538 287"/>
                  <a:gd name="T123" fmla="*/ 538 h 1142"/>
                  <a:gd name="T124" fmla="+- 0 11906 31"/>
                  <a:gd name="T125" fmla="*/ T124 w 11874"/>
                  <a:gd name="T126" fmla="+- 0 291 287"/>
                  <a:gd name="T127" fmla="*/ 291 h 1142"/>
                  <a:gd name="T128" fmla="+- 0 11680 31"/>
                  <a:gd name="T129" fmla="*/ T128 w 11874"/>
                  <a:gd name="T130" fmla="+- 0 287 287"/>
                  <a:gd name="T131" fmla="*/ 287 h 114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</a:cxnLst>
                <a:rect l="0" t="0" r="r" b="b"/>
                <a:pathLst>
                  <a:path w="11874" h="1142">
                    <a:moveTo>
                      <a:pt x="11649" y="0"/>
                    </a:moveTo>
                    <a:lnTo>
                      <a:pt x="11186" y="19"/>
                    </a:lnTo>
                    <a:lnTo>
                      <a:pt x="10718" y="60"/>
                    </a:lnTo>
                    <a:lnTo>
                      <a:pt x="10247" y="120"/>
                    </a:lnTo>
                    <a:lnTo>
                      <a:pt x="9773" y="196"/>
                    </a:lnTo>
                    <a:lnTo>
                      <a:pt x="9296" y="283"/>
                    </a:lnTo>
                    <a:lnTo>
                      <a:pt x="7377" y="677"/>
                    </a:lnTo>
                    <a:lnTo>
                      <a:pt x="6897" y="769"/>
                    </a:lnTo>
                    <a:lnTo>
                      <a:pt x="6418" y="849"/>
                    </a:lnTo>
                    <a:lnTo>
                      <a:pt x="6144" y="890"/>
                    </a:lnTo>
                    <a:lnTo>
                      <a:pt x="5858" y="927"/>
                    </a:lnTo>
                    <a:lnTo>
                      <a:pt x="5561" y="961"/>
                    </a:lnTo>
                    <a:lnTo>
                      <a:pt x="5255" y="992"/>
                    </a:lnTo>
                    <a:lnTo>
                      <a:pt x="4940" y="1018"/>
                    </a:lnTo>
                    <a:lnTo>
                      <a:pt x="4618" y="1039"/>
                    </a:lnTo>
                    <a:lnTo>
                      <a:pt x="4289" y="1055"/>
                    </a:lnTo>
                    <a:lnTo>
                      <a:pt x="3956" y="1065"/>
                    </a:lnTo>
                    <a:lnTo>
                      <a:pt x="3619" y="1070"/>
                    </a:lnTo>
                    <a:lnTo>
                      <a:pt x="5239" y="1070"/>
                    </a:lnTo>
                    <a:lnTo>
                      <a:pt x="5552" y="1042"/>
                    </a:lnTo>
                    <a:lnTo>
                      <a:pt x="5854" y="1012"/>
                    </a:lnTo>
                    <a:lnTo>
                      <a:pt x="6428" y="945"/>
                    </a:lnTo>
                    <a:lnTo>
                      <a:pt x="6911" y="879"/>
                    </a:lnTo>
                    <a:lnTo>
                      <a:pt x="7396" y="802"/>
                    </a:lnTo>
                    <a:lnTo>
                      <a:pt x="9336" y="465"/>
                    </a:lnTo>
                    <a:lnTo>
                      <a:pt x="9817" y="391"/>
                    </a:lnTo>
                    <a:lnTo>
                      <a:pt x="10296" y="329"/>
                    </a:lnTo>
                    <a:lnTo>
                      <a:pt x="10770" y="283"/>
                    </a:lnTo>
                    <a:lnTo>
                      <a:pt x="11240" y="255"/>
                    </a:lnTo>
                    <a:lnTo>
                      <a:pt x="11705" y="251"/>
                    </a:lnTo>
                    <a:lnTo>
                      <a:pt x="11875" y="251"/>
                    </a:lnTo>
                    <a:lnTo>
                      <a:pt x="11875" y="4"/>
                    </a:lnTo>
                    <a:lnTo>
                      <a:pt x="11649" y="0"/>
                    </a:lnTo>
                  </a:path>
                </a:pathLst>
              </a:custGeom>
              <a:solidFill>
                <a:srgbClr val="8DC6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3" name="Freeform 22"/>
              <p:cNvSpPr>
                <a:spLocks/>
              </p:cNvSpPr>
              <p:nvPr/>
            </p:nvSpPr>
            <p:spPr bwMode="auto">
              <a:xfrm>
                <a:off x="31" y="287"/>
                <a:ext cx="11874" cy="1142"/>
              </a:xfrm>
              <a:custGeom>
                <a:avLst/>
                <a:gdLst>
                  <a:gd name="T0" fmla="+- 0 11906 31"/>
                  <a:gd name="T1" fmla="*/ T0 w 11874"/>
                  <a:gd name="T2" fmla="+- 0 538 287"/>
                  <a:gd name="T3" fmla="*/ 538 h 1142"/>
                  <a:gd name="T4" fmla="+- 0 11736 31"/>
                  <a:gd name="T5" fmla="*/ T4 w 11874"/>
                  <a:gd name="T6" fmla="+- 0 538 287"/>
                  <a:gd name="T7" fmla="*/ 538 h 1142"/>
                  <a:gd name="T8" fmla="+- 0 11906 31"/>
                  <a:gd name="T9" fmla="*/ T8 w 11874"/>
                  <a:gd name="T10" fmla="+- 0 545 287"/>
                  <a:gd name="T11" fmla="*/ 545 h 1142"/>
                  <a:gd name="T12" fmla="+- 0 11906 31"/>
                  <a:gd name="T13" fmla="*/ T12 w 11874"/>
                  <a:gd name="T14" fmla="+- 0 538 287"/>
                  <a:gd name="T15" fmla="*/ 538 h 114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1874" h="1142">
                    <a:moveTo>
                      <a:pt x="11875" y="251"/>
                    </a:moveTo>
                    <a:lnTo>
                      <a:pt x="11705" y="251"/>
                    </a:lnTo>
                    <a:lnTo>
                      <a:pt x="11875" y="258"/>
                    </a:lnTo>
                    <a:lnTo>
                      <a:pt x="11875" y="251"/>
                    </a:lnTo>
                  </a:path>
                </a:pathLst>
              </a:custGeom>
              <a:solidFill>
                <a:srgbClr val="8DC6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7" name="Group 11"/>
            <p:cNvGrpSpPr>
              <a:grpSpLocks/>
            </p:cNvGrpSpPr>
            <p:nvPr/>
          </p:nvGrpSpPr>
          <p:grpSpPr bwMode="auto">
            <a:xfrm>
              <a:off x="0" y="0"/>
              <a:ext cx="6957" cy="1271"/>
              <a:chOff x="0" y="0"/>
              <a:chExt cx="6957" cy="1271"/>
            </a:xfrm>
          </p:grpSpPr>
          <p:sp>
            <p:nvSpPr>
              <p:cNvPr id="19" name="Freeform 12"/>
              <p:cNvSpPr>
                <a:spLocks/>
              </p:cNvSpPr>
              <p:nvPr/>
            </p:nvSpPr>
            <p:spPr bwMode="auto">
              <a:xfrm>
                <a:off x="0" y="0"/>
                <a:ext cx="6957" cy="1271"/>
              </a:xfrm>
              <a:custGeom>
                <a:avLst/>
                <a:gdLst>
                  <a:gd name="T0" fmla="*/ 0 w 6957"/>
                  <a:gd name="T1" fmla="*/ 0 h 1271"/>
                  <a:gd name="T2" fmla="*/ 0 w 6957"/>
                  <a:gd name="T3" fmla="*/ 92 h 1271"/>
                  <a:gd name="T4" fmla="*/ 8 w 6957"/>
                  <a:gd name="T5" fmla="*/ 96 h 1271"/>
                  <a:gd name="T6" fmla="*/ 265 w 6957"/>
                  <a:gd name="T7" fmla="*/ 226 h 1271"/>
                  <a:gd name="T8" fmla="*/ 521 w 6957"/>
                  <a:gd name="T9" fmla="*/ 347 h 1271"/>
                  <a:gd name="T10" fmla="*/ 776 w 6957"/>
                  <a:gd name="T11" fmla="*/ 460 h 1271"/>
                  <a:gd name="T12" fmla="*/ 1029 w 6957"/>
                  <a:gd name="T13" fmla="*/ 565 h 1271"/>
                  <a:gd name="T14" fmla="*/ 1280 w 6957"/>
                  <a:gd name="T15" fmla="*/ 661 h 1271"/>
                  <a:gd name="T16" fmla="*/ 1530 w 6957"/>
                  <a:gd name="T17" fmla="*/ 750 h 1271"/>
                  <a:gd name="T18" fmla="*/ 1779 w 6957"/>
                  <a:gd name="T19" fmla="*/ 831 h 1271"/>
                  <a:gd name="T20" fmla="*/ 2027 w 6957"/>
                  <a:gd name="T21" fmla="*/ 905 h 1271"/>
                  <a:gd name="T22" fmla="*/ 2273 w 6957"/>
                  <a:gd name="T23" fmla="*/ 971 h 1271"/>
                  <a:gd name="T24" fmla="*/ 2518 w 6957"/>
                  <a:gd name="T25" fmla="*/ 1031 h 1271"/>
                  <a:gd name="T26" fmla="*/ 2762 w 6957"/>
                  <a:gd name="T27" fmla="*/ 1083 h 1271"/>
                  <a:gd name="T28" fmla="*/ 3005 w 6957"/>
                  <a:gd name="T29" fmla="*/ 1128 h 1271"/>
                  <a:gd name="T30" fmla="*/ 3247 w 6957"/>
                  <a:gd name="T31" fmla="*/ 1167 h 1271"/>
                  <a:gd name="T32" fmla="*/ 3487 w 6957"/>
                  <a:gd name="T33" fmla="*/ 1199 h 1271"/>
                  <a:gd name="T34" fmla="*/ 3727 w 6957"/>
                  <a:gd name="T35" fmla="*/ 1225 h 1271"/>
                  <a:gd name="T36" fmla="*/ 3966 w 6957"/>
                  <a:gd name="T37" fmla="*/ 1245 h 1271"/>
                  <a:gd name="T38" fmla="*/ 4204 w 6957"/>
                  <a:gd name="T39" fmla="*/ 1259 h 1271"/>
                  <a:gd name="T40" fmla="*/ 4441 w 6957"/>
                  <a:gd name="T41" fmla="*/ 1268 h 1271"/>
                  <a:gd name="T42" fmla="*/ 4677 w 6957"/>
                  <a:gd name="T43" fmla="*/ 1271 h 1271"/>
                  <a:gd name="T44" fmla="*/ 4792 w 6957"/>
                  <a:gd name="T45" fmla="*/ 1270 h 1271"/>
                  <a:gd name="T46" fmla="*/ 4908 w 6957"/>
                  <a:gd name="T47" fmla="*/ 1268 h 1271"/>
                  <a:gd name="T48" fmla="*/ 5023 w 6957"/>
                  <a:gd name="T49" fmla="*/ 1265 h 1271"/>
                  <a:gd name="T50" fmla="*/ 5138 w 6957"/>
                  <a:gd name="T51" fmla="*/ 1260 h 1271"/>
                  <a:gd name="T52" fmla="*/ 5252 w 6957"/>
                  <a:gd name="T53" fmla="*/ 1255 h 1271"/>
                  <a:gd name="T54" fmla="*/ 5367 w 6957"/>
                  <a:gd name="T55" fmla="*/ 1248 h 1271"/>
                  <a:gd name="T56" fmla="*/ 5481 w 6957"/>
                  <a:gd name="T57" fmla="*/ 1240 h 1271"/>
                  <a:gd name="T58" fmla="*/ 5596 w 6957"/>
                  <a:gd name="T59" fmla="*/ 1231 h 1271"/>
                  <a:gd name="T60" fmla="*/ 5824 w 6957"/>
                  <a:gd name="T61" fmla="*/ 1209 h 1271"/>
                  <a:gd name="T62" fmla="*/ 5847 w 6957"/>
                  <a:gd name="T63" fmla="*/ 1206 h 1271"/>
                  <a:gd name="T64" fmla="*/ 4933 w 6957"/>
                  <a:gd name="T65" fmla="*/ 1206 h 1271"/>
                  <a:gd name="T66" fmla="*/ 4683 w 6957"/>
                  <a:gd name="T67" fmla="*/ 1204 h 1271"/>
                  <a:gd name="T68" fmla="*/ 4433 w 6957"/>
                  <a:gd name="T69" fmla="*/ 1195 h 1271"/>
                  <a:gd name="T70" fmla="*/ 4181 w 6957"/>
                  <a:gd name="T71" fmla="*/ 1180 h 1271"/>
                  <a:gd name="T72" fmla="*/ 3929 w 6957"/>
                  <a:gd name="T73" fmla="*/ 1160 h 1271"/>
                  <a:gd name="T74" fmla="*/ 3676 w 6957"/>
                  <a:gd name="T75" fmla="*/ 1133 h 1271"/>
                  <a:gd name="T76" fmla="*/ 3422 w 6957"/>
                  <a:gd name="T77" fmla="*/ 1099 h 1271"/>
                  <a:gd name="T78" fmla="*/ 3167 w 6957"/>
                  <a:gd name="T79" fmla="*/ 1058 h 1271"/>
                  <a:gd name="T80" fmla="*/ 2911 w 6957"/>
                  <a:gd name="T81" fmla="*/ 1011 h 1271"/>
                  <a:gd name="T82" fmla="*/ 2654 w 6957"/>
                  <a:gd name="T83" fmla="*/ 956 h 1271"/>
                  <a:gd name="T84" fmla="*/ 2396 w 6957"/>
                  <a:gd name="T85" fmla="*/ 894 h 1271"/>
                  <a:gd name="T86" fmla="*/ 2137 w 6957"/>
                  <a:gd name="T87" fmla="*/ 825 h 1271"/>
                  <a:gd name="T88" fmla="*/ 1877 w 6957"/>
                  <a:gd name="T89" fmla="*/ 747 h 1271"/>
                  <a:gd name="T90" fmla="*/ 1615 w 6957"/>
                  <a:gd name="T91" fmla="*/ 662 h 1271"/>
                  <a:gd name="T92" fmla="*/ 1353 w 6957"/>
                  <a:gd name="T93" fmla="*/ 568 h 1271"/>
                  <a:gd name="T94" fmla="*/ 1089 w 6957"/>
                  <a:gd name="T95" fmla="*/ 466 h 1271"/>
                  <a:gd name="T96" fmla="*/ 824 w 6957"/>
                  <a:gd name="T97" fmla="*/ 356 h 1271"/>
                  <a:gd name="T98" fmla="*/ 557 w 6957"/>
                  <a:gd name="T99" fmla="*/ 237 h 1271"/>
                  <a:gd name="T100" fmla="*/ 289 w 6957"/>
                  <a:gd name="T101" fmla="*/ 108 h 1271"/>
                  <a:gd name="T102" fmla="*/ 77 w 6957"/>
                  <a:gd name="T103" fmla="*/ 0 h 1271"/>
                  <a:gd name="T104" fmla="*/ 0 w 6957"/>
                  <a:gd name="T105" fmla="*/ 0 h 1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57" h="1271">
                    <a:moveTo>
                      <a:pt x="0" y="0"/>
                    </a:moveTo>
                    <a:lnTo>
                      <a:pt x="0" y="92"/>
                    </a:lnTo>
                    <a:lnTo>
                      <a:pt x="8" y="96"/>
                    </a:lnTo>
                    <a:lnTo>
                      <a:pt x="265" y="226"/>
                    </a:lnTo>
                    <a:lnTo>
                      <a:pt x="521" y="347"/>
                    </a:lnTo>
                    <a:lnTo>
                      <a:pt x="776" y="460"/>
                    </a:lnTo>
                    <a:lnTo>
                      <a:pt x="1029" y="565"/>
                    </a:lnTo>
                    <a:lnTo>
                      <a:pt x="1280" y="661"/>
                    </a:lnTo>
                    <a:lnTo>
                      <a:pt x="1530" y="750"/>
                    </a:lnTo>
                    <a:lnTo>
                      <a:pt x="1779" y="831"/>
                    </a:lnTo>
                    <a:lnTo>
                      <a:pt x="2027" y="905"/>
                    </a:lnTo>
                    <a:lnTo>
                      <a:pt x="2273" y="971"/>
                    </a:lnTo>
                    <a:lnTo>
                      <a:pt x="2518" y="1031"/>
                    </a:lnTo>
                    <a:lnTo>
                      <a:pt x="2762" y="1083"/>
                    </a:lnTo>
                    <a:lnTo>
                      <a:pt x="3005" y="1128"/>
                    </a:lnTo>
                    <a:lnTo>
                      <a:pt x="3247" y="1167"/>
                    </a:lnTo>
                    <a:lnTo>
                      <a:pt x="3487" y="1199"/>
                    </a:lnTo>
                    <a:lnTo>
                      <a:pt x="3727" y="1225"/>
                    </a:lnTo>
                    <a:lnTo>
                      <a:pt x="3966" y="1245"/>
                    </a:lnTo>
                    <a:lnTo>
                      <a:pt x="4204" y="1259"/>
                    </a:lnTo>
                    <a:lnTo>
                      <a:pt x="4441" y="1268"/>
                    </a:lnTo>
                    <a:lnTo>
                      <a:pt x="4677" y="1271"/>
                    </a:lnTo>
                    <a:lnTo>
                      <a:pt x="4792" y="1270"/>
                    </a:lnTo>
                    <a:lnTo>
                      <a:pt x="4908" y="1268"/>
                    </a:lnTo>
                    <a:lnTo>
                      <a:pt x="5023" y="1265"/>
                    </a:lnTo>
                    <a:lnTo>
                      <a:pt x="5138" y="1260"/>
                    </a:lnTo>
                    <a:lnTo>
                      <a:pt x="5252" y="1255"/>
                    </a:lnTo>
                    <a:lnTo>
                      <a:pt x="5367" y="1248"/>
                    </a:lnTo>
                    <a:lnTo>
                      <a:pt x="5481" y="1240"/>
                    </a:lnTo>
                    <a:lnTo>
                      <a:pt x="5596" y="1231"/>
                    </a:lnTo>
                    <a:lnTo>
                      <a:pt x="5824" y="1209"/>
                    </a:lnTo>
                    <a:lnTo>
                      <a:pt x="5847" y="1206"/>
                    </a:lnTo>
                    <a:lnTo>
                      <a:pt x="4933" y="1206"/>
                    </a:lnTo>
                    <a:lnTo>
                      <a:pt x="4683" y="1204"/>
                    </a:lnTo>
                    <a:lnTo>
                      <a:pt x="4433" y="1195"/>
                    </a:lnTo>
                    <a:lnTo>
                      <a:pt x="4181" y="1180"/>
                    </a:lnTo>
                    <a:lnTo>
                      <a:pt x="3929" y="1160"/>
                    </a:lnTo>
                    <a:lnTo>
                      <a:pt x="3676" y="1133"/>
                    </a:lnTo>
                    <a:lnTo>
                      <a:pt x="3422" y="1099"/>
                    </a:lnTo>
                    <a:lnTo>
                      <a:pt x="3167" y="1058"/>
                    </a:lnTo>
                    <a:lnTo>
                      <a:pt x="2911" y="1011"/>
                    </a:lnTo>
                    <a:lnTo>
                      <a:pt x="2654" y="956"/>
                    </a:lnTo>
                    <a:lnTo>
                      <a:pt x="2396" y="894"/>
                    </a:lnTo>
                    <a:lnTo>
                      <a:pt x="2137" y="825"/>
                    </a:lnTo>
                    <a:lnTo>
                      <a:pt x="1877" y="747"/>
                    </a:lnTo>
                    <a:lnTo>
                      <a:pt x="1615" y="662"/>
                    </a:lnTo>
                    <a:lnTo>
                      <a:pt x="1353" y="568"/>
                    </a:lnTo>
                    <a:lnTo>
                      <a:pt x="1089" y="466"/>
                    </a:lnTo>
                    <a:lnTo>
                      <a:pt x="824" y="356"/>
                    </a:lnTo>
                    <a:lnTo>
                      <a:pt x="557" y="237"/>
                    </a:lnTo>
                    <a:lnTo>
                      <a:pt x="289" y="108"/>
                    </a:lnTo>
                    <a:lnTo>
                      <a:pt x="77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3DD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0" name="Freeform 13"/>
              <p:cNvSpPr>
                <a:spLocks/>
              </p:cNvSpPr>
              <p:nvPr/>
            </p:nvSpPr>
            <p:spPr bwMode="auto">
              <a:xfrm>
                <a:off x="0" y="0"/>
                <a:ext cx="6957" cy="1271"/>
              </a:xfrm>
              <a:custGeom>
                <a:avLst/>
                <a:gdLst>
                  <a:gd name="T0" fmla="*/ 6957 w 6957"/>
                  <a:gd name="T1" fmla="*/ 1038 h 1271"/>
                  <a:gd name="T2" fmla="*/ 6856 w 6957"/>
                  <a:gd name="T3" fmla="*/ 1054 h 1271"/>
                  <a:gd name="T4" fmla="*/ 6655 w 6957"/>
                  <a:gd name="T5" fmla="*/ 1083 h 1271"/>
                  <a:gd name="T6" fmla="*/ 6555 w 6957"/>
                  <a:gd name="T7" fmla="*/ 1096 h 1271"/>
                  <a:gd name="T8" fmla="*/ 6353 w 6957"/>
                  <a:gd name="T9" fmla="*/ 1121 h 1271"/>
                  <a:gd name="T10" fmla="*/ 6151 w 6957"/>
                  <a:gd name="T11" fmla="*/ 1143 h 1271"/>
                  <a:gd name="T12" fmla="*/ 5949 w 6957"/>
                  <a:gd name="T13" fmla="*/ 1162 h 1271"/>
                  <a:gd name="T14" fmla="*/ 5747 w 6957"/>
                  <a:gd name="T15" fmla="*/ 1178 h 1271"/>
                  <a:gd name="T16" fmla="*/ 5544 w 6957"/>
                  <a:gd name="T17" fmla="*/ 1190 h 1271"/>
                  <a:gd name="T18" fmla="*/ 5341 w 6957"/>
                  <a:gd name="T19" fmla="*/ 1199 h 1271"/>
                  <a:gd name="T20" fmla="*/ 5137 w 6957"/>
                  <a:gd name="T21" fmla="*/ 1205 h 1271"/>
                  <a:gd name="T22" fmla="*/ 4933 w 6957"/>
                  <a:gd name="T23" fmla="*/ 1206 h 1271"/>
                  <a:gd name="T24" fmla="*/ 5847 w 6957"/>
                  <a:gd name="T25" fmla="*/ 1206 h 1271"/>
                  <a:gd name="T26" fmla="*/ 6051 w 6957"/>
                  <a:gd name="T27" fmla="*/ 1183 h 1271"/>
                  <a:gd name="T28" fmla="*/ 6279 w 6957"/>
                  <a:gd name="T29" fmla="*/ 1153 h 1271"/>
                  <a:gd name="T30" fmla="*/ 6505 w 6957"/>
                  <a:gd name="T31" fmla="*/ 1118 h 1271"/>
                  <a:gd name="T32" fmla="*/ 6715 w 6957"/>
                  <a:gd name="T33" fmla="*/ 1083 h 1271"/>
                  <a:gd name="T34" fmla="*/ 6957 w 6957"/>
                  <a:gd name="T35" fmla="*/ 1038 h 1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6957" h="1271">
                    <a:moveTo>
                      <a:pt x="6957" y="1038"/>
                    </a:moveTo>
                    <a:lnTo>
                      <a:pt x="6856" y="1054"/>
                    </a:lnTo>
                    <a:lnTo>
                      <a:pt x="6655" y="1083"/>
                    </a:lnTo>
                    <a:lnTo>
                      <a:pt x="6555" y="1096"/>
                    </a:lnTo>
                    <a:lnTo>
                      <a:pt x="6353" y="1121"/>
                    </a:lnTo>
                    <a:lnTo>
                      <a:pt x="6151" y="1143"/>
                    </a:lnTo>
                    <a:lnTo>
                      <a:pt x="5949" y="1162"/>
                    </a:lnTo>
                    <a:lnTo>
                      <a:pt x="5747" y="1178"/>
                    </a:lnTo>
                    <a:lnTo>
                      <a:pt x="5544" y="1190"/>
                    </a:lnTo>
                    <a:lnTo>
                      <a:pt x="5341" y="1199"/>
                    </a:lnTo>
                    <a:lnTo>
                      <a:pt x="5137" y="1205"/>
                    </a:lnTo>
                    <a:lnTo>
                      <a:pt x="4933" y="1206"/>
                    </a:lnTo>
                    <a:lnTo>
                      <a:pt x="5847" y="1206"/>
                    </a:lnTo>
                    <a:lnTo>
                      <a:pt x="6051" y="1183"/>
                    </a:lnTo>
                    <a:lnTo>
                      <a:pt x="6279" y="1153"/>
                    </a:lnTo>
                    <a:lnTo>
                      <a:pt x="6505" y="1118"/>
                    </a:lnTo>
                    <a:lnTo>
                      <a:pt x="6715" y="1083"/>
                    </a:lnTo>
                    <a:lnTo>
                      <a:pt x="6957" y="1038"/>
                    </a:lnTo>
                  </a:path>
                </a:pathLst>
              </a:custGeom>
              <a:solidFill>
                <a:srgbClr val="C3DD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</p:grpSp>
      </p:grpSp>
      <p:pic>
        <p:nvPicPr>
          <p:cNvPr id="29" name="Picture 2" descr="D:\Users\user\Desktop\Готовое лого ШАП 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4986"/>
            <a:ext cx="2424340" cy="2187000"/>
          </a:xfrm>
          <a:prstGeom prst="rect">
            <a:avLst/>
          </a:prstGeom>
          <a:noFill/>
        </p:spPr>
      </p:pic>
      <p:sp>
        <p:nvSpPr>
          <p:cNvPr id="38" name="TextBox 37"/>
          <p:cNvSpPr txBox="1"/>
          <p:nvPr/>
        </p:nvSpPr>
        <p:spPr>
          <a:xfrm>
            <a:off x="1427355" y="2319454"/>
            <a:ext cx="956269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spc="150" dirty="0" smtClean="0">
                <a:solidFill>
                  <a:srgbClr val="008000"/>
                </a:solidFill>
              </a:rPr>
              <a:t>Отчетная презентация по результатам работы</a:t>
            </a:r>
            <a:br>
              <a:rPr lang="ru-RU" sz="2400" b="1" spc="150" dirty="0" smtClean="0">
                <a:solidFill>
                  <a:srgbClr val="008000"/>
                </a:solidFill>
              </a:rPr>
            </a:br>
            <a:r>
              <a:rPr lang="ru-RU" sz="2400" b="1" spc="150" dirty="0" smtClean="0">
                <a:solidFill>
                  <a:srgbClr val="008000"/>
                </a:solidFill>
              </a:rPr>
              <a:t>КИП МОБУ гимназии №44 г. Сочи им. В.А.Сухомлинского</a:t>
            </a:r>
          </a:p>
          <a:p>
            <a:pPr algn="ctr"/>
            <a:r>
              <a:rPr lang="ru-RU" sz="2400" b="1" spc="150" dirty="0" smtClean="0">
                <a:solidFill>
                  <a:srgbClr val="008000"/>
                </a:solidFill>
              </a:rPr>
              <a:t>по теме: </a:t>
            </a:r>
            <a:r>
              <a:rPr lang="ru-RU" sz="2400" b="1" i="1" spc="150" dirty="0" smtClean="0">
                <a:solidFill>
                  <a:srgbClr val="008000"/>
                </a:solidFill>
              </a:rPr>
              <a:t>«Школьный </a:t>
            </a:r>
            <a:r>
              <a:rPr lang="ru-RU" sz="2400" b="1" i="1" spc="150" dirty="0" err="1" smtClean="0">
                <a:solidFill>
                  <a:srgbClr val="008000"/>
                </a:solidFill>
              </a:rPr>
              <a:t>агропарк</a:t>
            </a:r>
            <a:r>
              <a:rPr lang="ru-RU" sz="2400" b="1" i="1" spc="150" dirty="0" smtClean="0">
                <a:solidFill>
                  <a:srgbClr val="008000"/>
                </a:solidFill>
              </a:rPr>
              <a:t> как пространство </a:t>
            </a:r>
            <a:r>
              <a:rPr lang="ru-RU" sz="2400" b="1" i="1" spc="150" dirty="0" err="1" smtClean="0">
                <a:solidFill>
                  <a:srgbClr val="008000"/>
                </a:solidFill>
              </a:rPr>
              <a:t>мультидисциплинарного</a:t>
            </a:r>
            <a:r>
              <a:rPr lang="ru-RU" sz="2400" b="1" i="1" spc="150" dirty="0" smtClean="0">
                <a:solidFill>
                  <a:srgbClr val="008000"/>
                </a:solidFill>
              </a:rPr>
              <a:t> обучения на 2021-2023 гг.»</a:t>
            </a:r>
            <a:endParaRPr lang="ru-RU" sz="2400" b="1" i="1" spc="15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167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 flipV="1">
            <a:off x="0" y="116480"/>
            <a:ext cx="12192000" cy="996040"/>
            <a:chOff x="0" y="0"/>
            <a:chExt cx="11906" cy="1509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829" y="537"/>
              <a:ext cx="10077" cy="962"/>
              <a:chOff x="1829" y="537"/>
              <a:chExt cx="10077" cy="962"/>
            </a:xfrm>
          </p:grpSpPr>
          <p:sp>
            <p:nvSpPr>
              <p:cNvPr id="12" name="Freeform 4"/>
              <p:cNvSpPr>
                <a:spLocks/>
              </p:cNvSpPr>
              <p:nvPr/>
            </p:nvSpPr>
            <p:spPr bwMode="auto">
              <a:xfrm>
                <a:off x="1829" y="537"/>
                <a:ext cx="10077" cy="962"/>
              </a:xfrm>
              <a:custGeom>
                <a:avLst/>
                <a:gdLst>
                  <a:gd name="T0" fmla="+- 0 1829 1829"/>
                  <a:gd name="T1" fmla="*/ T0 w 10077"/>
                  <a:gd name="T2" fmla="+- 0 1319 537"/>
                  <a:gd name="T3" fmla="*/ 1319 h 962"/>
                  <a:gd name="T4" fmla="+- 0 2057 1829"/>
                  <a:gd name="T5" fmla="*/ T4 w 10077"/>
                  <a:gd name="T6" fmla="+- 0 1354 537"/>
                  <a:gd name="T7" fmla="*/ 1354 h 962"/>
                  <a:gd name="T8" fmla="+- 0 2287 1829"/>
                  <a:gd name="T9" fmla="*/ T8 w 10077"/>
                  <a:gd name="T10" fmla="+- 0 1385 537"/>
                  <a:gd name="T11" fmla="*/ 1385 h 962"/>
                  <a:gd name="T12" fmla="+- 0 2518 1829"/>
                  <a:gd name="T13" fmla="*/ T12 w 10077"/>
                  <a:gd name="T14" fmla="+- 0 1412 537"/>
                  <a:gd name="T15" fmla="*/ 1412 h 962"/>
                  <a:gd name="T16" fmla="+- 0 2749 1829"/>
                  <a:gd name="T17" fmla="*/ T16 w 10077"/>
                  <a:gd name="T18" fmla="+- 0 1435 537"/>
                  <a:gd name="T19" fmla="*/ 1435 h 962"/>
                  <a:gd name="T20" fmla="+- 0 2980 1829"/>
                  <a:gd name="T21" fmla="*/ T20 w 10077"/>
                  <a:gd name="T22" fmla="+- 0 1454 537"/>
                  <a:gd name="T23" fmla="*/ 1454 h 962"/>
                  <a:gd name="T24" fmla="+- 0 3212 1829"/>
                  <a:gd name="T25" fmla="*/ T24 w 10077"/>
                  <a:gd name="T26" fmla="+- 0 1469 537"/>
                  <a:gd name="T27" fmla="*/ 1469 h 962"/>
                  <a:gd name="T28" fmla="+- 0 3443 1829"/>
                  <a:gd name="T29" fmla="*/ T28 w 10077"/>
                  <a:gd name="T30" fmla="+- 0 1481 537"/>
                  <a:gd name="T31" fmla="*/ 1481 h 962"/>
                  <a:gd name="T32" fmla="+- 0 3673 1829"/>
                  <a:gd name="T33" fmla="*/ T32 w 10077"/>
                  <a:gd name="T34" fmla="+- 0 1490 537"/>
                  <a:gd name="T35" fmla="*/ 1490 h 962"/>
                  <a:gd name="T36" fmla="+- 0 3901 1829"/>
                  <a:gd name="T37" fmla="*/ T36 w 10077"/>
                  <a:gd name="T38" fmla="+- 0 1496 537"/>
                  <a:gd name="T39" fmla="*/ 1496 h 962"/>
                  <a:gd name="T40" fmla="+- 0 4129 1829"/>
                  <a:gd name="T41" fmla="*/ T40 w 10077"/>
                  <a:gd name="T42" fmla="+- 0 1499 537"/>
                  <a:gd name="T43" fmla="*/ 1499 h 962"/>
                  <a:gd name="T44" fmla="+- 0 4354 1829"/>
                  <a:gd name="T45" fmla="*/ T44 w 10077"/>
                  <a:gd name="T46" fmla="+- 0 1499 537"/>
                  <a:gd name="T47" fmla="*/ 1499 h 962"/>
                  <a:gd name="T48" fmla="+- 0 4577 1829"/>
                  <a:gd name="T49" fmla="*/ T48 w 10077"/>
                  <a:gd name="T50" fmla="+- 0 1497 537"/>
                  <a:gd name="T51" fmla="*/ 1497 h 962"/>
                  <a:gd name="T52" fmla="+- 0 5015 1829"/>
                  <a:gd name="T53" fmla="*/ T52 w 10077"/>
                  <a:gd name="T54" fmla="+- 0 1487 537"/>
                  <a:gd name="T55" fmla="*/ 1487 h 962"/>
                  <a:gd name="T56" fmla="+- 0 5439 1829"/>
                  <a:gd name="T57" fmla="*/ T56 w 10077"/>
                  <a:gd name="T58" fmla="+- 0 1469 537"/>
                  <a:gd name="T59" fmla="*/ 1469 h 962"/>
                  <a:gd name="T60" fmla="+- 0 5847 1829"/>
                  <a:gd name="T61" fmla="*/ T60 w 10077"/>
                  <a:gd name="T62" fmla="+- 0 1446 537"/>
                  <a:gd name="T63" fmla="*/ 1446 h 962"/>
                  <a:gd name="T64" fmla="+- 0 6085 1829"/>
                  <a:gd name="T65" fmla="*/ T64 w 10077"/>
                  <a:gd name="T66" fmla="+- 0 1429 537"/>
                  <a:gd name="T67" fmla="*/ 1429 h 962"/>
                  <a:gd name="T68" fmla="+- 0 3524 1829"/>
                  <a:gd name="T69" fmla="*/ T68 w 10077"/>
                  <a:gd name="T70" fmla="+- 0 1429 537"/>
                  <a:gd name="T71" fmla="*/ 1429 h 962"/>
                  <a:gd name="T72" fmla="+- 0 3281 1829"/>
                  <a:gd name="T73" fmla="*/ T72 w 10077"/>
                  <a:gd name="T74" fmla="+- 0 1426 537"/>
                  <a:gd name="T75" fmla="*/ 1426 h 962"/>
                  <a:gd name="T76" fmla="+- 0 3038 1829"/>
                  <a:gd name="T77" fmla="*/ T76 w 10077"/>
                  <a:gd name="T78" fmla="+- 0 1419 537"/>
                  <a:gd name="T79" fmla="*/ 1419 h 962"/>
                  <a:gd name="T80" fmla="+- 0 2795 1829"/>
                  <a:gd name="T81" fmla="*/ T80 w 10077"/>
                  <a:gd name="T82" fmla="+- 0 1408 537"/>
                  <a:gd name="T83" fmla="*/ 1408 h 962"/>
                  <a:gd name="T84" fmla="+- 0 2551 1829"/>
                  <a:gd name="T85" fmla="*/ T84 w 10077"/>
                  <a:gd name="T86" fmla="+- 0 1393 537"/>
                  <a:gd name="T87" fmla="*/ 1393 h 962"/>
                  <a:gd name="T88" fmla="+- 0 2309 1829"/>
                  <a:gd name="T89" fmla="*/ T88 w 10077"/>
                  <a:gd name="T90" fmla="+- 0 1373 537"/>
                  <a:gd name="T91" fmla="*/ 1373 h 962"/>
                  <a:gd name="T92" fmla="+- 0 2068 1829"/>
                  <a:gd name="T93" fmla="*/ T92 w 10077"/>
                  <a:gd name="T94" fmla="+- 0 1348 537"/>
                  <a:gd name="T95" fmla="*/ 1348 h 962"/>
                  <a:gd name="T96" fmla="+- 0 1829 1829"/>
                  <a:gd name="T97" fmla="*/ T96 w 10077"/>
                  <a:gd name="T98" fmla="+- 0 1319 537"/>
                  <a:gd name="T99" fmla="*/ 1319 h 96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</a:cxnLst>
                <a:rect l="0" t="0" r="r" b="b"/>
                <a:pathLst>
                  <a:path w="10077" h="962">
                    <a:moveTo>
                      <a:pt x="0" y="782"/>
                    </a:moveTo>
                    <a:lnTo>
                      <a:pt x="228" y="817"/>
                    </a:lnTo>
                    <a:lnTo>
                      <a:pt x="458" y="848"/>
                    </a:lnTo>
                    <a:lnTo>
                      <a:pt x="689" y="875"/>
                    </a:lnTo>
                    <a:lnTo>
                      <a:pt x="920" y="898"/>
                    </a:lnTo>
                    <a:lnTo>
                      <a:pt x="1151" y="917"/>
                    </a:lnTo>
                    <a:lnTo>
                      <a:pt x="1383" y="932"/>
                    </a:lnTo>
                    <a:lnTo>
                      <a:pt x="1614" y="944"/>
                    </a:lnTo>
                    <a:lnTo>
                      <a:pt x="1844" y="953"/>
                    </a:lnTo>
                    <a:lnTo>
                      <a:pt x="2072" y="959"/>
                    </a:lnTo>
                    <a:lnTo>
                      <a:pt x="2300" y="962"/>
                    </a:lnTo>
                    <a:lnTo>
                      <a:pt x="2525" y="962"/>
                    </a:lnTo>
                    <a:lnTo>
                      <a:pt x="2748" y="960"/>
                    </a:lnTo>
                    <a:lnTo>
                      <a:pt x="3186" y="950"/>
                    </a:lnTo>
                    <a:lnTo>
                      <a:pt x="3610" y="932"/>
                    </a:lnTo>
                    <a:lnTo>
                      <a:pt x="4018" y="909"/>
                    </a:lnTo>
                    <a:lnTo>
                      <a:pt x="4256" y="892"/>
                    </a:lnTo>
                    <a:lnTo>
                      <a:pt x="1695" y="892"/>
                    </a:lnTo>
                    <a:lnTo>
                      <a:pt x="1452" y="889"/>
                    </a:lnTo>
                    <a:lnTo>
                      <a:pt x="1209" y="882"/>
                    </a:lnTo>
                    <a:lnTo>
                      <a:pt x="966" y="871"/>
                    </a:lnTo>
                    <a:lnTo>
                      <a:pt x="722" y="856"/>
                    </a:lnTo>
                    <a:lnTo>
                      <a:pt x="480" y="836"/>
                    </a:lnTo>
                    <a:lnTo>
                      <a:pt x="239" y="811"/>
                    </a:lnTo>
                    <a:lnTo>
                      <a:pt x="0" y="782"/>
                    </a:lnTo>
                  </a:path>
                </a:pathLst>
              </a:custGeom>
              <a:solidFill>
                <a:srgbClr val="C3DD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3" name="Freeform 5"/>
              <p:cNvSpPr>
                <a:spLocks/>
              </p:cNvSpPr>
              <p:nvPr/>
            </p:nvSpPr>
            <p:spPr bwMode="auto">
              <a:xfrm>
                <a:off x="1829" y="537"/>
                <a:ext cx="10077" cy="962"/>
              </a:xfrm>
              <a:custGeom>
                <a:avLst/>
                <a:gdLst>
                  <a:gd name="T0" fmla="+- 0 11692 1829"/>
                  <a:gd name="T1" fmla="*/ T0 w 10077"/>
                  <a:gd name="T2" fmla="+- 0 537 537"/>
                  <a:gd name="T3" fmla="*/ 537 h 962"/>
                  <a:gd name="T4" fmla="+- 0 11231 1829"/>
                  <a:gd name="T5" fmla="*/ T4 w 10077"/>
                  <a:gd name="T6" fmla="+- 0 544 537"/>
                  <a:gd name="T7" fmla="*/ 544 h 962"/>
                  <a:gd name="T8" fmla="+- 0 10765 1829"/>
                  <a:gd name="T9" fmla="*/ T8 w 10077"/>
                  <a:gd name="T10" fmla="+- 0 573 537"/>
                  <a:gd name="T11" fmla="*/ 573 h 962"/>
                  <a:gd name="T12" fmla="+- 0 10294 1829"/>
                  <a:gd name="T13" fmla="*/ T12 w 10077"/>
                  <a:gd name="T14" fmla="+- 0 620 537"/>
                  <a:gd name="T15" fmla="*/ 620 h 962"/>
                  <a:gd name="T16" fmla="+- 0 9819 1829"/>
                  <a:gd name="T17" fmla="*/ T16 w 10077"/>
                  <a:gd name="T18" fmla="+- 0 683 537"/>
                  <a:gd name="T19" fmla="*/ 683 h 962"/>
                  <a:gd name="T20" fmla="+- 0 9342 1829"/>
                  <a:gd name="T21" fmla="*/ T20 w 10077"/>
                  <a:gd name="T22" fmla="+- 0 756 537"/>
                  <a:gd name="T23" fmla="*/ 756 h 962"/>
                  <a:gd name="T24" fmla="+- 0 7419 1829"/>
                  <a:gd name="T25" fmla="*/ T24 w 10077"/>
                  <a:gd name="T26" fmla="+- 0 1090 537"/>
                  <a:gd name="T27" fmla="*/ 1090 h 962"/>
                  <a:gd name="T28" fmla="+- 0 6938 1829"/>
                  <a:gd name="T29" fmla="*/ T28 w 10077"/>
                  <a:gd name="T30" fmla="+- 0 1166 537"/>
                  <a:gd name="T31" fmla="*/ 1166 h 962"/>
                  <a:gd name="T32" fmla="+- 0 6459 1829"/>
                  <a:gd name="T33" fmla="*/ T32 w 10077"/>
                  <a:gd name="T34" fmla="+- 0 1232 537"/>
                  <a:gd name="T35" fmla="*/ 1232 h 962"/>
                  <a:gd name="T36" fmla="+- 0 6258 1829"/>
                  <a:gd name="T37" fmla="*/ T36 w 10077"/>
                  <a:gd name="T38" fmla="+- 0 1257 537"/>
                  <a:gd name="T39" fmla="*/ 1257 h 962"/>
                  <a:gd name="T40" fmla="+- 0 5841 1829"/>
                  <a:gd name="T41" fmla="*/ T40 w 10077"/>
                  <a:gd name="T42" fmla="+- 0 1304 537"/>
                  <a:gd name="T43" fmla="*/ 1304 h 962"/>
                  <a:gd name="T44" fmla="+- 0 5403 1829"/>
                  <a:gd name="T45" fmla="*/ T44 w 10077"/>
                  <a:gd name="T46" fmla="+- 0 1346 537"/>
                  <a:gd name="T47" fmla="*/ 1346 h 962"/>
                  <a:gd name="T48" fmla="+- 0 4950 1829"/>
                  <a:gd name="T49" fmla="*/ T48 w 10077"/>
                  <a:gd name="T50" fmla="+- 0 1381 537"/>
                  <a:gd name="T51" fmla="*/ 1381 h 962"/>
                  <a:gd name="T52" fmla="+- 0 4718 1829"/>
                  <a:gd name="T53" fmla="*/ T52 w 10077"/>
                  <a:gd name="T54" fmla="+- 0 1396 537"/>
                  <a:gd name="T55" fmla="*/ 1396 h 962"/>
                  <a:gd name="T56" fmla="+- 0 4483 1829"/>
                  <a:gd name="T57" fmla="*/ T56 w 10077"/>
                  <a:gd name="T58" fmla="+- 0 1408 537"/>
                  <a:gd name="T59" fmla="*/ 1408 h 962"/>
                  <a:gd name="T60" fmla="+- 0 4246 1829"/>
                  <a:gd name="T61" fmla="*/ T60 w 10077"/>
                  <a:gd name="T62" fmla="+- 0 1418 537"/>
                  <a:gd name="T63" fmla="*/ 1418 h 962"/>
                  <a:gd name="T64" fmla="+- 0 4007 1829"/>
                  <a:gd name="T65" fmla="*/ T64 w 10077"/>
                  <a:gd name="T66" fmla="+- 0 1425 537"/>
                  <a:gd name="T67" fmla="*/ 1425 h 962"/>
                  <a:gd name="T68" fmla="+- 0 3766 1829"/>
                  <a:gd name="T69" fmla="*/ T68 w 10077"/>
                  <a:gd name="T70" fmla="+- 0 1429 537"/>
                  <a:gd name="T71" fmla="*/ 1429 h 962"/>
                  <a:gd name="T72" fmla="+- 0 3524 1829"/>
                  <a:gd name="T73" fmla="*/ T72 w 10077"/>
                  <a:gd name="T74" fmla="+- 0 1429 537"/>
                  <a:gd name="T75" fmla="*/ 1429 h 962"/>
                  <a:gd name="T76" fmla="+- 0 6085 1829"/>
                  <a:gd name="T77" fmla="*/ T76 w 10077"/>
                  <a:gd name="T78" fmla="+- 0 1429 537"/>
                  <a:gd name="T79" fmla="*/ 1429 h 962"/>
                  <a:gd name="T80" fmla="+- 0 6236 1829"/>
                  <a:gd name="T81" fmla="*/ T80 w 10077"/>
                  <a:gd name="T82" fmla="+- 0 1418 537"/>
                  <a:gd name="T83" fmla="*/ 1418 h 962"/>
                  <a:gd name="T84" fmla="+- 0 6719 1829"/>
                  <a:gd name="T85" fmla="*/ T84 w 10077"/>
                  <a:gd name="T86" fmla="+- 0 1374 537"/>
                  <a:gd name="T87" fmla="*/ 1374 h 962"/>
                  <a:gd name="T88" fmla="+- 0 7205 1829"/>
                  <a:gd name="T89" fmla="*/ T88 w 10077"/>
                  <a:gd name="T90" fmla="+- 0 1320 537"/>
                  <a:gd name="T91" fmla="*/ 1320 h 962"/>
                  <a:gd name="T92" fmla="+- 0 9149 1829"/>
                  <a:gd name="T93" fmla="*/ T92 w 10077"/>
                  <a:gd name="T94" fmla="+- 0 1075 537"/>
                  <a:gd name="T95" fmla="*/ 1075 h 962"/>
                  <a:gd name="T96" fmla="+- 0 9631 1829"/>
                  <a:gd name="T97" fmla="*/ T96 w 10077"/>
                  <a:gd name="T98" fmla="+- 0 1024 537"/>
                  <a:gd name="T99" fmla="*/ 1024 h 962"/>
                  <a:gd name="T100" fmla="+- 0 10110 1829"/>
                  <a:gd name="T101" fmla="*/ T100 w 10077"/>
                  <a:gd name="T102" fmla="+- 0 985 537"/>
                  <a:gd name="T103" fmla="*/ 985 h 962"/>
                  <a:gd name="T104" fmla="+- 0 10584 1829"/>
                  <a:gd name="T105" fmla="*/ T104 w 10077"/>
                  <a:gd name="T106" fmla="+- 0 961 537"/>
                  <a:gd name="T107" fmla="*/ 961 h 962"/>
                  <a:gd name="T108" fmla="+- 0 11053 1829"/>
                  <a:gd name="T109" fmla="*/ T108 w 10077"/>
                  <a:gd name="T110" fmla="+- 0 956 537"/>
                  <a:gd name="T111" fmla="*/ 956 h 962"/>
                  <a:gd name="T112" fmla="+- 0 11905 1829"/>
                  <a:gd name="T113" fmla="*/ T112 w 10077"/>
                  <a:gd name="T114" fmla="+- 0 956 537"/>
                  <a:gd name="T115" fmla="*/ 956 h 962"/>
                  <a:gd name="T116" fmla="+- 0 11905 1829"/>
                  <a:gd name="T117" fmla="*/ T116 w 10077"/>
                  <a:gd name="T118" fmla="+- 0 546 537"/>
                  <a:gd name="T119" fmla="*/ 546 h 962"/>
                  <a:gd name="T120" fmla="+- 0 11692 1829"/>
                  <a:gd name="T121" fmla="*/ T120 w 10077"/>
                  <a:gd name="T122" fmla="+- 0 537 537"/>
                  <a:gd name="T123" fmla="*/ 537 h 96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</a:cxnLst>
                <a:rect l="0" t="0" r="r" b="b"/>
                <a:pathLst>
                  <a:path w="10077" h="962">
                    <a:moveTo>
                      <a:pt x="9863" y="0"/>
                    </a:moveTo>
                    <a:lnTo>
                      <a:pt x="9402" y="7"/>
                    </a:lnTo>
                    <a:lnTo>
                      <a:pt x="8936" y="36"/>
                    </a:lnTo>
                    <a:lnTo>
                      <a:pt x="8465" y="83"/>
                    </a:lnTo>
                    <a:lnTo>
                      <a:pt x="7990" y="146"/>
                    </a:lnTo>
                    <a:lnTo>
                      <a:pt x="7513" y="219"/>
                    </a:lnTo>
                    <a:lnTo>
                      <a:pt x="5590" y="553"/>
                    </a:lnTo>
                    <a:lnTo>
                      <a:pt x="5109" y="629"/>
                    </a:lnTo>
                    <a:lnTo>
                      <a:pt x="4630" y="695"/>
                    </a:lnTo>
                    <a:lnTo>
                      <a:pt x="4429" y="720"/>
                    </a:lnTo>
                    <a:lnTo>
                      <a:pt x="4012" y="767"/>
                    </a:lnTo>
                    <a:lnTo>
                      <a:pt x="3574" y="809"/>
                    </a:lnTo>
                    <a:lnTo>
                      <a:pt x="3121" y="844"/>
                    </a:lnTo>
                    <a:lnTo>
                      <a:pt x="2889" y="859"/>
                    </a:lnTo>
                    <a:lnTo>
                      <a:pt x="2654" y="871"/>
                    </a:lnTo>
                    <a:lnTo>
                      <a:pt x="2417" y="881"/>
                    </a:lnTo>
                    <a:lnTo>
                      <a:pt x="2178" y="888"/>
                    </a:lnTo>
                    <a:lnTo>
                      <a:pt x="1937" y="892"/>
                    </a:lnTo>
                    <a:lnTo>
                      <a:pt x="1695" y="892"/>
                    </a:lnTo>
                    <a:lnTo>
                      <a:pt x="4256" y="892"/>
                    </a:lnTo>
                    <a:lnTo>
                      <a:pt x="4407" y="881"/>
                    </a:lnTo>
                    <a:lnTo>
                      <a:pt x="4890" y="837"/>
                    </a:lnTo>
                    <a:lnTo>
                      <a:pt x="5376" y="783"/>
                    </a:lnTo>
                    <a:lnTo>
                      <a:pt x="7320" y="538"/>
                    </a:lnTo>
                    <a:lnTo>
                      <a:pt x="7802" y="487"/>
                    </a:lnTo>
                    <a:lnTo>
                      <a:pt x="8281" y="448"/>
                    </a:lnTo>
                    <a:lnTo>
                      <a:pt x="8755" y="424"/>
                    </a:lnTo>
                    <a:lnTo>
                      <a:pt x="9224" y="419"/>
                    </a:lnTo>
                    <a:lnTo>
                      <a:pt x="10076" y="419"/>
                    </a:lnTo>
                    <a:lnTo>
                      <a:pt x="10076" y="9"/>
                    </a:lnTo>
                    <a:lnTo>
                      <a:pt x="9863" y="0"/>
                    </a:lnTo>
                  </a:path>
                </a:pathLst>
              </a:custGeom>
              <a:solidFill>
                <a:srgbClr val="C3DD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" name="Freeform 6"/>
              <p:cNvSpPr>
                <a:spLocks/>
              </p:cNvSpPr>
              <p:nvPr/>
            </p:nvSpPr>
            <p:spPr bwMode="auto">
              <a:xfrm>
                <a:off x="1829" y="537"/>
                <a:ext cx="10077" cy="962"/>
              </a:xfrm>
              <a:custGeom>
                <a:avLst/>
                <a:gdLst>
                  <a:gd name="T0" fmla="+- 0 11905 1829"/>
                  <a:gd name="T1" fmla="*/ T0 w 10077"/>
                  <a:gd name="T2" fmla="+- 0 956 537"/>
                  <a:gd name="T3" fmla="*/ 956 h 962"/>
                  <a:gd name="T4" fmla="+- 0 11053 1829"/>
                  <a:gd name="T5" fmla="*/ T4 w 10077"/>
                  <a:gd name="T6" fmla="+- 0 956 537"/>
                  <a:gd name="T7" fmla="*/ 956 h 962"/>
                  <a:gd name="T8" fmla="+- 0 11516 1829"/>
                  <a:gd name="T9" fmla="*/ T8 w 10077"/>
                  <a:gd name="T10" fmla="+- 0 973 537"/>
                  <a:gd name="T11" fmla="*/ 973 h 962"/>
                  <a:gd name="T12" fmla="+- 0 11905 1829"/>
                  <a:gd name="T13" fmla="*/ T12 w 10077"/>
                  <a:gd name="T14" fmla="+- 0 1010 537"/>
                  <a:gd name="T15" fmla="*/ 1010 h 962"/>
                  <a:gd name="T16" fmla="+- 0 11905 1829"/>
                  <a:gd name="T17" fmla="*/ T16 w 10077"/>
                  <a:gd name="T18" fmla="+- 0 956 537"/>
                  <a:gd name="T19" fmla="*/ 956 h 96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0077" h="962">
                    <a:moveTo>
                      <a:pt x="10076" y="419"/>
                    </a:moveTo>
                    <a:lnTo>
                      <a:pt x="9224" y="419"/>
                    </a:lnTo>
                    <a:lnTo>
                      <a:pt x="9687" y="436"/>
                    </a:lnTo>
                    <a:lnTo>
                      <a:pt x="10076" y="473"/>
                    </a:lnTo>
                    <a:lnTo>
                      <a:pt x="10076" y="419"/>
                    </a:lnTo>
                  </a:path>
                </a:pathLst>
              </a:custGeom>
              <a:solidFill>
                <a:srgbClr val="C3DD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31" y="287"/>
              <a:ext cx="11874" cy="1142"/>
              <a:chOff x="31" y="287"/>
              <a:chExt cx="11874" cy="1142"/>
            </a:xfrm>
          </p:grpSpPr>
          <p:sp>
            <p:nvSpPr>
              <p:cNvPr id="9" name="Freeform 8"/>
              <p:cNvSpPr>
                <a:spLocks/>
              </p:cNvSpPr>
              <p:nvPr/>
            </p:nvSpPr>
            <p:spPr bwMode="auto">
              <a:xfrm>
                <a:off x="31" y="287"/>
                <a:ext cx="11874" cy="1142"/>
              </a:xfrm>
              <a:custGeom>
                <a:avLst/>
                <a:gdLst>
                  <a:gd name="T0" fmla="+- 0 32 31"/>
                  <a:gd name="T1" fmla="*/ T0 w 11874"/>
                  <a:gd name="T2" fmla="+- 0 876 287"/>
                  <a:gd name="T3" fmla="*/ 876 h 1142"/>
                  <a:gd name="T4" fmla="+- 0 330 31"/>
                  <a:gd name="T5" fmla="*/ T4 w 11874"/>
                  <a:gd name="T6" fmla="+- 0 986 287"/>
                  <a:gd name="T7" fmla="*/ 986 h 1142"/>
                  <a:gd name="T8" fmla="+- 0 638 31"/>
                  <a:gd name="T9" fmla="*/ T8 w 11874"/>
                  <a:gd name="T10" fmla="+- 0 1079 287"/>
                  <a:gd name="T11" fmla="*/ 1079 h 1142"/>
                  <a:gd name="T12" fmla="+- 0 953 31"/>
                  <a:gd name="T13" fmla="*/ T12 w 11874"/>
                  <a:gd name="T14" fmla="+- 0 1160 287"/>
                  <a:gd name="T15" fmla="*/ 1160 h 1142"/>
                  <a:gd name="T16" fmla="+- 0 1275 31"/>
                  <a:gd name="T17" fmla="*/ T16 w 11874"/>
                  <a:gd name="T18" fmla="+- 0 1229 287"/>
                  <a:gd name="T19" fmla="*/ 1229 h 1142"/>
                  <a:gd name="T20" fmla="+- 0 1603 31"/>
                  <a:gd name="T21" fmla="*/ T20 w 11874"/>
                  <a:gd name="T22" fmla="+- 0 1286 287"/>
                  <a:gd name="T23" fmla="*/ 1286 h 1142"/>
                  <a:gd name="T24" fmla="+- 0 1936 31"/>
                  <a:gd name="T25" fmla="*/ T24 w 11874"/>
                  <a:gd name="T26" fmla="+- 0 1333 287"/>
                  <a:gd name="T27" fmla="*/ 1333 h 1142"/>
                  <a:gd name="T28" fmla="+- 0 2272 31"/>
                  <a:gd name="T29" fmla="*/ T28 w 11874"/>
                  <a:gd name="T30" fmla="+- 0 1370 287"/>
                  <a:gd name="T31" fmla="*/ 1370 h 1142"/>
                  <a:gd name="T32" fmla="+- 0 2610 31"/>
                  <a:gd name="T33" fmla="*/ T32 w 11874"/>
                  <a:gd name="T34" fmla="+- 0 1397 287"/>
                  <a:gd name="T35" fmla="*/ 1397 h 1142"/>
                  <a:gd name="T36" fmla="+- 0 2950 31"/>
                  <a:gd name="T37" fmla="*/ T36 w 11874"/>
                  <a:gd name="T38" fmla="+- 0 1416 287"/>
                  <a:gd name="T39" fmla="*/ 1416 h 1142"/>
                  <a:gd name="T40" fmla="+- 0 3290 31"/>
                  <a:gd name="T41" fmla="*/ T40 w 11874"/>
                  <a:gd name="T42" fmla="+- 0 1426 287"/>
                  <a:gd name="T43" fmla="*/ 1426 h 1142"/>
                  <a:gd name="T44" fmla="+- 0 3629 31"/>
                  <a:gd name="T45" fmla="*/ T44 w 11874"/>
                  <a:gd name="T46" fmla="+- 0 1429 287"/>
                  <a:gd name="T47" fmla="*/ 1429 h 1142"/>
                  <a:gd name="T48" fmla="+- 0 3966 31"/>
                  <a:gd name="T49" fmla="*/ T48 w 11874"/>
                  <a:gd name="T50" fmla="+- 0 1426 287"/>
                  <a:gd name="T51" fmla="*/ 1426 h 1142"/>
                  <a:gd name="T52" fmla="+- 0 4299 31"/>
                  <a:gd name="T53" fmla="*/ T52 w 11874"/>
                  <a:gd name="T54" fmla="+- 0 1416 287"/>
                  <a:gd name="T55" fmla="*/ 1416 h 1142"/>
                  <a:gd name="T56" fmla="+- 0 4629 31"/>
                  <a:gd name="T57" fmla="*/ T56 w 11874"/>
                  <a:gd name="T58" fmla="+- 0 1401 287"/>
                  <a:gd name="T59" fmla="*/ 1401 h 1142"/>
                  <a:gd name="T60" fmla="+- 0 4954 31"/>
                  <a:gd name="T61" fmla="*/ T60 w 11874"/>
                  <a:gd name="T62" fmla="+- 0 1381 287"/>
                  <a:gd name="T63" fmla="*/ 1381 h 1142"/>
                  <a:gd name="T64" fmla="+- 0 5270 31"/>
                  <a:gd name="T65" fmla="*/ T64 w 11874"/>
                  <a:gd name="T66" fmla="+- 0 1357 287"/>
                  <a:gd name="T67" fmla="*/ 1357 h 1142"/>
                  <a:gd name="T68" fmla="+- 0 3650 31"/>
                  <a:gd name="T69" fmla="*/ T68 w 11874"/>
                  <a:gd name="T70" fmla="+- 0 1357 287"/>
                  <a:gd name="T71" fmla="*/ 1357 h 1142"/>
                  <a:gd name="T72" fmla="+- 0 3310 31"/>
                  <a:gd name="T73" fmla="*/ T72 w 11874"/>
                  <a:gd name="T74" fmla="+- 0 1355 287"/>
                  <a:gd name="T75" fmla="*/ 1355 h 1142"/>
                  <a:gd name="T76" fmla="+- 0 2969 31"/>
                  <a:gd name="T77" fmla="*/ T76 w 11874"/>
                  <a:gd name="T78" fmla="+- 0 1346 287"/>
                  <a:gd name="T79" fmla="*/ 1346 h 1142"/>
                  <a:gd name="T80" fmla="+- 0 2628 31"/>
                  <a:gd name="T81" fmla="*/ T80 w 11874"/>
                  <a:gd name="T82" fmla="+- 0 1329 287"/>
                  <a:gd name="T83" fmla="*/ 1329 h 1142"/>
                  <a:gd name="T84" fmla="+- 0 2288 31"/>
                  <a:gd name="T85" fmla="*/ T84 w 11874"/>
                  <a:gd name="T86" fmla="+- 0 1305 287"/>
                  <a:gd name="T87" fmla="*/ 1305 h 1142"/>
                  <a:gd name="T88" fmla="+- 0 1950 31"/>
                  <a:gd name="T89" fmla="*/ T88 w 11874"/>
                  <a:gd name="T90" fmla="+- 0 1272 287"/>
                  <a:gd name="T91" fmla="*/ 1272 h 1142"/>
                  <a:gd name="T92" fmla="+- 0 1615 31"/>
                  <a:gd name="T93" fmla="*/ T92 w 11874"/>
                  <a:gd name="T94" fmla="+- 0 1231 287"/>
                  <a:gd name="T95" fmla="*/ 1231 h 1142"/>
                  <a:gd name="T96" fmla="+- 0 1285 31"/>
                  <a:gd name="T97" fmla="*/ T96 w 11874"/>
                  <a:gd name="T98" fmla="+- 0 1180 287"/>
                  <a:gd name="T99" fmla="*/ 1180 h 1142"/>
                  <a:gd name="T100" fmla="+- 0 960 31"/>
                  <a:gd name="T101" fmla="*/ T100 w 11874"/>
                  <a:gd name="T102" fmla="+- 0 1119 287"/>
                  <a:gd name="T103" fmla="*/ 1119 h 1142"/>
                  <a:gd name="T104" fmla="+- 0 643 31"/>
                  <a:gd name="T105" fmla="*/ T104 w 11874"/>
                  <a:gd name="T106" fmla="+- 0 1049 287"/>
                  <a:gd name="T107" fmla="*/ 1049 h 1142"/>
                  <a:gd name="T108" fmla="+- 0 333 31"/>
                  <a:gd name="T109" fmla="*/ T108 w 11874"/>
                  <a:gd name="T110" fmla="+- 0 968 287"/>
                  <a:gd name="T111" fmla="*/ 968 h 1142"/>
                  <a:gd name="T112" fmla="+- 0 32 31"/>
                  <a:gd name="T113" fmla="*/ T112 w 11874"/>
                  <a:gd name="T114" fmla="+- 0 876 287"/>
                  <a:gd name="T115" fmla="*/ 876 h 114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</a:cxnLst>
                <a:rect l="0" t="0" r="r" b="b"/>
                <a:pathLst>
                  <a:path w="11874" h="1142">
                    <a:moveTo>
                      <a:pt x="1" y="589"/>
                    </a:moveTo>
                    <a:lnTo>
                      <a:pt x="299" y="699"/>
                    </a:lnTo>
                    <a:lnTo>
                      <a:pt x="607" y="792"/>
                    </a:lnTo>
                    <a:lnTo>
                      <a:pt x="922" y="873"/>
                    </a:lnTo>
                    <a:lnTo>
                      <a:pt x="1244" y="942"/>
                    </a:lnTo>
                    <a:lnTo>
                      <a:pt x="1572" y="999"/>
                    </a:lnTo>
                    <a:lnTo>
                      <a:pt x="1905" y="1046"/>
                    </a:lnTo>
                    <a:lnTo>
                      <a:pt x="2241" y="1083"/>
                    </a:lnTo>
                    <a:lnTo>
                      <a:pt x="2579" y="1110"/>
                    </a:lnTo>
                    <a:lnTo>
                      <a:pt x="2919" y="1129"/>
                    </a:lnTo>
                    <a:lnTo>
                      <a:pt x="3259" y="1139"/>
                    </a:lnTo>
                    <a:lnTo>
                      <a:pt x="3598" y="1142"/>
                    </a:lnTo>
                    <a:lnTo>
                      <a:pt x="3935" y="1139"/>
                    </a:lnTo>
                    <a:lnTo>
                      <a:pt x="4268" y="1129"/>
                    </a:lnTo>
                    <a:lnTo>
                      <a:pt x="4598" y="1114"/>
                    </a:lnTo>
                    <a:lnTo>
                      <a:pt x="4923" y="1094"/>
                    </a:lnTo>
                    <a:lnTo>
                      <a:pt x="5239" y="1070"/>
                    </a:lnTo>
                    <a:lnTo>
                      <a:pt x="3619" y="1070"/>
                    </a:lnTo>
                    <a:lnTo>
                      <a:pt x="3279" y="1068"/>
                    </a:lnTo>
                    <a:lnTo>
                      <a:pt x="2938" y="1059"/>
                    </a:lnTo>
                    <a:lnTo>
                      <a:pt x="2597" y="1042"/>
                    </a:lnTo>
                    <a:lnTo>
                      <a:pt x="2257" y="1018"/>
                    </a:lnTo>
                    <a:lnTo>
                      <a:pt x="1919" y="985"/>
                    </a:lnTo>
                    <a:lnTo>
                      <a:pt x="1584" y="944"/>
                    </a:lnTo>
                    <a:lnTo>
                      <a:pt x="1254" y="893"/>
                    </a:lnTo>
                    <a:lnTo>
                      <a:pt x="929" y="832"/>
                    </a:lnTo>
                    <a:lnTo>
                      <a:pt x="612" y="762"/>
                    </a:lnTo>
                    <a:lnTo>
                      <a:pt x="302" y="681"/>
                    </a:lnTo>
                    <a:lnTo>
                      <a:pt x="1" y="589"/>
                    </a:lnTo>
                  </a:path>
                </a:pathLst>
              </a:custGeom>
              <a:solidFill>
                <a:srgbClr val="8DC6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0" name="Freeform 9"/>
              <p:cNvSpPr>
                <a:spLocks/>
              </p:cNvSpPr>
              <p:nvPr/>
            </p:nvSpPr>
            <p:spPr bwMode="auto">
              <a:xfrm>
                <a:off x="31" y="287"/>
                <a:ext cx="11874" cy="1142"/>
              </a:xfrm>
              <a:custGeom>
                <a:avLst/>
                <a:gdLst>
                  <a:gd name="T0" fmla="+- 0 11680 31"/>
                  <a:gd name="T1" fmla="*/ T0 w 11874"/>
                  <a:gd name="T2" fmla="+- 0 287 287"/>
                  <a:gd name="T3" fmla="*/ 287 h 1142"/>
                  <a:gd name="T4" fmla="+- 0 11217 31"/>
                  <a:gd name="T5" fmla="*/ T4 w 11874"/>
                  <a:gd name="T6" fmla="+- 0 306 287"/>
                  <a:gd name="T7" fmla="*/ 306 h 1142"/>
                  <a:gd name="T8" fmla="+- 0 10749 31"/>
                  <a:gd name="T9" fmla="*/ T8 w 11874"/>
                  <a:gd name="T10" fmla="+- 0 347 287"/>
                  <a:gd name="T11" fmla="*/ 347 h 1142"/>
                  <a:gd name="T12" fmla="+- 0 10278 31"/>
                  <a:gd name="T13" fmla="*/ T12 w 11874"/>
                  <a:gd name="T14" fmla="+- 0 407 287"/>
                  <a:gd name="T15" fmla="*/ 407 h 1142"/>
                  <a:gd name="T16" fmla="+- 0 9804 31"/>
                  <a:gd name="T17" fmla="*/ T16 w 11874"/>
                  <a:gd name="T18" fmla="+- 0 483 287"/>
                  <a:gd name="T19" fmla="*/ 483 h 1142"/>
                  <a:gd name="T20" fmla="+- 0 9327 31"/>
                  <a:gd name="T21" fmla="*/ T20 w 11874"/>
                  <a:gd name="T22" fmla="+- 0 570 287"/>
                  <a:gd name="T23" fmla="*/ 570 h 1142"/>
                  <a:gd name="T24" fmla="+- 0 7408 31"/>
                  <a:gd name="T25" fmla="*/ T24 w 11874"/>
                  <a:gd name="T26" fmla="+- 0 964 287"/>
                  <a:gd name="T27" fmla="*/ 964 h 1142"/>
                  <a:gd name="T28" fmla="+- 0 6928 31"/>
                  <a:gd name="T29" fmla="*/ T28 w 11874"/>
                  <a:gd name="T30" fmla="+- 0 1056 287"/>
                  <a:gd name="T31" fmla="*/ 1056 h 1142"/>
                  <a:gd name="T32" fmla="+- 0 6449 31"/>
                  <a:gd name="T33" fmla="*/ T32 w 11874"/>
                  <a:gd name="T34" fmla="+- 0 1136 287"/>
                  <a:gd name="T35" fmla="*/ 1136 h 1142"/>
                  <a:gd name="T36" fmla="+- 0 6175 31"/>
                  <a:gd name="T37" fmla="*/ T36 w 11874"/>
                  <a:gd name="T38" fmla="+- 0 1177 287"/>
                  <a:gd name="T39" fmla="*/ 1177 h 1142"/>
                  <a:gd name="T40" fmla="+- 0 5889 31"/>
                  <a:gd name="T41" fmla="*/ T40 w 11874"/>
                  <a:gd name="T42" fmla="+- 0 1214 287"/>
                  <a:gd name="T43" fmla="*/ 1214 h 1142"/>
                  <a:gd name="T44" fmla="+- 0 5592 31"/>
                  <a:gd name="T45" fmla="*/ T44 w 11874"/>
                  <a:gd name="T46" fmla="+- 0 1248 287"/>
                  <a:gd name="T47" fmla="*/ 1248 h 1142"/>
                  <a:gd name="T48" fmla="+- 0 5286 31"/>
                  <a:gd name="T49" fmla="*/ T48 w 11874"/>
                  <a:gd name="T50" fmla="+- 0 1279 287"/>
                  <a:gd name="T51" fmla="*/ 1279 h 1142"/>
                  <a:gd name="T52" fmla="+- 0 4971 31"/>
                  <a:gd name="T53" fmla="*/ T52 w 11874"/>
                  <a:gd name="T54" fmla="+- 0 1305 287"/>
                  <a:gd name="T55" fmla="*/ 1305 h 1142"/>
                  <a:gd name="T56" fmla="+- 0 4649 31"/>
                  <a:gd name="T57" fmla="*/ T56 w 11874"/>
                  <a:gd name="T58" fmla="+- 0 1326 287"/>
                  <a:gd name="T59" fmla="*/ 1326 h 1142"/>
                  <a:gd name="T60" fmla="+- 0 4320 31"/>
                  <a:gd name="T61" fmla="*/ T60 w 11874"/>
                  <a:gd name="T62" fmla="+- 0 1342 287"/>
                  <a:gd name="T63" fmla="*/ 1342 h 1142"/>
                  <a:gd name="T64" fmla="+- 0 3987 31"/>
                  <a:gd name="T65" fmla="*/ T64 w 11874"/>
                  <a:gd name="T66" fmla="+- 0 1352 287"/>
                  <a:gd name="T67" fmla="*/ 1352 h 1142"/>
                  <a:gd name="T68" fmla="+- 0 3650 31"/>
                  <a:gd name="T69" fmla="*/ T68 w 11874"/>
                  <a:gd name="T70" fmla="+- 0 1357 287"/>
                  <a:gd name="T71" fmla="*/ 1357 h 1142"/>
                  <a:gd name="T72" fmla="+- 0 5270 31"/>
                  <a:gd name="T73" fmla="*/ T72 w 11874"/>
                  <a:gd name="T74" fmla="+- 0 1357 287"/>
                  <a:gd name="T75" fmla="*/ 1357 h 1142"/>
                  <a:gd name="T76" fmla="+- 0 5583 31"/>
                  <a:gd name="T77" fmla="*/ T76 w 11874"/>
                  <a:gd name="T78" fmla="+- 0 1329 287"/>
                  <a:gd name="T79" fmla="*/ 1329 h 1142"/>
                  <a:gd name="T80" fmla="+- 0 5885 31"/>
                  <a:gd name="T81" fmla="*/ T80 w 11874"/>
                  <a:gd name="T82" fmla="+- 0 1299 287"/>
                  <a:gd name="T83" fmla="*/ 1299 h 1142"/>
                  <a:gd name="T84" fmla="+- 0 6459 31"/>
                  <a:gd name="T85" fmla="*/ T84 w 11874"/>
                  <a:gd name="T86" fmla="+- 0 1232 287"/>
                  <a:gd name="T87" fmla="*/ 1232 h 1142"/>
                  <a:gd name="T88" fmla="+- 0 6942 31"/>
                  <a:gd name="T89" fmla="*/ T88 w 11874"/>
                  <a:gd name="T90" fmla="+- 0 1166 287"/>
                  <a:gd name="T91" fmla="*/ 1166 h 1142"/>
                  <a:gd name="T92" fmla="+- 0 7427 31"/>
                  <a:gd name="T93" fmla="*/ T92 w 11874"/>
                  <a:gd name="T94" fmla="+- 0 1089 287"/>
                  <a:gd name="T95" fmla="*/ 1089 h 1142"/>
                  <a:gd name="T96" fmla="+- 0 9367 31"/>
                  <a:gd name="T97" fmla="*/ T96 w 11874"/>
                  <a:gd name="T98" fmla="+- 0 752 287"/>
                  <a:gd name="T99" fmla="*/ 752 h 1142"/>
                  <a:gd name="T100" fmla="+- 0 9848 31"/>
                  <a:gd name="T101" fmla="*/ T100 w 11874"/>
                  <a:gd name="T102" fmla="+- 0 678 287"/>
                  <a:gd name="T103" fmla="*/ 678 h 1142"/>
                  <a:gd name="T104" fmla="+- 0 10327 31"/>
                  <a:gd name="T105" fmla="*/ T104 w 11874"/>
                  <a:gd name="T106" fmla="+- 0 616 287"/>
                  <a:gd name="T107" fmla="*/ 616 h 1142"/>
                  <a:gd name="T108" fmla="+- 0 10801 31"/>
                  <a:gd name="T109" fmla="*/ T108 w 11874"/>
                  <a:gd name="T110" fmla="+- 0 570 287"/>
                  <a:gd name="T111" fmla="*/ 570 h 1142"/>
                  <a:gd name="T112" fmla="+- 0 11271 31"/>
                  <a:gd name="T113" fmla="*/ T112 w 11874"/>
                  <a:gd name="T114" fmla="+- 0 542 287"/>
                  <a:gd name="T115" fmla="*/ 542 h 1142"/>
                  <a:gd name="T116" fmla="+- 0 11736 31"/>
                  <a:gd name="T117" fmla="*/ T116 w 11874"/>
                  <a:gd name="T118" fmla="+- 0 538 287"/>
                  <a:gd name="T119" fmla="*/ 538 h 1142"/>
                  <a:gd name="T120" fmla="+- 0 11906 31"/>
                  <a:gd name="T121" fmla="*/ T120 w 11874"/>
                  <a:gd name="T122" fmla="+- 0 538 287"/>
                  <a:gd name="T123" fmla="*/ 538 h 1142"/>
                  <a:gd name="T124" fmla="+- 0 11906 31"/>
                  <a:gd name="T125" fmla="*/ T124 w 11874"/>
                  <a:gd name="T126" fmla="+- 0 291 287"/>
                  <a:gd name="T127" fmla="*/ 291 h 1142"/>
                  <a:gd name="T128" fmla="+- 0 11680 31"/>
                  <a:gd name="T129" fmla="*/ T128 w 11874"/>
                  <a:gd name="T130" fmla="+- 0 287 287"/>
                  <a:gd name="T131" fmla="*/ 287 h 114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</a:cxnLst>
                <a:rect l="0" t="0" r="r" b="b"/>
                <a:pathLst>
                  <a:path w="11874" h="1142">
                    <a:moveTo>
                      <a:pt x="11649" y="0"/>
                    </a:moveTo>
                    <a:lnTo>
                      <a:pt x="11186" y="19"/>
                    </a:lnTo>
                    <a:lnTo>
                      <a:pt x="10718" y="60"/>
                    </a:lnTo>
                    <a:lnTo>
                      <a:pt x="10247" y="120"/>
                    </a:lnTo>
                    <a:lnTo>
                      <a:pt x="9773" y="196"/>
                    </a:lnTo>
                    <a:lnTo>
                      <a:pt x="9296" y="283"/>
                    </a:lnTo>
                    <a:lnTo>
                      <a:pt x="7377" y="677"/>
                    </a:lnTo>
                    <a:lnTo>
                      <a:pt x="6897" y="769"/>
                    </a:lnTo>
                    <a:lnTo>
                      <a:pt x="6418" y="849"/>
                    </a:lnTo>
                    <a:lnTo>
                      <a:pt x="6144" y="890"/>
                    </a:lnTo>
                    <a:lnTo>
                      <a:pt x="5858" y="927"/>
                    </a:lnTo>
                    <a:lnTo>
                      <a:pt x="5561" y="961"/>
                    </a:lnTo>
                    <a:lnTo>
                      <a:pt x="5255" y="992"/>
                    </a:lnTo>
                    <a:lnTo>
                      <a:pt x="4940" y="1018"/>
                    </a:lnTo>
                    <a:lnTo>
                      <a:pt x="4618" y="1039"/>
                    </a:lnTo>
                    <a:lnTo>
                      <a:pt x="4289" y="1055"/>
                    </a:lnTo>
                    <a:lnTo>
                      <a:pt x="3956" y="1065"/>
                    </a:lnTo>
                    <a:lnTo>
                      <a:pt x="3619" y="1070"/>
                    </a:lnTo>
                    <a:lnTo>
                      <a:pt x="5239" y="1070"/>
                    </a:lnTo>
                    <a:lnTo>
                      <a:pt x="5552" y="1042"/>
                    </a:lnTo>
                    <a:lnTo>
                      <a:pt x="5854" y="1012"/>
                    </a:lnTo>
                    <a:lnTo>
                      <a:pt x="6428" y="945"/>
                    </a:lnTo>
                    <a:lnTo>
                      <a:pt x="6911" y="879"/>
                    </a:lnTo>
                    <a:lnTo>
                      <a:pt x="7396" y="802"/>
                    </a:lnTo>
                    <a:lnTo>
                      <a:pt x="9336" y="465"/>
                    </a:lnTo>
                    <a:lnTo>
                      <a:pt x="9817" y="391"/>
                    </a:lnTo>
                    <a:lnTo>
                      <a:pt x="10296" y="329"/>
                    </a:lnTo>
                    <a:lnTo>
                      <a:pt x="10770" y="283"/>
                    </a:lnTo>
                    <a:lnTo>
                      <a:pt x="11240" y="255"/>
                    </a:lnTo>
                    <a:lnTo>
                      <a:pt x="11705" y="251"/>
                    </a:lnTo>
                    <a:lnTo>
                      <a:pt x="11875" y="251"/>
                    </a:lnTo>
                    <a:lnTo>
                      <a:pt x="11875" y="4"/>
                    </a:lnTo>
                    <a:lnTo>
                      <a:pt x="11649" y="0"/>
                    </a:lnTo>
                  </a:path>
                </a:pathLst>
              </a:custGeom>
              <a:solidFill>
                <a:srgbClr val="8DC6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1" name="Freeform 10"/>
              <p:cNvSpPr>
                <a:spLocks/>
              </p:cNvSpPr>
              <p:nvPr/>
            </p:nvSpPr>
            <p:spPr bwMode="auto">
              <a:xfrm>
                <a:off x="31" y="287"/>
                <a:ext cx="11874" cy="1142"/>
              </a:xfrm>
              <a:custGeom>
                <a:avLst/>
                <a:gdLst>
                  <a:gd name="T0" fmla="+- 0 11906 31"/>
                  <a:gd name="T1" fmla="*/ T0 w 11874"/>
                  <a:gd name="T2" fmla="+- 0 538 287"/>
                  <a:gd name="T3" fmla="*/ 538 h 1142"/>
                  <a:gd name="T4" fmla="+- 0 11736 31"/>
                  <a:gd name="T5" fmla="*/ T4 w 11874"/>
                  <a:gd name="T6" fmla="+- 0 538 287"/>
                  <a:gd name="T7" fmla="*/ 538 h 1142"/>
                  <a:gd name="T8" fmla="+- 0 11906 31"/>
                  <a:gd name="T9" fmla="*/ T8 w 11874"/>
                  <a:gd name="T10" fmla="+- 0 545 287"/>
                  <a:gd name="T11" fmla="*/ 545 h 1142"/>
                  <a:gd name="T12" fmla="+- 0 11906 31"/>
                  <a:gd name="T13" fmla="*/ T12 w 11874"/>
                  <a:gd name="T14" fmla="+- 0 538 287"/>
                  <a:gd name="T15" fmla="*/ 538 h 114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1874" h="1142">
                    <a:moveTo>
                      <a:pt x="11875" y="251"/>
                    </a:moveTo>
                    <a:lnTo>
                      <a:pt x="11705" y="251"/>
                    </a:lnTo>
                    <a:lnTo>
                      <a:pt x="11875" y="258"/>
                    </a:lnTo>
                    <a:lnTo>
                      <a:pt x="11875" y="251"/>
                    </a:lnTo>
                  </a:path>
                </a:pathLst>
              </a:custGeom>
              <a:solidFill>
                <a:srgbClr val="8DC6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0" y="0"/>
              <a:ext cx="6957" cy="1271"/>
              <a:chOff x="0" y="0"/>
              <a:chExt cx="6957" cy="1271"/>
            </a:xfrm>
          </p:grpSpPr>
          <p:sp>
            <p:nvSpPr>
              <p:cNvPr id="7" name="Freeform 12"/>
              <p:cNvSpPr>
                <a:spLocks/>
              </p:cNvSpPr>
              <p:nvPr/>
            </p:nvSpPr>
            <p:spPr bwMode="auto">
              <a:xfrm>
                <a:off x="0" y="0"/>
                <a:ext cx="6957" cy="1271"/>
              </a:xfrm>
              <a:custGeom>
                <a:avLst/>
                <a:gdLst>
                  <a:gd name="T0" fmla="*/ 0 w 6957"/>
                  <a:gd name="T1" fmla="*/ 0 h 1271"/>
                  <a:gd name="T2" fmla="*/ 0 w 6957"/>
                  <a:gd name="T3" fmla="*/ 92 h 1271"/>
                  <a:gd name="T4" fmla="*/ 8 w 6957"/>
                  <a:gd name="T5" fmla="*/ 96 h 1271"/>
                  <a:gd name="T6" fmla="*/ 265 w 6957"/>
                  <a:gd name="T7" fmla="*/ 226 h 1271"/>
                  <a:gd name="T8" fmla="*/ 521 w 6957"/>
                  <a:gd name="T9" fmla="*/ 347 h 1271"/>
                  <a:gd name="T10" fmla="*/ 776 w 6957"/>
                  <a:gd name="T11" fmla="*/ 460 h 1271"/>
                  <a:gd name="T12" fmla="*/ 1029 w 6957"/>
                  <a:gd name="T13" fmla="*/ 565 h 1271"/>
                  <a:gd name="T14" fmla="*/ 1280 w 6957"/>
                  <a:gd name="T15" fmla="*/ 661 h 1271"/>
                  <a:gd name="T16" fmla="*/ 1530 w 6957"/>
                  <a:gd name="T17" fmla="*/ 750 h 1271"/>
                  <a:gd name="T18" fmla="*/ 1779 w 6957"/>
                  <a:gd name="T19" fmla="*/ 831 h 1271"/>
                  <a:gd name="T20" fmla="*/ 2027 w 6957"/>
                  <a:gd name="T21" fmla="*/ 905 h 1271"/>
                  <a:gd name="T22" fmla="*/ 2273 w 6957"/>
                  <a:gd name="T23" fmla="*/ 971 h 1271"/>
                  <a:gd name="T24" fmla="*/ 2518 w 6957"/>
                  <a:gd name="T25" fmla="*/ 1031 h 1271"/>
                  <a:gd name="T26" fmla="*/ 2762 w 6957"/>
                  <a:gd name="T27" fmla="*/ 1083 h 1271"/>
                  <a:gd name="T28" fmla="*/ 3005 w 6957"/>
                  <a:gd name="T29" fmla="*/ 1128 h 1271"/>
                  <a:gd name="T30" fmla="*/ 3247 w 6957"/>
                  <a:gd name="T31" fmla="*/ 1167 h 1271"/>
                  <a:gd name="T32" fmla="*/ 3487 w 6957"/>
                  <a:gd name="T33" fmla="*/ 1199 h 1271"/>
                  <a:gd name="T34" fmla="*/ 3727 w 6957"/>
                  <a:gd name="T35" fmla="*/ 1225 h 1271"/>
                  <a:gd name="T36" fmla="*/ 3966 w 6957"/>
                  <a:gd name="T37" fmla="*/ 1245 h 1271"/>
                  <a:gd name="T38" fmla="*/ 4204 w 6957"/>
                  <a:gd name="T39" fmla="*/ 1259 h 1271"/>
                  <a:gd name="T40" fmla="*/ 4441 w 6957"/>
                  <a:gd name="T41" fmla="*/ 1268 h 1271"/>
                  <a:gd name="T42" fmla="*/ 4677 w 6957"/>
                  <a:gd name="T43" fmla="*/ 1271 h 1271"/>
                  <a:gd name="T44" fmla="*/ 4792 w 6957"/>
                  <a:gd name="T45" fmla="*/ 1270 h 1271"/>
                  <a:gd name="T46" fmla="*/ 4908 w 6957"/>
                  <a:gd name="T47" fmla="*/ 1268 h 1271"/>
                  <a:gd name="T48" fmla="*/ 5023 w 6957"/>
                  <a:gd name="T49" fmla="*/ 1265 h 1271"/>
                  <a:gd name="T50" fmla="*/ 5138 w 6957"/>
                  <a:gd name="T51" fmla="*/ 1260 h 1271"/>
                  <a:gd name="T52" fmla="*/ 5252 w 6957"/>
                  <a:gd name="T53" fmla="*/ 1255 h 1271"/>
                  <a:gd name="T54" fmla="*/ 5367 w 6957"/>
                  <a:gd name="T55" fmla="*/ 1248 h 1271"/>
                  <a:gd name="T56" fmla="*/ 5481 w 6957"/>
                  <a:gd name="T57" fmla="*/ 1240 h 1271"/>
                  <a:gd name="T58" fmla="*/ 5596 w 6957"/>
                  <a:gd name="T59" fmla="*/ 1231 h 1271"/>
                  <a:gd name="T60" fmla="*/ 5824 w 6957"/>
                  <a:gd name="T61" fmla="*/ 1209 h 1271"/>
                  <a:gd name="T62" fmla="*/ 5847 w 6957"/>
                  <a:gd name="T63" fmla="*/ 1206 h 1271"/>
                  <a:gd name="T64" fmla="*/ 4933 w 6957"/>
                  <a:gd name="T65" fmla="*/ 1206 h 1271"/>
                  <a:gd name="T66" fmla="*/ 4683 w 6957"/>
                  <a:gd name="T67" fmla="*/ 1204 h 1271"/>
                  <a:gd name="T68" fmla="*/ 4433 w 6957"/>
                  <a:gd name="T69" fmla="*/ 1195 h 1271"/>
                  <a:gd name="T70" fmla="*/ 4181 w 6957"/>
                  <a:gd name="T71" fmla="*/ 1180 h 1271"/>
                  <a:gd name="T72" fmla="*/ 3929 w 6957"/>
                  <a:gd name="T73" fmla="*/ 1160 h 1271"/>
                  <a:gd name="T74" fmla="*/ 3676 w 6957"/>
                  <a:gd name="T75" fmla="*/ 1133 h 1271"/>
                  <a:gd name="T76" fmla="*/ 3422 w 6957"/>
                  <a:gd name="T77" fmla="*/ 1099 h 1271"/>
                  <a:gd name="T78" fmla="*/ 3167 w 6957"/>
                  <a:gd name="T79" fmla="*/ 1058 h 1271"/>
                  <a:gd name="T80" fmla="*/ 2911 w 6957"/>
                  <a:gd name="T81" fmla="*/ 1011 h 1271"/>
                  <a:gd name="T82" fmla="*/ 2654 w 6957"/>
                  <a:gd name="T83" fmla="*/ 956 h 1271"/>
                  <a:gd name="T84" fmla="*/ 2396 w 6957"/>
                  <a:gd name="T85" fmla="*/ 894 h 1271"/>
                  <a:gd name="T86" fmla="*/ 2137 w 6957"/>
                  <a:gd name="T87" fmla="*/ 825 h 1271"/>
                  <a:gd name="T88" fmla="*/ 1877 w 6957"/>
                  <a:gd name="T89" fmla="*/ 747 h 1271"/>
                  <a:gd name="T90" fmla="*/ 1615 w 6957"/>
                  <a:gd name="T91" fmla="*/ 662 h 1271"/>
                  <a:gd name="T92" fmla="*/ 1353 w 6957"/>
                  <a:gd name="T93" fmla="*/ 568 h 1271"/>
                  <a:gd name="T94" fmla="*/ 1089 w 6957"/>
                  <a:gd name="T95" fmla="*/ 466 h 1271"/>
                  <a:gd name="T96" fmla="*/ 824 w 6957"/>
                  <a:gd name="T97" fmla="*/ 356 h 1271"/>
                  <a:gd name="T98" fmla="*/ 557 w 6957"/>
                  <a:gd name="T99" fmla="*/ 237 h 1271"/>
                  <a:gd name="T100" fmla="*/ 289 w 6957"/>
                  <a:gd name="T101" fmla="*/ 108 h 1271"/>
                  <a:gd name="T102" fmla="*/ 77 w 6957"/>
                  <a:gd name="T103" fmla="*/ 0 h 1271"/>
                  <a:gd name="T104" fmla="*/ 0 w 6957"/>
                  <a:gd name="T105" fmla="*/ 0 h 1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57" h="1271">
                    <a:moveTo>
                      <a:pt x="0" y="0"/>
                    </a:moveTo>
                    <a:lnTo>
                      <a:pt x="0" y="92"/>
                    </a:lnTo>
                    <a:lnTo>
                      <a:pt x="8" y="96"/>
                    </a:lnTo>
                    <a:lnTo>
                      <a:pt x="265" y="226"/>
                    </a:lnTo>
                    <a:lnTo>
                      <a:pt x="521" y="347"/>
                    </a:lnTo>
                    <a:lnTo>
                      <a:pt x="776" y="460"/>
                    </a:lnTo>
                    <a:lnTo>
                      <a:pt x="1029" y="565"/>
                    </a:lnTo>
                    <a:lnTo>
                      <a:pt x="1280" y="661"/>
                    </a:lnTo>
                    <a:lnTo>
                      <a:pt x="1530" y="750"/>
                    </a:lnTo>
                    <a:lnTo>
                      <a:pt x="1779" y="831"/>
                    </a:lnTo>
                    <a:lnTo>
                      <a:pt x="2027" y="905"/>
                    </a:lnTo>
                    <a:lnTo>
                      <a:pt x="2273" y="971"/>
                    </a:lnTo>
                    <a:lnTo>
                      <a:pt x="2518" y="1031"/>
                    </a:lnTo>
                    <a:lnTo>
                      <a:pt x="2762" y="1083"/>
                    </a:lnTo>
                    <a:lnTo>
                      <a:pt x="3005" y="1128"/>
                    </a:lnTo>
                    <a:lnTo>
                      <a:pt x="3247" y="1167"/>
                    </a:lnTo>
                    <a:lnTo>
                      <a:pt x="3487" y="1199"/>
                    </a:lnTo>
                    <a:lnTo>
                      <a:pt x="3727" y="1225"/>
                    </a:lnTo>
                    <a:lnTo>
                      <a:pt x="3966" y="1245"/>
                    </a:lnTo>
                    <a:lnTo>
                      <a:pt x="4204" y="1259"/>
                    </a:lnTo>
                    <a:lnTo>
                      <a:pt x="4441" y="1268"/>
                    </a:lnTo>
                    <a:lnTo>
                      <a:pt x="4677" y="1271"/>
                    </a:lnTo>
                    <a:lnTo>
                      <a:pt x="4792" y="1270"/>
                    </a:lnTo>
                    <a:lnTo>
                      <a:pt x="4908" y="1268"/>
                    </a:lnTo>
                    <a:lnTo>
                      <a:pt x="5023" y="1265"/>
                    </a:lnTo>
                    <a:lnTo>
                      <a:pt x="5138" y="1260"/>
                    </a:lnTo>
                    <a:lnTo>
                      <a:pt x="5252" y="1255"/>
                    </a:lnTo>
                    <a:lnTo>
                      <a:pt x="5367" y="1248"/>
                    </a:lnTo>
                    <a:lnTo>
                      <a:pt x="5481" y="1240"/>
                    </a:lnTo>
                    <a:lnTo>
                      <a:pt x="5596" y="1231"/>
                    </a:lnTo>
                    <a:lnTo>
                      <a:pt x="5824" y="1209"/>
                    </a:lnTo>
                    <a:lnTo>
                      <a:pt x="5847" y="1206"/>
                    </a:lnTo>
                    <a:lnTo>
                      <a:pt x="4933" y="1206"/>
                    </a:lnTo>
                    <a:lnTo>
                      <a:pt x="4683" y="1204"/>
                    </a:lnTo>
                    <a:lnTo>
                      <a:pt x="4433" y="1195"/>
                    </a:lnTo>
                    <a:lnTo>
                      <a:pt x="4181" y="1180"/>
                    </a:lnTo>
                    <a:lnTo>
                      <a:pt x="3929" y="1160"/>
                    </a:lnTo>
                    <a:lnTo>
                      <a:pt x="3676" y="1133"/>
                    </a:lnTo>
                    <a:lnTo>
                      <a:pt x="3422" y="1099"/>
                    </a:lnTo>
                    <a:lnTo>
                      <a:pt x="3167" y="1058"/>
                    </a:lnTo>
                    <a:lnTo>
                      <a:pt x="2911" y="1011"/>
                    </a:lnTo>
                    <a:lnTo>
                      <a:pt x="2654" y="956"/>
                    </a:lnTo>
                    <a:lnTo>
                      <a:pt x="2396" y="894"/>
                    </a:lnTo>
                    <a:lnTo>
                      <a:pt x="2137" y="825"/>
                    </a:lnTo>
                    <a:lnTo>
                      <a:pt x="1877" y="747"/>
                    </a:lnTo>
                    <a:lnTo>
                      <a:pt x="1615" y="662"/>
                    </a:lnTo>
                    <a:lnTo>
                      <a:pt x="1353" y="568"/>
                    </a:lnTo>
                    <a:lnTo>
                      <a:pt x="1089" y="466"/>
                    </a:lnTo>
                    <a:lnTo>
                      <a:pt x="824" y="356"/>
                    </a:lnTo>
                    <a:lnTo>
                      <a:pt x="557" y="237"/>
                    </a:lnTo>
                    <a:lnTo>
                      <a:pt x="289" y="108"/>
                    </a:lnTo>
                    <a:lnTo>
                      <a:pt x="77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3DD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8" name="Freeform 13"/>
              <p:cNvSpPr>
                <a:spLocks/>
              </p:cNvSpPr>
              <p:nvPr/>
            </p:nvSpPr>
            <p:spPr bwMode="auto">
              <a:xfrm>
                <a:off x="0" y="0"/>
                <a:ext cx="6957" cy="1271"/>
              </a:xfrm>
              <a:custGeom>
                <a:avLst/>
                <a:gdLst>
                  <a:gd name="T0" fmla="*/ 6957 w 6957"/>
                  <a:gd name="T1" fmla="*/ 1038 h 1271"/>
                  <a:gd name="T2" fmla="*/ 6856 w 6957"/>
                  <a:gd name="T3" fmla="*/ 1054 h 1271"/>
                  <a:gd name="T4" fmla="*/ 6655 w 6957"/>
                  <a:gd name="T5" fmla="*/ 1083 h 1271"/>
                  <a:gd name="T6" fmla="*/ 6555 w 6957"/>
                  <a:gd name="T7" fmla="*/ 1096 h 1271"/>
                  <a:gd name="T8" fmla="*/ 6353 w 6957"/>
                  <a:gd name="T9" fmla="*/ 1121 h 1271"/>
                  <a:gd name="T10" fmla="*/ 6151 w 6957"/>
                  <a:gd name="T11" fmla="*/ 1143 h 1271"/>
                  <a:gd name="T12" fmla="*/ 5949 w 6957"/>
                  <a:gd name="T13" fmla="*/ 1162 h 1271"/>
                  <a:gd name="T14" fmla="*/ 5747 w 6957"/>
                  <a:gd name="T15" fmla="*/ 1178 h 1271"/>
                  <a:gd name="T16" fmla="*/ 5544 w 6957"/>
                  <a:gd name="T17" fmla="*/ 1190 h 1271"/>
                  <a:gd name="T18" fmla="*/ 5341 w 6957"/>
                  <a:gd name="T19" fmla="*/ 1199 h 1271"/>
                  <a:gd name="T20" fmla="*/ 5137 w 6957"/>
                  <a:gd name="T21" fmla="*/ 1205 h 1271"/>
                  <a:gd name="T22" fmla="*/ 4933 w 6957"/>
                  <a:gd name="T23" fmla="*/ 1206 h 1271"/>
                  <a:gd name="T24" fmla="*/ 5847 w 6957"/>
                  <a:gd name="T25" fmla="*/ 1206 h 1271"/>
                  <a:gd name="T26" fmla="*/ 6051 w 6957"/>
                  <a:gd name="T27" fmla="*/ 1183 h 1271"/>
                  <a:gd name="T28" fmla="*/ 6279 w 6957"/>
                  <a:gd name="T29" fmla="*/ 1153 h 1271"/>
                  <a:gd name="T30" fmla="*/ 6505 w 6957"/>
                  <a:gd name="T31" fmla="*/ 1118 h 1271"/>
                  <a:gd name="T32" fmla="*/ 6715 w 6957"/>
                  <a:gd name="T33" fmla="*/ 1083 h 1271"/>
                  <a:gd name="T34" fmla="*/ 6957 w 6957"/>
                  <a:gd name="T35" fmla="*/ 1038 h 1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6957" h="1271">
                    <a:moveTo>
                      <a:pt x="6957" y="1038"/>
                    </a:moveTo>
                    <a:lnTo>
                      <a:pt x="6856" y="1054"/>
                    </a:lnTo>
                    <a:lnTo>
                      <a:pt x="6655" y="1083"/>
                    </a:lnTo>
                    <a:lnTo>
                      <a:pt x="6555" y="1096"/>
                    </a:lnTo>
                    <a:lnTo>
                      <a:pt x="6353" y="1121"/>
                    </a:lnTo>
                    <a:lnTo>
                      <a:pt x="6151" y="1143"/>
                    </a:lnTo>
                    <a:lnTo>
                      <a:pt x="5949" y="1162"/>
                    </a:lnTo>
                    <a:lnTo>
                      <a:pt x="5747" y="1178"/>
                    </a:lnTo>
                    <a:lnTo>
                      <a:pt x="5544" y="1190"/>
                    </a:lnTo>
                    <a:lnTo>
                      <a:pt x="5341" y="1199"/>
                    </a:lnTo>
                    <a:lnTo>
                      <a:pt x="5137" y="1205"/>
                    </a:lnTo>
                    <a:lnTo>
                      <a:pt x="4933" y="1206"/>
                    </a:lnTo>
                    <a:lnTo>
                      <a:pt x="5847" y="1206"/>
                    </a:lnTo>
                    <a:lnTo>
                      <a:pt x="6051" y="1183"/>
                    </a:lnTo>
                    <a:lnTo>
                      <a:pt x="6279" y="1153"/>
                    </a:lnTo>
                    <a:lnTo>
                      <a:pt x="6505" y="1118"/>
                    </a:lnTo>
                    <a:lnTo>
                      <a:pt x="6715" y="1083"/>
                    </a:lnTo>
                    <a:lnTo>
                      <a:pt x="6957" y="1038"/>
                    </a:lnTo>
                  </a:path>
                </a:pathLst>
              </a:custGeom>
              <a:solidFill>
                <a:srgbClr val="C3DD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6" name="Group 14"/>
          <p:cNvGrpSpPr>
            <a:grpSpLocks/>
          </p:cNvGrpSpPr>
          <p:nvPr/>
        </p:nvGrpSpPr>
        <p:grpSpPr bwMode="auto">
          <a:xfrm rot="10800000">
            <a:off x="0" y="6115478"/>
            <a:ext cx="13526218" cy="718881"/>
            <a:chOff x="0" y="0"/>
            <a:chExt cx="11906" cy="1509"/>
          </a:xfrm>
        </p:grpSpPr>
        <p:grpSp>
          <p:nvGrpSpPr>
            <p:cNvPr id="15" name="Group 15"/>
            <p:cNvGrpSpPr>
              <a:grpSpLocks/>
            </p:cNvGrpSpPr>
            <p:nvPr/>
          </p:nvGrpSpPr>
          <p:grpSpPr bwMode="auto">
            <a:xfrm>
              <a:off x="1829" y="537"/>
              <a:ext cx="10077" cy="962"/>
              <a:chOff x="1829" y="537"/>
              <a:chExt cx="10077" cy="962"/>
            </a:xfrm>
          </p:grpSpPr>
          <p:sp>
            <p:nvSpPr>
              <p:cNvPr id="24" name="Freeform 4"/>
              <p:cNvSpPr>
                <a:spLocks/>
              </p:cNvSpPr>
              <p:nvPr/>
            </p:nvSpPr>
            <p:spPr bwMode="auto">
              <a:xfrm>
                <a:off x="1829" y="537"/>
                <a:ext cx="10077" cy="962"/>
              </a:xfrm>
              <a:custGeom>
                <a:avLst/>
                <a:gdLst>
                  <a:gd name="T0" fmla="+- 0 1829 1829"/>
                  <a:gd name="T1" fmla="*/ T0 w 10077"/>
                  <a:gd name="T2" fmla="+- 0 1319 537"/>
                  <a:gd name="T3" fmla="*/ 1319 h 962"/>
                  <a:gd name="T4" fmla="+- 0 2057 1829"/>
                  <a:gd name="T5" fmla="*/ T4 w 10077"/>
                  <a:gd name="T6" fmla="+- 0 1354 537"/>
                  <a:gd name="T7" fmla="*/ 1354 h 962"/>
                  <a:gd name="T8" fmla="+- 0 2287 1829"/>
                  <a:gd name="T9" fmla="*/ T8 w 10077"/>
                  <a:gd name="T10" fmla="+- 0 1385 537"/>
                  <a:gd name="T11" fmla="*/ 1385 h 962"/>
                  <a:gd name="T12" fmla="+- 0 2518 1829"/>
                  <a:gd name="T13" fmla="*/ T12 w 10077"/>
                  <a:gd name="T14" fmla="+- 0 1412 537"/>
                  <a:gd name="T15" fmla="*/ 1412 h 962"/>
                  <a:gd name="T16" fmla="+- 0 2749 1829"/>
                  <a:gd name="T17" fmla="*/ T16 w 10077"/>
                  <a:gd name="T18" fmla="+- 0 1435 537"/>
                  <a:gd name="T19" fmla="*/ 1435 h 962"/>
                  <a:gd name="T20" fmla="+- 0 2980 1829"/>
                  <a:gd name="T21" fmla="*/ T20 w 10077"/>
                  <a:gd name="T22" fmla="+- 0 1454 537"/>
                  <a:gd name="T23" fmla="*/ 1454 h 962"/>
                  <a:gd name="T24" fmla="+- 0 3212 1829"/>
                  <a:gd name="T25" fmla="*/ T24 w 10077"/>
                  <a:gd name="T26" fmla="+- 0 1469 537"/>
                  <a:gd name="T27" fmla="*/ 1469 h 962"/>
                  <a:gd name="T28" fmla="+- 0 3443 1829"/>
                  <a:gd name="T29" fmla="*/ T28 w 10077"/>
                  <a:gd name="T30" fmla="+- 0 1481 537"/>
                  <a:gd name="T31" fmla="*/ 1481 h 962"/>
                  <a:gd name="T32" fmla="+- 0 3673 1829"/>
                  <a:gd name="T33" fmla="*/ T32 w 10077"/>
                  <a:gd name="T34" fmla="+- 0 1490 537"/>
                  <a:gd name="T35" fmla="*/ 1490 h 962"/>
                  <a:gd name="T36" fmla="+- 0 3901 1829"/>
                  <a:gd name="T37" fmla="*/ T36 w 10077"/>
                  <a:gd name="T38" fmla="+- 0 1496 537"/>
                  <a:gd name="T39" fmla="*/ 1496 h 962"/>
                  <a:gd name="T40" fmla="+- 0 4129 1829"/>
                  <a:gd name="T41" fmla="*/ T40 w 10077"/>
                  <a:gd name="T42" fmla="+- 0 1499 537"/>
                  <a:gd name="T43" fmla="*/ 1499 h 962"/>
                  <a:gd name="T44" fmla="+- 0 4354 1829"/>
                  <a:gd name="T45" fmla="*/ T44 w 10077"/>
                  <a:gd name="T46" fmla="+- 0 1499 537"/>
                  <a:gd name="T47" fmla="*/ 1499 h 962"/>
                  <a:gd name="T48" fmla="+- 0 4577 1829"/>
                  <a:gd name="T49" fmla="*/ T48 w 10077"/>
                  <a:gd name="T50" fmla="+- 0 1497 537"/>
                  <a:gd name="T51" fmla="*/ 1497 h 962"/>
                  <a:gd name="T52" fmla="+- 0 5015 1829"/>
                  <a:gd name="T53" fmla="*/ T52 w 10077"/>
                  <a:gd name="T54" fmla="+- 0 1487 537"/>
                  <a:gd name="T55" fmla="*/ 1487 h 962"/>
                  <a:gd name="T56" fmla="+- 0 5439 1829"/>
                  <a:gd name="T57" fmla="*/ T56 w 10077"/>
                  <a:gd name="T58" fmla="+- 0 1469 537"/>
                  <a:gd name="T59" fmla="*/ 1469 h 962"/>
                  <a:gd name="T60" fmla="+- 0 5847 1829"/>
                  <a:gd name="T61" fmla="*/ T60 w 10077"/>
                  <a:gd name="T62" fmla="+- 0 1446 537"/>
                  <a:gd name="T63" fmla="*/ 1446 h 962"/>
                  <a:gd name="T64" fmla="+- 0 6085 1829"/>
                  <a:gd name="T65" fmla="*/ T64 w 10077"/>
                  <a:gd name="T66" fmla="+- 0 1429 537"/>
                  <a:gd name="T67" fmla="*/ 1429 h 962"/>
                  <a:gd name="T68" fmla="+- 0 3524 1829"/>
                  <a:gd name="T69" fmla="*/ T68 w 10077"/>
                  <a:gd name="T70" fmla="+- 0 1429 537"/>
                  <a:gd name="T71" fmla="*/ 1429 h 962"/>
                  <a:gd name="T72" fmla="+- 0 3281 1829"/>
                  <a:gd name="T73" fmla="*/ T72 w 10077"/>
                  <a:gd name="T74" fmla="+- 0 1426 537"/>
                  <a:gd name="T75" fmla="*/ 1426 h 962"/>
                  <a:gd name="T76" fmla="+- 0 3038 1829"/>
                  <a:gd name="T77" fmla="*/ T76 w 10077"/>
                  <a:gd name="T78" fmla="+- 0 1419 537"/>
                  <a:gd name="T79" fmla="*/ 1419 h 962"/>
                  <a:gd name="T80" fmla="+- 0 2795 1829"/>
                  <a:gd name="T81" fmla="*/ T80 w 10077"/>
                  <a:gd name="T82" fmla="+- 0 1408 537"/>
                  <a:gd name="T83" fmla="*/ 1408 h 962"/>
                  <a:gd name="T84" fmla="+- 0 2551 1829"/>
                  <a:gd name="T85" fmla="*/ T84 w 10077"/>
                  <a:gd name="T86" fmla="+- 0 1393 537"/>
                  <a:gd name="T87" fmla="*/ 1393 h 962"/>
                  <a:gd name="T88" fmla="+- 0 2309 1829"/>
                  <a:gd name="T89" fmla="*/ T88 w 10077"/>
                  <a:gd name="T90" fmla="+- 0 1373 537"/>
                  <a:gd name="T91" fmla="*/ 1373 h 962"/>
                  <a:gd name="T92" fmla="+- 0 2068 1829"/>
                  <a:gd name="T93" fmla="*/ T92 w 10077"/>
                  <a:gd name="T94" fmla="+- 0 1348 537"/>
                  <a:gd name="T95" fmla="*/ 1348 h 962"/>
                  <a:gd name="T96" fmla="+- 0 1829 1829"/>
                  <a:gd name="T97" fmla="*/ T96 w 10077"/>
                  <a:gd name="T98" fmla="+- 0 1319 537"/>
                  <a:gd name="T99" fmla="*/ 1319 h 96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</a:cxnLst>
                <a:rect l="0" t="0" r="r" b="b"/>
                <a:pathLst>
                  <a:path w="10077" h="962">
                    <a:moveTo>
                      <a:pt x="0" y="782"/>
                    </a:moveTo>
                    <a:lnTo>
                      <a:pt x="228" y="817"/>
                    </a:lnTo>
                    <a:lnTo>
                      <a:pt x="458" y="848"/>
                    </a:lnTo>
                    <a:lnTo>
                      <a:pt x="689" y="875"/>
                    </a:lnTo>
                    <a:lnTo>
                      <a:pt x="920" y="898"/>
                    </a:lnTo>
                    <a:lnTo>
                      <a:pt x="1151" y="917"/>
                    </a:lnTo>
                    <a:lnTo>
                      <a:pt x="1383" y="932"/>
                    </a:lnTo>
                    <a:lnTo>
                      <a:pt x="1614" y="944"/>
                    </a:lnTo>
                    <a:lnTo>
                      <a:pt x="1844" y="953"/>
                    </a:lnTo>
                    <a:lnTo>
                      <a:pt x="2072" y="959"/>
                    </a:lnTo>
                    <a:lnTo>
                      <a:pt x="2300" y="962"/>
                    </a:lnTo>
                    <a:lnTo>
                      <a:pt x="2525" y="962"/>
                    </a:lnTo>
                    <a:lnTo>
                      <a:pt x="2748" y="960"/>
                    </a:lnTo>
                    <a:lnTo>
                      <a:pt x="3186" y="950"/>
                    </a:lnTo>
                    <a:lnTo>
                      <a:pt x="3610" y="932"/>
                    </a:lnTo>
                    <a:lnTo>
                      <a:pt x="4018" y="909"/>
                    </a:lnTo>
                    <a:lnTo>
                      <a:pt x="4256" y="892"/>
                    </a:lnTo>
                    <a:lnTo>
                      <a:pt x="1695" y="892"/>
                    </a:lnTo>
                    <a:lnTo>
                      <a:pt x="1452" y="889"/>
                    </a:lnTo>
                    <a:lnTo>
                      <a:pt x="1209" y="882"/>
                    </a:lnTo>
                    <a:lnTo>
                      <a:pt x="966" y="871"/>
                    </a:lnTo>
                    <a:lnTo>
                      <a:pt x="722" y="856"/>
                    </a:lnTo>
                    <a:lnTo>
                      <a:pt x="480" y="836"/>
                    </a:lnTo>
                    <a:lnTo>
                      <a:pt x="239" y="811"/>
                    </a:lnTo>
                    <a:lnTo>
                      <a:pt x="0" y="782"/>
                    </a:lnTo>
                  </a:path>
                </a:pathLst>
              </a:custGeom>
              <a:solidFill>
                <a:srgbClr val="C3DD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5" name="Freeform 5"/>
              <p:cNvSpPr>
                <a:spLocks/>
              </p:cNvSpPr>
              <p:nvPr/>
            </p:nvSpPr>
            <p:spPr bwMode="auto">
              <a:xfrm>
                <a:off x="1829" y="537"/>
                <a:ext cx="10077" cy="962"/>
              </a:xfrm>
              <a:custGeom>
                <a:avLst/>
                <a:gdLst>
                  <a:gd name="T0" fmla="+- 0 11692 1829"/>
                  <a:gd name="T1" fmla="*/ T0 w 10077"/>
                  <a:gd name="T2" fmla="+- 0 537 537"/>
                  <a:gd name="T3" fmla="*/ 537 h 962"/>
                  <a:gd name="T4" fmla="+- 0 11231 1829"/>
                  <a:gd name="T5" fmla="*/ T4 w 10077"/>
                  <a:gd name="T6" fmla="+- 0 544 537"/>
                  <a:gd name="T7" fmla="*/ 544 h 962"/>
                  <a:gd name="T8" fmla="+- 0 10765 1829"/>
                  <a:gd name="T9" fmla="*/ T8 w 10077"/>
                  <a:gd name="T10" fmla="+- 0 573 537"/>
                  <a:gd name="T11" fmla="*/ 573 h 962"/>
                  <a:gd name="T12" fmla="+- 0 10294 1829"/>
                  <a:gd name="T13" fmla="*/ T12 w 10077"/>
                  <a:gd name="T14" fmla="+- 0 620 537"/>
                  <a:gd name="T15" fmla="*/ 620 h 962"/>
                  <a:gd name="T16" fmla="+- 0 9819 1829"/>
                  <a:gd name="T17" fmla="*/ T16 w 10077"/>
                  <a:gd name="T18" fmla="+- 0 683 537"/>
                  <a:gd name="T19" fmla="*/ 683 h 962"/>
                  <a:gd name="T20" fmla="+- 0 9342 1829"/>
                  <a:gd name="T21" fmla="*/ T20 w 10077"/>
                  <a:gd name="T22" fmla="+- 0 756 537"/>
                  <a:gd name="T23" fmla="*/ 756 h 962"/>
                  <a:gd name="T24" fmla="+- 0 7419 1829"/>
                  <a:gd name="T25" fmla="*/ T24 w 10077"/>
                  <a:gd name="T26" fmla="+- 0 1090 537"/>
                  <a:gd name="T27" fmla="*/ 1090 h 962"/>
                  <a:gd name="T28" fmla="+- 0 6938 1829"/>
                  <a:gd name="T29" fmla="*/ T28 w 10077"/>
                  <a:gd name="T30" fmla="+- 0 1166 537"/>
                  <a:gd name="T31" fmla="*/ 1166 h 962"/>
                  <a:gd name="T32" fmla="+- 0 6459 1829"/>
                  <a:gd name="T33" fmla="*/ T32 w 10077"/>
                  <a:gd name="T34" fmla="+- 0 1232 537"/>
                  <a:gd name="T35" fmla="*/ 1232 h 962"/>
                  <a:gd name="T36" fmla="+- 0 6258 1829"/>
                  <a:gd name="T37" fmla="*/ T36 w 10077"/>
                  <a:gd name="T38" fmla="+- 0 1257 537"/>
                  <a:gd name="T39" fmla="*/ 1257 h 962"/>
                  <a:gd name="T40" fmla="+- 0 5841 1829"/>
                  <a:gd name="T41" fmla="*/ T40 w 10077"/>
                  <a:gd name="T42" fmla="+- 0 1304 537"/>
                  <a:gd name="T43" fmla="*/ 1304 h 962"/>
                  <a:gd name="T44" fmla="+- 0 5403 1829"/>
                  <a:gd name="T45" fmla="*/ T44 w 10077"/>
                  <a:gd name="T46" fmla="+- 0 1346 537"/>
                  <a:gd name="T47" fmla="*/ 1346 h 962"/>
                  <a:gd name="T48" fmla="+- 0 4950 1829"/>
                  <a:gd name="T49" fmla="*/ T48 w 10077"/>
                  <a:gd name="T50" fmla="+- 0 1381 537"/>
                  <a:gd name="T51" fmla="*/ 1381 h 962"/>
                  <a:gd name="T52" fmla="+- 0 4718 1829"/>
                  <a:gd name="T53" fmla="*/ T52 w 10077"/>
                  <a:gd name="T54" fmla="+- 0 1396 537"/>
                  <a:gd name="T55" fmla="*/ 1396 h 962"/>
                  <a:gd name="T56" fmla="+- 0 4483 1829"/>
                  <a:gd name="T57" fmla="*/ T56 w 10077"/>
                  <a:gd name="T58" fmla="+- 0 1408 537"/>
                  <a:gd name="T59" fmla="*/ 1408 h 962"/>
                  <a:gd name="T60" fmla="+- 0 4246 1829"/>
                  <a:gd name="T61" fmla="*/ T60 w 10077"/>
                  <a:gd name="T62" fmla="+- 0 1418 537"/>
                  <a:gd name="T63" fmla="*/ 1418 h 962"/>
                  <a:gd name="T64" fmla="+- 0 4007 1829"/>
                  <a:gd name="T65" fmla="*/ T64 w 10077"/>
                  <a:gd name="T66" fmla="+- 0 1425 537"/>
                  <a:gd name="T67" fmla="*/ 1425 h 962"/>
                  <a:gd name="T68" fmla="+- 0 3766 1829"/>
                  <a:gd name="T69" fmla="*/ T68 w 10077"/>
                  <a:gd name="T70" fmla="+- 0 1429 537"/>
                  <a:gd name="T71" fmla="*/ 1429 h 962"/>
                  <a:gd name="T72" fmla="+- 0 3524 1829"/>
                  <a:gd name="T73" fmla="*/ T72 w 10077"/>
                  <a:gd name="T74" fmla="+- 0 1429 537"/>
                  <a:gd name="T75" fmla="*/ 1429 h 962"/>
                  <a:gd name="T76" fmla="+- 0 6085 1829"/>
                  <a:gd name="T77" fmla="*/ T76 w 10077"/>
                  <a:gd name="T78" fmla="+- 0 1429 537"/>
                  <a:gd name="T79" fmla="*/ 1429 h 962"/>
                  <a:gd name="T80" fmla="+- 0 6236 1829"/>
                  <a:gd name="T81" fmla="*/ T80 w 10077"/>
                  <a:gd name="T82" fmla="+- 0 1418 537"/>
                  <a:gd name="T83" fmla="*/ 1418 h 962"/>
                  <a:gd name="T84" fmla="+- 0 6719 1829"/>
                  <a:gd name="T85" fmla="*/ T84 w 10077"/>
                  <a:gd name="T86" fmla="+- 0 1374 537"/>
                  <a:gd name="T87" fmla="*/ 1374 h 962"/>
                  <a:gd name="T88" fmla="+- 0 7205 1829"/>
                  <a:gd name="T89" fmla="*/ T88 w 10077"/>
                  <a:gd name="T90" fmla="+- 0 1320 537"/>
                  <a:gd name="T91" fmla="*/ 1320 h 962"/>
                  <a:gd name="T92" fmla="+- 0 9149 1829"/>
                  <a:gd name="T93" fmla="*/ T92 w 10077"/>
                  <a:gd name="T94" fmla="+- 0 1075 537"/>
                  <a:gd name="T95" fmla="*/ 1075 h 962"/>
                  <a:gd name="T96" fmla="+- 0 9631 1829"/>
                  <a:gd name="T97" fmla="*/ T96 w 10077"/>
                  <a:gd name="T98" fmla="+- 0 1024 537"/>
                  <a:gd name="T99" fmla="*/ 1024 h 962"/>
                  <a:gd name="T100" fmla="+- 0 10110 1829"/>
                  <a:gd name="T101" fmla="*/ T100 w 10077"/>
                  <a:gd name="T102" fmla="+- 0 985 537"/>
                  <a:gd name="T103" fmla="*/ 985 h 962"/>
                  <a:gd name="T104" fmla="+- 0 10584 1829"/>
                  <a:gd name="T105" fmla="*/ T104 w 10077"/>
                  <a:gd name="T106" fmla="+- 0 961 537"/>
                  <a:gd name="T107" fmla="*/ 961 h 962"/>
                  <a:gd name="T108" fmla="+- 0 11053 1829"/>
                  <a:gd name="T109" fmla="*/ T108 w 10077"/>
                  <a:gd name="T110" fmla="+- 0 956 537"/>
                  <a:gd name="T111" fmla="*/ 956 h 962"/>
                  <a:gd name="T112" fmla="+- 0 11905 1829"/>
                  <a:gd name="T113" fmla="*/ T112 w 10077"/>
                  <a:gd name="T114" fmla="+- 0 956 537"/>
                  <a:gd name="T115" fmla="*/ 956 h 962"/>
                  <a:gd name="T116" fmla="+- 0 11905 1829"/>
                  <a:gd name="T117" fmla="*/ T116 w 10077"/>
                  <a:gd name="T118" fmla="+- 0 546 537"/>
                  <a:gd name="T119" fmla="*/ 546 h 962"/>
                  <a:gd name="T120" fmla="+- 0 11692 1829"/>
                  <a:gd name="T121" fmla="*/ T120 w 10077"/>
                  <a:gd name="T122" fmla="+- 0 537 537"/>
                  <a:gd name="T123" fmla="*/ 537 h 96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</a:cxnLst>
                <a:rect l="0" t="0" r="r" b="b"/>
                <a:pathLst>
                  <a:path w="10077" h="962">
                    <a:moveTo>
                      <a:pt x="9863" y="0"/>
                    </a:moveTo>
                    <a:lnTo>
                      <a:pt x="9402" y="7"/>
                    </a:lnTo>
                    <a:lnTo>
                      <a:pt x="8936" y="36"/>
                    </a:lnTo>
                    <a:lnTo>
                      <a:pt x="8465" y="83"/>
                    </a:lnTo>
                    <a:lnTo>
                      <a:pt x="7990" y="146"/>
                    </a:lnTo>
                    <a:lnTo>
                      <a:pt x="7513" y="219"/>
                    </a:lnTo>
                    <a:lnTo>
                      <a:pt x="5590" y="553"/>
                    </a:lnTo>
                    <a:lnTo>
                      <a:pt x="5109" y="629"/>
                    </a:lnTo>
                    <a:lnTo>
                      <a:pt x="4630" y="695"/>
                    </a:lnTo>
                    <a:lnTo>
                      <a:pt x="4429" y="720"/>
                    </a:lnTo>
                    <a:lnTo>
                      <a:pt x="4012" y="767"/>
                    </a:lnTo>
                    <a:lnTo>
                      <a:pt x="3574" y="809"/>
                    </a:lnTo>
                    <a:lnTo>
                      <a:pt x="3121" y="844"/>
                    </a:lnTo>
                    <a:lnTo>
                      <a:pt x="2889" y="859"/>
                    </a:lnTo>
                    <a:lnTo>
                      <a:pt x="2654" y="871"/>
                    </a:lnTo>
                    <a:lnTo>
                      <a:pt x="2417" y="881"/>
                    </a:lnTo>
                    <a:lnTo>
                      <a:pt x="2178" y="888"/>
                    </a:lnTo>
                    <a:lnTo>
                      <a:pt x="1937" y="892"/>
                    </a:lnTo>
                    <a:lnTo>
                      <a:pt x="1695" y="892"/>
                    </a:lnTo>
                    <a:lnTo>
                      <a:pt x="4256" y="892"/>
                    </a:lnTo>
                    <a:lnTo>
                      <a:pt x="4407" y="881"/>
                    </a:lnTo>
                    <a:lnTo>
                      <a:pt x="4890" y="837"/>
                    </a:lnTo>
                    <a:lnTo>
                      <a:pt x="5376" y="783"/>
                    </a:lnTo>
                    <a:lnTo>
                      <a:pt x="7320" y="538"/>
                    </a:lnTo>
                    <a:lnTo>
                      <a:pt x="7802" y="487"/>
                    </a:lnTo>
                    <a:lnTo>
                      <a:pt x="8281" y="448"/>
                    </a:lnTo>
                    <a:lnTo>
                      <a:pt x="8755" y="424"/>
                    </a:lnTo>
                    <a:lnTo>
                      <a:pt x="9224" y="419"/>
                    </a:lnTo>
                    <a:lnTo>
                      <a:pt x="10076" y="419"/>
                    </a:lnTo>
                    <a:lnTo>
                      <a:pt x="10076" y="9"/>
                    </a:lnTo>
                    <a:lnTo>
                      <a:pt x="9863" y="0"/>
                    </a:lnTo>
                  </a:path>
                </a:pathLst>
              </a:custGeom>
              <a:solidFill>
                <a:srgbClr val="C3DD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6" name="Freeform 6"/>
              <p:cNvSpPr>
                <a:spLocks/>
              </p:cNvSpPr>
              <p:nvPr/>
            </p:nvSpPr>
            <p:spPr bwMode="auto">
              <a:xfrm>
                <a:off x="1829" y="537"/>
                <a:ext cx="10077" cy="962"/>
              </a:xfrm>
              <a:custGeom>
                <a:avLst/>
                <a:gdLst>
                  <a:gd name="T0" fmla="+- 0 11905 1829"/>
                  <a:gd name="T1" fmla="*/ T0 w 10077"/>
                  <a:gd name="T2" fmla="+- 0 956 537"/>
                  <a:gd name="T3" fmla="*/ 956 h 962"/>
                  <a:gd name="T4" fmla="+- 0 11053 1829"/>
                  <a:gd name="T5" fmla="*/ T4 w 10077"/>
                  <a:gd name="T6" fmla="+- 0 956 537"/>
                  <a:gd name="T7" fmla="*/ 956 h 962"/>
                  <a:gd name="T8" fmla="+- 0 11516 1829"/>
                  <a:gd name="T9" fmla="*/ T8 w 10077"/>
                  <a:gd name="T10" fmla="+- 0 973 537"/>
                  <a:gd name="T11" fmla="*/ 973 h 962"/>
                  <a:gd name="T12" fmla="+- 0 11905 1829"/>
                  <a:gd name="T13" fmla="*/ T12 w 10077"/>
                  <a:gd name="T14" fmla="+- 0 1010 537"/>
                  <a:gd name="T15" fmla="*/ 1010 h 962"/>
                  <a:gd name="T16" fmla="+- 0 11905 1829"/>
                  <a:gd name="T17" fmla="*/ T16 w 10077"/>
                  <a:gd name="T18" fmla="+- 0 956 537"/>
                  <a:gd name="T19" fmla="*/ 956 h 96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0077" h="962">
                    <a:moveTo>
                      <a:pt x="10076" y="419"/>
                    </a:moveTo>
                    <a:lnTo>
                      <a:pt x="9224" y="419"/>
                    </a:lnTo>
                    <a:lnTo>
                      <a:pt x="9687" y="436"/>
                    </a:lnTo>
                    <a:lnTo>
                      <a:pt x="10076" y="473"/>
                    </a:lnTo>
                    <a:lnTo>
                      <a:pt x="10076" y="419"/>
                    </a:lnTo>
                  </a:path>
                </a:pathLst>
              </a:custGeom>
              <a:solidFill>
                <a:srgbClr val="C3DD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6" name="Group 7"/>
            <p:cNvGrpSpPr>
              <a:grpSpLocks/>
            </p:cNvGrpSpPr>
            <p:nvPr/>
          </p:nvGrpSpPr>
          <p:grpSpPr bwMode="auto">
            <a:xfrm>
              <a:off x="31" y="287"/>
              <a:ext cx="11874" cy="1142"/>
              <a:chOff x="31" y="287"/>
              <a:chExt cx="11874" cy="1142"/>
            </a:xfrm>
          </p:grpSpPr>
          <p:sp>
            <p:nvSpPr>
              <p:cNvPr id="21" name="Freeform 20"/>
              <p:cNvSpPr>
                <a:spLocks/>
              </p:cNvSpPr>
              <p:nvPr/>
            </p:nvSpPr>
            <p:spPr bwMode="auto">
              <a:xfrm>
                <a:off x="31" y="287"/>
                <a:ext cx="11874" cy="1142"/>
              </a:xfrm>
              <a:custGeom>
                <a:avLst/>
                <a:gdLst>
                  <a:gd name="T0" fmla="+- 0 32 31"/>
                  <a:gd name="T1" fmla="*/ T0 w 11874"/>
                  <a:gd name="T2" fmla="+- 0 876 287"/>
                  <a:gd name="T3" fmla="*/ 876 h 1142"/>
                  <a:gd name="T4" fmla="+- 0 330 31"/>
                  <a:gd name="T5" fmla="*/ T4 w 11874"/>
                  <a:gd name="T6" fmla="+- 0 986 287"/>
                  <a:gd name="T7" fmla="*/ 986 h 1142"/>
                  <a:gd name="T8" fmla="+- 0 638 31"/>
                  <a:gd name="T9" fmla="*/ T8 w 11874"/>
                  <a:gd name="T10" fmla="+- 0 1079 287"/>
                  <a:gd name="T11" fmla="*/ 1079 h 1142"/>
                  <a:gd name="T12" fmla="+- 0 953 31"/>
                  <a:gd name="T13" fmla="*/ T12 w 11874"/>
                  <a:gd name="T14" fmla="+- 0 1160 287"/>
                  <a:gd name="T15" fmla="*/ 1160 h 1142"/>
                  <a:gd name="T16" fmla="+- 0 1275 31"/>
                  <a:gd name="T17" fmla="*/ T16 w 11874"/>
                  <a:gd name="T18" fmla="+- 0 1229 287"/>
                  <a:gd name="T19" fmla="*/ 1229 h 1142"/>
                  <a:gd name="T20" fmla="+- 0 1603 31"/>
                  <a:gd name="T21" fmla="*/ T20 w 11874"/>
                  <a:gd name="T22" fmla="+- 0 1286 287"/>
                  <a:gd name="T23" fmla="*/ 1286 h 1142"/>
                  <a:gd name="T24" fmla="+- 0 1936 31"/>
                  <a:gd name="T25" fmla="*/ T24 w 11874"/>
                  <a:gd name="T26" fmla="+- 0 1333 287"/>
                  <a:gd name="T27" fmla="*/ 1333 h 1142"/>
                  <a:gd name="T28" fmla="+- 0 2272 31"/>
                  <a:gd name="T29" fmla="*/ T28 w 11874"/>
                  <a:gd name="T30" fmla="+- 0 1370 287"/>
                  <a:gd name="T31" fmla="*/ 1370 h 1142"/>
                  <a:gd name="T32" fmla="+- 0 2610 31"/>
                  <a:gd name="T33" fmla="*/ T32 w 11874"/>
                  <a:gd name="T34" fmla="+- 0 1397 287"/>
                  <a:gd name="T35" fmla="*/ 1397 h 1142"/>
                  <a:gd name="T36" fmla="+- 0 2950 31"/>
                  <a:gd name="T37" fmla="*/ T36 w 11874"/>
                  <a:gd name="T38" fmla="+- 0 1416 287"/>
                  <a:gd name="T39" fmla="*/ 1416 h 1142"/>
                  <a:gd name="T40" fmla="+- 0 3290 31"/>
                  <a:gd name="T41" fmla="*/ T40 w 11874"/>
                  <a:gd name="T42" fmla="+- 0 1426 287"/>
                  <a:gd name="T43" fmla="*/ 1426 h 1142"/>
                  <a:gd name="T44" fmla="+- 0 3629 31"/>
                  <a:gd name="T45" fmla="*/ T44 w 11874"/>
                  <a:gd name="T46" fmla="+- 0 1429 287"/>
                  <a:gd name="T47" fmla="*/ 1429 h 1142"/>
                  <a:gd name="T48" fmla="+- 0 3966 31"/>
                  <a:gd name="T49" fmla="*/ T48 w 11874"/>
                  <a:gd name="T50" fmla="+- 0 1426 287"/>
                  <a:gd name="T51" fmla="*/ 1426 h 1142"/>
                  <a:gd name="T52" fmla="+- 0 4299 31"/>
                  <a:gd name="T53" fmla="*/ T52 w 11874"/>
                  <a:gd name="T54" fmla="+- 0 1416 287"/>
                  <a:gd name="T55" fmla="*/ 1416 h 1142"/>
                  <a:gd name="T56" fmla="+- 0 4629 31"/>
                  <a:gd name="T57" fmla="*/ T56 w 11874"/>
                  <a:gd name="T58" fmla="+- 0 1401 287"/>
                  <a:gd name="T59" fmla="*/ 1401 h 1142"/>
                  <a:gd name="T60" fmla="+- 0 4954 31"/>
                  <a:gd name="T61" fmla="*/ T60 w 11874"/>
                  <a:gd name="T62" fmla="+- 0 1381 287"/>
                  <a:gd name="T63" fmla="*/ 1381 h 1142"/>
                  <a:gd name="T64" fmla="+- 0 5270 31"/>
                  <a:gd name="T65" fmla="*/ T64 w 11874"/>
                  <a:gd name="T66" fmla="+- 0 1357 287"/>
                  <a:gd name="T67" fmla="*/ 1357 h 1142"/>
                  <a:gd name="T68" fmla="+- 0 3650 31"/>
                  <a:gd name="T69" fmla="*/ T68 w 11874"/>
                  <a:gd name="T70" fmla="+- 0 1357 287"/>
                  <a:gd name="T71" fmla="*/ 1357 h 1142"/>
                  <a:gd name="T72" fmla="+- 0 3310 31"/>
                  <a:gd name="T73" fmla="*/ T72 w 11874"/>
                  <a:gd name="T74" fmla="+- 0 1355 287"/>
                  <a:gd name="T75" fmla="*/ 1355 h 1142"/>
                  <a:gd name="T76" fmla="+- 0 2969 31"/>
                  <a:gd name="T77" fmla="*/ T76 w 11874"/>
                  <a:gd name="T78" fmla="+- 0 1346 287"/>
                  <a:gd name="T79" fmla="*/ 1346 h 1142"/>
                  <a:gd name="T80" fmla="+- 0 2628 31"/>
                  <a:gd name="T81" fmla="*/ T80 w 11874"/>
                  <a:gd name="T82" fmla="+- 0 1329 287"/>
                  <a:gd name="T83" fmla="*/ 1329 h 1142"/>
                  <a:gd name="T84" fmla="+- 0 2288 31"/>
                  <a:gd name="T85" fmla="*/ T84 w 11874"/>
                  <a:gd name="T86" fmla="+- 0 1305 287"/>
                  <a:gd name="T87" fmla="*/ 1305 h 1142"/>
                  <a:gd name="T88" fmla="+- 0 1950 31"/>
                  <a:gd name="T89" fmla="*/ T88 w 11874"/>
                  <a:gd name="T90" fmla="+- 0 1272 287"/>
                  <a:gd name="T91" fmla="*/ 1272 h 1142"/>
                  <a:gd name="T92" fmla="+- 0 1615 31"/>
                  <a:gd name="T93" fmla="*/ T92 w 11874"/>
                  <a:gd name="T94" fmla="+- 0 1231 287"/>
                  <a:gd name="T95" fmla="*/ 1231 h 1142"/>
                  <a:gd name="T96" fmla="+- 0 1285 31"/>
                  <a:gd name="T97" fmla="*/ T96 w 11874"/>
                  <a:gd name="T98" fmla="+- 0 1180 287"/>
                  <a:gd name="T99" fmla="*/ 1180 h 1142"/>
                  <a:gd name="T100" fmla="+- 0 960 31"/>
                  <a:gd name="T101" fmla="*/ T100 w 11874"/>
                  <a:gd name="T102" fmla="+- 0 1119 287"/>
                  <a:gd name="T103" fmla="*/ 1119 h 1142"/>
                  <a:gd name="T104" fmla="+- 0 643 31"/>
                  <a:gd name="T105" fmla="*/ T104 w 11874"/>
                  <a:gd name="T106" fmla="+- 0 1049 287"/>
                  <a:gd name="T107" fmla="*/ 1049 h 1142"/>
                  <a:gd name="T108" fmla="+- 0 333 31"/>
                  <a:gd name="T109" fmla="*/ T108 w 11874"/>
                  <a:gd name="T110" fmla="+- 0 968 287"/>
                  <a:gd name="T111" fmla="*/ 968 h 1142"/>
                  <a:gd name="T112" fmla="+- 0 32 31"/>
                  <a:gd name="T113" fmla="*/ T112 w 11874"/>
                  <a:gd name="T114" fmla="+- 0 876 287"/>
                  <a:gd name="T115" fmla="*/ 876 h 114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</a:cxnLst>
                <a:rect l="0" t="0" r="r" b="b"/>
                <a:pathLst>
                  <a:path w="11874" h="1142">
                    <a:moveTo>
                      <a:pt x="1" y="589"/>
                    </a:moveTo>
                    <a:lnTo>
                      <a:pt x="299" y="699"/>
                    </a:lnTo>
                    <a:lnTo>
                      <a:pt x="607" y="792"/>
                    </a:lnTo>
                    <a:lnTo>
                      <a:pt x="922" y="873"/>
                    </a:lnTo>
                    <a:lnTo>
                      <a:pt x="1244" y="942"/>
                    </a:lnTo>
                    <a:lnTo>
                      <a:pt x="1572" y="999"/>
                    </a:lnTo>
                    <a:lnTo>
                      <a:pt x="1905" y="1046"/>
                    </a:lnTo>
                    <a:lnTo>
                      <a:pt x="2241" y="1083"/>
                    </a:lnTo>
                    <a:lnTo>
                      <a:pt x="2579" y="1110"/>
                    </a:lnTo>
                    <a:lnTo>
                      <a:pt x="2919" y="1129"/>
                    </a:lnTo>
                    <a:lnTo>
                      <a:pt x="3259" y="1139"/>
                    </a:lnTo>
                    <a:lnTo>
                      <a:pt x="3598" y="1142"/>
                    </a:lnTo>
                    <a:lnTo>
                      <a:pt x="3935" y="1139"/>
                    </a:lnTo>
                    <a:lnTo>
                      <a:pt x="4268" y="1129"/>
                    </a:lnTo>
                    <a:lnTo>
                      <a:pt x="4598" y="1114"/>
                    </a:lnTo>
                    <a:lnTo>
                      <a:pt x="4923" y="1094"/>
                    </a:lnTo>
                    <a:lnTo>
                      <a:pt x="5239" y="1070"/>
                    </a:lnTo>
                    <a:lnTo>
                      <a:pt x="3619" y="1070"/>
                    </a:lnTo>
                    <a:lnTo>
                      <a:pt x="3279" y="1068"/>
                    </a:lnTo>
                    <a:lnTo>
                      <a:pt x="2938" y="1059"/>
                    </a:lnTo>
                    <a:lnTo>
                      <a:pt x="2597" y="1042"/>
                    </a:lnTo>
                    <a:lnTo>
                      <a:pt x="2257" y="1018"/>
                    </a:lnTo>
                    <a:lnTo>
                      <a:pt x="1919" y="985"/>
                    </a:lnTo>
                    <a:lnTo>
                      <a:pt x="1584" y="944"/>
                    </a:lnTo>
                    <a:lnTo>
                      <a:pt x="1254" y="893"/>
                    </a:lnTo>
                    <a:lnTo>
                      <a:pt x="929" y="832"/>
                    </a:lnTo>
                    <a:lnTo>
                      <a:pt x="612" y="762"/>
                    </a:lnTo>
                    <a:lnTo>
                      <a:pt x="302" y="681"/>
                    </a:lnTo>
                    <a:lnTo>
                      <a:pt x="1" y="589"/>
                    </a:lnTo>
                  </a:path>
                </a:pathLst>
              </a:custGeom>
              <a:solidFill>
                <a:srgbClr val="8DC6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2" name="Freeform 21"/>
              <p:cNvSpPr>
                <a:spLocks/>
              </p:cNvSpPr>
              <p:nvPr/>
            </p:nvSpPr>
            <p:spPr bwMode="auto">
              <a:xfrm>
                <a:off x="31" y="287"/>
                <a:ext cx="11874" cy="1142"/>
              </a:xfrm>
              <a:custGeom>
                <a:avLst/>
                <a:gdLst>
                  <a:gd name="T0" fmla="+- 0 11680 31"/>
                  <a:gd name="T1" fmla="*/ T0 w 11874"/>
                  <a:gd name="T2" fmla="+- 0 287 287"/>
                  <a:gd name="T3" fmla="*/ 287 h 1142"/>
                  <a:gd name="T4" fmla="+- 0 11217 31"/>
                  <a:gd name="T5" fmla="*/ T4 w 11874"/>
                  <a:gd name="T6" fmla="+- 0 306 287"/>
                  <a:gd name="T7" fmla="*/ 306 h 1142"/>
                  <a:gd name="T8" fmla="+- 0 10749 31"/>
                  <a:gd name="T9" fmla="*/ T8 w 11874"/>
                  <a:gd name="T10" fmla="+- 0 347 287"/>
                  <a:gd name="T11" fmla="*/ 347 h 1142"/>
                  <a:gd name="T12" fmla="+- 0 10278 31"/>
                  <a:gd name="T13" fmla="*/ T12 w 11874"/>
                  <a:gd name="T14" fmla="+- 0 407 287"/>
                  <a:gd name="T15" fmla="*/ 407 h 1142"/>
                  <a:gd name="T16" fmla="+- 0 9804 31"/>
                  <a:gd name="T17" fmla="*/ T16 w 11874"/>
                  <a:gd name="T18" fmla="+- 0 483 287"/>
                  <a:gd name="T19" fmla="*/ 483 h 1142"/>
                  <a:gd name="T20" fmla="+- 0 9327 31"/>
                  <a:gd name="T21" fmla="*/ T20 w 11874"/>
                  <a:gd name="T22" fmla="+- 0 570 287"/>
                  <a:gd name="T23" fmla="*/ 570 h 1142"/>
                  <a:gd name="T24" fmla="+- 0 7408 31"/>
                  <a:gd name="T25" fmla="*/ T24 w 11874"/>
                  <a:gd name="T26" fmla="+- 0 964 287"/>
                  <a:gd name="T27" fmla="*/ 964 h 1142"/>
                  <a:gd name="T28" fmla="+- 0 6928 31"/>
                  <a:gd name="T29" fmla="*/ T28 w 11874"/>
                  <a:gd name="T30" fmla="+- 0 1056 287"/>
                  <a:gd name="T31" fmla="*/ 1056 h 1142"/>
                  <a:gd name="T32" fmla="+- 0 6449 31"/>
                  <a:gd name="T33" fmla="*/ T32 w 11874"/>
                  <a:gd name="T34" fmla="+- 0 1136 287"/>
                  <a:gd name="T35" fmla="*/ 1136 h 1142"/>
                  <a:gd name="T36" fmla="+- 0 6175 31"/>
                  <a:gd name="T37" fmla="*/ T36 w 11874"/>
                  <a:gd name="T38" fmla="+- 0 1177 287"/>
                  <a:gd name="T39" fmla="*/ 1177 h 1142"/>
                  <a:gd name="T40" fmla="+- 0 5889 31"/>
                  <a:gd name="T41" fmla="*/ T40 w 11874"/>
                  <a:gd name="T42" fmla="+- 0 1214 287"/>
                  <a:gd name="T43" fmla="*/ 1214 h 1142"/>
                  <a:gd name="T44" fmla="+- 0 5592 31"/>
                  <a:gd name="T45" fmla="*/ T44 w 11874"/>
                  <a:gd name="T46" fmla="+- 0 1248 287"/>
                  <a:gd name="T47" fmla="*/ 1248 h 1142"/>
                  <a:gd name="T48" fmla="+- 0 5286 31"/>
                  <a:gd name="T49" fmla="*/ T48 w 11874"/>
                  <a:gd name="T50" fmla="+- 0 1279 287"/>
                  <a:gd name="T51" fmla="*/ 1279 h 1142"/>
                  <a:gd name="T52" fmla="+- 0 4971 31"/>
                  <a:gd name="T53" fmla="*/ T52 w 11874"/>
                  <a:gd name="T54" fmla="+- 0 1305 287"/>
                  <a:gd name="T55" fmla="*/ 1305 h 1142"/>
                  <a:gd name="T56" fmla="+- 0 4649 31"/>
                  <a:gd name="T57" fmla="*/ T56 w 11874"/>
                  <a:gd name="T58" fmla="+- 0 1326 287"/>
                  <a:gd name="T59" fmla="*/ 1326 h 1142"/>
                  <a:gd name="T60" fmla="+- 0 4320 31"/>
                  <a:gd name="T61" fmla="*/ T60 w 11874"/>
                  <a:gd name="T62" fmla="+- 0 1342 287"/>
                  <a:gd name="T63" fmla="*/ 1342 h 1142"/>
                  <a:gd name="T64" fmla="+- 0 3987 31"/>
                  <a:gd name="T65" fmla="*/ T64 w 11874"/>
                  <a:gd name="T66" fmla="+- 0 1352 287"/>
                  <a:gd name="T67" fmla="*/ 1352 h 1142"/>
                  <a:gd name="T68" fmla="+- 0 3650 31"/>
                  <a:gd name="T69" fmla="*/ T68 w 11874"/>
                  <a:gd name="T70" fmla="+- 0 1357 287"/>
                  <a:gd name="T71" fmla="*/ 1357 h 1142"/>
                  <a:gd name="T72" fmla="+- 0 5270 31"/>
                  <a:gd name="T73" fmla="*/ T72 w 11874"/>
                  <a:gd name="T74" fmla="+- 0 1357 287"/>
                  <a:gd name="T75" fmla="*/ 1357 h 1142"/>
                  <a:gd name="T76" fmla="+- 0 5583 31"/>
                  <a:gd name="T77" fmla="*/ T76 w 11874"/>
                  <a:gd name="T78" fmla="+- 0 1329 287"/>
                  <a:gd name="T79" fmla="*/ 1329 h 1142"/>
                  <a:gd name="T80" fmla="+- 0 5885 31"/>
                  <a:gd name="T81" fmla="*/ T80 w 11874"/>
                  <a:gd name="T82" fmla="+- 0 1299 287"/>
                  <a:gd name="T83" fmla="*/ 1299 h 1142"/>
                  <a:gd name="T84" fmla="+- 0 6459 31"/>
                  <a:gd name="T85" fmla="*/ T84 w 11874"/>
                  <a:gd name="T86" fmla="+- 0 1232 287"/>
                  <a:gd name="T87" fmla="*/ 1232 h 1142"/>
                  <a:gd name="T88" fmla="+- 0 6942 31"/>
                  <a:gd name="T89" fmla="*/ T88 w 11874"/>
                  <a:gd name="T90" fmla="+- 0 1166 287"/>
                  <a:gd name="T91" fmla="*/ 1166 h 1142"/>
                  <a:gd name="T92" fmla="+- 0 7427 31"/>
                  <a:gd name="T93" fmla="*/ T92 w 11874"/>
                  <a:gd name="T94" fmla="+- 0 1089 287"/>
                  <a:gd name="T95" fmla="*/ 1089 h 1142"/>
                  <a:gd name="T96" fmla="+- 0 9367 31"/>
                  <a:gd name="T97" fmla="*/ T96 w 11874"/>
                  <a:gd name="T98" fmla="+- 0 752 287"/>
                  <a:gd name="T99" fmla="*/ 752 h 1142"/>
                  <a:gd name="T100" fmla="+- 0 9848 31"/>
                  <a:gd name="T101" fmla="*/ T100 w 11874"/>
                  <a:gd name="T102" fmla="+- 0 678 287"/>
                  <a:gd name="T103" fmla="*/ 678 h 1142"/>
                  <a:gd name="T104" fmla="+- 0 10327 31"/>
                  <a:gd name="T105" fmla="*/ T104 w 11874"/>
                  <a:gd name="T106" fmla="+- 0 616 287"/>
                  <a:gd name="T107" fmla="*/ 616 h 1142"/>
                  <a:gd name="T108" fmla="+- 0 10801 31"/>
                  <a:gd name="T109" fmla="*/ T108 w 11874"/>
                  <a:gd name="T110" fmla="+- 0 570 287"/>
                  <a:gd name="T111" fmla="*/ 570 h 1142"/>
                  <a:gd name="T112" fmla="+- 0 11271 31"/>
                  <a:gd name="T113" fmla="*/ T112 w 11874"/>
                  <a:gd name="T114" fmla="+- 0 542 287"/>
                  <a:gd name="T115" fmla="*/ 542 h 1142"/>
                  <a:gd name="T116" fmla="+- 0 11736 31"/>
                  <a:gd name="T117" fmla="*/ T116 w 11874"/>
                  <a:gd name="T118" fmla="+- 0 538 287"/>
                  <a:gd name="T119" fmla="*/ 538 h 1142"/>
                  <a:gd name="T120" fmla="+- 0 11906 31"/>
                  <a:gd name="T121" fmla="*/ T120 w 11874"/>
                  <a:gd name="T122" fmla="+- 0 538 287"/>
                  <a:gd name="T123" fmla="*/ 538 h 1142"/>
                  <a:gd name="T124" fmla="+- 0 11906 31"/>
                  <a:gd name="T125" fmla="*/ T124 w 11874"/>
                  <a:gd name="T126" fmla="+- 0 291 287"/>
                  <a:gd name="T127" fmla="*/ 291 h 1142"/>
                  <a:gd name="T128" fmla="+- 0 11680 31"/>
                  <a:gd name="T129" fmla="*/ T128 w 11874"/>
                  <a:gd name="T130" fmla="+- 0 287 287"/>
                  <a:gd name="T131" fmla="*/ 287 h 114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</a:cxnLst>
                <a:rect l="0" t="0" r="r" b="b"/>
                <a:pathLst>
                  <a:path w="11874" h="1142">
                    <a:moveTo>
                      <a:pt x="11649" y="0"/>
                    </a:moveTo>
                    <a:lnTo>
                      <a:pt x="11186" y="19"/>
                    </a:lnTo>
                    <a:lnTo>
                      <a:pt x="10718" y="60"/>
                    </a:lnTo>
                    <a:lnTo>
                      <a:pt x="10247" y="120"/>
                    </a:lnTo>
                    <a:lnTo>
                      <a:pt x="9773" y="196"/>
                    </a:lnTo>
                    <a:lnTo>
                      <a:pt x="9296" y="283"/>
                    </a:lnTo>
                    <a:lnTo>
                      <a:pt x="7377" y="677"/>
                    </a:lnTo>
                    <a:lnTo>
                      <a:pt x="6897" y="769"/>
                    </a:lnTo>
                    <a:lnTo>
                      <a:pt x="6418" y="849"/>
                    </a:lnTo>
                    <a:lnTo>
                      <a:pt x="6144" y="890"/>
                    </a:lnTo>
                    <a:lnTo>
                      <a:pt x="5858" y="927"/>
                    </a:lnTo>
                    <a:lnTo>
                      <a:pt x="5561" y="961"/>
                    </a:lnTo>
                    <a:lnTo>
                      <a:pt x="5255" y="992"/>
                    </a:lnTo>
                    <a:lnTo>
                      <a:pt x="4940" y="1018"/>
                    </a:lnTo>
                    <a:lnTo>
                      <a:pt x="4618" y="1039"/>
                    </a:lnTo>
                    <a:lnTo>
                      <a:pt x="4289" y="1055"/>
                    </a:lnTo>
                    <a:lnTo>
                      <a:pt x="3956" y="1065"/>
                    </a:lnTo>
                    <a:lnTo>
                      <a:pt x="3619" y="1070"/>
                    </a:lnTo>
                    <a:lnTo>
                      <a:pt x="5239" y="1070"/>
                    </a:lnTo>
                    <a:lnTo>
                      <a:pt x="5552" y="1042"/>
                    </a:lnTo>
                    <a:lnTo>
                      <a:pt x="5854" y="1012"/>
                    </a:lnTo>
                    <a:lnTo>
                      <a:pt x="6428" y="945"/>
                    </a:lnTo>
                    <a:lnTo>
                      <a:pt x="6911" y="879"/>
                    </a:lnTo>
                    <a:lnTo>
                      <a:pt x="7396" y="802"/>
                    </a:lnTo>
                    <a:lnTo>
                      <a:pt x="9336" y="465"/>
                    </a:lnTo>
                    <a:lnTo>
                      <a:pt x="9817" y="391"/>
                    </a:lnTo>
                    <a:lnTo>
                      <a:pt x="10296" y="329"/>
                    </a:lnTo>
                    <a:lnTo>
                      <a:pt x="10770" y="283"/>
                    </a:lnTo>
                    <a:lnTo>
                      <a:pt x="11240" y="255"/>
                    </a:lnTo>
                    <a:lnTo>
                      <a:pt x="11705" y="251"/>
                    </a:lnTo>
                    <a:lnTo>
                      <a:pt x="11875" y="251"/>
                    </a:lnTo>
                    <a:lnTo>
                      <a:pt x="11875" y="4"/>
                    </a:lnTo>
                    <a:lnTo>
                      <a:pt x="11649" y="0"/>
                    </a:lnTo>
                  </a:path>
                </a:pathLst>
              </a:custGeom>
              <a:solidFill>
                <a:srgbClr val="8DC6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3" name="Freeform 22"/>
              <p:cNvSpPr>
                <a:spLocks/>
              </p:cNvSpPr>
              <p:nvPr/>
            </p:nvSpPr>
            <p:spPr bwMode="auto">
              <a:xfrm>
                <a:off x="31" y="287"/>
                <a:ext cx="11874" cy="1142"/>
              </a:xfrm>
              <a:custGeom>
                <a:avLst/>
                <a:gdLst>
                  <a:gd name="T0" fmla="+- 0 11906 31"/>
                  <a:gd name="T1" fmla="*/ T0 w 11874"/>
                  <a:gd name="T2" fmla="+- 0 538 287"/>
                  <a:gd name="T3" fmla="*/ 538 h 1142"/>
                  <a:gd name="T4" fmla="+- 0 11736 31"/>
                  <a:gd name="T5" fmla="*/ T4 w 11874"/>
                  <a:gd name="T6" fmla="+- 0 538 287"/>
                  <a:gd name="T7" fmla="*/ 538 h 1142"/>
                  <a:gd name="T8" fmla="+- 0 11906 31"/>
                  <a:gd name="T9" fmla="*/ T8 w 11874"/>
                  <a:gd name="T10" fmla="+- 0 545 287"/>
                  <a:gd name="T11" fmla="*/ 545 h 1142"/>
                  <a:gd name="T12" fmla="+- 0 11906 31"/>
                  <a:gd name="T13" fmla="*/ T12 w 11874"/>
                  <a:gd name="T14" fmla="+- 0 538 287"/>
                  <a:gd name="T15" fmla="*/ 538 h 114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1874" h="1142">
                    <a:moveTo>
                      <a:pt x="11875" y="251"/>
                    </a:moveTo>
                    <a:lnTo>
                      <a:pt x="11705" y="251"/>
                    </a:lnTo>
                    <a:lnTo>
                      <a:pt x="11875" y="258"/>
                    </a:lnTo>
                    <a:lnTo>
                      <a:pt x="11875" y="251"/>
                    </a:lnTo>
                  </a:path>
                </a:pathLst>
              </a:custGeom>
              <a:solidFill>
                <a:srgbClr val="8DC6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7" name="Group 11"/>
            <p:cNvGrpSpPr>
              <a:grpSpLocks/>
            </p:cNvGrpSpPr>
            <p:nvPr/>
          </p:nvGrpSpPr>
          <p:grpSpPr bwMode="auto">
            <a:xfrm>
              <a:off x="0" y="0"/>
              <a:ext cx="6957" cy="1271"/>
              <a:chOff x="0" y="0"/>
              <a:chExt cx="6957" cy="1271"/>
            </a:xfrm>
          </p:grpSpPr>
          <p:sp>
            <p:nvSpPr>
              <p:cNvPr id="19" name="Freeform 12"/>
              <p:cNvSpPr>
                <a:spLocks/>
              </p:cNvSpPr>
              <p:nvPr/>
            </p:nvSpPr>
            <p:spPr bwMode="auto">
              <a:xfrm>
                <a:off x="0" y="0"/>
                <a:ext cx="6957" cy="1271"/>
              </a:xfrm>
              <a:custGeom>
                <a:avLst/>
                <a:gdLst>
                  <a:gd name="T0" fmla="*/ 0 w 6957"/>
                  <a:gd name="T1" fmla="*/ 0 h 1271"/>
                  <a:gd name="T2" fmla="*/ 0 w 6957"/>
                  <a:gd name="T3" fmla="*/ 92 h 1271"/>
                  <a:gd name="T4" fmla="*/ 8 w 6957"/>
                  <a:gd name="T5" fmla="*/ 96 h 1271"/>
                  <a:gd name="T6" fmla="*/ 265 w 6957"/>
                  <a:gd name="T7" fmla="*/ 226 h 1271"/>
                  <a:gd name="T8" fmla="*/ 521 w 6957"/>
                  <a:gd name="T9" fmla="*/ 347 h 1271"/>
                  <a:gd name="T10" fmla="*/ 776 w 6957"/>
                  <a:gd name="T11" fmla="*/ 460 h 1271"/>
                  <a:gd name="T12" fmla="*/ 1029 w 6957"/>
                  <a:gd name="T13" fmla="*/ 565 h 1271"/>
                  <a:gd name="T14" fmla="*/ 1280 w 6957"/>
                  <a:gd name="T15" fmla="*/ 661 h 1271"/>
                  <a:gd name="T16" fmla="*/ 1530 w 6957"/>
                  <a:gd name="T17" fmla="*/ 750 h 1271"/>
                  <a:gd name="T18" fmla="*/ 1779 w 6957"/>
                  <a:gd name="T19" fmla="*/ 831 h 1271"/>
                  <a:gd name="T20" fmla="*/ 2027 w 6957"/>
                  <a:gd name="T21" fmla="*/ 905 h 1271"/>
                  <a:gd name="T22" fmla="*/ 2273 w 6957"/>
                  <a:gd name="T23" fmla="*/ 971 h 1271"/>
                  <a:gd name="T24" fmla="*/ 2518 w 6957"/>
                  <a:gd name="T25" fmla="*/ 1031 h 1271"/>
                  <a:gd name="T26" fmla="*/ 2762 w 6957"/>
                  <a:gd name="T27" fmla="*/ 1083 h 1271"/>
                  <a:gd name="T28" fmla="*/ 3005 w 6957"/>
                  <a:gd name="T29" fmla="*/ 1128 h 1271"/>
                  <a:gd name="T30" fmla="*/ 3247 w 6957"/>
                  <a:gd name="T31" fmla="*/ 1167 h 1271"/>
                  <a:gd name="T32" fmla="*/ 3487 w 6957"/>
                  <a:gd name="T33" fmla="*/ 1199 h 1271"/>
                  <a:gd name="T34" fmla="*/ 3727 w 6957"/>
                  <a:gd name="T35" fmla="*/ 1225 h 1271"/>
                  <a:gd name="T36" fmla="*/ 3966 w 6957"/>
                  <a:gd name="T37" fmla="*/ 1245 h 1271"/>
                  <a:gd name="T38" fmla="*/ 4204 w 6957"/>
                  <a:gd name="T39" fmla="*/ 1259 h 1271"/>
                  <a:gd name="T40" fmla="*/ 4441 w 6957"/>
                  <a:gd name="T41" fmla="*/ 1268 h 1271"/>
                  <a:gd name="T42" fmla="*/ 4677 w 6957"/>
                  <a:gd name="T43" fmla="*/ 1271 h 1271"/>
                  <a:gd name="T44" fmla="*/ 4792 w 6957"/>
                  <a:gd name="T45" fmla="*/ 1270 h 1271"/>
                  <a:gd name="T46" fmla="*/ 4908 w 6957"/>
                  <a:gd name="T47" fmla="*/ 1268 h 1271"/>
                  <a:gd name="T48" fmla="*/ 5023 w 6957"/>
                  <a:gd name="T49" fmla="*/ 1265 h 1271"/>
                  <a:gd name="T50" fmla="*/ 5138 w 6957"/>
                  <a:gd name="T51" fmla="*/ 1260 h 1271"/>
                  <a:gd name="T52" fmla="*/ 5252 w 6957"/>
                  <a:gd name="T53" fmla="*/ 1255 h 1271"/>
                  <a:gd name="T54" fmla="*/ 5367 w 6957"/>
                  <a:gd name="T55" fmla="*/ 1248 h 1271"/>
                  <a:gd name="T56" fmla="*/ 5481 w 6957"/>
                  <a:gd name="T57" fmla="*/ 1240 h 1271"/>
                  <a:gd name="T58" fmla="*/ 5596 w 6957"/>
                  <a:gd name="T59" fmla="*/ 1231 h 1271"/>
                  <a:gd name="T60" fmla="*/ 5824 w 6957"/>
                  <a:gd name="T61" fmla="*/ 1209 h 1271"/>
                  <a:gd name="T62" fmla="*/ 5847 w 6957"/>
                  <a:gd name="T63" fmla="*/ 1206 h 1271"/>
                  <a:gd name="T64" fmla="*/ 4933 w 6957"/>
                  <a:gd name="T65" fmla="*/ 1206 h 1271"/>
                  <a:gd name="T66" fmla="*/ 4683 w 6957"/>
                  <a:gd name="T67" fmla="*/ 1204 h 1271"/>
                  <a:gd name="T68" fmla="*/ 4433 w 6957"/>
                  <a:gd name="T69" fmla="*/ 1195 h 1271"/>
                  <a:gd name="T70" fmla="*/ 4181 w 6957"/>
                  <a:gd name="T71" fmla="*/ 1180 h 1271"/>
                  <a:gd name="T72" fmla="*/ 3929 w 6957"/>
                  <a:gd name="T73" fmla="*/ 1160 h 1271"/>
                  <a:gd name="T74" fmla="*/ 3676 w 6957"/>
                  <a:gd name="T75" fmla="*/ 1133 h 1271"/>
                  <a:gd name="T76" fmla="*/ 3422 w 6957"/>
                  <a:gd name="T77" fmla="*/ 1099 h 1271"/>
                  <a:gd name="T78" fmla="*/ 3167 w 6957"/>
                  <a:gd name="T79" fmla="*/ 1058 h 1271"/>
                  <a:gd name="T80" fmla="*/ 2911 w 6957"/>
                  <a:gd name="T81" fmla="*/ 1011 h 1271"/>
                  <a:gd name="T82" fmla="*/ 2654 w 6957"/>
                  <a:gd name="T83" fmla="*/ 956 h 1271"/>
                  <a:gd name="T84" fmla="*/ 2396 w 6957"/>
                  <a:gd name="T85" fmla="*/ 894 h 1271"/>
                  <a:gd name="T86" fmla="*/ 2137 w 6957"/>
                  <a:gd name="T87" fmla="*/ 825 h 1271"/>
                  <a:gd name="T88" fmla="*/ 1877 w 6957"/>
                  <a:gd name="T89" fmla="*/ 747 h 1271"/>
                  <a:gd name="T90" fmla="*/ 1615 w 6957"/>
                  <a:gd name="T91" fmla="*/ 662 h 1271"/>
                  <a:gd name="T92" fmla="*/ 1353 w 6957"/>
                  <a:gd name="T93" fmla="*/ 568 h 1271"/>
                  <a:gd name="T94" fmla="*/ 1089 w 6957"/>
                  <a:gd name="T95" fmla="*/ 466 h 1271"/>
                  <a:gd name="T96" fmla="*/ 824 w 6957"/>
                  <a:gd name="T97" fmla="*/ 356 h 1271"/>
                  <a:gd name="T98" fmla="*/ 557 w 6957"/>
                  <a:gd name="T99" fmla="*/ 237 h 1271"/>
                  <a:gd name="T100" fmla="*/ 289 w 6957"/>
                  <a:gd name="T101" fmla="*/ 108 h 1271"/>
                  <a:gd name="T102" fmla="*/ 77 w 6957"/>
                  <a:gd name="T103" fmla="*/ 0 h 1271"/>
                  <a:gd name="T104" fmla="*/ 0 w 6957"/>
                  <a:gd name="T105" fmla="*/ 0 h 1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57" h="1271">
                    <a:moveTo>
                      <a:pt x="0" y="0"/>
                    </a:moveTo>
                    <a:lnTo>
                      <a:pt x="0" y="92"/>
                    </a:lnTo>
                    <a:lnTo>
                      <a:pt x="8" y="96"/>
                    </a:lnTo>
                    <a:lnTo>
                      <a:pt x="265" y="226"/>
                    </a:lnTo>
                    <a:lnTo>
                      <a:pt x="521" y="347"/>
                    </a:lnTo>
                    <a:lnTo>
                      <a:pt x="776" y="460"/>
                    </a:lnTo>
                    <a:lnTo>
                      <a:pt x="1029" y="565"/>
                    </a:lnTo>
                    <a:lnTo>
                      <a:pt x="1280" y="661"/>
                    </a:lnTo>
                    <a:lnTo>
                      <a:pt x="1530" y="750"/>
                    </a:lnTo>
                    <a:lnTo>
                      <a:pt x="1779" y="831"/>
                    </a:lnTo>
                    <a:lnTo>
                      <a:pt x="2027" y="905"/>
                    </a:lnTo>
                    <a:lnTo>
                      <a:pt x="2273" y="971"/>
                    </a:lnTo>
                    <a:lnTo>
                      <a:pt x="2518" y="1031"/>
                    </a:lnTo>
                    <a:lnTo>
                      <a:pt x="2762" y="1083"/>
                    </a:lnTo>
                    <a:lnTo>
                      <a:pt x="3005" y="1128"/>
                    </a:lnTo>
                    <a:lnTo>
                      <a:pt x="3247" y="1167"/>
                    </a:lnTo>
                    <a:lnTo>
                      <a:pt x="3487" y="1199"/>
                    </a:lnTo>
                    <a:lnTo>
                      <a:pt x="3727" y="1225"/>
                    </a:lnTo>
                    <a:lnTo>
                      <a:pt x="3966" y="1245"/>
                    </a:lnTo>
                    <a:lnTo>
                      <a:pt x="4204" y="1259"/>
                    </a:lnTo>
                    <a:lnTo>
                      <a:pt x="4441" y="1268"/>
                    </a:lnTo>
                    <a:lnTo>
                      <a:pt x="4677" y="1271"/>
                    </a:lnTo>
                    <a:lnTo>
                      <a:pt x="4792" y="1270"/>
                    </a:lnTo>
                    <a:lnTo>
                      <a:pt x="4908" y="1268"/>
                    </a:lnTo>
                    <a:lnTo>
                      <a:pt x="5023" y="1265"/>
                    </a:lnTo>
                    <a:lnTo>
                      <a:pt x="5138" y="1260"/>
                    </a:lnTo>
                    <a:lnTo>
                      <a:pt x="5252" y="1255"/>
                    </a:lnTo>
                    <a:lnTo>
                      <a:pt x="5367" y="1248"/>
                    </a:lnTo>
                    <a:lnTo>
                      <a:pt x="5481" y="1240"/>
                    </a:lnTo>
                    <a:lnTo>
                      <a:pt x="5596" y="1231"/>
                    </a:lnTo>
                    <a:lnTo>
                      <a:pt x="5824" y="1209"/>
                    </a:lnTo>
                    <a:lnTo>
                      <a:pt x="5847" y="1206"/>
                    </a:lnTo>
                    <a:lnTo>
                      <a:pt x="4933" y="1206"/>
                    </a:lnTo>
                    <a:lnTo>
                      <a:pt x="4683" y="1204"/>
                    </a:lnTo>
                    <a:lnTo>
                      <a:pt x="4433" y="1195"/>
                    </a:lnTo>
                    <a:lnTo>
                      <a:pt x="4181" y="1180"/>
                    </a:lnTo>
                    <a:lnTo>
                      <a:pt x="3929" y="1160"/>
                    </a:lnTo>
                    <a:lnTo>
                      <a:pt x="3676" y="1133"/>
                    </a:lnTo>
                    <a:lnTo>
                      <a:pt x="3422" y="1099"/>
                    </a:lnTo>
                    <a:lnTo>
                      <a:pt x="3167" y="1058"/>
                    </a:lnTo>
                    <a:lnTo>
                      <a:pt x="2911" y="1011"/>
                    </a:lnTo>
                    <a:lnTo>
                      <a:pt x="2654" y="956"/>
                    </a:lnTo>
                    <a:lnTo>
                      <a:pt x="2396" y="894"/>
                    </a:lnTo>
                    <a:lnTo>
                      <a:pt x="2137" y="825"/>
                    </a:lnTo>
                    <a:lnTo>
                      <a:pt x="1877" y="747"/>
                    </a:lnTo>
                    <a:lnTo>
                      <a:pt x="1615" y="662"/>
                    </a:lnTo>
                    <a:lnTo>
                      <a:pt x="1353" y="568"/>
                    </a:lnTo>
                    <a:lnTo>
                      <a:pt x="1089" y="466"/>
                    </a:lnTo>
                    <a:lnTo>
                      <a:pt x="824" y="356"/>
                    </a:lnTo>
                    <a:lnTo>
                      <a:pt x="557" y="237"/>
                    </a:lnTo>
                    <a:lnTo>
                      <a:pt x="289" y="108"/>
                    </a:lnTo>
                    <a:lnTo>
                      <a:pt x="77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3DD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0" name="Freeform 13"/>
              <p:cNvSpPr>
                <a:spLocks/>
              </p:cNvSpPr>
              <p:nvPr/>
            </p:nvSpPr>
            <p:spPr bwMode="auto">
              <a:xfrm>
                <a:off x="0" y="0"/>
                <a:ext cx="6957" cy="1271"/>
              </a:xfrm>
              <a:custGeom>
                <a:avLst/>
                <a:gdLst>
                  <a:gd name="T0" fmla="*/ 6957 w 6957"/>
                  <a:gd name="T1" fmla="*/ 1038 h 1271"/>
                  <a:gd name="T2" fmla="*/ 6856 w 6957"/>
                  <a:gd name="T3" fmla="*/ 1054 h 1271"/>
                  <a:gd name="T4" fmla="*/ 6655 w 6957"/>
                  <a:gd name="T5" fmla="*/ 1083 h 1271"/>
                  <a:gd name="T6" fmla="*/ 6555 w 6957"/>
                  <a:gd name="T7" fmla="*/ 1096 h 1271"/>
                  <a:gd name="T8" fmla="*/ 6353 w 6957"/>
                  <a:gd name="T9" fmla="*/ 1121 h 1271"/>
                  <a:gd name="T10" fmla="*/ 6151 w 6957"/>
                  <a:gd name="T11" fmla="*/ 1143 h 1271"/>
                  <a:gd name="T12" fmla="*/ 5949 w 6957"/>
                  <a:gd name="T13" fmla="*/ 1162 h 1271"/>
                  <a:gd name="T14" fmla="*/ 5747 w 6957"/>
                  <a:gd name="T15" fmla="*/ 1178 h 1271"/>
                  <a:gd name="T16" fmla="*/ 5544 w 6957"/>
                  <a:gd name="T17" fmla="*/ 1190 h 1271"/>
                  <a:gd name="T18" fmla="*/ 5341 w 6957"/>
                  <a:gd name="T19" fmla="*/ 1199 h 1271"/>
                  <a:gd name="T20" fmla="*/ 5137 w 6957"/>
                  <a:gd name="T21" fmla="*/ 1205 h 1271"/>
                  <a:gd name="T22" fmla="*/ 4933 w 6957"/>
                  <a:gd name="T23" fmla="*/ 1206 h 1271"/>
                  <a:gd name="T24" fmla="*/ 5847 w 6957"/>
                  <a:gd name="T25" fmla="*/ 1206 h 1271"/>
                  <a:gd name="T26" fmla="*/ 6051 w 6957"/>
                  <a:gd name="T27" fmla="*/ 1183 h 1271"/>
                  <a:gd name="T28" fmla="*/ 6279 w 6957"/>
                  <a:gd name="T29" fmla="*/ 1153 h 1271"/>
                  <a:gd name="T30" fmla="*/ 6505 w 6957"/>
                  <a:gd name="T31" fmla="*/ 1118 h 1271"/>
                  <a:gd name="T32" fmla="*/ 6715 w 6957"/>
                  <a:gd name="T33" fmla="*/ 1083 h 1271"/>
                  <a:gd name="T34" fmla="*/ 6957 w 6957"/>
                  <a:gd name="T35" fmla="*/ 1038 h 1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6957" h="1271">
                    <a:moveTo>
                      <a:pt x="6957" y="1038"/>
                    </a:moveTo>
                    <a:lnTo>
                      <a:pt x="6856" y="1054"/>
                    </a:lnTo>
                    <a:lnTo>
                      <a:pt x="6655" y="1083"/>
                    </a:lnTo>
                    <a:lnTo>
                      <a:pt x="6555" y="1096"/>
                    </a:lnTo>
                    <a:lnTo>
                      <a:pt x="6353" y="1121"/>
                    </a:lnTo>
                    <a:lnTo>
                      <a:pt x="6151" y="1143"/>
                    </a:lnTo>
                    <a:lnTo>
                      <a:pt x="5949" y="1162"/>
                    </a:lnTo>
                    <a:lnTo>
                      <a:pt x="5747" y="1178"/>
                    </a:lnTo>
                    <a:lnTo>
                      <a:pt x="5544" y="1190"/>
                    </a:lnTo>
                    <a:lnTo>
                      <a:pt x="5341" y="1199"/>
                    </a:lnTo>
                    <a:lnTo>
                      <a:pt x="5137" y="1205"/>
                    </a:lnTo>
                    <a:lnTo>
                      <a:pt x="4933" y="1206"/>
                    </a:lnTo>
                    <a:lnTo>
                      <a:pt x="5847" y="1206"/>
                    </a:lnTo>
                    <a:lnTo>
                      <a:pt x="6051" y="1183"/>
                    </a:lnTo>
                    <a:lnTo>
                      <a:pt x="6279" y="1153"/>
                    </a:lnTo>
                    <a:lnTo>
                      <a:pt x="6505" y="1118"/>
                    </a:lnTo>
                    <a:lnTo>
                      <a:pt x="6715" y="1083"/>
                    </a:lnTo>
                    <a:lnTo>
                      <a:pt x="6957" y="1038"/>
                    </a:lnTo>
                  </a:path>
                </a:pathLst>
              </a:custGeom>
              <a:solidFill>
                <a:srgbClr val="C3DD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</p:grpSp>
      </p:grpSp>
      <p:pic>
        <p:nvPicPr>
          <p:cNvPr id="29" name="Picture 2" descr="D:\Users\user\Desktop\Готовое лого ШАП 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4986"/>
            <a:ext cx="2424340" cy="2187000"/>
          </a:xfrm>
          <a:prstGeom prst="rect">
            <a:avLst/>
          </a:prstGeom>
          <a:noFill/>
        </p:spPr>
      </p:pic>
      <p:sp>
        <p:nvSpPr>
          <p:cNvPr id="38" name="TextBox 37"/>
          <p:cNvSpPr txBox="1"/>
          <p:nvPr/>
        </p:nvSpPr>
        <p:spPr>
          <a:xfrm>
            <a:off x="1885623" y="233022"/>
            <a:ext cx="956269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spc="150" dirty="0">
                <a:solidFill>
                  <a:srgbClr val="008000"/>
                </a:solidFill>
              </a:rPr>
              <a:t>В ходе реализации краевого инновационного проекта «Школьный </a:t>
            </a:r>
            <a:r>
              <a:rPr lang="ru-RU" sz="2400" b="1" i="1" spc="150" dirty="0" err="1">
                <a:solidFill>
                  <a:srgbClr val="008000"/>
                </a:solidFill>
              </a:rPr>
              <a:t>агропарк</a:t>
            </a:r>
            <a:r>
              <a:rPr lang="ru-RU" sz="2400" b="1" i="1" spc="150" dirty="0">
                <a:solidFill>
                  <a:srgbClr val="008000"/>
                </a:solidFill>
              </a:rPr>
              <a:t> как пространство </a:t>
            </a:r>
            <a:r>
              <a:rPr lang="ru-RU" sz="2400" b="1" i="1" spc="150" dirty="0" err="1">
                <a:solidFill>
                  <a:srgbClr val="008000"/>
                </a:solidFill>
              </a:rPr>
              <a:t>мультидисциплинарного</a:t>
            </a:r>
            <a:r>
              <a:rPr lang="ru-RU" sz="2400" b="1" i="1" spc="150" dirty="0">
                <a:solidFill>
                  <a:srgbClr val="008000"/>
                </a:solidFill>
              </a:rPr>
              <a:t> обучения» педагогами </a:t>
            </a:r>
            <a:r>
              <a:rPr lang="ru-RU" sz="2400" b="1" i="1" spc="150" dirty="0" smtClean="0">
                <a:solidFill>
                  <a:srgbClr val="008000"/>
                </a:solidFill>
              </a:rPr>
              <a:t>гимназии разработаны  </a:t>
            </a:r>
            <a:endParaRPr lang="ru-RU" sz="2400" b="1" i="1" spc="150" dirty="0">
              <a:solidFill>
                <a:srgbClr val="008000"/>
              </a:solidFill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 rotWithShape="1">
          <a:blip r:embed="rId3"/>
          <a:srcRect l="41171" t="15299" r="22449"/>
          <a:stretch/>
        </p:blipFill>
        <p:spPr>
          <a:xfrm>
            <a:off x="171123" y="2006737"/>
            <a:ext cx="3685732" cy="46481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7" name="Рисунок 26"/>
          <p:cNvPicPr>
            <a:picLocks noChangeAspect="1"/>
          </p:cNvPicPr>
          <p:nvPr/>
        </p:nvPicPr>
        <p:blipFill rotWithShape="1">
          <a:blip r:embed="rId4"/>
          <a:srcRect l="37453" t="14890" r="22198"/>
          <a:stretch/>
        </p:blipFill>
        <p:spPr>
          <a:xfrm>
            <a:off x="7971715" y="2014081"/>
            <a:ext cx="3927360" cy="46835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8" name="Рисунок 27"/>
          <p:cNvPicPr>
            <a:picLocks noChangeAspect="1"/>
          </p:cNvPicPr>
          <p:nvPr/>
        </p:nvPicPr>
        <p:blipFill rotWithShape="1">
          <a:blip r:embed="rId5"/>
          <a:srcRect l="37130" t="12148" r="22653"/>
          <a:stretch/>
        </p:blipFill>
        <p:spPr>
          <a:xfrm>
            <a:off x="3950130" y="2006736"/>
            <a:ext cx="3928310" cy="46481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0007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rgbClr val="EBFA9E"/>
            </a:gs>
            <a:gs pos="50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 flipV="1">
            <a:off x="0" y="116480"/>
            <a:ext cx="12192000" cy="996040"/>
            <a:chOff x="0" y="0"/>
            <a:chExt cx="11906" cy="1509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829" y="537"/>
              <a:ext cx="10077" cy="962"/>
              <a:chOff x="1829" y="537"/>
              <a:chExt cx="10077" cy="962"/>
            </a:xfrm>
          </p:grpSpPr>
          <p:sp>
            <p:nvSpPr>
              <p:cNvPr id="12" name="Freeform 4"/>
              <p:cNvSpPr>
                <a:spLocks/>
              </p:cNvSpPr>
              <p:nvPr/>
            </p:nvSpPr>
            <p:spPr bwMode="auto">
              <a:xfrm>
                <a:off x="1829" y="537"/>
                <a:ext cx="10077" cy="962"/>
              </a:xfrm>
              <a:custGeom>
                <a:avLst/>
                <a:gdLst>
                  <a:gd name="T0" fmla="+- 0 1829 1829"/>
                  <a:gd name="T1" fmla="*/ T0 w 10077"/>
                  <a:gd name="T2" fmla="+- 0 1319 537"/>
                  <a:gd name="T3" fmla="*/ 1319 h 962"/>
                  <a:gd name="T4" fmla="+- 0 2057 1829"/>
                  <a:gd name="T5" fmla="*/ T4 w 10077"/>
                  <a:gd name="T6" fmla="+- 0 1354 537"/>
                  <a:gd name="T7" fmla="*/ 1354 h 962"/>
                  <a:gd name="T8" fmla="+- 0 2287 1829"/>
                  <a:gd name="T9" fmla="*/ T8 w 10077"/>
                  <a:gd name="T10" fmla="+- 0 1385 537"/>
                  <a:gd name="T11" fmla="*/ 1385 h 962"/>
                  <a:gd name="T12" fmla="+- 0 2518 1829"/>
                  <a:gd name="T13" fmla="*/ T12 w 10077"/>
                  <a:gd name="T14" fmla="+- 0 1412 537"/>
                  <a:gd name="T15" fmla="*/ 1412 h 962"/>
                  <a:gd name="T16" fmla="+- 0 2749 1829"/>
                  <a:gd name="T17" fmla="*/ T16 w 10077"/>
                  <a:gd name="T18" fmla="+- 0 1435 537"/>
                  <a:gd name="T19" fmla="*/ 1435 h 962"/>
                  <a:gd name="T20" fmla="+- 0 2980 1829"/>
                  <a:gd name="T21" fmla="*/ T20 w 10077"/>
                  <a:gd name="T22" fmla="+- 0 1454 537"/>
                  <a:gd name="T23" fmla="*/ 1454 h 962"/>
                  <a:gd name="T24" fmla="+- 0 3212 1829"/>
                  <a:gd name="T25" fmla="*/ T24 w 10077"/>
                  <a:gd name="T26" fmla="+- 0 1469 537"/>
                  <a:gd name="T27" fmla="*/ 1469 h 962"/>
                  <a:gd name="T28" fmla="+- 0 3443 1829"/>
                  <a:gd name="T29" fmla="*/ T28 w 10077"/>
                  <a:gd name="T30" fmla="+- 0 1481 537"/>
                  <a:gd name="T31" fmla="*/ 1481 h 962"/>
                  <a:gd name="T32" fmla="+- 0 3673 1829"/>
                  <a:gd name="T33" fmla="*/ T32 w 10077"/>
                  <a:gd name="T34" fmla="+- 0 1490 537"/>
                  <a:gd name="T35" fmla="*/ 1490 h 962"/>
                  <a:gd name="T36" fmla="+- 0 3901 1829"/>
                  <a:gd name="T37" fmla="*/ T36 w 10077"/>
                  <a:gd name="T38" fmla="+- 0 1496 537"/>
                  <a:gd name="T39" fmla="*/ 1496 h 962"/>
                  <a:gd name="T40" fmla="+- 0 4129 1829"/>
                  <a:gd name="T41" fmla="*/ T40 w 10077"/>
                  <a:gd name="T42" fmla="+- 0 1499 537"/>
                  <a:gd name="T43" fmla="*/ 1499 h 962"/>
                  <a:gd name="T44" fmla="+- 0 4354 1829"/>
                  <a:gd name="T45" fmla="*/ T44 w 10077"/>
                  <a:gd name="T46" fmla="+- 0 1499 537"/>
                  <a:gd name="T47" fmla="*/ 1499 h 962"/>
                  <a:gd name="T48" fmla="+- 0 4577 1829"/>
                  <a:gd name="T49" fmla="*/ T48 w 10077"/>
                  <a:gd name="T50" fmla="+- 0 1497 537"/>
                  <a:gd name="T51" fmla="*/ 1497 h 962"/>
                  <a:gd name="T52" fmla="+- 0 5015 1829"/>
                  <a:gd name="T53" fmla="*/ T52 w 10077"/>
                  <a:gd name="T54" fmla="+- 0 1487 537"/>
                  <a:gd name="T55" fmla="*/ 1487 h 962"/>
                  <a:gd name="T56" fmla="+- 0 5439 1829"/>
                  <a:gd name="T57" fmla="*/ T56 w 10077"/>
                  <a:gd name="T58" fmla="+- 0 1469 537"/>
                  <a:gd name="T59" fmla="*/ 1469 h 962"/>
                  <a:gd name="T60" fmla="+- 0 5847 1829"/>
                  <a:gd name="T61" fmla="*/ T60 w 10077"/>
                  <a:gd name="T62" fmla="+- 0 1446 537"/>
                  <a:gd name="T63" fmla="*/ 1446 h 962"/>
                  <a:gd name="T64" fmla="+- 0 6085 1829"/>
                  <a:gd name="T65" fmla="*/ T64 w 10077"/>
                  <a:gd name="T66" fmla="+- 0 1429 537"/>
                  <a:gd name="T67" fmla="*/ 1429 h 962"/>
                  <a:gd name="T68" fmla="+- 0 3524 1829"/>
                  <a:gd name="T69" fmla="*/ T68 w 10077"/>
                  <a:gd name="T70" fmla="+- 0 1429 537"/>
                  <a:gd name="T71" fmla="*/ 1429 h 962"/>
                  <a:gd name="T72" fmla="+- 0 3281 1829"/>
                  <a:gd name="T73" fmla="*/ T72 w 10077"/>
                  <a:gd name="T74" fmla="+- 0 1426 537"/>
                  <a:gd name="T75" fmla="*/ 1426 h 962"/>
                  <a:gd name="T76" fmla="+- 0 3038 1829"/>
                  <a:gd name="T77" fmla="*/ T76 w 10077"/>
                  <a:gd name="T78" fmla="+- 0 1419 537"/>
                  <a:gd name="T79" fmla="*/ 1419 h 962"/>
                  <a:gd name="T80" fmla="+- 0 2795 1829"/>
                  <a:gd name="T81" fmla="*/ T80 w 10077"/>
                  <a:gd name="T82" fmla="+- 0 1408 537"/>
                  <a:gd name="T83" fmla="*/ 1408 h 962"/>
                  <a:gd name="T84" fmla="+- 0 2551 1829"/>
                  <a:gd name="T85" fmla="*/ T84 w 10077"/>
                  <a:gd name="T86" fmla="+- 0 1393 537"/>
                  <a:gd name="T87" fmla="*/ 1393 h 962"/>
                  <a:gd name="T88" fmla="+- 0 2309 1829"/>
                  <a:gd name="T89" fmla="*/ T88 w 10077"/>
                  <a:gd name="T90" fmla="+- 0 1373 537"/>
                  <a:gd name="T91" fmla="*/ 1373 h 962"/>
                  <a:gd name="T92" fmla="+- 0 2068 1829"/>
                  <a:gd name="T93" fmla="*/ T92 w 10077"/>
                  <a:gd name="T94" fmla="+- 0 1348 537"/>
                  <a:gd name="T95" fmla="*/ 1348 h 962"/>
                  <a:gd name="T96" fmla="+- 0 1829 1829"/>
                  <a:gd name="T97" fmla="*/ T96 w 10077"/>
                  <a:gd name="T98" fmla="+- 0 1319 537"/>
                  <a:gd name="T99" fmla="*/ 1319 h 96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</a:cxnLst>
                <a:rect l="0" t="0" r="r" b="b"/>
                <a:pathLst>
                  <a:path w="10077" h="962">
                    <a:moveTo>
                      <a:pt x="0" y="782"/>
                    </a:moveTo>
                    <a:lnTo>
                      <a:pt x="228" y="817"/>
                    </a:lnTo>
                    <a:lnTo>
                      <a:pt x="458" y="848"/>
                    </a:lnTo>
                    <a:lnTo>
                      <a:pt x="689" y="875"/>
                    </a:lnTo>
                    <a:lnTo>
                      <a:pt x="920" y="898"/>
                    </a:lnTo>
                    <a:lnTo>
                      <a:pt x="1151" y="917"/>
                    </a:lnTo>
                    <a:lnTo>
                      <a:pt x="1383" y="932"/>
                    </a:lnTo>
                    <a:lnTo>
                      <a:pt x="1614" y="944"/>
                    </a:lnTo>
                    <a:lnTo>
                      <a:pt x="1844" y="953"/>
                    </a:lnTo>
                    <a:lnTo>
                      <a:pt x="2072" y="959"/>
                    </a:lnTo>
                    <a:lnTo>
                      <a:pt x="2300" y="962"/>
                    </a:lnTo>
                    <a:lnTo>
                      <a:pt x="2525" y="962"/>
                    </a:lnTo>
                    <a:lnTo>
                      <a:pt x="2748" y="960"/>
                    </a:lnTo>
                    <a:lnTo>
                      <a:pt x="3186" y="950"/>
                    </a:lnTo>
                    <a:lnTo>
                      <a:pt x="3610" y="932"/>
                    </a:lnTo>
                    <a:lnTo>
                      <a:pt x="4018" y="909"/>
                    </a:lnTo>
                    <a:lnTo>
                      <a:pt x="4256" y="892"/>
                    </a:lnTo>
                    <a:lnTo>
                      <a:pt x="1695" y="892"/>
                    </a:lnTo>
                    <a:lnTo>
                      <a:pt x="1452" y="889"/>
                    </a:lnTo>
                    <a:lnTo>
                      <a:pt x="1209" y="882"/>
                    </a:lnTo>
                    <a:lnTo>
                      <a:pt x="966" y="871"/>
                    </a:lnTo>
                    <a:lnTo>
                      <a:pt x="722" y="856"/>
                    </a:lnTo>
                    <a:lnTo>
                      <a:pt x="480" y="836"/>
                    </a:lnTo>
                    <a:lnTo>
                      <a:pt x="239" y="811"/>
                    </a:lnTo>
                    <a:lnTo>
                      <a:pt x="0" y="782"/>
                    </a:lnTo>
                  </a:path>
                </a:pathLst>
              </a:custGeom>
              <a:solidFill>
                <a:srgbClr val="C3DD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13" name="Freeform 5"/>
              <p:cNvSpPr>
                <a:spLocks/>
              </p:cNvSpPr>
              <p:nvPr/>
            </p:nvSpPr>
            <p:spPr bwMode="auto">
              <a:xfrm>
                <a:off x="1829" y="537"/>
                <a:ext cx="10077" cy="962"/>
              </a:xfrm>
              <a:custGeom>
                <a:avLst/>
                <a:gdLst>
                  <a:gd name="T0" fmla="+- 0 11692 1829"/>
                  <a:gd name="T1" fmla="*/ T0 w 10077"/>
                  <a:gd name="T2" fmla="+- 0 537 537"/>
                  <a:gd name="T3" fmla="*/ 537 h 962"/>
                  <a:gd name="T4" fmla="+- 0 11231 1829"/>
                  <a:gd name="T5" fmla="*/ T4 w 10077"/>
                  <a:gd name="T6" fmla="+- 0 544 537"/>
                  <a:gd name="T7" fmla="*/ 544 h 962"/>
                  <a:gd name="T8" fmla="+- 0 10765 1829"/>
                  <a:gd name="T9" fmla="*/ T8 w 10077"/>
                  <a:gd name="T10" fmla="+- 0 573 537"/>
                  <a:gd name="T11" fmla="*/ 573 h 962"/>
                  <a:gd name="T12" fmla="+- 0 10294 1829"/>
                  <a:gd name="T13" fmla="*/ T12 w 10077"/>
                  <a:gd name="T14" fmla="+- 0 620 537"/>
                  <a:gd name="T15" fmla="*/ 620 h 962"/>
                  <a:gd name="T16" fmla="+- 0 9819 1829"/>
                  <a:gd name="T17" fmla="*/ T16 w 10077"/>
                  <a:gd name="T18" fmla="+- 0 683 537"/>
                  <a:gd name="T19" fmla="*/ 683 h 962"/>
                  <a:gd name="T20" fmla="+- 0 9342 1829"/>
                  <a:gd name="T21" fmla="*/ T20 w 10077"/>
                  <a:gd name="T22" fmla="+- 0 756 537"/>
                  <a:gd name="T23" fmla="*/ 756 h 962"/>
                  <a:gd name="T24" fmla="+- 0 7419 1829"/>
                  <a:gd name="T25" fmla="*/ T24 w 10077"/>
                  <a:gd name="T26" fmla="+- 0 1090 537"/>
                  <a:gd name="T27" fmla="*/ 1090 h 962"/>
                  <a:gd name="T28" fmla="+- 0 6938 1829"/>
                  <a:gd name="T29" fmla="*/ T28 w 10077"/>
                  <a:gd name="T30" fmla="+- 0 1166 537"/>
                  <a:gd name="T31" fmla="*/ 1166 h 962"/>
                  <a:gd name="T32" fmla="+- 0 6459 1829"/>
                  <a:gd name="T33" fmla="*/ T32 w 10077"/>
                  <a:gd name="T34" fmla="+- 0 1232 537"/>
                  <a:gd name="T35" fmla="*/ 1232 h 962"/>
                  <a:gd name="T36" fmla="+- 0 6258 1829"/>
                  <a:gd name="T37" fmla="*/ T36 w 10077"/>
                  <a:gd name="T38" fmla="+- 0 1257 537"/>
                  <a:gd name="T39" fmla="*/ 1257 h 962"/>
                  <a:gd name="T40" fmla="+- 0 5841 1829"/>
                  <a:gd name="T41" fmla="*/ T40 w 10077"/>
                  <a:gd name="T42" fmla="+- 0 1304 537"/>
                  <a:gd name="T43" fmla="*/ 1304 h 962"/>
                  <a:gd name="T44" fmla="+- 0 5403 1829"/>
                  <a:gd name="T45" fmla="*/ T44 w 10077"/>
                  <a:gd name="T46" fmla="+- 0 1346 537"/>
                  <a:gd name="T47" fmla="*/ 1346 h 962"/>
                  <a:gd name="T48" fmla="+- 0 4950 1829"/>
                  <a:gd name="T49" fmla="*/ T48 w 10077"/>
                  <a:gd name="T50" fmla="+- 0 1381 537"/>
                  <a:gd name="T51" fmla="*/ 1381 h 962"/>
                  <a:gd name="T52" fmla="+- 0 4718 1829"/>
                  <a:gd name="T53" fmla="*/ T52 w 10077"/>
                  <a:gd name="T54" fmla="+- 0 1396 537"/>
                  <a:gd name="T55" fmla="*/ 1396 h 962"/>
                  <a:gd name="T56" fmla="+- 0 4483 1829"/>
                  <a:gd name="T57" fmla="*/ T56 w 10077"/>
                  <a:gd name="T58" fmla="+- 0 1408 537"/>
                  <a:gd name="T59" fmla="*/ 1408 h 962"/>
                  <a:gd name="T60" fmla="+- 0 4246 1829"/>
                  <a:gd name="T61" fmla="*/ T60 w 10077"/>
                  <a:gd name="T62" fmla="+- 0 1418 537"/>
                  <a:gd name="T63" fmla="*/ 1418 h 962"/>
                  <a:gd name="T64" fmla="+- 0 4007 1829"/>
                  <a:gd name="T65" fmla="*/ T64 w 10077"/>
                  <a:gd name="T66" fmla="+- 0 1425 537"/>
                  <a:gd name="T67" fmla="*/ 1425 h 962"/>
                  <a:gd name="T68" fmla="+- 0 3766 1829"/>
                  <a:gd name="T69" fmla="*/ T68 w 10077"/>
                  <a:gd name="T70" fmla="+- 0 1429 537"/>
                  <a:gd name="T71" fmla="*/ 1429 h 962"/>
                  <a:gd name="T72" fmla="+- 0 3524 1829"/>
                  <a:gd name="T73" fmla="*/ T72 w 10077"/>
                  <a:gd name="T74" fmla="+- 0 1429 537"/>
                  <a:gd name="T75" fmla="*/ 1429 h 962"/>
                  <a:gd name="T76" fmla="+- 0 6085 1829"/>
                  <a:gd name="T77" fmla="*/ T76 w 10077"/>
                  <a:gd name="T78" fmla="+- 0 1429 537"/>
                  <a:gd name="T79" fmla="*/ 1429 h 962"/>
                  <a:gd name="T80" fmla="+- 0 6236 1829"/>
                  <a:gd name="T81" fmla="*/ T80 w 10077"/>
                  <a:gd name="T82" fmla="+- 0 1418 537"/>
                  <a:gd name="T83" fmla="*/ 1418 h 962"/>
                  <a:gd name="T84" fmla="+- 0 6719 1829"/>
                  <a:gd name="T85" fmla="*/ T84 w 10077"/>
                  <a:gd name="T86" fmla="+- 0 1374 537"/>
                  <a:gd name="T87" fmla="*/ 1374 h 962"/>
                  <a:gd name="T88" fmla="+- 0 7205 1829"/>
                  <a:gd name="T89" fmla="*/ T88 w 10077"/>
                  <a:gd name="T90" fmla="+- 0 1320 537"/>
                  <a:gd name="T91" fmla="*/ 1320 h 962"/>
                  <a:gd name="T92" fmla="+- 0 9149 1829"/>
                  <a:gd name="T93" fmla="*/ T92 w 10077"/>
                  <a:gd name="T94" fmla="+- 0 1075 537"/>
                  <a:gd name="T95" fmla="*/ 1075 h 962"/>
                  <a:gd name="T96" fmla="+- 0 9631 1829"/>
                  <a:gd name="T97" fmla="*/ T96 w 10077"/>
                  <a:gd name="T98" fmla="+- 0 1024 537"/>
                  <a:gd name="T99" fmla="*/ 1024 h 962"/>
                  <a:gd name="T100" fmla="+- 0 10110 1829"/>
                  <a:gd name="T101" fmla="*/ T100 w 10077"/>
                  <a:gd name="T102" fmla="+- 0 985 537"/>
                  <a:gd name="T103" fmla="*/ 985 h 962"/>
                  <a:gd name="T104" fmla="+- 0 10584 1829"/>
                  <a:gd name="T105" fmla="*/ T104 w 10077"/>
                  <a:gd name="T106" fmla="+- 0 961 537"/>
                  <a:gd name="T107" fmla="*/ 961 h 962"/>
                  <a:gd name="T108" fmla="+- 0 11053 1829"/>
                  <a:gd name="T109" fmla="*/ T108 w 10077"/>
                  <a:gd name="T110" fmla="+- 0 956 537"/>
                  <a:gd name="T111" fmla="*/ 956 h 962"/>
                  <a:gd name="T112" fmla="+- 0 11905 1829"/>
                  <a:gd name="T113" fmla="*/ T112 w 10077"/>
                  <a:gd name="T114" fmla="+- 0 956 537"/>
                  <a:gd name="T115" fmla="*/ 956 h 962"/>
                  <a:gd name="T116" fmla="+- 0 11905 1829"/>
                  <a:gd name="T117" fmla="*/ T116 w 10077"/>
                  <a:gd name="T118" fmla="+- 0 546 537"/>
                  <a:gd name="T119" fmla="*/ 546 h 962"/>
                  <a:gd name="T120" fmla="+- 0 11692 1829"/>
                  <a:gd name="T121" fmla="*/ T120 w 10077"/>
                  <a:gd name="T122" fmla="+- 0 537 537"/>
                  <a:gd name="T123" fmla="*/ 537 h 96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</a:cxnLst>
                <a:rect l="0" t="0" r="r" b="b"/>
                <a:pathLst>
                  <a:path w="10077" h="962">
                    <a:moveTo>
                      <a:pt x="9863" y="0"/>
                    </a:moveTo>
                    <a:lnTo>
                      <a:pt x="9402" y="7"/>
                    </a:lnTo>
                    <a:lnTo>
                      <a:pt x="8936" y="36"/>
                    </a:lnTo>
                    <a:lnTo>
                      <a:pt x="8465" y="83"/>
                    </a:lnTo>
                    <a:lnTo>
                      <a:pt x="7990" y="146"/>
                    </a:lnTo>
                    <a:lnTo>
                      <a:pt x="7513" y="219"/>
                    </a:lnTo>
                    <a:lnTo>
                      <a:pt x="5590" y="553"/>
                    </a:lnTo>
                    <a:lnTo>
                      <a:pt x="5109" y="629"/>
                    </a:lnTo>
                    <a:lnTo>
                      <a:pt x="4630" y="695"/>
                    </a:lnTo>
                    <a:lnTo>
                      <a:pt x="4429" y="720"/>
                    </a:lnTo>
                    <a:lnTo>
                      <a:pt x="4012" y="767"/>
                    </a:lnTo>
                    <a:lnTo>
                      <a:pt x="3574" y="809"/>
                    </a:lnTo>
                    <a:lnTo>
                      <a:pt x="3121" y="844"/>
                    </a:lnTo>
                    <a:lnTo>
                      <a:pt x="2889" y="859"/>
                    </a:lnTo>
                    <a:lnTo>
                      <a:pt x="2654" y="871"/>
                    </a:lnTo>
                    <a:lnTo>
                      <a:pt x="2417" y="881"/>
                    </a:lnTo>
                    <a:lnTo>
                      <a:pt x="2178" y="888"/>
                    </a:lnTo>
                    <a:lnTo>
                      <a:pt x="1937" y="892"/>
                    </a:lnTo>
                    <a:lnTo>
                      <a:pt x="1695" y="892"/>
                    </a:lnTo>
                    <a:lnTo>
                      <a:pt x="4256" y="892"/>
                    </a:lnTo>
                    <a:lnTo>
                      <a:pt x="4407" y="881"/>
                    </a:lnTo>
                    <a:lnTo>
                      <a:pt x="4890" y="837"/>
                    </a:lnTo>
                    <a:lnTo>
                      <a:pt x="5376" y="783"/>
                    </a:lnTo>
                    <a:lnTo>
                      <a:pt x="7320" y="538"/>
                    </a:lnTo>
                    <a:lnTo>
                      <a:pt x="7802" y="487"/>
                    </a:lnTo>
                    <a:lnTo>
                      <a:pt x="8281" y="448"/>
                    </a:lnTo>
                    <a:lnTo>
                      <a:pt x="8755" y="424"/>
                    </a:lnTo>
                    <a:lnTo>
                      <a:pt x="9224" y="419"/>
                    </a:lnTo>
                    <a:lnTo>
                      <a:pt x="10076" y="419"/>
                    </a:lnTo>
                    <a:lnTo>
                      <a:pt x="10076" y="9"/>
                    </a:lnTo>
                    <a:lnTo>
                      <a:pt x="9863" y="0"/>
                    </a:lnTo>
                  </a:path>
                </a:pathLst>
              </a:custGeom>
              <a:solidFill>
                <a:srgbClr val="C3DD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14" name="Freeform 6"/>
              <p:cNvSpPr>
                <a:spLocks/>
              </p:cNvSpPr>
              <p:nvPr/>
            </p:nvSpPr>
            <p:spPr bwMode="auto">
              <a:xfrm>
                <a:off x="1829" y="537"/>
                <a:ext cx="10077" cy="962"/>
              </a:xfrm>
              <a:custGeom>
                <a:avLst/>
                <a:gdLst>
                  <a:gd name="T0" fmla="+- 0 11905 1829"/>
                  <a:gd name="T1" fmla="*/ T0 w 10077"/>
                  <a:gd name="T2" fmla="+- 0 956 537"/>
                  <a:gd name="T3" fmla="*/ 956 h 962"/>
                  <a:gd name="T4" fmla="+- 0 11053 1829"/>
                  <a:gd name="T5" fmla="*/ T4 w 10077"/>
                  <a:gd name="T6" fmla="+- 0 956 537"/>
                  <a:gd name="T7" fmla="*/ 956 h 962"/>
                  <a:gd name="T8" fmla="+- 0 11516 1829"/>
                  <a:gd name="T9" fmla="*/ T8 w 10077"/>
                  <a:gd name="T10" fmla="+- 0 973 537"/>
                  <a:gd name="T11" fmla="*/ 973 h 962"/>
                  <a:gd name="T12" fmla="+- 0 11905 1829"/>
                  <a:gd name="T13" fmla="*/ T12 w 10077"/>
                  <a:gd name="T14" fmla="+- 0 1010 537"/>
                  <a:gd name="T15" fmla="*/ 1010 h 962"/>
                  <a:gd name="T16" fmla="+- 0 11905 1829"/>
                  <a:gd name="T17" fmla="*/ T16 w 10077"/>
                  <a:gd name="T18" fmla="+- 0 956 537"/>
                  <a:gd name="T19" fmla="*/ 956 h 96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0077" h="962">
                    <a:moveTo>
                      <a:pt x="10076" y="419"/>
                    </a:moveTo>
                    <a:lnTo>
                      <a:pt x="9224" y="419"/>
                    </a:lnTo>
                    <a:lnTo>
                      <a:pt x="9687" y="436"/>
                    </a:lnTo>
                    <a:lnTo>
                      <a:pt x="10076" y="473"/>
                    </a:lnTo>
                    <a:lnTo>
                      <a:pt x="10076" y="419"/>
                    </a:lnTo>
                  </a:path>
                </a:pathLst>
              </a:custGeom>
              <a:solidFill>
                <a:srgbClr val="C3DD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31" y="287"/>
              <a:ext cx="11874" cy="1142"/>
              <a:chOff x="31" y="287"/>
              <a:chExt cx="11874" cy="1142"/>
            </a:xfrm>
          </p:grpSpPr>
          <p:sp>
            <p:nvSpPr>
              <p:cNvPr id="9" name="Freeform 8"/>
              <p:cNvSpPr>
                <a:spLocks/>
              </p:cNvSpPr>
              <p:nvPr/>
            </p:nvSpPr>
            <p:spPr bwMode="auto">
              <a:xfrm>
                <a:off x="31" y="287"/>
                <a:ext cx="11874" cy="1142"/>
              </a:xfrm>
              <a:custGeom>
                <a:avLst/>
                <a:gdLst>
                  <a:gd name="T0" fmla="+- 0 32 31"/>
                  <a:gd name="T1" fmla="*/ T0 w 11874"/>
                  <a:gd name="T2" fmla="+- 0 876 287"/>
                  <a:gd name="T3" fmla="*/ 876 h 1142"/>
                  <a:gd name="T4" fmla="+- 0 330 31"/>
                  <a:gd name="T5" fmla="*/ T4 w 11874"/>
                  <a:gd name="T6" fmla="+- 0 986 287"/>
                  <a:gd name="T7" fmla="*/ 986 h 1142"/>
                  <a:gd name="T8" fmla="+- 0 638 31"/>
                  <a:gd name="T9" fmla="*/ T8 w 11874"/>
                  <a:gd name="T10" fmla="+- 0 1079 287"/>
                  <a:gd name="T11" fmla="*/ 1079 h 1142"/>
                  <a:gd name="T12" fmla="+- 0 953 31"/>
                  <a:gd name="T13" fmla="*/ T12 w 11874"/>
                  <a:gd name="T14" fmla="+- 0 1160 287"/>
                  <a:gd name="T15" fmla="*/ 1160 h 1142"/>
                  <a:gd name="T16" fmla="+- 0 1275 31"/>
                  <a:gd name="T17" fmla="*/ T16 w 11874"/>
                  <a:gd name="T18" fmla="+- 0 1229 287"/>
                  <a:gd name="T19" fmla="*/ 1229 h 1142"/>
                  <a:gd name="T20" fmla="+- 0 1603 31"/>
                  <a:gd name="T21" fmla="*/ T20 w 11874"/>
                  <a:gd name="T22" fmla="+- 0 1286 287"/>
                  <a:gd name="T23" fmla="*/ 1286 h 1142"/>
                  <a:gd name="T24" fmla="+- 0 1936 31"/>
                  <a:gd name="T25" fmla="*/ T24 w 11874"/>
                  <a:gd name="T26" fmla="+- 0 1333 287"/>
                  <a:gd name="T27" fmla="*/ 1333 h 1142"/>
                  <a:gd name="T28" fmla="+- 0 2272 31"/>
                  <a:gd name="T29" fmla="*/ T28 w 11874"/>
                  <a:gd name="T30" fmla="+- 0 1370 287"/>
                  <a:gd name="T31" fmla="*/ 1370 h 1142"/>
                  <a:gd name="T32" fmla="+- 0 2610 31"/>
                  <a:gd name="T33" fmla="*/ T32 w 11874"/>
                  <a:gd name="T34" fmla="+- 0 1397 287"/>
                  <a:gd name="T35" fmla="*/ 1397 h 1142"/>
                  <a:gd name="T36" fmla="+- 0 2950 31"/>
                  <a:gd name="T37" fmla="*/ T36 w 11874"/>
                  <a:gd name="T38" fmla="+- 0 1416 287"/>
                  <a:gd name="T39" fmla="*/ 1416 h 1142"/>
                  <a:gd name="T40" fmla="+- 0 3290 31"/>
                  <a:gd name="T41" fmla="*/ T40 w 11874"/>
                  <a:gd name="T42" fmla="+- 0 1426 287"/>
                  <a:gd name="T43" fmla="*/ 1426 h 1142"/>
                  <a:gd name="T44" fmla="+- 0 3629 31"/>
                  <a:gd name="T45" fmla="*/ T44 w 11874"/>
                  <a:gd name="T46" fmla="+- 0 1429 287"/>
                  <a:gd name="T47" fmla="*/ 1429 h 1142"/>
                  <a:gd name="T48" fmla="+- 0 3966 31"/>
                  <a:gd name="T49" fmla="*/ T48 w 11874"/>
                  <a:gd name="T50" fmla="+- 0 1426 287"/>
                  <a:gd name="T51" fmla="*/ 1426 h 1142"/>
                  <a:gd name="T52" fmla="+- 0 4299 31"/>
                  <a:gd name="T53" fmla="*/ T52 w 11874"/>
                  <a:gd name="T54" fmla="+- 0 1416 287"/>
                  <a:gd name="T55" fmla="*/ 1416 h 1142"/>
                  <a:gd name="T56" fmla="+- 0 4629 31"/>
                  <a:gd name="T57" fmla="*/ T56 w 11874"/>
                  <a:gd name="T58" fmla="+- 0 1401 287"/>
                  <a:gd name="T59" fmla="*/ 1401 h 1142"/>
                  <a:gd name="T60" fmla="+- 0 4954 31"/>
                  <a:gd name="T61" fmla="*/ T60 w 11874"/>
                  <a:gd name="T62" fmla="+- 0 1381 287"/>
                  <a:gd name="T63" fmla="*/ 1381 h 1142"/>
                  <a:gd name="T64" fmla="+- 0 5270 31"/>
                  <a:gd name="T65" fmla="*/ T64 w 11874"/>
                  <a:gd name="T66" fmla="+- 0 1357 287"/>
                  <a:gd name="T67" fmla="*/ 1357 h 1142"/>
                  <a:gd name="T68" fmla="+- 0 3650 31"/>
                  <a:gd name="T69" fmla="*/ T68 w 11874"/>
                  <a:gd name="T70" fmla="+- 0 1357 287"/>
                  <a:gd name="T71" fmla="*/ 1357 h 1142"/>
                  <a:gd name="T72" fmla="+- 0 3310 31"/>
                  <a:gd name="T73" fmla="*/ T72 w 11874"/>
                  <a:gd name="T74" fmla="+- 0 1355 287"/>
                  <a:gd name="T75" fmla="*/ 1355 h 1142"/>
                  <a:gd name="T76" fmla="+- 0 2969 31"/>
                  <a:gd name="T77" fmla="*/ T76 w 11874"/>
                  <a:gd name="T78" fmla="+- 0 1346 287"/>
                  <a:gd name="T79" fmla="*/ 1346 h 1142"/>
                  <a:gd name="T80" fmla="+- 0 2628 31"/>
                  <a:gd name="T81" fmla="*/ T80 w 11874"/>
                  <a:gd name="T82" fmla="+- 0 1329 287"/>
                  <a:gd name="T83" fmla="*/ 1329 h 1142"/>
                  <a:gd name="T84" fmla="+- 0 2288 31"/>
                  <a:gd name="T85" fmla="*/ T84 w 11874"/>
                  <a:gd name="T86" fmla="+- 0 1305 287"/>
                  <a:gd name="T87" fmla="*/ 1305 h 1142"/>
                  <a:gd name="T88" fmla="+- 0 1950 31"/>
                  <a:gd name="T89" fmla="*/ T88 w 11874"/>
                  <a:gd name="T90" fmla="+- 0 1272 287"/>
                  <a:gd name="T91" fmla="*/ 1272 h 1142"/>
                  <a:gd name="T92" fmla="+- 0 1615 31"/>
                  <a:gd name="T93" fmla="*/ T92 w 11874"/>
                  <a:gd name="T94" fmla="+- 0 1231 287"/>
                  <a:gd name="T95" fmla="*/ 1231 h 1142"/>
                  <a:gd name="T96" fmla="+- 0 1285 31"/>
                  <a:gd name="T97" fmla="*/ T96 w 11874"/>
                  <a:gd name="T98" fmla="+- 0 1180 287"/>
                  <a:gd name="T99" fmla="*/ 1180 h 1142"/>
                  <a:gd name="T100" fmla="+- 0 960 31"/>
                  <a:gd name="T101" fmla="*/ T100 w 11874"/>
                  <a:gd name="T102" fmla="+- 0 1119 287"/>
                  <a:gd name="T103" fmla="*/ 1119 h 1142"/>
                  <a:gd name="T104" fmla="+- 0 643 31"/>
                  <a:gd name="T105" fmla="*/ T104 w 11874"/>
                  <a:gd name="T106" fmla="+- 0 1049 287"/>
                  <a:gd name="T107" fmla="*/ 1049 h 1142"/>
                  <a:gd name="T108" fmla="+- 0 333 31"/>
                  <a:gd name="T109" fmla="*/ T108 w 11874"/>
                  <a:gd name="T110" fmla="+- 0 968 287"/>
                  <a:gd name="T111" fmla="*/ 968 h 1142"/>
                  <a:gd name="T112" fmla="+- 0 32 31"/>
                  <a:gd name="T113" fmla="*/ T112 w 11874"/>
                  <a:gd name="T114" fmla="+- 0 876 287"/>
                  <a:gd name="T115" fmla="*/ 876 h 114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</a:cxnLst>
                <a:rect l="0" t="0" r="r" b="b"/>
                <a:pathLst>
                  <a:path w="11874" h="1142">
                    <a:moveTo>
                      <a:pt x="1" y="589"/>
                    </a:moveTo>
                    <a:lnTo>
                      <a:pt x="299" y="699"/>
                    </a:lnTo>
                    <a:lnTo>
                      <a:pt x="607" y="792"/>
                    </a:lnTo>
                    <a:lnTo>
                      <a:pt x="922" y="873"/>
                    </a:lnTo>
                    <a:lnTo>
                      <a:pt x="1244" y="942"/>
                    </a:lnTo>
                    <a:lnTo>
                      <a:pt x="1572" y="999"/>
                    </a:lnTo>
                    <a:lnTo>
                      <a:pt x="1905" y="1046"/>
                    </a:lnTo>
                    <a:lnTo>
                      <a:pt x="2241" y="1083"/>
                    </a:lnTo>
                    <a:lnTo>
                      <a:pt x="2579" y="1110"/>
                    </a:lnTo>
                    <a:lnTo>
                      <a:pt x="2919" y="1129"/>
                    </a:lnTo>
                    <a:lnTo>
                      <a:pt x="3259" y="1139"/>
                    </a:lnTo>
                    <a:lnTo>
                      <a:pt x="3598" y="1142"/>
                    </a:lnTo>
                    <a:lnTo>
                      <a:pt x="3935" y="1139"/>
                    </a:lnTo>
                    <a:lnTo>
                      <a:pt x="4268" y="1129"/>
                    </a:lnTo>
                    <a:lnTo>
                      <a:pt x="4598" y="1114"/>
                    </a:lnTo>
                    <a:lnTo>
                      <a:pt x="4923" y="1094"/>
                    </a:lnTo>
                    <a:lnTo>
                      <a:pt x="5239" y="1070"/>
                    </a:lnTo>
                    <a:lnTo>
                      <a:pt x="3619" y="1070"/>
                    </a:lnTo>
                    <a:lnTo>
                      <a:pt x="3279" y="1068"/>
                    </a:lnTo>
                    <a:lnTo>
                      <a:pt x="2938" y="1059"/>
                    </a:lnTo>
                    <a:lnTo>
                      <a:pt x="2597" y="1042"/>
                    </a:lnTo>
                    <a:lnTo>
                      <a:pt x="2257" y="1018"/>
                    </a:lnTo>
                    <a:lnTo>
                      <a:pt x="1919" y="985"/>
                    </a:lnTo>
                    <a:lnTo>
                      <a:pt x="1584" y="944"/>
                    </a:lnTo>
                    <a:lnTo>
                      <a:pt x="1254" y="893"/>
                    </a:lnTo>
                    <a:lnTo>
                      <a:pt x="929" y="832"/>
                    </a:lnTo>
                    <a:lnTo>
                      <a:pt x="612" y="762"/>
                    </a:lnTo>
                    <a:lnTo>
                      <a:pt x="302" y="681"/>
                    </a:lnTo>
                    <a:lnTo>
                      <a:pt x="1" y="589"/>
                    </a:lnTo>
                  </a:path>
                </a:pathLst>
              </a:custGeom>
              <a:solidFill>
                <a:srgbClr val="8DC6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10" name="Freeform 9"/>
              <p:cNvSpPr>
                <a:spLocks/>
              </p:cNvSpPr>
              <p:nvPr/>
            </p:nvSpPr>
            <p:spPr bwMode="auto">
              <a:xfrm>
                <a:off x="31" y="287"/>
                <a:ext cx="11874" cy="1142"/>
              </a:xfrm>
              <a:custGeom>
                <a:avLst/>
                <a:gdLst>
                  <a:gd name="T0" fmla="+- 0 11680 31"/>
                  <a:gd name="T1" fmla="*/ T0 w 11874"/>
                  <a:gd name="T2" fmla="+- 0 287 287"/>
                  <a:gd name="T3" fmla="*/ 287 h 1142"/>
                  <a:gd name="T4" fmla="+- 0 11217 31"/>
                  <a:gd name="T5" fmla="*/ T4 w 11874"/>
                  <a:gd name="T6" fmla="+- 0 306 287"/>
                  <a:gd name="T7" fmla="*/ 306 h 1142"/>
                  <a:gd name="T8" fmla="+- 0 10749 31"/>
                  <a:gd name="T9" fmla="*/ T8 w 11874"/>
                  <a:gd name="T10" fmla="+- 0 347 287"/>
                  <a:gd name="T11" fmla="*/ 347 h 1142"/>
                  <a:gd name="T12" fmla="+- 0 10278 31"/>
                  <a:gd name="T13" fmla="*/ T12 w 11874"/>
                  <a:gd name="T14" fmla="+- 0 407 287"/>
                  <a:gd name="T15" fmla="*/ 407 h 1142"/>
                  <a:gd name="T16" fmla="+- 0 9804 31"/>
                  <a:gd name="T17" fmla="*/ T16 w 11874"/>
                  <a:gd name="T18" fmla="+- 0 483 287"/>
                  <a:gd name="T19" fmla="*/ 483 h 1142"/>
                  <a:gd name="T20" fmla="+- 0 9327 31"/>
                  <a:gd name="T21" fmla="*/ T20 w 11874"/>
                  <a:gd name="T22" fmla="+- 0 570 287"/>
                  <a:gd name="T23" fmla="*/ 570 h 1142"/>
                  <a:gd name="T24" fmla="+- 0 7408 31"/>
                  <a:gd name="T25" fmla="*/ T24 w 11874"/>
                  <a:gd name="T26" fmla="+- 0 964 287"/>
                  <a:gd name="T27" fmla="*/ 964 h 1142"/>
                  <a:gd name="T28" fmla="+- 0 6928 31"/>
                  <a:gd name="T29" fmla="*/ T28 w 11874"/>
                  <a:gd name="T30" fmla="+- 0 1056 287"/>
                  <a:gd name="T31" fmla="*/ 1056 h 1142"/>
                  <a:gd name="T32" fmla="+- 0 6449 31"/>
                  <a:gd name="T33" fmla="*/ T32 w 11874"/>
                  <a:gd name="T34" fmla="+- 0 1136 287"/>
                  <a:gd name="T35" fmla="*/ 1136 h 1142"/>
                  <a:gd name="T36" fmla="+- 0 6175 31"/>
                  <a:gd name="T37" fmla="*/ T36 w 11874"/>
                  <a:gd name="T38" fmla="+- 0 1177 287"/>
                  <a:gd name="T39" fmla="*/ 1177 h 1142"/>
                  <a:gd name="T40" fmla="+- 0 5889 31"/>
                  <a:gd name="T41" fmla="*/ T40 w 11874"/>
                  <a:gd name="T42" fmla="+- 0 1214 287"/>
                  <a:gd name="T43" fmla="*/ 1214 h 1142"/>
                  <a:gd name="T44" fmla="+- 0 5592 31"/>
                  <a:gd name="T45" fmla="*/ T44 w 11874"/>
                  <a:gd name="T46" fmla="+- 0 1248 287"/>
                  <a:gd name="T47" fmla="*/ 1248 h 1142"/>
                  <a:gd name="T48" fmla="+- 0 5286 31"/>
                  <a:gd name="T49" fmla="*/ T48 w 11874"/>
                  <a:gd name="T50" fmla="+- 0 1279 287"/>
                  <a:gd name="T51" fmla="*/ 1279 h 1142"/>
                  <a:gd name="T52" fmla="+- 0 4971 31"/>
                  <a:gd name="T53" fmla="*/ T52 w 11874"/>
                  <a:gd name="T54" fmla="+- 0 1305 287"/>
                  <a:gd name="T55" fmla="*/ 1305 h 1142"/>
                  <a:gd name="T56" fmla="+- 0 4649 31"/>
                  <a:gd name="T57" fmla="*/ T56 w 11874"/>
                  <a:gd name="T58" fmla="+- 0 1326 287"/>
                  <a:gd name="T59" fmla="*/ 1326 h 1142"/>
                  <a:gd name="T60" fmla="+- 0 4320 31"/>
                  <a:gd name="T61" fmla="*/ T60 w 11874"/>
                  <a:gd name="T62" fmla="+- 0 1342 287"/>
                  <a:gd name="T63" fmla="*/ 1342 h 1142"/>
                  <a:gd name="T64" fmla="+- 0 3987 31"/>
                  <a:gd name="T65" fmla="*/ T64 w 11874"/>
                  <a:gd name="T66" fmla="+- 0 1352 287"/>
                  <a:gd name="T67" fmla="*/ 1352 h 1142"/>
                  <a:gd name="T68" fmla="+- 0 3650 31"/>
                  <a:gd name="T69" fmla="*/ T68 w 11874"/>
                  <a:gd name="T70" fmla="+- 0 1357 287"/>
                  <a:gd name="T71" fmla="*/ 1357 h 1142"/>
                  <a:gd name="T72" fmla="+- 0 5270 31"/>
                  <a:gd name="T73" fmla="*/ T72 w 11874"/>
                  <a:gd name="T74" fmla="+- 0 1357 287"/>
                  <a:gd name="T75" fmla="*/ 1357 h 1142"/>
                  <a:gd name="T76" fmla="+- 0 5583 31"/>
                  <a:gd name="T77" fmla="*/ T76 w 11874"/>
                  <a:gd name="T78" fmla="+- 0 1329 287"/>
                  <a:gd name="T79" fmla="*/ 1329 h 1142"/>
                  <a:gd name="T80" fmla="+- 0 5885 31"/>
                  <a:gd name="T81" fmla="*/ T80 w 11874"/>
                  <a:gd name="T82" fmla="+- 0 1299 287"/>
                  <a:gd name="T83" fmla="*/ 1299 h 1142"/>
                  <a:gd name="T84" fmla="+- 0 6459 31"/>
                  <a:gd name="T85" fmla="*/ T84 w 11874"/>
                  <a:gd name="T86" fmla="+- 0 1232 287"/>
                  <a:gd name="T87" fmla="*/ 1232 h 1142"/>
                  <a:gd name="T88" fmla="+- 0 6942 31"/>
                  <a:gd name="T89" fmla="*/ T88 w 11874"/>
                  <a:gd name="T90" fmla="+- 0 1166 287"/>
                  <a:gd name="T91" fmla="*/ 1166 h 1142"/>
                  <a:gd name="T92" fmla="+- 0 7427 31"/>
                  <a:gd name="T93" fmla="*/ T92 w 11874"/>
                  <a:gd name="T94" fmla="+- 0 1089 287"/>
                  <a:gd name="T95" fmla="*/ 1089 h 1142"/>
                  <a:gd name="T96" fmla="+- 0 9367 31"/>
                  <a:gd name="T97" fmla="*/ T96 w 11874"/>
                  <a:gd name="T98" fmla="+- 0 752 287"/>
                  <a:gd name="T99" fmla="*/ 752 h 1142"/>
                  <a:gd name="T100" fmla="+- 0 9848 31"/>
                  <a:gd name="T101" fmla="*/ T100 w 11874"/>
                  <a:gd name="T102" fmla="+- 0 678 287"/>
                  <a:gd name="T103" fmla="*/ 678 h 1142"/>
                  <a:gd name="T104" fmla="+- 0 10327 31"/>
                  <a:gd name="T105" fmla="*/ T104 w 11874"/>
                  <a:gd name="T106" fmla="+- 0 616 287"/>
                  <a:gd name="T107" fmla="*/ 616 h 1142"/>
                  <a:gd name="T108" fmla="+- 0 10801 31"/>
                  <a:gd name="T109" fmla="*/ T108 w 11874"/>
                  <a:gd name="T110" fmla="+- 0 570 287"/>
                  <a:gd name="T111" fmla="*/ 570 h 1142"/>
                  <a:gd name="T112" fmla="+- 0 11271 31"/>
                  <a:gd name="T113" fmla="*/ T112 w 11874"/>
                  <a:gd name="T114" fmla="+- 0 542 287"/>
                  <a:gd name="T115" fmla="*/ 542 h 1142"/>
                  <a:gd name="T116" fmla="+- 0 11736 31"/>
                  <a:gd name="T117" fmla="*/ T116 w 11874"/>
                  <a:gd name="T118" fmla="+- 0 538 287"/>
                  <a:gd name="T119" fmla="*/ 538 h 1142"/>
                  <a:gd name="T120" fmla="+- 0 11906 31"/>
                  <a:gd name="T121" fmla="*/ T120 w 11874"/>
                  <a:gd name="T122" fmla="+- 0 538 287"/>
                  <a:gd name="T123" fmla="*/ 538 h 1142"/>
                  <a:gd name="T124" fmla="+- 0 11906 31"/>
                  <a:gd name="T125" fmla="*/ T124 w 11874"/>
                  <a:gd name="T126" fmla="+- 0 291 287"/>
                  <a:gd name="T127" fmla="*/ 291 h 1142"/>
                  <a:gd name="T128" fmla="+- 0 11680 31"/>
                  <a:gd name="T129" fmla="*/ T128 w 11874"/>
                  <a:gd name="T130" fmla="+- 0 287 287"/>
                  <a:gd name="T131" fmla="*/ 287 h 114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</a:cxnLst>
                <a:rect l="0" t="0" r="r" b="b"/>
                <a:pathLst>
                  <a:path w="11874" h="1142">
                    <a:moveTo>
                      <a:pt x="11649" y="0"/>
                    </a:moveTo>
                    <a:lnTo>
                      <a:pt x="11186" y="19"/>
                    </a:lnTo>
                    <a:lnTo>
                      <a:pt x="10718" y="60"/>
                    </a:lnTo>
                    <a:lnTo>
                      <a:pt x="10247" y="120"/>
                    </a:lnTo>
                    <a:lnTo>
                      <a:pt x="9773" y="196"/>
                    </a:lnTo>
                    <a:lnTo>
                      <a:pt x="9296" y="283"/>
                    </a:lnTo>
                    <a:lnTo>
                      <a:pt x="7377" y="677"/>
                    </a:lnTo>
                    <a:lnTo>
                      <a:pt x="6897" y="769"/>
                    </a:lnTo>
                    <a:lnTo>
                      <a:pt x="6418" y="849"/>
                    </a:lnTo>
                    <a:lnTo>
                      <a:pt x="6144" y="890"/>
                    </a:lnTo>
                    <a:lnTo>
                      <a:pt x="5858" y="927"/>
                    </a:lnTo>
                    <a:lnTo>
                      <a:pt x="5561" y="961"/>
                    </a:lnTo>
                    <a:lnTo>
                      <a:pt x="5255" y="992"/>
                    </a:lnTo>
                    <a:lnTo>
                      <a:pt x="4940" y="1018"/>
                    </a:lnTo>
                    <a:lnTo>
                      <a:pt x="4618" y="1039"/>
                    </a:lnTo>
                    <a:lnTo>
                      <a:pt x="4289" y="1055"/>
                    </a:lnTo>
                    <a:lnTo>
                      <a:pt x="3956" y="1065"/>
                    </a:lnTo>
                    <a:lnTo>
                      <a:pt x="3619" y="1070"/>
                    </a:lnTo>
                    <a:lnTo>
                      <a:pt x="5239" y="1070"/>
                    </a:lnTo>
                    <a:lnTo>
                      <a:pt x="5552" y="1042"/>
                    </a:lnTo>
                    <a:lnTo>
                      <a:pt x="5854" y="1012"/>
                    </a:lnTo>
                    <a:lnTo>
                      <a:pt x="6428" y="945"/>
                    </a:lnTo>
                    <a:lnTo>
                      <a:pt x="6911" y="879"/>
                    </a:lnTo>
                    <a:lnTo>
                      <a:pt x="7396" y="802"/>
                    </a:lnTo>
                    <a:lnTo>
                      <a:pt x="9336" y="465"/>
                    </a:lnTo>
                    <a:lnTo>
                      <a:pt x="9817" y="391"/>
                    </a:lnTo>
                    <a:lnTo>
                      <a:pt x="10296" y="329"/>
                    </a:lnTo>
                    <a:lnTo>
                      <a:pt x="10770" y="283"/>
                    </a:lnTo>
                    <a:lnTo>
                      <a:pt x="11240" y="255"/>
                    </a:lnTo>
                    <a:lnTo>
                      <a:pt x="11705" y="251"/>
                    </a:lnTo>
                    <a:lnTo>
                      <a:pt x="11875" y="251"/>
                    </a:lnTo>
                    <a:lnTo>
                      <a:pt x="11875" y="4"/>
                    </a:lnTo>
                    <a:lnTo>
                      <a:pt x="11649" y="0"/>
                    </a:lnTo>
                  </a:path>
                </a:pathLst>
              </a:custGeom>
              <a:solidFill>
                <a:srgbClr val="8DC6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11" name="Freeform 10"/>
              <p:cNvSpPr>
                <a:spLocks/>
              </p:cNvSpPr>
              <p:nvPr/>
            </p:nvSpPr>
            <p:spPr bwMode="auto">
              <a:xfrm>
                <a:off x="31" y="287"/>
                <a:ext cx="11874" cy="1142"/>
              </a:xfrm>
              <a:custGeom>
                <a:avLst/>
                <a:gdLst>
                  <a:gd name="T0" fmla="+- 0 11906 31"/>
                  <a:gd name="T1" fmla="*/ T0 w 11874"/>
                  <a:gd name="T2" fmla="+- 0 538 287"/>
                  <a:gd name="T3" fmla="*/ 538 h 1142"/>
                  <a:gd name="T4" fmla="+- 0 11736 31"/>
                  <a:gd name="T5" fmla="*/ T4 w 11874"/>
                  <a:gd name="T6" fmla="+- 0 538 287"/>
                  <a:gd name="T7" fmla="*/ 538 h 1142"/>
                  <a:gd name="T8" fmla="+- 0 11906 31"/>
                  <a:gd name="T9" fmla="*/ T8 w 11874"/>
                  <a:gd name="T10" fmla="+- 0 545 287"/>
                  <a:gd name="T11" fmla="*/ 545 h 1142"/>
                  <a:gd name="T12" fmla="+- 0 11906 31"/>
                  <a:gd name="T13" fmla="*/ T12 w 11874"/>
                  <a:gd name="T14" fmla="+- 0 538 287"/>
                  <a:gd name="T15" fmla="*/ 538 h 114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1874" h="1142">
                    <a:moveTo>
                      <a:pt x="11875" y="251"/>
                    </a:moveTo>
                    <a:lnTo>
                      <a:pt x="11705" y="251"/>
                    </a:lnTo>
                    <a:lnTo>
                      <a:pt x="11875" y="258"/>
                    </a:lnTo>
                    <a:lnTo>
                      <a:pt x="11875" y="251"/>
                    </a:lnTo>
                  </a:path>
                </a:pathLst>
              </a:custGeom>
              <a:solidFill>
                <a:srgbClr val="8DC6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</p:grpSp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0" y="0"/>
              <a:ext cx="6957" cy="1271"/>
              <a:chOff x="0" y="0"/>
              <a:chExt cx="6957" cy="1271"/>
            </a:xfrm>
          </p:grpSpPr>
          <p:sp>
            <p:nvSpPr>
              <p:cNvPr id="7" name="Freeform 12"/>
              <p:cNvSpPr>
                <a:spLocks/>
              </p:cNvSpPr>
              <p:nvPr/>
            </p:nvSpPr>
            <p:spPr bwMode="auto">
              <a:xfrm>
                <a:off x="0" y="0"/>
                <a:ext cx="6957" cy="1271"/>
              </a:xfrm>
              <a:custGeom>
                <a:avLst/>
                <a:gdLst>
                  <a:gd name="T0" fmla="*/ 0 w 6957"/>
                  <a:gd name="T1" fmla="*/ 0 h 1271"/>
                  <a:gd name="T2" fmla="*/ 0 w 6957"/>
                  <a:gd name="T3" fmla="*/ 92 h 1271"/>
                  <a:gd name="T4" fmla="*/ 8 w 6957"/>
                  <a:gd name="T5" fmla="*/ 96 h 1271"/>
                  <a:gd name="T6" fmla="*/ 265 w 6957"/>
                  <a:gd name="T7" fmla="*/ 226 h 1271"/>
                  <a:gd name="T8" fmla="*/ 521 w 6957"/>
                  <a:gd name="T9" fmla="*/ 347 h 1271"/>
                  <a:gd name="T10" fmla="*/ 776 w 6957"/>
                  <a:gd name="T11" fmla="*/ 460 h 1271"/>
                  <a:gd name="T12" fmla="*/ 1029 w 6957"/>
                  <a:gd name="T13" fmla="*/ 565 h 1271"/>
                  <a:gd name="T14" fmla="*/ 1280 w 6957"/>
                  <a:gd name="T15" fmla="*/ 661 h 1271"/>
                  <a:gd name="T16" fmla="*/ 1530 w 6957"/>
                  <a:gd name="T17" fmla="*/ 750 h 1271"/>
                  <a:gd name="T18" fmla="*/ 1779 w 6957"/>
                  <a:gd name="T19" fmla="*/ 831 h 1271"/>
                  <a:gd name="T20" fmla="*/ 2027 w 6957"/>
                  <a:gd name="T21" fmla="*/ 905 h 1271"/>
                  <a:gd name="T22" fmla="*/ 2273 w 6957"/>
                  <a:gd name="T23" fmla="*/ 971 h 1271"/>
                  <a:gd name="T24" fmla="*/ 2518 w 6957"/>
                  <a:gd name="T25" fmla="*/ 1031 h 1271"/>
                  <a:gd name="T26" fmla="*/ 2762 w 6957"/>
                  <a:gd name="T27" fmla="*/ 1083 h 1271"/>
                  <a:gd name="T28" fmla="*/ 3005 w 6957"/>
                  <a:gd name="T29" fmla="*/ 1128 h 1271"/>
                  <a:gd name="T30" fmla="*/ 3247 w 6957"/>
                  <a:gd name="T31" fmla="*/ 1167 h 1271"/>
                  <a:gd name="T32" fmla="*/ 3487 w 6957"/>
                  <a:gd name="T33" fmla="*/ 1199 h 1271"/>
                  <a:gd name="T34" fmla="*/ 3727 w 6957"/>
                  <a:gd name="T35" fmla="*/ 1225 h 1271"/>
                  <a:gd name="T36" fmla="*/ 3966 w 6957"/>
                  <a:gd name="T37" fmla="*/ 1245 h 1271"/>
                  <a:gd name="T38" fmla="*/ 4204 w 6957"/>
                  <a:gd name="T39" fmla="*/ 1259 h 1271"/>
                  <a:gd name="T40" fmla="*/ 4441 w 6957"/>
                  <a:gd name="T41" fmla="*/ 1268 h 1271"/>
                  <a:gd name="T42" fmla="*/ 4677 w 6957"/>
                  <a:gd name="T43" fmla="*/ 1271 h 1271"/>
                  <a:gd name="T44" fmla="*/ 4792 w 6957"/>
                  <a:gd name="T45" fmla="*/ 1270 h 1271"/>
                  <a:gd name="T46" fmla="*/ 4908 w 6957"/>
                  <a:gd name="T47" fmla="*/ 1268 h 1271"/>
                  <a:gd name="T48" fmla="*/ 5023 w 6957"/>
                  <a:gd name="T49" fmla="*/ 1265 h 1271"/>
                  <a:gd name="T50" fmla="*/ 5138 w 6957"/>
                  <a:gd name="T51" fmla="*/ 1260 h 1271"/>
                  <a:gd name="T52" fmla="*/ 5252 w 6957"/>
                  <a:gd name="T53" fmla="*/ 1255 h 1271"/>
                  <a:gd name="T54" fmla="*/ 5367 w 6957"/>
                  <a:gd name="T55" fmla="*/ 1248 h 1271"/>
                  <a:gd name="T56" fmla="*/ 5481 w 6957"/>
                  <a:gd name="T57" fmla="*/ 1240 h 1271"/>
                  <a:gd name="T58" fmla="*/ 5596 w 6957"/>
                  <a:gd name="T59" fmla="*/ 1231 h 1271"/>
                  <a:gd name="T60" fmla="*/ 5824 w 6957"/>
                  <a:gd name="T61" fmla="*/ 1209 h 1271"/>
                  <a:gd name="T62" fmla="*/ 5847 w 6957"/>
                  <a:gd name="T63" fmla="*/ 1206 h 1271"/>
                  <a:gd name="T64" fmla="*/ 4933 w 6957"/>
                  <a:gd name="T65" fmla="*/ 1206 h 1271"/>
                  <a:gd name="T66" fmla="*/ 4683 w 6957"/>
                  <a:gd name="T67" fmla="*/ 1204 h 1271"/>
                  <a:gd name="T68" fmla="*/ 4433 w 6957"/>
                  <a:gd name="T69" fmla="*/ 1195 h 1271"/>
                  <a:gd name="T70" fmla="*/ 4181 w 6957"/>
                  <a:gd name="T71" fmla="*/ 1180 h 1271"/>
                  <a:gd name="T72" fmla="*/ 3929 w 6957"/>
                  <a:gd name="T73" fmla="*/ 1160 h 1271"/>
                  <a:gd name="T74" fmla="*/ 3676 w 6957"/>
                  <a:gd name="T75" fmla="*/ 1133 h 1271"/>
                  <a:gd name="T76" fmla="*/ 3422 w 6957"/>
                  <a:gd name="T77" fmla="*/ 1099 h 1271"/>
                  <a:gd name="T78" fmla="*/ 3167 w 6957"/>
                  <a:gd name="T79" fmla="*/ 1058 h 1271"/>
                  <a:gd name="T80" fmla="*/ 2911 w 6957"/>
                  <a:gd name="T81" fmla="*/ 1011 h 1271"/>
                  <a:gd name="T82" fmla="*/ 2654 w 6957"/>
                  <a:gd name="T83" fmla="*/ 956 h 1271"/>
                  <a:gd name="T84" fmla="*/ 2396 w 6957"/>
                  <a:gd name="T85" fmla="*/ 894 h 1271"/>
                  <a:gd name="T86" fmla="*/ 2137 w 6957"/>
                  <a:gd name="T87" fmla="*/ 825 h 1271"/>
                  <a:gd name="T88" fmla="*/ 1877 w 6957"/>
                  <a:gd name="T89" fmla="*/ 747 h 1271"/>
                  <a:gd name="T90" fmla="*/ 1615 w 6957"/>
                  <a:gd name="T91" fmla="*/ 662 h 1271"/>
                  <a:gd name="T92" fmla="*/ 1353 w 6957"/>
                  <a:gd name="T93" fmla="*/ 568 h 1271"/>
                  <a:gd name="T94" fmla="*/ 1089 w 6957"/>
                  <a:gd name="T95" fmla="*/ 466 h 1271"/>
                  <a:gd name="T96" fmla="*/ 824 w 6957"/>
                  <a:gd name="T97" fmla="*/ 356 h 1271"/>
                  <a:gd name="T98" fmla="*/ 557 w 6957"/>
                  <a:gd name="T99" fmla="*/ 237 h 1271"/>
                  <a:gd name="T100" fmla="*/ 289 w 6957"/>
                  <a:gd name="T101" fmla="*/ 108 h 1271"/>
                  <a:gd name="T102" fmla="*/ 77 w 6957"/>
                  <a:gd name="T103" fmla="*/ 0 h 1271"/>
                  <a:gd name="T104" fmla="*/ 0 w 6957"/>
                  <a:gd name="T105" fmla="*/ 0 h 1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57" h="1271">
                    <a:moveTo>
                      <a:pt x="0" y="0"/>
                    </a:moveTo>
                    <a:lnTo>
                      <a:pt x="0" y="92"/>
                    </a:lnTo>
                    <a:lnTo>
                      <a:pt x="8" y="96"/>
                    </a:lnTo>
                    <a:lnTo>
                      <a:pt x="265" y="226"/>
                    </a:lnTo>
                    <a:lnTo>
                      <a:pt x="521" y="347"/>
                    </a:lnTo>
                    <a:lnTo>
                      <a:pt x="776" y="460"/>
                    </a:lnTo>
                    <a:lnTo>
                      <a:pt x="1029" y="565"/>
                    </a:lnTo>
                    <a:lnTo>
                      <a:pt x="1280" y="661"/>
                    </a:lnTo>
                    <a:lnTo>
                      <a:pt x="1530" y="750"/>
                    </a:lnTo>
                    <a:lnTo>
                      <a:pt x="1779" y="831"/>
                    </a:lnTo>
                    <a:lnTo>
                      <a:pt x="2027" y="905"/>
                    </a:lnTo>
                    <a:lnTo>
                      <a:pt x="2273" y="971"/>
                    </a:lnTo>
                    <a:lnTo>
                      <a:pt x="2518" y="1031"/>
                    </a:lnTo>
                    <a:lnTo>
                      <a:pt x="2762" y="1083"/>
                    </a:lnTo>
                    <a:lnTo>
                      <a:pt x="3005" y="1128"/>
                    </a:lnTo>
                    <a:lnTo>
                      <a:pt x="3247" y="1167"/>
                    </a:lnTo>
                    <a:lnTo>
                      <a:pt x="3487" y="1199"/>
                    </a:lnTo>
                    <a:lnTo>
                      <a:pt x="3727" y="1225"/>
                    </a:lnTo>
                    <a:lnTo>
                      <a:pt x="3966" y="1245"/>
                    </a:lnTo>
                    <a:lnTo>
                      <a:pt x="4204" y="1259"/>
                    </a:lnTo>
                    <a:lnTo>
                      <a:pt x="4441" y="1268"/>
                    </a:lnTo>
                    <a:lnTo>
                      <a:pt x="4677" y="1271"/>
                    </a:lnTo>
                    <a:lnTo>
                      <a:pt x="4792" y="1270"/>
                    </a:lnTo>
                    <a:lnTo>
                      <a:pt x="4908" y="1268"/>
                    </a:lnTo>
                    <a:lnTo>
                      <a:pt x="5023" y="1265"/>
                    </a:lnTo>
                    <a:lnTo>
                      <a:pt x="5138" y="1260"/>
                    </a:lnTo>
                    <a:lnTo>
                      <a:pt x="5252" y="1255"/>
                    </a:lnTo>
                    <a:lnTo>
                      <a:pt x="5367" y="1248"/>
                    </a:lnTo>
                    <a:lnTo>
                      <a:pt x="5481" y="1240"/>
                    </a:lnTo>
                    <a:lnTo>
                      <a:pt x="5596" y="1231"/>
                    </a:lnTo>
                    <a:lnTo>
                      <a:pt x="5824" y="1209"/>
                    </a:lnTo>
                    <a:lnTo>
                      <a:pt x="5847" y="1206"/>
                    </a:lnTo>
                    <a:lnTo>
                      <a:pt x="4933" y="1206"/>
                    </a:lnTo>
                    <a:lnTo>
                      <a:pt x="4683" y="1204"/>
                    </a:lnTo>
                    <a:lnTo>
                      <a:pt x="4433" y="1195"/>
                    </a:lnTo>
                    <a:lnTo>
                      <a:pt x="4181" y="1180"/>
                    </a:lnTo>
                    <a:lnTo>
                      <a:pt x="3929" y="1160"/>
                    </a:lnTo>
                    <a:lnTo>
                      <a:pt x="3676" y="1133"/>
                    </a:lnTo>
                    <a:lnTo>
                      <a:pt x="3422" y="1099"/>
                    </a:lnTo>
                    <a:lnTo>
                      <a:pt x="3167" y="1058"/>
                    </a:lnTo>
                    <a:lnTo>
                      <a:pt x="2911" y="1011"/>
                    </a:lnTo>
                    <a:lnTo>
                      <a:pt x="2654" y="956"/>
                    </a:lnTo>
                    <a:lnTo>
                      <a:pt x="2396" y="894"/>
                    </a:lnTo>
                    <a:lnTo>
                      <a:pt x="2137" y="825"/>
                    </a:lnTo>
                    <a:lnTo>
                      <a:pt x="1877" y="747"/>
                    </a:lnTo>
                    <a:lnTo>
                      <a:pt x="1615" y="662"/>
                    </a:lnTo>
                    <a:lnTo>
                      <a:pt x="1353" y="568"/>
                    </a:lnTo>
                    <a:lnTo>
                      <a:pt x="1089" y="466"/>
                    </a:lnTo>
                    <a:lnTo>
                      <a:pt x="824" y="356"/>
                    </a:lnTo>
                    <a:lnTo>
                      <a:pt x="557" y="237"/>
                    </a:lnTo>
                    <a:lnTo>
                      <a:pt x="289" y="108"/>
                    </a:lnTo>
                    <a:lnTo>
                      <a:pt x="77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3DD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8" name="Freeform 13"/>
              <p:cNvSpPr>
                <a:spLocks/>
              </p:cNvSpPr>
              <p:nvPr/>
            </p:nvSpPr>
            <p:spPr bwMode="auto">
              <a:xfrm>
                <a:off x="0" y="0"/>
                <a:ext cx="6957" cy="1271"/>
              </a:xfrm>
              <a:custGeom>
                <a:avLst/>
                <a:gdLst>
                  <a:gd name="T0" fmla="*/ 6957 w 6957"/>
                  <a:gd name="T1" fmla="*/ 1038 h 1271"/>
                  <a:gd name="T2" fmla="*/ 6856 w 6957"/>
                  <a:gd name="T3" fmla="*/ 1054 h 1271"/>
                  <a:gd name="T4" fmla="*/ 6655 w 6957"/>
                  <a:gd name="T5" fmla="*/ 1083 h 1271"/>
                  <a:gd name="T6" fmla="*/ 6555 w 6957"/>
                  <a:gd name="T7" fmla="*/ 1096 h 1271"/>
                  <a:gd name="T8" fmla="*/ 6353 w 6957"/>
                  <a:gd name="T9" fmla="*/ 1121 h 1271"/>
                  <a:gd name="T10" fmla="*/ 6151 w 6957"/>
                  <a:gd name="T11" fmla="*/ 1143 h 1271"/>
                  <a:gd name="T12" fmla="*/ 5949 w 6957"/>
                  <a:gd name="T13" fmla="*/ 1162 h 1271"/>
                  <a:gd name="T14" fmla="*/ 5747 w 6957"/>
                  <a:gd name="T15" fmla="*/ 1178 h 1271"/>
                  <a:gd name="T16" fmla="*/ 5544 w 6957"/>
                  <a:gd name="T17" fmla="*/ 1190 h 1271"/>
                  <a:gd name="T18" fmla="*/ 5341 w 6957"/>
                  <a:gd name="T19" fmla="*/ 1199 h 1271"/>
                  <a:gd name="T20" fmla="*/ 5137 w 6957"/>
                  <a:gd name="T21" fmla="*/ 1205 h 1271"/>
                  <a:gd name="T22" fmla="*/ 4933 w 6957"/>
                  <a:gd name="T23" fmla="*/ 1206 h 1271"/>
                  <a:gd name="T24" fmla="*/ 5847 w 6957"/>
                  <a:gd name="T25" fmla="*/ 1206 h 1271"/>
                  <a:gd name="T26" fmla="*/ 6051 w 6957"/>
                  <a:gd name="T27" fmla="*/ 1183 h 1271"/>
                  <a:gd name="T28" fmla="*/ 6279 w 6957"/>
                  <a:gd name="T29" fmla="*/ 1153 h 1271"/>
                  <a:gd name="T30" fmla="*/ 6505 w 6957"/>
                  <a:gd name="T31" fmla="*/ 1118 h 1271"/>
                  <a:gd name="T32" fmla="*/ 6715 w 6957"/>
                  <a:gd name="T33" fmla="*/ 1083 h 1271"/>
                  <a:gd name="T34" fmla="*/ 6957 w 6957"/>
                  <a:gd name="T35" fmla="*/ 1038 h 1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6957" h="1271">
                    <a:moveTo>
                      <a:pt x="6957" y="1038"/>
                    </a:moveTo>
                    <a:lnTo>
                      <a:pt x="6856" y="1054"/>
                    </a:lnTo>
                    <a:lnTo>
                      <a:pt x="6655" y="1083"/>
                    </a:lnTo>
                    <a:lnTo>
                      <a:pt x="6555" y="1096"/>
                    </a:lnTo>
                    <a:lnTo>
                      <a:pt x="6353" y="1121"/>
                    </a:lnTo>
                    <a:lnTo>
                      <a:pt x="6151" y="1143"/>
                    </a:lnTo>
                    <a:lnTo>
                      <a:pt x="5949" y="1162"/>
                    </a:lnTo>
                    <a:lnTo>
                      <a:pt x="5747" y="1178"/>
                    </a:lnTo>
                    <a:lnTo>
                      <a:pt x="5544" y="1190"/>
                    </a:lnTo>
                    <a:lnTo>
                      <a:pt x="5341" y="1199"/>
                    </a:lnTo>
                    <a:lnTo>
                      <a:pt x="5137" y="1205"/>
                    </a:lnTo>
                    <a:lnTo>
                      <a:pt x="4933" y="1206"/>
                    </a:lnTo>
                    <a:lnTo>
                      <a:pt x="5847" y="1206"/>
                    </a:lnTo>
                    <a:lnTo>
                      <a:pt x="6051" y="1183"/>
                    </a:lnTo>
                    <a:lnTo>
                      <a:pt x="6279" y="1153"/>
                    </a:lnTo>
                    <a:lnTo>
                      <a:pt x="6505" y="1118"/>
                    </a:lnTo>
                    <a:lnTo>
                      <a:pt x="6715" y="1083"/>
                    </a:lnTo>
                    <a:lnTo>
                      <a:pt x="6957" y="1038"/>
                    </a:lnTo>
                  </a:path>
                </a:pathLst>
              </a:custGeom>
              <a:solidFill>
                <a:srgbClr val="C3DD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6" name="Group 14"/>
          <p:cNvGrpSpPr>
            <a:grpSpLocks/>
          </p:cNvGrpSpPr>
          <p:nvPr/>
        </p:nvGrpSpPr>
        <p:grpSpPr bwMode="auto">
          <a:xfrm rot="10800000">
            <a:off x="0" y="6115478"/>
            <a:ext cx="13526218" cy="718881"/>
            <a:chOff x="0" y="0"/>
            <a:chExt cx="11906" cy="1509"/>
          </a:xfrm>
        </p:grpSpPr>
        <p:grpSp>
          <p:nvGrpSpPr>
            <p:cNvPr id="15" name="Group 15"/>
            <p:cNvGrpSpPr>
              <a:grpSpLocks/>
            </p:cNvGrpSpPr>
            <p:nvPr/>
          </p:nvGrpSpPr>
          <p:grpSpPr bwMode="auto">
            <a:xfrm>
              <a:off x="1829" y="537"/>
              <a:ext cx="10077" cy="962"/>
              <a:chOff x="1829" y="537"/>
              <a:chExt cx="10077" cy="962"/>
            </a:xfrm>
          </p:grpSpPr>
          <p:sp>
            <p:nvSpPr>
              <p:cNvPr id="24" name="Freeform 4"/>
              <p:cNvSpPr>
                <a:spLocks/>
              </p:cNvSpPr>
              <p:nvPr/>
            </p:nvSpPr>
            <p:spPr bwMode="auto">
              <a:xfrm>
                <a:off x="1829" y="537"/>
                <a:ext cx="10077" cy="962"/>
              </a:xfrm>
              <a:custGeom>
                <a:avLst/>
                <a:gdLst>
                  <a:gd name="T0" fmla="+- 0 1829 1829"/>
                  <a:gd name="T1" fmla="*/ T0 w 10077"/>
                  <a:gd name="T2" fmla="+- 0 1319 537"/>
                  <a:gd name="T3" fmla="*/ 1319 h 962"/>
                  <a:gd name="T4" fmla="+- 0 2057 1829"/>
                  <a:gd name="T5" fmla="*/ T4 w 10077"/>
                  <a:gd name="T6" fmla="+- 0 1354 537"/>
                  <a:gd name="T7" fmla="*/ 1354 h 962"/>
                  <a:gd name="T8" fmla="+- 0 2287 1829"/>
                  <a:gd name="T9" fmla="*/ T8 w 10077"/>
                  <a:gd name="T10" fmla="+- 0 1385 537"/>
                  <a:gd name="T11" fmla="*/ 1385 h 962"/>
                  <a:gd name="T12" fmla="+- 0 2518 1829"/>
                  <a:gd name="T13" fmla="*/ T12 w 10077"/>
                  <a:gd name="T14" fmla="+- 0 1412 537"/>
                  <a:gd name="T15" fmla="*/ 1412 h 962"/>
                  <a:gd name="T16" fmla="+- 0 2749 1829"/>
                  <a:gd name="T17" fmla="*/ T16 w 10077"/>
                  <a:gd name="T18" fmla="+- 0 1435 537"/>
                  <a:gd name="T19" fmla="*/ 1435 h 962"/>
                  <a:gd name="T20" fmla="+- 0 2980 1829"/>
                  <a:gd name="T21" fmla="*/ T20 w 10077"/>
                  <a:gd name="T22" fmla="+- 0 1454 537"/>
                  <a:gd name="T23" fmla="*/ 1454 h 962"/>
                  <a:gd name="T24" fmla="+- 0 3212 1829"/>
                  <a:gd name="T25" fmla="*/ T24 w 10077"/>
                  <a:gd name="T26" fmla="+- 0 1469 537"/>
                  <a:gd name="T27" fmla="*/ 1469 h 962"/>
                  <a:gd name="T28" fmla="+- 0 3443 1829"/>
                  <a:gd name="T29" fmla="*/ T28 w 10077"/>
                  <a:gd name="T30" fmla="+- 0 1481 537"/>
                  <a:gd name="T31" fmla="*/ 1481 h 962"/>
                  <a:gd name="T32" fmla="+- 0 3673 1829"/>
                  <a:gd name="T33" fmla="*/ T32 w 10077"/>
                  <a:gd name="T34" fmla="+- 0 1490 537"/>
                  <a:gd name="T35" fmla="*/ 1490 h 962"/>
                  <a:gd name="T36" fmla="+- 0 3901 1829"/>
                  <a:gd name="T37" fmla="*/ T36 w 10077"/>
                  <a:gd name="T38" fmla="+- 0 1496 537"/>
                  <a:gd name="T39" fmla="*/ 1496 h 962"/>
                  <a:gd name="T40" fmla="+- 0 4129 1829"/>
                  <a:gd name="T41" fmla="*/ T40 w 10077"/>
                  <a:gd name="T42" fmla="+- 0 1499 537"/>
                  <a:gd name="T43" fmla="*/ 1499 h 962"/>
                  <a:gd name="T44" fmla="+- 0 4354 1829"/>
                  <a:gd name="T45" fmla="*/ T44 w 10077"/>
                  <a:gd name="T46" fmla="+- 0 1499 537"/>
                  <a:gd name="T47" fmla="*/ 1499 h 962"/>
                  <a:gd name="T48" fmla="+- 0 4577 1829"/>
                  <a:gd name="T49" fmla="*/ T48 w 10077"/>
                  <a:gd name="T50" fmla="+- 0 1497 537"/>
                  <a:gd name="T51" fmla="*/ 1497 h 962"/>
                  <a:gd name="T52" fmla="+- 0 5015 1829"/>
                  <a:gd name="T53" fmla="*/ T52 w 10077"/>
                  <a:gd name="T54" fmla="+- 0 1487 537"/>
                  <a:gd name="T55" fmla="*/ 1487 h 962"/>
                  <a:gd name="T56" fmla="+- 0 5439 1829"/>
                  <a:gd name="T57" fmla="*/ T56 w 10077"/>
                  <a:gd name="T58" fmla="+- 0 1469 537"/>
                  <a:gd name="T59" fmla="*/ 1469 h 962"/>
                  <a:gd name="T60" fmla="+- 0 5847 1829"/>
                  <a:gd name="T61" fmla="*/ T60 w 10077"/>
                  <a:gd name="T62" fmla="+- 0 1446 537"/>
                  <a:gd name="T63" fmla="*/ 1446 h 962"/>
                  <a:gd name="T64" fmla="+- 0 6085 1829"/>
                  <a:gd name="T65" fmla="*/ T64 w 10077"/>
                  <a:gd name="T66" fmla="+- 0 1429 537"/>
                  <a:gd name="T67" fmla="*/ 1429 h 962"/>
                  <a:gd name="T68" fmla="+- 0 3524 1829"/>
                  <a:gd name="T69" fmla="*/ T68 w 10077"/>
                  <a:gd name="T70" fmla="+- 0 1429 537"/>
                  <a:gd name="T71" fmla="*/ 1429 h 962"/>
                  <a:gd name="T72" fmla="+- 0 3281 1829"/>
                  <a:gd name="T73" fmla="*/ T72 w 10077"/>
                  <a:gd name="T74" fmla="+- 0 1426 537"/>
                  <a:gd name="T75" fmla="*/ 1426 h 962"/>
                  <a:gd name="T76" fmla="+- 0 3038 1829"/>
                  <a:gd name="T77" fmla="*/ T76 w 10077"/>
                  <a:gd name="T78" fmla="+- 0 1419 537"/>
                  <a:gd name="T79" fmla="*/ 1419 h 962"/>
                  <a:gd name="T80" fmla="+- 0 2795 1829"/>
                  <a:gd name="T81" fmla="*/ T80 w 10077"/>
                  <a:gd name="T82" fmla="+- 0 1408 537"/>
                  <a:gd name="T83" fmla="*/ 1408 h 962"/>
                  <a:gd name="T84" fmla="+- 0 2551 1829"/>
                  <a:gd name="T85" fmla="*/ T84 w 10077"/>
                  <a:gd name="T86" fmla="+- 0 1393 537"/>
                  <a:gd name="T87" fmla="*/ 1393 h 962"/>
                  <a:gd name="T88" fmla="+- 0 2309 1829"/>
                  <a:gd name="T89" fmla="*/ T88 w 10077"/>
                  <a:gd name="T90" fmla="+- 0 1373 537"/>
                  <a:gd name="T91" fmla="*/ 1373 h 962"/>
                  <a:gd name="T92" fmla="+- 0 2068 1829"/>
                  <a:gd name="T93" fmla="*/ T92 w 10077"/>
                  <a:gd name="T94" fmla="+- 0 1348 537"/>
                  <a:gd name="T95" fmla="*/ 1348 h 962"/>
                  <a:gd name="T96" fmla="+- 0 1829 1829"/>
                  <a:gd name="T97" fmla="*/ T96 w 10077"/>
                  <a:gd name="T98" fmla="+- 0 1319 537"/>
                  <a:gd name="T99" fmla="*/ 1319 h 96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</a:cxnLst>
                <a:rect l="0" t="0" r="r" b="b"/>
                <a:pathLst>
                  <a:path w="10077" h="962">
                    <a:moveTo>
                      <a:pt x="0" y="782"/>
                    </a:moveTo>
                    <a:lnTo>
                      <a:pt x="228" y="817"/>
                    </a:lnTo>
                    <a:lnTo>
                      <a:pt x="458" y="848"/>
                    </a:lnTo>
                    <a:lnTo>
                      <a:pt x="689" y="875"/>
                    </a:lnTo>
                    <a:lnTo>
                      <a:pt x="920" y="898"/>
                    </a:lnTo>
                    <a:lnTo>
                      <a:pt x="1151" y="917"/>
                    </a:lnTo>
                    <a:lnTo>
                      <a:pt x="1383" y="932"/>
                    </a:lnTo>
                    <a:lnTo>
                      <a:pt x="1614" y="944"/>
                    </a:lnTo>
                    <a:lnTo>
                      <a:pt x="1844" y="953"/>
                    </a:lnTo>
                    <a:lnTo>
                      <a:pt x="2072" y="959"/>
                    </a:lnTo>
                    <a:lnTo>
                      <a:pt x="2300" y="962"/>
                    </a:lnTo>
                    <a:lnTo>
                      <a:pt x="2525" y="962"/>
                    </a:lnTo>
                    <a:lnTo>
                      <a:pt x="2748" y="960"/>
                    </a:lnTo>
                    <a:lnTo>
                      <a:pt x="3186" y="950"/>
                    </a:lnTo>
                    <a:lnTo>
                      <a:pt x="3610" y="932"/>
                    </a:lnTo>
                    <a:lnTo>
                      <a:pt x="4018" y="909"/>
                    </a:lnTo>
                    <a:lnTo>
                      <a:pt x="4256" y="892"/>
                    </a:lnTo>
                    <a:lnTo>
                      <a:pt x="1695" y="892"/>
                    </a:lnTo>
                    <a:lnTo>
                      <a:pt x="1452" y="889"/>
                    </a:lnTo>
                    <a:lnTo>
                      <a:pt x="1209" y="882"/>
                    </a:lnTo>
                    <a:lnTo>
                      <a:pt x="966" y="871"/>
                    </a:lnTo>
                    <a:lnTo>
                      <a:pt x="722" y="856"/>
                    </a:lnTo>
                    <a:lnTo>
                      <a:pt x="480" y="836"/>
                    </a:lnTo>
                    <a:lnTo>
                      <a:pt x="239" y="811"/>
                    </a:lnTo>
                    <a:lnTo>
                      <a:pt x="0" y="782"/>
                    </a:lnTo>
                  </a:path>
                </a:pathLst>
              </a:custGeom>
              <a:solidFill>
                <a:srgbClr val="C3DD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25" name="Freeform 5"/>
              <p:cNvSpPr>
                <a:spLocks/>
              </p:cNvSpPr>
              <p:nvPr/>
            </p:nvSpPr>
            <p:spPr bwMode="auto">
              <a:xfrm>
                <a:off x="1829" y="537"/>
                <a:ext cx="10077" cy="962"/>
              </a:xfrm>
              <a:custGeom>
                <a:avLst/>
                <a:gdLst>
                  <a:gd name="T0" fmla="+- 0 11692 1829"/>
                  <a:gd name="T1" fmla="*/ T0 w 10077"/>
                  <a:gd name="T2" fmla="+- 0 537 537"/>
                  <a:gd name="T3" fmla="*/ 537 h 962"/>
                  <a:gd name="T4" fmla="+- 0 11231 1829"/>
                  <a:gd name="T5" fmla="*/ T4 w 10077"/>
                  <a:gd name="T6" fmla="+- 0 544 537"/>
                  <a:gd name="T7" fmla="*/ 544 h 962"/>
                  <a:gd name="T8" fmla="+- 0 10765 1829"/>
                  <a:gd name="T9" fmla="*/ T8 w 10077"/>
                  <a:gd name="T10" fmla="+- 0 573 537"/>
                  <a:gd name="T11" fmla="*/ 573 h 962"/>
                  <a:gd name="T12" fmla="+- 0 10294 1829"/>
                  <a:gd name="T13" fmla="*/ T12 w 10077"/>
                  <a:gd name="T14" fmla="+- 0 620 537"/>
                  <a:gd name="T15" fmla="*/ 620 h 962"/>
                  <a:gd name="T16" fmla="+- 0 9819 1829"/>
                  <a:gd name="T17" fmla="*/ T16 w 10077"/>
                  <a:gd name="T18" fmla="+- 0 683 537"/>
                  <a:gd name="T19" fmla="*/ 683 h 962"/>
                  <a:gd name="T20" fmla="+- 0 9342 1829"/>
                  <a:gd name="T21" fmla="*/ T20 w 10077"/>
                  <a:gd name="T22" fmla="+- 0 756 537"/>
                  <a:gd name="T23" fmla="*/ 756 h 962"/>
                  <a:gd name="T24" fmla="+- 0 7419 1829"/>
                  <a:gd name="T25" fmla="*/ T24 w 10077"/>
                  <a:gd name="T26" fmla="+- 0 1090 537"/>
                  <a:gd name="T27" fmla="*/ 1090 h 962"/>
                  <a:gd name="T28" fmla="+- 0 6938 1829"/>
                  <a:gd name="T29" fmla="*/ T28 w 10077"/>
                  <a:gd name="T30" fmla="+- 0 1166 537"/>
                  <a:gd name="T31" fmla="*/ 1166 h 962"/>
                  <a:gd name="T32" fmla="+- 0 6459 1829"/>
                  <a:gd name="T33" fmla="*/ T32 w 10077"/>
                  <a:gd name="T34" fmla="+- 0 1232 537"/>
                  <a:gd name="T35" fmla="*/ 1232 h 962"/>
                  <a:gd name="T36" fmla="+- 0 6258 1829"/>
                  <a:gd name="T37" fmla="*/ T36 w 10077"/>
                  <a:gd name="T38" fmla="+- 0 1257 537"/>
                  <a:gd name="T39" fmla="*/ 1257 h 962"/>
                  <a:gd name="T40" fmla="+- 0 5841 1829"/>
                  <a:gd name="T41" fmla="*/ T40 w 10077"/>
                  <a:gd name="T42" fmla="+- 0 1304 537"/>
                  <a:gd name="T43" fmla="*/ 1304 h 962"/>
                  <a:gd name="T44" fmla="+- 0 5403 1829"/>
                  <a:gd name="T45" fmla="*/ T44 w 10077"/>
                  <a:gd name="T46" fmla="+- 0 1346 537"/>
                  <a:gd name="T47" fmla="*/ 1346 h 962"/>
                  <a:gd name="T48" fmla="+- 0 4950 1829"/>
                  <a:gd name="T49" fmla="*/ T48 w 10077"/>
                  <a:gd name="T50" fmla="+- 0 1381 537"/>
                  <a:gd name="T51" fmla="*/ 1381 h 962"/>
                  <a:gd name="T52" fmla="+- 0 4718 1829"/>
                  <a:gd name="T53" fmla="*/ T52 w 10077"/>
                  <a:gd name="T54" fmla="+- 0 1396 537"/>
                  <a:gd name="T55" fmla="*/ 1396 h 962"/>
                  <a:gd name="T56" fmla="+- 0 4483 1829"/>
                  <a:gd name="T57" fmla="*/ T56 w 10077"/>
                  <a:gd name="T58" fmla="+- 0 1408 537"/>
                  <a:gd name="T59" fmla="*/ 1408 h 962"/>
                  <a:gd name="T60" fmla="+- 0 4246 1829"/>
                  <a:gd name="T61" fmla="*/ T60 w 10077"/>
                  <a:gd name="T62" fmla="+- 0 1418 537"/>
                  <a:gd name="T63" fmla="*/ 1418 h 962"/>
                  <a:gd name="T64" fmla="+- 0 4007 1829"/>
                  <a:gd name="T65" fmla="*/ T64 w 10077"/>
                  <a:gd name="T66" fmla="+- 0 1425 537"/>
                  <a:gd name="T67" fmla="*/ 1425 h 962"/>
                  <a:gd name="T68" fmla="+- 0 3766 1829"/>
                  <a:gd name="T69" fmla="*/ T68 w 10077"/>
                  <a:gd name="T70" fmla="+- 0 1429 537"/>
                  <a:gd name="T71" fmla="*/ 1429 h 962"/>
                  <a:gd name="T72" fmla="+- 0 3524 1829"/>
                  <a:gd name="T73" fmla="*/ T72 w 10077"/>
                  <a:gd name="T74" fmla="+- 0 1429 537"/>
                  <a:gd name="T75" fmla="*/ 1429 h 962"/>
                  <a:gd name="T76" fmla="+- 0 6085 1829"/>
                  <a:gd name="T77" fmla="*/ T76 w 10077"/>
                  <a:gd name="T78" fmla="+- 0 1429 537"/>
                  <a:gd name="T79" fmla="*/ 1429 h 962"/>
                  <a:gd name="T80" fmla="+- 0 6236 1829"/>
                  <a:gd name="T81" fmla="*/ T80 w 10077"/>
                  <a:gd name="T82" fmla="+- 0 1418 537"/>
                  <a:gd name="T83" fmla="*/ 1418 h 962"/>
                  <a:gd name="T84" fmla="+- 0 6719 1829"/>
                  <a:gd name="T85" fmla="*/ T84 w 10077"/>
                  <a:gd name="T86" fmla="+- 0 1374 537"/>
                  <a:gd name="T87" fmla="*/ 1374 h 962"/>
                  <a:gd name="T88" fmla="+- 0 7205 1829"/>
                  <a:gd name="T89" fmla="*/ T88 w 10077"/>
                  <a:gd name="T90" fmla="+- 0 1320 537"/>
                  <a:gd name="T91" fmla="*/ 1320 h 962"/>
                  <a:gd name="T92" fmla="+- 0 9149 1829"/>
                  <a:gd name="T93" fmla="*/ T92 w 10077"/>
                  <a:gd name="T94" fmla="+- 0 1075 537"/>
                  <a:gd name="T95" fmla="*/ 1075 h 962"/>
                  <a:gd name="T96" fmla="+- 0 9631 1829"/>
                  <a:gd name="T97" fmla="*/ T96 w 10077"/>
                  <a:gd name="T98" fmla="+- 0 1024 537"/>
                  <a:gd name="T99" fmla="*/ 1024 h 962"/>
                  <a:gd name="T100" fmla="+- 0 10110 1829"/>
                  <a:gd name="T101" fmla="*/ T100 w 10077"/>
                  <a:gd name="T102" fmla="+- 0 985 537"/>
                  <a:gd name="T103" fmla="*/ 985 h 962"/>
                  <a:gd name="T104" fmla="+- 0 10584 1829"/>
                  <a:gd name="T105" fmla="*/ T104 w 10077"/>
                  <a:gd name="T106" fmla="+- 0 961 537"/>
                  <a:gd name="T107" fmla="*/ 961 h 962"/>
                  <a:gd name="T108" fmla="+- 0 11053 1829"/>
                  <a:gd name="T109" fmla="*/ T108 w 10077"/>
                  <a:gd name="T110" fmla="+- 0 956 537"/>
                  <a:gd name="T111" fmla="*/ 956 h 962"/>
                  <a:gd name="T112" fmla="+- 0 11905 1829"/>
                  <a:gd name="T113" fmla="*/ T112 w 10077"/>
                  <a:gd name="T114" fmla="+- 0 956 537"/>
                  <a:gd name="T115" fmla="*/ 956 h 962"/>
                  <a:gd name="T116" fmla="+- 0 11905 1829"/>
                  <a:gd name="T117" fmla="*/ T116 w 10077"/>
                  <a:gd name="T118" fmla="+- 0 546 537"/>
                  <a:gd name="T119" fmla="*/ 546 h 962"/>
                  <a:gd name="T120" fmla="+- 0 11692 1829"/>
                  <a:gd name="T121" fmla="*/ T120 w 10077"/>
                  <a:gd name="T122" fmla="+- 0 537 537"/>
                  <a:gd name="T123" fmla="*/ 537 h 96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</a:cxnLst>
                <a:rect l="0" t="0" r="r" b="b"/>
                <a:pathLst>
                  <a:path w="10077" h="962">
                    <a:moveTo>
                      <a:pt x="9863" y="0"/>
                    </a:moveTo>
                    <a:lnTo>
                      <a:pt x="9402" y="7"/>
                    </a:lnTo>
                    <a:lnTo>
                      <a:pt x="8936" y="36"/>
                    </a:lnTo>
                    <a:lnTo>
                      <a:pt x="8465" y="83"/>
                    </a:lnTo>
                    <a:lnTo>
                      <a:pt x="7990" y="146"/>
                    </a:lnTo>
                    <a:lnTo>
                      <a:pt x="7513" y="219"/>
                    </a:lnTo>
                    <a:lnTo>
                      <a:pt x="5590" y="553"/>
                    </a:lnTo>
                    <a:lnTo>
                      <a:pt x="5109" y="629"/>
                    </a:lnTo>
                    <a:lnTo>
                      <a:pt x="4630" y="695"/>
                    </a:lnTo>
                    <a:lnTo>
                      <a:pt x="4429" y="720"/>
                    </a:lnTo>
                    <a:lnTo>
                      <a:pt x="4012" y="767"/>
                    </a:lnTo>
                    <a:lnTo>
                      <a:pt x="3574" y="809"/>
                    </a:lnTo>
                    <a:lnTo>
                      <a:pt x="3121" y="844"/>
                    </a:lnTo>
                    <a:lnTo>
                      <a:pt x="2889" y="859"/>
                    </a:lnTo>
                    <a:lnTo>
                      <a:pt x="2654" y="871"/>
                    </a:lnTo>
                    <a:lnTo>
                      <a:pt x="2417" y="881"/>
                    </a:lnTo>
                    <a:lnTo>
                      <a:pt x="2178" y="888"/>
                    </a:lnTo>
                    <a:lnTo>
                      <a:pt x="1937" y="892"/>
                    </a:lnTo>
                    <a:lnTo>
                      <a:pt x="1695" y="892"/>
                    </a:lnTo>
                    <a:lnTo>
                      <a:pt x="4256" y="892"/>
                    </a:lnTo>
                    <a:lnTo>
                      <a:pt x="4407" y="881"/>
                    </a:lnTo>
                    <a:lnTo>
                      <a:pt x="4890" y="837"/>
                    </a:lnTo>
                    <a:lnTo>
                      <a:pt x="5376" y="783"/>
                    </a:lnTo>
                    <a:lnTo>
                      <a:pt x="7320" y="538"/>
                    </a:lnTo>
                    <a:lnTo>
                      <a:pt x="7802" y="487"/>
                    </a:lnTo>
                    <a:lnTo>
                      <a:pt x="8281" y="448"/>
                    </a:lnTo>
                    <a:lnTo>
                      <a:pt x="8755" y="424"/>
                    </a:lnTo>
                    <a:lnTo>
                      <a:pt x="9224" y="419"/>
                    </a:lnTo>
                    <a:lnTo>
                      <a:pt x="10076" y="419"/>
                    </a:lnTo>
                    <a:lnTo>
                      <a:pt x="10076" y="9"/>
                    </a:lnTo>
                    <a:lnTo>
                      <a:pt x="9863" y="0"/>
                    </a:lnTo>
                  </a:path>
                </a:pathLst>
              </a:custGeom>
              <a:solidFill>
                <a:srgbClr val="C3DD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26" name="Freeform 6"/>
              <p:cNvSpPr>
                <a:spLocks/>
              </p:cNvSpPr>
              <p:nvPr/>
            </p:nvSpPr>
            <p:spPr bwMode="auto">
              <a:xfrm>
                <a:off x="1829" y="537"/>
                <a:ext cx="10077" cy="962"/>
              </a:xfrm>
              <a:custGeom>
                <a:avLst/>
                <a:gdLst>
                  <a:gd name="T0" fmla="+- 0 11905 1829"/>
                  <a:gd name="T1" fmla="*/ T0 w 10077"/>
                  <a:gd name="T2" fmla="+- 0 956 537"/>
                  <a:gd name="T3" fmla="*/ 956 h 962"/>
                  <a:gd name="T4" fmla="+- 0 11053 1829"/>
                  <a:gd name="T5" fmla="*/ T4 w 10077"/>
                  <a:gd name="T6" fmla="+- 0 956 537"/>
                  <a:gd name="T7" fmla="*/ 956 h 962"/>
                  <a:gd name="T8" fmla="+- 0 11516 1829"/>
                  <a:gd name="T9" fmla="*/ T8 w 10077"/>
                  <a:gd name="T10" fmla="+- 0 973 537"/>
                  <a:gd name="T11" fmla="*/ 973 h 962"/>
                  <a:gd name="T12" fmla="+- 0 11905 1829"/>
                  <a:gd name="T13" fmla="*/ T12 w 10077"/>
                  <a:gd name="T14" fmla="+- 0 1010 537"/>
                  <a:gd name="T15" fmla="*/ 1010 h 962"/>
                  <a:gd name="T16" fmla="+- 0 11905 1829"/>
                  <a:gd name="T17" fmla="*/ T16 w 10077"/>
                  <a:gd name="T18" fmla="+- 0 956 537"/>
                  <a:gd name="T19" fmla="*/ 956 h 96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0077" h="962">
                    <a:moveTo>
                      <a:pt x="10076" y="419"/>
                    </a:moveTo>
                    <a:lnTo>
                      <a:pt x="9224" y="419"/>
                    </a:lnTo>
                    <a:lnTo>
                      <a:pt x="9687" y="436"/>
                    </a:lnTo>
                    <a:lnTo>
                      <a:pt x="10076" y="473"/>
                    </a:lnTo>
                    <a:lnTo>
                      <a:pt x="10076" y="419"/>
                    </a:lnTo>
                  </a:path>
                </a:pathLst>
              </a:custGeom>
              <a:solidFill>
                <a:srgbClr val="C3DD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</p:grpSp>
        <p:grpSp>
          <p:nvGrpSpPr>
            <p:cNvPr id="16" name="Group 7"/>
            <p:cNvGrpSpPr>
              <a:grpSpLocks/>
            </p:cNvGrpSpPr>
            <p:nvPr/>
          </p:nvGrpSpPr>
          <p:grpSpPr bwMode="auto">
            <a:xfrm>
              <a:off x="31" y="287"/>
              <a:ext cx="11874" cy="1142"/>
              <a:chOff x="31" y="287"/>
              <a:chExt cx="11874" cy="1142"/>
            </a:xfrm>
          </p:grpSpPr>
          <p:sp>
            <p:nvSpPr>
              <p:cNvPr id="21" name="Freeform 20"/>
              <p:cNvSpPr>
                <a:spLocks/>
              </p:cNvSpPr>
              <p:nvPr/>
            </p:nvSpPr>
            <p:spPr bwMode="auto">
              <a:xfrm>
                <a:off x="31" y="287"/>
                <a:ext cx="11874" cy="1142"/>
              </a:xfrm>
              <a:custGeom>
                <a:avLst/>
                <a:gdLst>
                  <a:gd name="T0" fmla="+- 0 32 31"/>
                  <a:gd name="T1" fmla="*/ T0 w 11874"/>
                  <a:gd name="T2" fmla="+- 0 876 287"/>
                  <a:gd name="T3" fmla="*/ 876 h 1142"/>
                  <a:gd name="T4" fmla="+- 0 330 31"/>
                  <a:gd name="T5" fmla="*/ T4 w 11874"/>
                  <a:gd name="T6" fmla="+- 0 986 287"/>
                  <a:gd name="T7" fmla="*/ 986 h 1142"/>
                  <a:gd name="T8" fmla="+- 0 638 31"/>
                  <a:gd name="T9" fmla="*/ T8 w 11874"/>
                  <a:gd name="T10" fmla="+- 0 1079 287"/>
                  <a:gd name="T11" fmla="*/ 1079 h 1142"/>
                  <a:gd name="T12" fmla="+- 0 953 31"/>
                  <a:gd name="T13" fmla="*/ T12 w 11874"/>
                  <a:gd name="T14" fmla="+- 0 1160 287"/>
                  <a:gd name="T15" fmla="*/ 1160 h 1142"/>
                  <a:gd name="T16" fmla="+- 0 1275 31"/>
                  <a:gd name="T17" fmla="*/ T16 w 11874"/>
                  <a:gd name="T18" fmla="+- 0 1229 287"/>
                  <a:gd name="T19" fmla="*/ 1229 h 1142"/>
                  <a:gd name="T20" fmla="+- 0 1603 31"/>
                  <a:gd name="T21" fmla="*/ T20 w 11874"/>
                  <a:gd name="T22" fmla="+- 0 1286 287"/>
                  <a:gd name="T23" fmla="*/ 1286 h 1142"/>
                  <a:gd name="T24" fmla="+- 0 1936 31"/>
                  <a:gd name="T25" fmla="*/ T24 w 11874"/>
                  <a:gd name="T26" fmla="+- 0 1333 287"/>
                  <a:gd name="T27" fmla="*/ 1333 h 1142"/>
                  <a:gd name="T28" fmla="+- 0 2272 31"/>
                  <a:gd name="T29" fmla="*/ T28 w 11874"/>
                  <a:gd name="T30" fmla="+- 0 1370 287"/>
                  <a:gd name="T31" fmla="*/ 1370 h 1142"/>
                  <a:gd name="T32" fmla="+- 0 2610 31"/>
                  <a:gd name="T33" fmla="*/ T32 w 11874"/>
                  <a:gd name="T34" fmla="+- 0 1397 287"/>
                  <a:gd name="T35" fmla="*/ 1397 h 1142"/>
                  <a:gd name="T36" fmla="+- 0 2950 31"/>
                  <a:gd name="T37" fmla="*/ T36 w 11874"/>
                  <a:gd name="T38" fmla="+- 0 1416 287"/>
                  <a:gd name="T39" fmla="*/ 1416 h 1142"/>
                  <a:gd name="T40" fmla="+- 0 3290 31"/>
                  <a:gd name="T41" fmla="*/ T40 w 11874"/>
                  <a:gd name="T42" fmla="+- 0 1426 287"/>
                  <a:gd name="T43" fmla="*/ 1426 h 1142"/>
                  <a:gd name="T44" fmla="+- 0 3629 31"/>
                  <a:gd name="T45" fmla="*/ T44 w 11874"/>
                  <a:gd name="T46" fmla="+- 0 1429 287"/>
                  <a:gd name="T47" fmla="*/ 1429 h 1142"/>
                  <a:gd name="T48" fmla="+- 0 3966 31"/>
                  <a:gd name="T49" fmla="*/ T48 w 11874"/>
                  <a:gd name="T50" fmla="+- 0 1426 287"/>
                  <a:gd name="T51" fmla="*/ 1426 h 1142"/>
                  <a:gd name="T52" fmla="+- 0 4299 31"/>
                  <a:gd name="T53" fmla="*/ T52 w 11874"/>
                  <a:gd name="T54" fmla="+- 0 1416 287"/>
                  <a:gd name="T55" fmla="*/ 1416 h 1142"/>
                  <a:gd name="T56" fmla="+- 0 4629 31"/>
                  <a:gd name="T57" fmla="*/ T56 w 11874"/>
                  <a:gd name="T58" fmla="+- 0 1401 287"/>
                  <a:gd name="T59" fmla="*/ 1401 h 1142"/>
                  <a:gd name="T60" fmla="+- 0 4954 31"/>
                  <a:gd name="T61" fmla="*/ T60 w 11874"/>
                  <a:gd name="T62" fmla="+- 0 1381 287"/>
                  <a:gd name="T63" fmla="*/ 1381 h 1142"/>
                  <a:gd name="T64" fmla="+- 0 5270 31"/>
                  <a:gd name="T65" fmla="*/ T64 w 11874"/>
                  <a:gd name="T66" fmla="+- 0 1357 287"/>
                  <a:gd name="T67" fmla="*/ 1357 h 1142"/>
                  <a:gd name="T68" fmla="+- 0 3650 31"/>
                  <a:gd name="T69" fmla="*/ T68 w 11874"/>
                  <a:gd name="T70" fmla="+- 0 1357 287"/>
                  <a:gd name="T71" fmla="*/ 1357 h 1142"/>
                  <a:gd name="T72" fmla="+- 0 3310 31"/>
                  <a:gd name="T73" fmla="*/ T72 w 11874"/>
                  <a:gd name="T74" fmla="+- 0 1355 287"/>
                  <a:gd name="T75" fmla="*/ 1355 h 1142"/>
                  <a:gd name="T76" fmla="+- 0 2969 31"/>
                  <a:gd name="T77" fmla="*/ T76 w 11874"/>
                  <a:gd name="T78" fmla="+- 0 1346 287"/>
                  <a:gd name="T79" fmla="*/ 1346 h 1142"/>
                  <a:gd name="T80" fmla="+- 0 2628 31"/>
                  <a:gd name="T81" fmla="*/ T80 w 11874"/>
                  <a:gd name="T82" fmla="+- 0 1329 287"/>
                  <a:gd name="T83" fmla="*/ 1329 h 1142"/>
                  <a:gd name="T84" fmla="+- 0 2288 31"/>
                  <a:gd name="T85" fmla="*/ T84 w 11874"/>
                  <a:gd name="T86" fmla="+- 0 1305 287"/>
                  <a:gd name="T87" fmla="*/ 1305 h 1142"/>
                  <a:gd name="T88" fmla="+- 0 1950 31"/>
                  <a:gd name="T89" fmla="*/ T88 w 11874"/>
                  <a:gd name="T90" fmla="+- 0 1272 287"/>
                  <a:gd name="T91" fmla="*/ 1272 h 1142"/>
                  <a:gd name="T92" fmla="+- 0 1615 31"/>
                  <a:gd name="T93" fmla="*/ T92 w 11874"/>
                  <a:gd name="T94" fmla="+- 0 1231 287"/>
                  <a:gd name="T95" fmla="*/ 1231 h 1142"/>
                  <a:gd name="T96" fmla="+- 0 1285 31"/>
                  <a:gd name="T97" fmla="*/ T96 w 11874"/>
                  <a:gd name="T98" fmla="+- 0 1180 287"/>
                  <a:gd name="T99" fmla="*/ 1180 h 1142"/>
                  <a:gd name="T100" fmla="+- 0 960 31"/>
                  <a:gd name="T101" fmla="*/ T100 w 11874"/>
                  <a:gd name="T102" fmla="+- 0 1119 287"/>
                  <a:gd name="T103" fmla="*/ 1119 h 1142"/>
                  <a:gd name="T104" fmla="+- 0 643 31"/>
                  <a:gd name="T105" fmla="*/ T104 w 11874"/>
                  <a:gd name="T106" fmla="+- 0 1049 287"/>
                  <a:gd name="T107" fmla="*/ 1049 h 1142"/>
                  <a:gd name="T108" fmla="+- 0 333 31"/>
                  <a:gd name="T109" fmla="*/ T108 w 11874"/>
                  <a:gd name="T110" fmla="+- 0 968 287"/>
                  <a:gd name="T111" fmla="*/ 968 h 1142"/>
                  <a:gd name="T112" fmla="+- 0 32 31"/>
                  <a:gd name="T113" fmla="*/ T112 w 11874"/>
                  <a:gd name="T114" fmla="+- 0 876 287"/>
                  <a:gd name="T115" fmla="*/ 876 h 114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</a:cxnLst>
                <a:rect l="0" t="0" r="r" b="b"/>
                <a:pathLst>
                  <a:path w="11874" h="1142">
                    <a:moveTo>
                      <a:pt x="1" y="589"/>
                    </a:moveTo>
                    <a:lnTo>
                      <a:pt x="299" y="699"/>
                    </a:lnTo>
                    <a:lnTo>
                      <a:pt x="607" y="792"/>
                    </a:lnTo>
                    <a:lnTo>
                      <a:pt x="922" y="873"/>
                    </a:lnTo>
                    <a:lnTo>
                      <a:pt x="1244" y="942"/>
                    </a:lnTo>
                    <a:lnTo>
                      <a:pt x="1572" y="999"/>
                    </a:lnTo>
                    <a:lnTo>
                      <a:pt x="1905" y="1046"/>
                    </a:lnTo>
                    <a:lnTo>
                      <a:pt x="2241" y="1083"/>
                    </a:lnTo>
                    <a:lnTo>
                      <a:pt x="2579" y="1110"/>
                    </a:lnTo>
                    <a:lnTo>
                      <a:pt x="2919" y="1129"/>
                    </a:lnTo>
                    <a:lnTo>
                      <a:pt x="3259" y="1139"/>
                    </a:lnTo>
                    <a:lnTo>
                      <a:pt x="3598" y="1142"/>
                    </a:lnTo>
                    <a:lnTo>
                      <a:pt x="3935" y="1139"/>
                    </a:lnTo>
                    <a:lnTo>
                      <a:pt x="4268" y="1129"/>
                    </a:lnTo>
                    <a:lnTo>
                      <a:pt x="4598" y="1114"/>
                    </a:lnTo>
                    <a:lnTo>
                      <a:pt x="4923" y="1094"/>
                    </a:lnTo>
                    <a:lnTo>
                      <a:pt x="5239" y="1070"/>
                    </a:lnTo>
                    <a:lnTo>
                      <a:pt x="3619" y="1070"/>
                    </a:lnTo>
                    <a:lnTo>
                      <a:pt x="3279" y="1068"/>
                    </a:lnTo>
                    <a:lnTo>
                      <a:pt x="2938" y="1059"/>
                    </a:lnTo>
                    <a:lnTo>
                      <a:pt x="2597" y="1042"/>
                    </a:lnTo>
                    <a:lnTo>
                      <a:pt x="2257" y="1018"/>
                    </a:lnTo>
                    <a:lnTo>
                      <a:pt x="1919" y="985"/>
                    </a:lnTo>
                    <a:lnTo>
                      <a:pt x="1584" y="944"/>
                    </a:lnTo>
                    <a:lnTo>
                      <a:pt x="1254" y="893"/>
                    </a:lnTo>
                    <a:lnTo>
                      <a:pt x="929" y="832"/>
                    </a:lnTo>
                    <a:lnTo>
                      <a:pt x="612" y="762"/>
                    </a:lnTo>
                    <a:lnTo>
                      <a:pt x="302" y="681"/>
                    </a:lnTo>
                    <a:lnTo>
                      <a:pt x="1" y="589"/>
                    </a:lnTo>
                  </a:path>
                </a:pathLst>
              </a:custGeom>
              <a:solidFill>
                <a:srgbClr val="8DC6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22" name="Freeform 21"/>
              <p:cNvSpPr>
                <a:spLocks/>
              </p:cNvSpPr>
              <p:nvPr/>
            </p:nvSpPr>
            <p:spPr bwMode="auto">
              <a:xfrm>
                <a:off x="31" y="287"/>
                <a:ext cx="11874" cy="1142"/>
              </a:xfrm>
              <a:custGeom>
                <a:avLst/>
                <a:gdLst>
                  <a:gd name="T0" fmla="+- 0 11680 31"/>
                  <a:gd name="T1" fmla="*/ T0 w 11874"/>
                  <a:gd name="T2" fmla="+- 0 287 287"/>
                  <a:gd name="T3" fmla="*/ 287 h 1142"/>
                  <a:gd name="T4" fmla="+- 0 11217 31"/>
                  <a:gd name="T5" fmla="*/ T4 w 11874"/>
                  <a:gd name="T6" fmla="+- 0 306 287"/>
                  <a:gd name="T7" fmla="*/ 306 h 1142"/>
                  <a:gd name="T8" fmla="+- 0 10749 31"/>
                  <a:gd name="T9" fmla="*/ T8 w 11874"/>
                  <a:gd name="T10" fmla="+- 0 347 287"/>
                  <a:gd name="T11" fmla="*/ 347 h 1142"/>
                  <a:gd name="T12" fmla="+- 0 10278 31"/>
                  <a:gd name="T13" fmla="*/ T12 w 11874"/>
                  <a:gd name="T14" fmla="+- 0 407 287"/>
                  <a:gd name="T15" fmla="*/ 407 h 1142"/>
                  <a:gd name="T16" fmla="+- 0 9804 31"/>
                  <a:gd name="T17" fmla="*/ T16 w 11874"/>
                  <a:gd name="T18" fmla="+- 0 483 287"/>
                  <a:gd name="T19" fmla="*/ 483 h 1142"/>
                  <a:gd name="T20" fmla="+- 0 9327 31"/>
                  <a:gd name="T21" fmla="*/ T20 w 11874"/>
                  <a:gd name="T22" fmla="+- 0 570 287"/>
                  <a:gd name="T23" fmla="*/ 570 h 1142"/>
                  <a:gd name="T24" fmla="+- 0 7408 31"/>
                  <a:gd name="T25" fmla="*/ T24 w 11874"/>
                  <a:gd name="T26" fmla="+- 0 964 287"/>
                  <a:gd name="T27" fmla="*/ 964 h 1142"/>
                  <a:gd name="T28" fmla="+- 0 6928 31"/>
                  <a:gd name="T29" fmla="*/ T28 w 11874"/>
                  <a:gd name="T30" fmla="+- 0 1056 287"/>
                  <a:gd name="T31" fmla="*/ 1056 h 1142"/>
                  <a:gd name="T32" fmla="+- 0 6449 31"/>
                  <a:gd name="T33" fmla="*/ T32 w 11874"/>
                  <a:gd name="T34" fmla="+- 0 1136 287"/>
                  <a:gd name="T35" fmla="*/ 1136 h 1142"/>
                  <a:gd name="T36" fmla="+- 0 6175 31"/>
                  <a:gd name="T37" fmla="*/ T36 w 11874"/>
                  <a:gd name="T38" fmla="+- 0 1177 287"/>
                  <a:gd name="T39" fmla="*/ 1177 h 1142"/>
                  <a:gd name="T40" fmla="+- 0 5889 31"/>
                  <a:gd name="T41" fmla="*/ T40 w 11874"/>
                  <a:gd name="T42" fmla="+- 0 1214 287"/>
                  <a:gd name="T43" fmla="*/ 1214 h 1142"/>
                  <a:gd name="T44" fmla="+- 0 5592 31"/>
                  <a:gd name="T45" fmla="*/ T44 w 11874"/>
                  <a:gd name="T46" fmla="+- 0 1248 287"/>
                  <a:gd name="T47" fmla="*/ 1248 h 1142"/>
                  <a:gd name="T48" fmla="+- 0 5286 31"/>
                  <a:gd name="T49" fmla="*/ T48 w 11874"/>
                  <a:gd name="T50" fmla="+- 0 1279 287"/>
                  <a:gd name="T51" fmla="*/ 1279 h 1142"/>
                  <a:gd name="T52" fmla="+- 0 4971 31"/>
                  <a:gd name="T53" fmla="*/ T52 w 11874"/>
                  <a:gd name="T54" fmla="+- 0 1305 287"/>
                  <a:gd name="T55" fmla="*/ 1305 h 1142"/>
                  <a:gd name="T56" fmla="+- 0 4649 31"/>
                  <a:gd name="T57" fmla="*/ T56 w 11874"/>
                  <a:gd name="T58" fmla="+- 0 1326 287"/>
                  <a:gd name="T59" fmla="*/ 1326 h 1142"/>
                  <a:gd name="T60" fmla="+- 0 4320 31"/>
                  <a:gd name="T61" fmla="*/ T60 w 11874"/>
                  <a:gd name="T62" fmla="+- 0 1342 287"/>
                  <a:gd name="T63" fmla="*/ 1342 h 1142"/>
                  <a:gd name="T64" fmla="+- 0 3987 31"/>
                  <a:gd name="T65" fmla="*/ T64 w 11874"/>
                  <a:gd name="T66" fmla="+- 0 1352 287"/>
                  <a:gd name="T67" fmla="*/ 1352 h 1142"/>
                  <a:gd name="T68" fmla="+- 0 3650 31"/>
                  <a:gd name="T69" fmla="*/ T68 w 11874"/>
                  <a:gd name="T70" fmla="+- 0 1357 287"/>
                  <a:gd name="T71" fmla="*/ 1357 h 1142"/>
                  <a:gd name="T72" fmla="+- 0 5270 31"/>
                  <a:gd name="T73" fmla="*/ T72 w 11874"/>
                  <a:gd name="T74" fmla="+- 0 1357 287"/>
                  <a:gd name="T75" fmla="*/ 1357 h 1142"/>
                  <a:gd name="T76" fmla="+- 0 5583 31"/>
                  <a:gd name="T77" fmla="*/ T76 w 11874"/>
                  <a:gd name="T78" fmla="+- 0 1329 287"/>
                  <a:gd name="T79" fmla="*/ 1329 h 1142"/>
                  <a:gd name="T80" fmla="+- 0 5885 31"/>
                  <a:gd name="T81" fmla="*/ T80 w 11874"/>
                  <a:gd name="T82" fmla="+- 0 1299 287"/>
                  <a:gd name="T83" fmla="*/ 1299 h 1142"/>
                  <a:gd name="T84" fmla="+- 0 6459 31"/>
                  <a:gd name="T85" fmla="*/ T84 w 11874"/>
                  <a:gd name="T86" fmla="+- 0 1232 287"/>
                  <a:gd name="T87" fmla="*/ 1232 h 1142"/>
                  <a:gd name="T88" fmla="+- 0 6942 31"/>
                  <a:gd name="T89" fmla="*/ T88 w 11874"/>
                  <a:gd name="T90" fmla="+- 0 1166 287"/>
                  <a:gd name="T91" fmla="*/ 1166 h 1142"/>
                  <a:gd name="T92" fmla="+- 0 7427 31"/>
                  <a:gd name="T93" fmla="*/ T92 w 11874"/>
                  <a:gd name="T94" fmla="+- 0 1089 287"/>
                  <a:gd name="T95" fmla="*/ 1089 h 1142"/>
                  <a:gd name="T96" fmla="+- 0 9367 31"/>
                  <a:gd name="T97" fmla="*/ T96 w 11874"/>
                  <a:gd name="T98" fmla="+- 0 752 287"/>
                  <a:gd name="T99" fmla="*/ 752 h 1142"/>
                  <a:gd name="T100" fmla="+- 0 9848 31"/>
                  <a:gd name="T101" fmla="*/ T100 w 11874"/>
                  <a:gd name="T102" fmla="+- 0 678 287"/>
                  <a:gd name="T103" fmla="*/ 678 h 1142"/>
                  <a:gd name="T104" fmla="+- 0 10327 31"/>
                  <a:gd name="T105" fmla="*/ T104 w 11874"/>
                  <a:gd name="T106" fmla="+- 0 616 287"/>
                  <a:gd name="T107" fmla="*/ 616 h 1142"/>
                  <a:gd name="T108" fmla="+- 0 10801 31"/>
                  <a:gd name="T109" fmla="*/ T108 w 11874"/>
                  <a:gd name="T110" fmla="+- 0 570 287"/>
                  <a:gd name="T111" fmla="*/ 570 h 1142"/>
                  <a:gd name="T112" fmla="+- 0 11271 31"/>
                  <a:gd name="T113" fmla="*/ T112 w 11874"/>
                  <a:gd name="T114" fmla="+- 0 542 287"/>
                  <a:gd name="T115" fmla="*/ 542 h 1142"/>
                  <a:gd name="T116" fmla="+- 0 11736 31"/>
                  <a:gd name="T117" fmla="*/ T116 w 11874"/>
                  <a:gd name="T118" fmla="+- 0 538 287"/>
                  <a:gd name="T119" fmla="*/ 538 h 1142"/>
                  <a:gd name="T120" fmla="+- 0 11906 31"/>
                  <a:gd name="T121" fmla="*/ T120 w 11874"/>
                  <a:gd name="T122" fmla="+- 0 538 287"/>
                  <a:gd name="T123" fmla="*/ 538 h 1142"/>
                  <a:gd name="T124" fmla="+- 0 11906 31"/>
                  <a:gd name="T125" fmla="*/ T124 w 11874"/>
                  <a:gd name="T126" fmla="+- 0 291 287"/>
                  <a:gd name="T127" fmla="*/ 291 h 1142"/>
                  <a:gd name="T128" fmla="+- 0 11680 31"/>
                  <a:gd name="T129" fmla="*/ T128 w 11874"/>
                  <a:gd name="T130" fmla="+- 0 287 287"/>
                  <a:gd name="T131" fmla="*/ 287 h 114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</a:cxnLst>
                <a:rect l="0" t="0" r="r" b="b"/>
                <a:pathLst>
                  <a:path w="11874" h="1142">
                    <a:moveTo>
                      <a:pt x="11649" y="0"/>
                    </a:moveTo>
                    <a:lnTo>
                      <a:pt x="11186" y="19"/>
                    </a:lnTo>
                    <a:lnTo>
                      <a:pt x="10718" y="60"/>
                    </a:lnTo>
                    <a:lnTo>
                      <a:pt x="10247" y="120"/>
                    </a:lnTo>
                    <a:lnTo>
                      <a:pt x="9773" y="196"/>
                    </a:lnTo>
                    <a:lnTo>
                      <a:pt x="9296" y="283"/>
                    </a:lnTo>
                    <a:lnTo>
                      <a:pt x="7377" y="677"/>
                    </a:lnTo>
                    <a:lnTo>
                      <a:pt x="6897" y="769"/>
                    </a:lnTo>
                    <a:lnTo>
                      <a:pt x="6418" y="849"/>
                    </a:lnTo>
                    <a:lnTo>
                      <a:pt x="6144" y="890"/>
                    </a:lnTo>
                    <a:lnTo>
                      <a:pt x="5858" y="927"/>
                    </a:lnTo>
                    <a:lnTo>
                      <a:pt x="5561" y="961"/>
                    </a:lnTo>
                    <a:lnTo>
                      <a:pt x="5255" y="992"/>
                    </a:lnTo>
                    <a:lnTo>
                      <a:pt x="4940" y="1018"/>
                    </a:lnTo>
                    <a:lnTo>
                      <a:pt x="4618" y="1039"/>
                    </a:lnTo>
                    <a:lnTo>
                      <a:pt x="4289" y="1055"/>
                    </a:lnTo>
                    <a:lnTo>
                      <a:pt x="3956" y="1065"/>
                    </a:lnTo>
                    <a:lnTo>
                      <a:pt x="3619" y="1070"/>
                    </a:lnTo>
                    <a:lnTo>
                      <a:pt x="5239" y="1070"/>
                    </a:lnTo>
                    <a:lnTo>
                      <a:pt x="5552" y="1042"/>
                    </a:lnTo>
                    <a:lnTo>
                      <a:pt x="5854" y="1012"/>
                    </a:lnTo>
                    <a:lnTo>
                      <a:pt x="6428" y="945"/>
                    </a:lnTo>
                    <a:lnTo>
                      <a:pt x="6911" y="879"/>
                    </a:lnTo>
                    <a:lnTo>
                      <a:pt x="7396" y="802"/>
                    </a:lnTo>
                    <a:lnTo>
                      <a:pt x="9336" y="465"/>
                    </a:lnTo>
                    <a:lnTo>
                      <a:pt x="9817" y="391"/>
                    </a:lnTo>
                    <a:lnTo>
                      <a:pt x="10296" y="329"/>
                    </a:lnTo>
                    <a:lnTo>
                      <a:pt x="10770" y="283"/>
                    </a:lnTo>
                    <a:lnTo>
                      <a:pt x="11240" y="255"/>
                    </a:lnTo>
                    <a:lnTo>
                      <a:pt x="11705" y="251"/>
                    </a:lnTo>
                    <a:lnTo>
                      <a:pt x="11875" y="251"/>
                    </a:lnTo>
                    <a:lnTo>
                      <a:pt x="11875" y="4"/>
                    </a:lnTo>
                    <a:lnTo>
                      <a:pt x="11649" y="0"/>
                    </a:lnTo>
                  </a:path>
                </a:pathLst>
              </a:custGeom>
              <a:solidFill>
                <a:srgbClr val="8DC6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23" name="Freeform 22"/>
              <p:cNvSpPr>
                <a:spLocks/>
              </p:cNvSpPr>
              <p:nvPr/>
            </p:nvSpPr>
            <p:spPr bwMode="auto">
              <a:xfrm>
                <a:off x="31" y="287"/>
                <a:ext cx="11874" cy="1142"/>
              </a:xfrm>
              <a:custGeom>
                <a:avLst/>
                <a:gdLst>
                  <a:gd name="T0" fmla="+- 0 11906 31"/>
                  <a:gd name="T1" fmla="*/ T0 w 11874"/>
                  <a:gd name="T2" fmla="+- 0 538 287"/>
                  <a:gd name="T3" fmla="*/ 538 h 1142"/>
                  <a:gd name="T4" fmla="+- 0 11736 31"/>
                  <a:gd name="T5" fmla="*/ T4 w 11874"/>
                  <a:gd name="T6" fmla="+- 0 538 287"/>
                  <a:gd name="T7" fmla="*/ 538 h 1142"/>
                  <a:gd name="T8" fmla="+- 0 11906 31"/>
                  <a:gd name="T9" fmla="*/ T8 w 11874"/>
                  <a:gd name="T10" fmla="+- 0 545 287"/>
                  <a:gd name="T11" fmla="*/ 545 h 1142"/>
                  <a:gd name="T12" fmla="+- 0 11906 31"/>
                  <a:gd name="T13" fmla="*/ T12 w 11874"/>
                  <a:gd name="T14" fmla="+- 0 538 287"/>
                  <a:gd name="T15" fmla="*/ 538 h 114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1874" h="1142">
                    <a:moveTo>
                      <a:pt x="11875" y="251"/>
                    </a:moveTo>
                    <a:lnTo>
                      <a:pt x="11705" y="251"/>
                    </a:lnTo>
                    <a:lnTo>
                      <a:pt x="11875" y="258"/>
                    </a:lnTo>
                    <a:lnTo>
                      <a:pt x="11875" y="251"/>
                    </a:lnTo>
                  </a:path>
                </a:pathLst>
              </a:custGeom>
              <a:solidFill>
                <a:srgbClr val="8DC6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</p:grpSp>
        <p:grpSp>
          <p:nvGrpSpPr>
            <p:cNvPr id="17" name="Group 11"/>
            <p:cNvGrpSpPr>
              <a:grpSpLocks/>
            </p:cNvGrpSpPr>
            <p:nvPr/>
          </p:nvGrpSpPr>
          <p:grpSpPr bwMode="auto">
            <a:xfrm>
              <a:off x="0" y="0"/>
              <a:ext cx="6957" cy="1271"/>
              <a:chOff x="0" y="0"/>
              <a:chExt cx="6957" cy="1271"/>
            </a:xfrm>
          </p:grpSpPr>
          <p:sp>
            <p:nvSpPr>
              <p:cNvPr id="19" name="Freeform 12"/>
              <p:cNvSpPr>
                <a:spLocks/>
              </p:cNvSpPr>
              <p:nvPr/>
            </p:nvSpPr>
            <p:spPr bwMode="auto">
              <a:xfrm>
                <a:off x="0" y="0"/>
                <a:ext cx="6957" cy="1271"/>
              </a:xfrm>
              <a:custGeom>
                <a:avLst/>
                <a:gdLst>
                  <a:gd name="T0" fmla="*/ 0 w 6957"/>
                  <a:gd name="T1" fmla="*/ 0 h 1271"/>
                  <a:gd name="T2" fmla="*/ 0 w 6957"/>
                  <a:gd name="T3" fmla="*/ 92 h 1271"/>
                  <a:gd name="T4" fmla="*/ 8 w 6957"/>
                  <a:gd name="T5" fmla="*/ 96 h 1271"/>
                  <a:gd name="T6" fmla="*/ 265 w 6957"/>
                  <a:gd name="T7" fmla="*/ 226 h 1271"/>
                  <a:gd name="T8" fmla="*/ 521 w 6957"/>
                  <a:gd name="T9" fmla="*/ 347 h 1271"/>
                  <a:gd name="T10" fmla="*/ 776 w 6957"/>
                  <a:gd name="T11" fmla="*/ 460 h 1271"/>
                  <a:gd name="T12" fmla="*/ 1029 w 6957"/>
                  <a:gd name="T13" fmla="*/ 565 h 1271"/>
                  <a:gd name="T14" fmla="*/ 1280 w 6957"/>
                  <a:gd name="T15" fmla="*/ 661 h 1271"/>
                  <a:gd name="T16" fmla="*/ 1530 w 6957"/>
                  <a:gd name="T17" fmla="*/ 750 h 1271"/>
                  <a:gd name="T18" fmla="*/ 1779 w 6957"/>
                  <a:gd name="T19" fmla="*/ 831 h 1271"/>
                  <a:gd name="T20" fmla="*/ 2027 w 6957"/>
                  <a:gd name="T21" fmla="*/ 905 h 1271"/>
                  <a:gd name="T22" fmla="*/ 2273 w 6957"/>
                  <a:gd name="T23" fmla="*/ 971 h 1271"/>
                  <a:gd name="T24" fmla="*/ 2518 w 6957"/>
                  <a:gd name="T25" fmla="*/ 1031 h 1271"/>
                  <a:gd name="T26" fmla="*/ 2762 w 6957"/>
                  <a:gd name="T27" fmla="*/ 1083 h 1271"/>
                  <a:gd name="T28" fmla="*/ 3005 w 6957"/>
                  <a:gd name="T29" fmla="*/ 1128 h 1271"/>
                  <a:gd name="T30" fmla="*/ 3247 w 6957"/>
                  <a:gd name="T31" fmla="*/ 1167 h 1271"/>
                  <a:gd name="T32" fmla="*/ 3487 w 6957"/>
                  <a:gd name="T33" fmla="*/ 1199 h 1271"/>
                  <a:gd name="T34" fmla="*/ 3727 w 6957"/>
                  <a:gd name="T35" fmla="*/ 1225 h 1271"/>
                  <a:gd name="T36" fmla="*/ 3966 w 6957"/>
                  <a:gd name="T37" fmla="*/ 1245 h 1271"/>
                  <a:gd name="T38" fmla="*/ 4204 w 6957"/>
                  <a:gd name="T39" fmla="*/ 1259 h 1271"/>
                  <a:gd name="T40" fmla="*/ 4441 w 6957"/>
                  <a:gd name="T41" fmla="*/ 1268 h 1271"/>
                  <a:gd name="T42" fmla="*/ 4677 w 6957"/>
                  <a:gd name="T43" fmla="*/ 1271 h 1271"/>
                  <a:gd name="T44" fmla="*/ 4792 w 6957"/>
                  <a:gd name="T45" fmla="*/ 1270 h 1271"/>
                  <a:gd name="T46" fmla="*/ 4908 w 6957"/>
                  <a:gd name="T47" fmla="*/ 1268 h 1271"/>
                  <a:gd name="T48" fmla="*/ 5023 w 6957"/>
                  <a:gd name="T49" fmla="*/ 1265 h 1271"/>
                  <a:gd name="T50" fmla="*/ 5138 w 6957"/>
                  <a:gd name="T51" fmla="*/ 1260 h 1271"/>
                  <a:gd name="T52" fmla="*/ 5252 w 6957"/>
                  <a:gd name="T53" fmla="*/ 1255 h 1271"/>
                  <a:gd name="T54" fmla="*/ 5367 w 6957"/>
                  <a:gd name="T55" fmla="*/ 1248 h 1271"/>
                  <a:gd name="T56" fmla="*/ 5481 w 6957"/>
                  <a:gd name="T57" fmla="*/ 1240 h 1271"/>
                  <a:gd name="T58" fmla="*/ 5596 w 6957"/>
                  <a:gd name="T59" fmla="*/ 1231 h 1271"/>
                  <a:gd name="T60" fmla="*/ 5824 w 6957"/>
                  <a:gd name="T61" fmla="*/ 1209 h 1271"/>
                  <a:gd name="T62" fmla="*/ 5847 w 6957"/>
                  <a:gd name="T63" fmla="*/ 1206 h 1271"/>
                  <a:gd name="T64" fmla="*/ 4933 w 6957"/>
                  <a:gd name="T65" fmla="*/ 1206 h 1271"/>
                  <a:gd name="T66" fmla="*/ 4683 w 6957"/>
                  <a:gd name="T67" fmla="*/ 1204 h 1271"/>
                  <a:gd name="T68" fmla="*/ 4433 w 6957"/>
                  <a:gd name="T69" fmla="*/ 1195 h 1271"/>
                  <a:gd name="T70" fmla="*/ 4181 w 6957"/>
                  <a:gd name="T71" fmla="*/ 1180 h 1271"/>
                  <a:gd name="T72" fmla="*/ 3929 w 6957"/>
                  <a:gd name="T73" fmla="*/ 1160 h 1271"/>
                  <a:gd name="T74" fmla="*/ 3676 w 6957"/>
                  <a:gd name="T75" fmla="*/ 1133 h 1271"/>
                  <a:gd name="T76" fmla="*/ 3422 w 6957"/>
                  <a:gd name="T77" fmla="*/ 1099 h 1271"/>
                  <a:gd name="T78" fmla="*/ 3167 w 6957"/>
                  <a:gd name="T79" fmla="*/ 1058 h 1271"/>
                  <a:gd name="T80" fmla="*/ 2911 w 6957"/>
                  <a:gd name="T81" fmla="*/ 1011 h 1271"/>
                  <a:gd name="T82" fmla="*/ 2654 w 6957"/>
                  <a:gd name="T83" fmla="*/ 956 h 1271"/>
                  <a:gd name="T84" fmla="*/ 2396 w 6957"/>
                  <a:gd name="T85" fmla="*/ 894 h 1271"/>
                  <a:gd name="T86" fmla="*/ 2137 w 6957"/>
                  <a:gd name="T87" fmla="*/ 825 h 1271"/>
                  <a:gd name="T88" fmla="*/ 1877 w 6957"/>
                  <a:gd name="T89" fmla="*/ 747 h 1271"/>
                  <a:gd name="T90" fmla="*/ 1615 w 6957"/>
                  <a:gd name="T91" fmla="*/ 662 h 1271"/>
                  <a:gd name="T92" fmla="*/ 1353 w 6957"/>
                  <a:gd name="T93" fmla="*/ 568 h 1271"/>
                  <a:gd name="T94" fmla="*/ 1089 w 6957"/>
                  <a:gd name="T95" fmla="*/ 466 h 1271"/>
                  <a:gd name="T96" fmla="*/ 824 w 6957"/>
                  <a:gd name="T97" fmla="*/ 356 h 1271"/>
                  <a:gd name="T98" fmla="*/ 557 w 6957"/>
                  <a:gd name="T99" fmla="*/ 237 h 1271"/>
                  <a:gd name="T100" fmla="*/ 289 w 6957"/>
                  <a:gd name="T101" fmla="*/ 108 h 1271"/>
                  <a:gd name="T102" fmla="*/ 77 w 6957"/>
                  <a:gd name="T103" fmla="*/ 0 h 1271"/>
                  <a:gd name="T104" fmla="*/ 0 w 6957"/>
                  <a:gd name="T105" fmla="*/ 0 h 1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57" h="1271">
                    <a:moveTo>
                      <a:pt x="0" y="0"/>
                    </a:moveTo>
                    <a:lnTo>
                      <a:pt x="0" y="92"/>
                    </a:lnTo>
                    <a:lnTo>
                      <a:pt x="8" y="96"/>
                    </a:lnTo>
                    <a:lnTo>
                      <a:pt x="265" y="226"/>
                    </a:lnTo>
                    <a:lnTo>
                      <a:pt x="521" y="347"/>
                    </a:lnTo>
                    <a:lnTo>
                      <a:pt x="776" y="460"/>
                    </a:lnTo>
                    <a:lnTo>
                      <a:pt x="1029" y="565"/>
                    </a:lnTo>
                    <a:lnTo>
                      <a:pt x="1280" y="661"/>
                    </a:lnTo>
                    <a:lnTo>
                      <a:pt x="1530" y="750"/>
                    </a:lnTo>
                    <a:lnTo>
                      <a:pt x="1779" y="831"/>
                    </a:lnTo>
                    <a:lnTo>
                      <a:pt x="2027" y="905"/>
                    </a:lnTo>
                    <a:lnTo>
                      <a:pt x="2273" y="971"/>
                    </a:lnTo>
                    <a:lnTo>
                      <a:pt x="2518" y="1031"/>
                    </a:lnTo>
                    <a:lnTo>
                      <a:pt x="2762" y="1083"/>
                    </a:lnTo>
                    <a:lnTo>
                      <a:pt x="3005" y="1128"/>
                    </a:lnTo>
                    <a:lnTo>
                      <a:pt x="3247" y="1167"/>
                    </a:lnTo>
                    <a:lnTo>
                      <a:pt x="3487" y="1199"/>
                    </a:lnTo>
                    <a:lnTo>
                      <a:pt x="3727" y="1225"/>
                    </a:lnTo>
                    <a:lnTo>
                      <a:pt x="3966" y="1245"/>
                    </a:lnTo>
                    <a:lnTo>
                      <a:pt x="4204" y="1259"/>
                    </a:lnTo>
                    <a:lnTo>
                      <a:pt x="4441" y="1268"/>
                    </a:lnTo>
                    <a:lnTo>
                      <a:pt x="4677" y="1271"/>
                    </a:lnTo>
                    <a:lnTo>
                      <a:pt x="4792" y="1270"/>
                    </a:lnTo>
                    <a:lnTo>
                      <a:pt x="4908" y="1268"/>
                    </a:lnTo>
                    <a:lnTo>
                      <a:pt x="5023" y="1265"/>
                    </a:lnTo>
                    <a:lnTo>
                      <a:pt x="5138" y="1260"/>
                    </a:lnTo>
                    <a:lnTo>
                      <a:pt x="5252" y="1255"/>
                    </a:lnTo>
                    <a:lnTo>
                      <a:pt x="5367" y="1248"/>
                    </a:lnTo>
                    <a:lnTo>
                      <a:pt x="5481" y="1240"/>
                    </a:lnTo>
                    <a:lnTo>
                      <a:pt x="5596" y="1231"/>
                    </a:lnTo>
                    <a:lnTo>
                      <a:pt x="5824" y="1209"/>
                    </a:lnTo>
                    <a:lnTo>
                      <a:pt x="5847" y="1206"/>
                    </a:lnTo>
                    <a:lnTo>
                      <a:pt x="4933" y="1206"/>
                    </a:lnTo>
                    <a:lnTo>
                      <a:pt x="4683" y="1204"/>
                    </a:lnTo>
                    <a:lnTo>
                      <a:pt x="4433" y="1195"/>
                    </a:lnTo>
                    <a:lnTo>
                      <a:pt x="4181" y="1180"/>
                    </a:lnTo>
                    <a:lnTo>
                      <a:pt x="3929" y="1160"/>
                    </a:lnTo>
                    <a:lnTo>
                      <a:pt x="3676" y="1133"/>
                    </a:lnTo>
                    <a:lnTo>
                      <a:pt x="3422" y="1099"/>
                    </a:lnTo>
                    <a:lnTo>
                      <a:pt x="3167" y="1058"/>
                    </a:lnTo>
                    <a:lnTo>
                      <a:pt x="2911" y="1011"/>
                    </a:lnTo>
                    <a:lnTo>
                      <a:pt x="2654" y="956"/>
                    </a:lnTo>
                    <a:lnTo>
                      <a:pt x="2396" y="894"/>
                    </a:lnTo>
                    <a:lnTo>
                      <a:pt x="2137" y="825"/>
                    </a:lnTo>
                    <a:lnTo>
                      <a:pt x="1877" y="747"/>
                    </a:lnTo>
                    <a:lnTo>
                      <a:pt x="1615" y="662"/>
                    </a:lnTo>
                    <a:lnTo>
                      <a:pt x="1353" y="568"/>
                    </a:lnTo>
                    <a:lnTo>
                      <a:pt x="1089" y="466"/>
                    </a:lnTo>
                    <a:lnTo>
                      <a:pt x="824" y="356"/>
                    </a:lnTo>
                    <a:lnTo>
                      <a:pt x="557" y="237"/>
                    </a:lnTo>
                    <a:lnTo>
                      <a:pt x="289" y="108"/>
                    </a:lnTo>
                    <a:lnTo>
                      <a:pt x="77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3DD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20" name="Freeform 13"/>
              <p:cNvSpPr>
                <a:spLocks/>
              </p:cNvSpPr>
              <p:nvPr/>
            </p:nvSpPr>
            <p:spPr bwMode="auto">
              <a:xfrm>
                <a:off x="0" y="0"/>
                <a:ext cx="6957" cy="1271"/>
              </a:xfrm>
              <a:custGeom>
                <a:avLst/>
                <a:gdLst>
                  <a:gd name="T0" fmla="*/ 6957 w 6957"/>
                  <a:gd name="T1" fmla="*/ 1038 h 1271"/>
                  <a:gd name="T2" fmla="*/ 6856 w 6957"/>
                  <a:gd name="T3" fmla="*/ 1054 h 1271"/>
                  <a:gd name="T4" fmla="*/ 6655 w 6957"/>
                  <a:gd name="T5" fmla="*/ 1083 h 1271"/>
                  <a:gd name="T6" fmla="*/ 6555 w 6957"/>
                  <a:gd name="T7" fmla="*/ 1096 h 1271"/>
                  <a:gd name="T8" fmla="*/ 6353 w 6957"/>
                  <a:gd name="T9" fmla="*/ 1121 h 1271"/>
                  <a:gd name="T10" fmla="*/ 6151 w 6957"/>
                  <a:gd name="T11" fmla="*/ 1143 h 1271"/>
                  <a:gd name="T12" fmla="*/ 5949 w 6957"/>
                  <a:gd name="T13" fmla="*/ 1162 h 1271"/>
                  <a:gd name="T14" fmla="*/ 5747 w 6957"/>
                  <a:gd name="T15" fmla="*/ 1178 h 1271"/>
                  <a:gd name="T16" fmla="*/ 5544 w 6957"/>
                  <a:gd name="T17" fmla="*/ 1190 h 1271"/>
                  <a:gd name="T18" fmla="*/ 5341 w 6957"/>
                  <a:gd name="T19" fmla="*/ 1199 h 1271"/>
                  <a:gd name="T20" fmla="*/ 5137 w 6957"/>
                  <a:gd name="T21" fmla="*/ 1205 h 1271"/>
                  <a:gd name="T22" fmla="*/ 4933 w 6957"/>
                  <a:gd name="T23" fmla="*/ 1206 h 1271"/>
                  <a:gd name="T24" fmla="*/ 5847 w 6957"/>
                  <a:gd name="T25" fmla="*/ 1206 h 1271"/>
                  <a:gd name="T26" fmla="*/ 6051 w 6957"/>
                  <a:gd name="T27" fmla="*/ 1183 h 1271"/>
                  <a:gd name="T28" fmla="*/ 6279 w 6957"/>
                  <a:gd name="T29" fmla="*/ 1153 h 1271"/>
                  <a:gd name="T30" fmla="*/ 6505 w 6957"/>
                  <a:gd name="T31" fmla="*/ 1118 h 1271"/>
                  <a:gd name="T32" fmla="*/ 6715 w 6957"/>
                  <a:gd name="T33" fmla="*/ 1083 h 1271"/>
                  <a:gd name="T34" fmla="*/ 6957 w 6957"/>
                  <a:gd name="T35" fmla="*/ 1038 h 1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6957" h="1271">
                    <a:moveTo>
                      <a:pt x="6957" y="1038"/>
                    </a:moveTo>
                    <a:lnTo>
                      <a:pt x="6856" y="1054"/>
                    </a:lnTo>
                    <a:lnTo>
                      <a:pt x="6655" y="1083"/>
                    </a:lnTo>
                    <a:lnTo>
                      <a:pt x="6555" y="1096"/>
                    </a:lnTo>
                    <a:lnTo>
                      <a:pt x="6353" y="1121"/>
                    </a:lnTo>
                    <a:lnTo>
                      <a:pt x="6151" y="1143"/>
                    </a:lnTo>
                    <a:lnTo>
                      <a:pt x="5949" y="1162"/>
                    </a:lnTo>
                    <a:lnTo>
                      <a:pt x="5747" y="1178"/>
                    </a:lnTo>
                    <a:lnTo>
                      <a:pt x="5544" y="1190"/>
                    </a:lnTo>
                    <a:lnTo>
                      <a:pt x="5341" y="1199"/>
                    </a:lnTo>
                    <a:lnTo>
                      <a:pt x="5137" y="1205"/>
                    </a:lnTo>
                    <a:lnTo>
                      <a:pt x="4933" y="1206"/>
                    </a:lnTo>
                    <a:lnTo>
                      <a:pt x="5847" y="1206"/>
                    </a:lnTo>
                    <a:lnTo>
                      <a:pt x="6051" y="1183"/>
                    </a:lnTo>
                    <a:lnTo>
                      <a:pt x="6279" y="1153"/>
                    </a:lnTo>
                    <a:lnTo>
                      <a:pt x="6505" y="1118"/>
                    </a:lnTo>
                    <a:lnTo>
                      <a:pt x="6715" y="1083"/>
                    </a:lnTo>
                    <a:lnTo>
                      <a:pt x="6957" y="1038"/>
                    </a:lnTo>
                  </a:path>
                </a:pathLst>
              </a:custGeom>
              <a:solidFill>
                <a:srgbClr val="C3DD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</p:grpSp>
      </p:grpSp>
      <p:pic>
        <p:nvPicPr>
          <p:cNvPr id="29" name="Picture 2" descr="D:\Users\user\Desktop\Готовое лого ШАП 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4986"/>
            <a:ext cx="2424340" cy="2187000"/>
          </a:xfrm>
          <a:prstGeom prst="rect">
            <a:avLst/>
          </a:prstGeom>
          <a:noFill/>
        </p:spPr>
      </p:pic>
      <p:pic>
        <p:nvPicPr>
          <p:cNvPr id="18" name="Рисунок 17"/>
          <p:cNvPicPr>
            <a:picLocks noChangeAspect="1"/>
          </p:cNvPicPr>
          <p:nvPr/>
        </p:nvPicPr>
        <p:blipFill rotWithShape="1">
          <a:blip r:embed="rId3"/>
          <a:srcRect l="18838" t="16549" r="4509" b="4270"/>
          <a:stretch/>
        </p:blipFill>
        <p:spPr>
          <a:xfrm>
            <a:off x="2280225" y="847439"/>
            <a:ext cx="9504484" cy="5216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008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rgbClr val="EBFA9E"/>
            </a:gs>
            <a:gs pos="50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 flipV="1">
            <a:off x="0" y="116480"/>
            <a:ext cx="12192000" cy="996040"/>
            <a:chOff x="0" y="0"/>
            <a:chExt cx="11906" cy="1509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829" y="537"/>
              <a:ext cx="10077" cy="962"/>
              <a:chOff x="1829" y="537"/>
              <a:chExt cx="10077" cy="962"/>
            </a:xfrm>
          </p:grpSpPr>
          <p:sp>
            <p:nvSpPr>
              <p:cNvPr id="12" name="Freeform 4"/>
              <p:cNvSpPr>
                <a:spLocks/>
              </p:cNvSpPr>
              <p:nvPr/>
            </p:nvSpPr>
            <p:spPr bwMode="auto">
              <a:xfrm>
                <a:off x="1829" y="537"/>
                <a:ext cx="10077" cy="962"/>
              </a:xfrm>
              <a:custGeom>
                <a:avLst/>
                <a:gdLst>
                  <a:gd name="T0" fmla="+- 0 1829 1829"/>
                  <a:gd name="T1" fmla="*/ T0 w 10077"/>
                  <a:gd name="T2" fmla="+- 0 1319 537"/>
                  <a:gd name="T3" fmla="*/ 1319 h 962"/>
                  <a:gd name="T4" fmla="+- 0 2057 1829"/>
                  <a:gd name="T5" fmla="*/ T4 w 10077"/>
                  <a:gd name="T6" fmla="+- 0 1354 537"/>
                  <a:gd name="T7" fmla="*/ 1354 h 962"/>
                  <a:gd name="T8" fmla="+- 0 2287 1829"/>
                  <a:gd name="T9" fmla="*/ T8 w 10077"/>
                  <a:gd name="T10" fmla="+- 0 1385 537"/>
                  <a:gd name="T11" fmla="*/ 1385 h 962"/>
                  <a:gd name="T12" fmla="+- 0 2518 1829"/>
                  <a:gd name="T13" fmla="*/ T12 w 10077"/>
                  <a:gd name="T14" fmla="+- 0 1412 537"/>
                  <a:gd name="T15" fmla="*/ 1412 h 962"/>
                  <a:gd name="T16" fmla="+- 0 2749 1829"/>
                  <a:gd name="T17" fmla="*/ T16 w 10077"/>
                  <a:gd name="T18" fmla="+- 0 1435 537"/>
                  <a:gd name="T19" fmla="*/ 1435 h 962"/>
                  <a:gd name="T20" fmla="+- 0 2980 1829"/>
                  <a:gd name="T21" fmla="*/ T20 w 10077"/>
                  <a:gd name="T22" fmla="+- 0 1454 537"/>
                  <a:gd name="T23" fmla="*/ 1454 h 962"/>
                  <a:gd name="T24" fmla="+- 0 3212 1829"/>
                  <a:gd name="T25" fmla="*/ T24 w 10077"/>
                  <a:gd name="T26" fmla="+- 0 1469 537"/>
                  <a:gd name="T27" fmla="*/ 1469 h 962"/>
                  <a:gd name="T28" fmla="+- 0 3443 1829"/>
                  <a:gd name="T29" fmla="*/ T28 w 10077"/>
                  <a:gd name="T30" fmla="+- 0 1481 537"/>
                  <a:gd name="T31" fmla="*/ 1481 h 962"/>
                  <a:gd name="T32" fmla="+- 0 3673 1829"/>
                  <a:gd name="T33" fmla="*/ T32 w 10077"/>
                  <a:gd name="T34" fmla="+- 0 1490 537"/>
                  <a:gd name="T35" fmla="*/ 1490 h 962"/>
                  <a:gd name="T36" fmla="+- 0 3901 1829"/>
                  <a:gd name="T37" fmla="*/ T36 w 10077"/>
                  <a:gd name="T38" fmla="+- 0 1496 537"/>
                  <a:gd name="T39" fmla="*/ 1496 h 962"/>
                  <a:gd name="T40" fmla="+- 0 4129 1829"/>
                  <a:gd name="T41" fmla="*/ T40 w 10077"/>
                  <a:gd name="T42" fmla="+- 0 1499 537"/>
                  <a:gd name="T43" fmla="*/ 1499 h 962"/>
                  <a:gd name="T44" fmla="+- 0 4354 1829"/>
                  <a:gd name="T45" fmla="*/ T44 w 10077"/>
                  <a:gd name="T46" fmla="+- 0 1499 537"/>
                  <a:gd name="T47" fmla="*/ 1499 h 962"/>
                  <a:gd name="T48" fmla="+- 0 4577 1829"/>
                  <a:gd name="T49" fmla="*/ T48 w 10077"/>
                  <a:gd name="T50" fmla="+- 0 1497 537"/>
                  <a:gd name="T51" fmla="*/ 1497 h 962"/>
                  <a:gd name="T52" fmla="+- 0 5015 1829"/>
                  <a:gd name="T53" fmla="*/ T52 w 10077"/>
                  <a:gd name="T54" fmla="+- 0 1487 537"/>
                  <a:gd name="T55" fmla="*/ 1487 h 962"/>
                  <a:gd name="T56" fmla="+- 0 5439 1829"/>
                  <a:gd name="T57" fmla="*/ T56 w 10077"/>
                  <a:gd name="T58" fmla="+- 0 1469 537"/>
                  <a:gd name="T59" fmla="*/ 1469 h 962"/>
                  <a:gd name="T60" fmla="+- 0 5847 1829"/>
                  <a:gd name="T61" fmla="*/ T60 w 10077"/>
                  <a:gd name="T62" fmla="+- 0 1446 537"/>
                  <a:gd name="T63" fmla="*/ 1446 h 962"/>
                  <a:gd name="T64" fmla="+- 0 6085 1829"/>
                  <a:gd name="T65" fmla="*/ T64 w 10077"/>
                  <a:gd name="T66" fmla="+- 0 1429 537"/>
                  <a:gd name="T67" fmla="*/ 1429 h 962"/>
                  <a:gd name="T68" fmla="+- 0 3524 1829"/>
                  <a:gd name="T69" fmla="*/ T68 w 10077"/>
                  <a:gd name="T70" fmla="+- 0 1429 537"/>
                  <a:gd name="T71" fmla="*/ 1429 h 962"/>
                  <a:gd name="T72" fmla="+- 0 3281 1829"/>
                  <a:gd name="T73" fmla="*/ T72 w 10077"/>
                  <a:gd name="T74" fmla="+- 0 1426 537"/>
                  <a:gd name="T75" fmla="*/ 1426 h 962"/>
                  <a:gd name="T76" fmla="+- 0 3038 1829"/>
                  <a:gd name="T77" fmla="*/ T76 w 10077"/>
                  <a:gd name="T78" fmla="+- 0 1419 537"/>
                  <a:gd name="T79" fmla="*/ 1419 h 962"/>
                  <a:gd name="T80" fmla="+- 0 2795 1829"/>
                  <a:gd name="T81" fmla="*/ T80 w 10077"/>
                  <a:gd name="T82" fmla="+- 0 1408 537"/>
                  <a:gd name="T83" fmla="*/ 1408 h 962"/>
                  <a:gd name="T84" fmla="+- 0 2551 1829"/>
                  <a:gd name="T85" fmla="*/ T84 w 10077"/>
                  <a:gd name="T86" fmla="+- 0 1393 537"/>
                  <a:gd name="T87" fmla="*/ 1393 h 962"/>
                  <a:gd name="T88" fmla="+- 0 2309 1829"/>
                  <a:gd name="T89" fmla="*/ T88 w 10077"/>
                  <a:gd name="T90" fmla="+- 0 1373 537"/>
                  <a:gd name="T91" fmla="*/ 1373 h 962"/>
                  <a:gd name="T92" fmla="+- 0 2068 1829"/>
                  <a:gd name="T93" fmla="*/ T92 w 10077"/>
                  <a:gd name="T94" fmla="+- 0 1348 537"/>
                  <a:gd name="T95" fmla="*/ 1348 h 962"/>
                  <a:gd name="T96" fmla="+- 0 1829 1829"/>
                  <a:gd name="T97" fmla="*/ T96 w 10077"/>
                  <a:gd name="T98" fmla="+- 0 1319 537"/>
                  <a:gd name="T99" fmla="*/ 1319 h 96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</a:cxnLst>
                <a:rect l="0" t="0" r="r" b="b"/>
                <a:pathLst>
                  <a:path w="10077" h="962">
                    <a:moveTo>
                      <a:pt x="0" y="782"/>
                    </a:moveTo>
                    <a:lnTo>
                      <a:pt x="228" y="817"/>
                    </a:lnTo>
                    <a:lnTo>
                      <a:pt x="458" y="848"/>
                    </a:lnTo>
                    <a:lnTo>
                      <a:pt x="689" y="875"/>
                    </a:lnTo>
                    <a:lnTo>
                      <a:pt x="920" y="898"/>
                    </a:lnTo>
                    <a:lnTo>
                      <a:pt x="1151" y="917"/>
                    </a:lnTo>
                    <a:lnTo>
                      <a:pt x="1383" y="932"/>
                    </a:lnTo>
                    <a:lnTo>
                      <a:pt x="1614" y="944"/>
                    </a:lnTo>
                    <a:lnTo>
                      <a:pt x="1844" y="953"/>
                    </a:lnTo>
                    <a:lnTo>
                      <a:pt x="2072" y="959"/>
                    </a:lnTo>
                    <a:lnTo>
                      <a:pt x="2300" y="962"/>
                    </a:lnTo>
                    <a:lnTo>
                      <a:pt x="2525" y="962"/>
                    </a:lnTo>
                    <a:lnTo>
                      <a:pt x="2748" y="960"/>
                    </a:lnTo>
                    <a:lnTo>
                      <a:pt x="3186" y="950"/>
                    </a:lnTo>
                    <a:lnTo>
                      <a:pt x="3610" y="932"/>
                    </a:lnTo>
                    <a:lnTo>
                      <a:pt x="4018" y="909"/>
                    </a:lnTo>
                    <a:lnTo>
                      <a:pt x="4256" y="892"/>
                    </a:lnTo>
                    <a:lnTo>
                      <a:pt x="1695" y="892"/>
                    </a:lnTo>
                    <a:lnTo>
                      <a:pt x="1452" y="889"/>
                    </a:lnTo>
                    <a:lnTo>
                      <a:pt x="1209" y="882"/>
                    </a:lnTo>
                    <a:lnTo>
                      <a:pt x="966" y="871"/>
                    </a:lnTo>
                    <a:lnTo>
                      <a:pt x="722" y="856"/>
                    </a:lnTo>
                    <a:lnTo>
                      <a:pt x="480" y="836"/>
                    </a:lnTo>
                    <a:lnTo>
                      <a:pt x="239" y="811"/>
                    </a:lnTo>
                    <a:lnTo>
                      <a:pt x="0" y="782"/>
                    </a:lnTo>
                  </a:path>
                </a:pathLst>
              </a:custGeom>
              <a:solidFill>
                <a:srgbClr val="C3DD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13" name="Freeform 5"/>
              <p:cNvSpPr>
                <a:spLocks/>
              </p:cNvSpPr>
              <p:nvPr/>
            </p:nvSpPr>
            <p:spPr bwMode="auto">
              <a:xfrm>
                <a:off x="1829" y="537"/>
                <a:ext cx="10077" cy="962"/>
              </a:xfrm>
              <a:custGeom>
                <a:avLst/>
                <a:gdLst>
                  <a:gd name="T0" fmla="+- 0 11692 1829"/>
                  <a:gd name="T1" fmla="*/ T0 w 10077"/>
                  <a:gd name="T2" fmla="+- 0 537 537"/>
                  <a:gd name="T3" fmla="*/ 537 h 962"/>
                  <a:gd name="T4" fmla="+- 0 11231 1829"/>
                  <a:gd name="T5" fmla="*/ T4 w 10077"/>
                  <a:gd name="T6" fmla="+- 0 544 537"/>
                  <a:gd name="T7" fmla="*/ 544 h 962"/>
                  <a:gd name="T8" fmla="+- 0 10765 1829"/>
                  <a:gd name="T9" fmla="*/ T8 w 10077"/>
                  <a:gd name="T10" fmla="+- 0 573 537"/>
                  <a:gd name="T11" fmla="*/ 573 h 962"/>
                  <a:gd name="T12" fmla="+- 0 10294 1829"/>
                  <a:gd name="T13" fmla="*/ T12 w 10077"/>
                  <a:gd name="T14" fmla="+- 0 620 537"/>
                  <a:gd name="T15" fmla="*/ 620 h 962"/>
                  <a:gd name="T16" fmla="+- 0 9819 1829"/>
                  <a:gd name="T17" fmla="*/ T16 w 10077"/>
                  <a:gd name="T18" fmla="+- 0 683 537"/>
                  <a:gd name="T19" fmla="*/ 683 h 962"/>
                  <a:gd name="T20" fmla="+- 0 9342 1829"/>
                  <a:gd name="T21" fmla="*/ T20 w 10077"/>
                  <a:gd name="T22" fmla="+- 0 756 537"/>
                  <a:gd name="T23" fmla="*/ 756 h 962"/>
                  <a:gd name="T24" fmla="+- 0 7419 1829"/>
                  <a:gd name="T25" fmla="*/ T24 w 10077"/>
                  <a:gd name="T26" fmla="+- 0 1090 537"/>
                  <a:gd name="T27" fmla="*/ 1090 h 962"/>
                  <a:gd name="T28" fmla="+- 0 6938 1829"/>
                  <a:gd name="T29" fmla="*/ T28 w 10077"/>
                  <a:gd name="T30" fmla="+- 0 1166 537"/>
                  <a:gd name="T31" fmla="*/ 1166 h 962"/>
                  <a:gd name="T32" fmla="+- 0 6459 1829"/>
                  <a:gd name="T33" fmla="*/ T32 w 10077"/>
                  <a:gd name="T34" fmla="+- 0 1232 537"/>
                  <a:gd name="T35" fmla="*/ 1232 h 962"/>
                  <a:gd name="T36" fmla="+- 0 6258 1829"/>
                  <a:gd name="T37" fmla="*/ T36 w 10077"/>
                  <a:gd name="T38" fmla="+- 0 1257 537"/>
                  <a:gd name="T39" fmla="*/ 1257 h 962"/>
                  <a:gd name="T40" fmla="+- 0 5841 1829"/>
                  <a:gd name="T41" fmla="*/ T40 w 10077"/>
                  <a:gd name="T42" fmla="+- 0 1304 537"/>
                  <a:gd name="T43" fmla="*/ 1304 h 962"/>
                  <a:gd name="T44" fmla="+- 0 5403 1829"/>
                  <a:gd name="T45" fmla="*/ T44 w 10077"/>
                  <a:gd name="T46" fmla="+- 0 1346 537"/>
                  <a:gd name="T47" fmla="*/ 1346 h 962"/>
                  <a:gd name="T48" fmla="+- 0 4950 1829"/>
                  <a:gd name="T49" fmla="*/ T48 w 10077"/>
                  <a:gd name="T50" fmla="+- 0 1381 537"/>
                  <a:gd name="T51" fmla="*/ 1381 h 962"/>
                  <a:gd name="T52" fmla="+- 0 4718 1829"/>
                  <a:gd name="T53" fmla="*/ T52 w 10077"/>
                  <a:gd name="T54" fmla="+- 0 1396 537"/>
                  <a:gd name="T55" fmla="*/ 1396 h 962"/>
                  <a:gd name="T56" fmla="+- 0 4483 1829"/>
                  <a:gd name="T57" fmla="*/ T56 w 10077"/>
                  <a:gd name="T58" fmla="+- 0 1408 537"/>
                  <a:gd name="T59" fmla="*/ 1408 h 962"/>
                  <a:gd name="T60" fmla="+- 0 4246 1829"/>
                  <a:gd name="T61" fmla="*/ T60 w 10077"/>
                  <a:gd name="T62" fmla="+- 0 1418 537"/>
                  <a:gd name="T63" fmla="*/ 1418 h 962"/>
                  <a:gd name="T64" fmla="+- 0 4007 1829"/>
                  <a:gd name="T65" fmla="*/ T64 w 10077"/>
                  <a:gd name="T66" fmla="+- 0 1425 537"/>
                  <a:gd name="T67" fmla="*/ 1425 h 962"/>
                  <a:gd name="T68" fmla="+- 0 3766 1829"/>
                  <a:gd name="T69" fmla="*/ T68 w 10077"/>
                  <a:gd name="T70" fmla="+- 0 1429 537"/>
                  <a:gd name="T71" fmla="*/ 1429 h 962"/>
                  <a:gd name="T72" fmla="+- 0 3524 1829"/>
                  <a:gd name="T73" fmla="*/ T72 w 10077"/>
                  <a:gd name="T74" fmla="+- 0 1429 537"/>
                  <a:gd name="T75" fmla="*/ 1429 h 962"/>
                  <a:gd name="T76" fmla="+- 0 6085 1829"/>
                  <a:gd name="T77" fmla="*/ T76 w 10077"/>
                  <a:gd name="T78" fmla="+- 0 1429 537"/>
                  <a:gd name="T79" fmla="*/ 1429 h 962"/>
                  <a:gd name="T80" fmla="+- 0 6236 1829"/>
                  <a:gd name="T81" fmla="*/ T80 w 10077"/>
                  <a:gd name="T82" fmla="+- 0 1418 537"/>
                  <a:gd name="T83" fmla="*/ 1418 h 962"/>
                  <a:gd name="T84" fmla="+- 0 6719 1829"/>
                  <a:gd name="T85" fmla="*/ T84 w 10077"/>
                  <a:gd name="T86" fmla="+- 0 1374 537"/>
                  <a:gd name="T87" fmla="*/ 1374 h 962"/>
                  <a:gd name="T88" fmla="+- 0 7205 1829"/>
                  <a:gd name="T89" fmla="*/ T88 w 10077"/>
                  <a:gd name="T90" fmla="+- 0 1320 537"/>
                  <a:gd name="T91" fmla="*/ 1320 h 962"/>
                  <a:gd name="T92" fmla="+- 0 9149 1829"/>
                  <a:gd name="T93" fmla="*/ T92 w 10077"/>
                  <a:gd name="T94" fmla="+- 0 1075 537"/>
                  <a:gd name="T95" fmla="*/ 1075 h 962"/>
                  <a:gd name="T96" fmla="+- 0 9631 1829"/>
                  <a:gd name="T97" fmla="*/ T96 w 10077"/>
                  <a:gd name="T98" fmla="+- 0 1024 537"/>
                  <a:gd name="T99" fmla="*/ 1024 h 962"/>
                  <a:gd name="T100" fmla="+- 0 10110 1829"/>
                  <a:gd name="T101" fmla="*/ T100 w 10077"/>
                  <a:gd name="T102" fmla="+- 0 985 537"/>
                  <a:gd name="T103" fmla="*/ 985 h 962"/>
                  <a:gd name="T104" fmla="+- 0 10584 1829"/>
                  <a:gd name="T105" fmla="*/ T104 w 10077"/>
                  <a:gd name="T106" fmla="+- 0 961 537"/>
                  <a:gd name="T107" fmla="*/ 961 h 962"/>
                  <a:gd name="T108" fmla="+- 0 11053 1829"/>
                  <a:gd name="T109" fmla="*/ T108 w 10077"/>
                  <a:gd name="T110" fmla="+- 0 956 537"/>
                  <a:gd name="T111" fmla="*/ 956 h 962"/>
                  <a:gd name="T112" fmla="+- 0 11905 1829"/>
                  <a:gd name="T113" fmla="*/ T112 w 10077"/>
                  <a:gd name="T114" fmla="+- 0 956 537"/>
                  <a:gd name="T115" fmla="*/ 956 h 962"/>
                  <a:gd name="T116" fmla="+- 0 11905 1829"/>
                  <a:gd name="T117" fmla="*/ T116 w 10077"/>
                  <a:gd name="T118" fmla="+- 0 546 537"/>
                  <a:gd name="T119" fmla="*/ 546 h 962"/>
                  <a:gd name="T120" fmla="+- 0 11692 1829"/>
                  <a:gd name="T121" fmla="*/ T120 w 10077"/>
                  <a:gd name="T122" fmla="+- 0 537 537"/>
                  <a:gd name="T123" fmla="*/ 537 h 96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</a:cxnLst>
                <a:rect l="0" t="0" r="r" b="b"/>
                <a:pathLst>
                  <a:path w="10077" h="962">
                    <a:moveTo>
                      <a:pt x="9863" y="0"/>
                    </a:moveTo>
                    <a:lnTo>
                      <a:pt x="9402" y="7"/>
                    </a:lnTo>
                    <a:lnTo>
                      <a:pt x="8936" y="36"/>
                    </a:lnTo>
                    <a:lnTo>
                      <a:pt x="8465" y="83"/>
                    </a:lnTo>
                    <a:lnTo>
                      <a:pt x="7990" y="146"/>
                    </a:lnTo>
                    <a:lnTo>
                      <a:pt x="7513" y="219"/>
                    </a:lnTo>
                    <a:lnTo>
                      <a:pt x="5590" y="553"/>
                    </a:lnTo>
                    <a:lnTo>
                      <a:pt x="5109" y="629"/>
                    </a:lnTo>
                    <a:lnTo>
                      <a:pt x="4630" y="695"/>
                    </a:lnTo>
                    <a:lnTo>
                      <a:pt x="4429" y="720"/>
                    </a:lnTo>
                    <a:lnTo>
                      <a:pt x="4012" y="767"/>
                    </a:lnTo>
                    <a:lnTo>
                      <a:pt x="3574" y="809"/>
                    </a:lnTo>
                    <a:lnTo>
                      <a:pt x="3121" y="844"/>
                    </a:lnTo>
                    <a:lnTo>
                      <a:pt x="2889" y="859"/>
                    </a:lnTo>
                    <a:lnTo>
                      <a:pt x="2654" y="871"/>
                    </a:lnTo>
                    <a:lnTo>
                      <a:pt x="2417" y="881"/>
                    </a:lnTo>
                    <a:lnTo>
                      <a:pt x="2178" y="888"/>
                    </a:lnTo>
                    <a:lnTo>
                      <a:pt x="1937" y="892"/>
                    </a:lnTo>
                    <a:lnTo>
                      <a:pt x="1695" y="892"/>
                    </a:lnTo>
                    <a:lnTo>
                      <a:pt x="4256" y="892"/>
                    </a:lnTo>
                    <a:lnTo>
                      <a:pt x="4407" y="881"/>
                    </a:lnTo>
                    <a:lnTo>
                      <a:pt x="4890" y="837"/>
                    </a:lnTo>
                    <a:lnTo>
                      <a:pt x="5376" y="783"/>
                    </a:lnTo>
                    <a:lnTo>
                      <a:pt x="7320" y="538"/>
                    </a:lnTo>
                    <a:lnTo>
                      <a:pt x="7802" y="487"/>
                    </a:lnTo>
                    <a:lnTo>
                      <a:pt x="8281" y="448"/>
                    </a:lnTo>
                    <a:lnTo>
                      <a:pt x="8755" y="424"/>
                    </a:lnTo>
                    <a:lnTo>
                      <a:pt x="9224" y="419"/>
                    </a:lnTo>
                    <a:lnTo>
                      <a:pt x="10076" y="419"/>
                    </a:lnTo>
                    <a:lnTo>
                      <a:pt x="10076" y="9"/>
                    </a:lnTo>
                    <a:lnTo>
                      <a:pt x="9863" y="0"/>
                    </a:lnTo>
                  </a:path>
                </a:pathLst>
              </a:custGeom>
              <a:solidFill>
                <a:srgbClr val="C3DD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14" name="Freeform 6"/>
              <p:cNvSpPr>
                <a:spLocks/>
              </p:cNvSpPr>
              <p:nvPr/>
            </p:nvSpPr>
            <p:spPr bwMode="auto">
              <a:xfrm>
                <a:off x="1829" y="537"/>
                <a:ext cx="10077" cy="962"/>
              </a:xfrm>
              <a:custGeom>
                <a:avLst/>
                <a:gdLst>
                  <a:gd name="T0" fmla="+- 0 11905 1829"/>
                  <a:gd name="T1" fmla="*/ T0 w 10077"/>
                  <a:gd name="T2" fmla="+- 0 956 537"/>
                  <a:gd name="T3" fmla="*/ 956 h 962"/>
                  <a:gd name="T4" fmla="+- 0 11053 1829"/>
                  <a:gd name="T5" fmla="*/ T4 w 10077"/>
                  <a:gd name="T6" fmla="+- 0 956 537"/>
                  <a:gd name="T7" fmla="*/ 956 h 962"/>
                  <a:gd name="T8" fmla="+- 0 11516 1829"/>
                  <a:gd name="T9" fmla="*/ T8 w 10077"/>
                  <a:gd name="T10" fmla="+- 0 973 537"/>
                  <a:gd name="T11" fmla="*/ 973 h 962"/>
                  <a:gd name="T12" fmla="+- 0 11905 1829"/>
                  <a:gd name="T13" fmla="*/ T12 w 10077"/>
                  <a:gd name="T14" fmla="+- 0 1010 537"/>
                  <a:gd name="T15" fmla="*/ 1010 h 962"/>
                  <a:gd name="T16" fmla="+- 0 11905 1829"/>
                  <a:gd name="T17" fmla="*/ T16 w 10077"/>
                  <a:gd name="T18" fmla="+- 0 956 537"/>
                  <a:gd name="T19" fmla="*/ 956 h 96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0077" h="962">
                    <a:moveTo>
                      <a:pt x="10076" y="419"/>
                    </a:moveTo>
                    <a:lnTo>
                      <a:pt x="9224" y="419"/>
                    </a:lnTo>
                    <a:lnTo>
                      <a:pt x="9687" y="436"/>
                    </a:lnTo>
                    <a:lnTo>
                      <a:pt x="10076" y="473"/>
                    </a:lnTo>
                    <a:lnTo>
                      <a:pt x="10076" y="419"/>
                    </a:lnTo>
                  </a:path>
                </a:pathLst>
              </a:custGeom>
              <a:solidFill>
                <a:srgbClr val="C3DD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31" y="287"/>
              <a:ext cx="11874" cy="1142"/>
              <a:chOff x="31" y="287"/>
              <a:chExt cx="11874" cy="1142"/>
            </a:xfrm>
          </p:grpSpPr>
          <p:sp>
            <p:nvSpPr>
              <p:cNvPr id="9" name="Freeform 8"/>
              <p:cNvSpPr>
                <a:spLocks/>
              </p:cNvSpPr>
              <p:nvPr/>
            </p:nvSpPr>
            <p:spPr bwMode="auto">
              <a:xfrm>
                <a:off x="31" y="287"/>
                <a:ext cx="11874" cy="1142"/>
              </a:xfrm>
              <a:custGeom>
                <a:avLst/>
                <a:gdLst>
                  <a:gd name="T0" fmla="+- 0 32 31"/>
                  <a:gd name="T1" fmla="*/ T0 w 11874"/>
                  <a:gd name="T2" fmla="+- 0 876 287"/>
                  <a:gd name="T3" fmla="*/ 876 h 1142"/>
                  <a:gd name="T4" fmla="+- 0 330 31"/>
                  <a:gd name="T5" fmla="*/ T4 w 11874"/>
                  <a:gd name="T6" fmla="+- 0 986 287"/>
                  <a:gd name="T7" fmla="*/ 986 h 1142"/>
                  <a:gd name="T8" fmla="+- 0 638 31"/>
                  <a:gd name="T9" fmla="*/ T8 w 11874"/>
                  <a:gd name="T10" fmla="+- 0 1079 287"/>
                  <a:gd name="T11" fmla="*/ 1079 h 1142"/>
                  <a:gd name="T12" fmla="+- 0 953 31"/>
                  <a:gd name="T13" fmla="*/ T12 w 11874"/>
                  <a:gd name="T14" fmla="+- 0 1160 287"/>
                  <a:gd name="T15" fmla="*/ 1160 h 1142"/>
                  <a:gd name="T16" fmla="+- 0 1275 31"/>
                  <a:gd name="T17" fmla="*/ T16 w 11874"/>
                  <a:gd name="T18" fmla="+- 0 1229 287"/>
                  <a:gd name="T19" fmla="*/ 1229 h 1142"/>
                  <a:gd name="T20" fmla="+- 0 1603 31"/>
                  <a:gd name="T21" fmla="*/ T20 w 11874"/>
                  <a:gd name="T22" fmla="+- 0 1286 287"/>
                  <a:gd name="T23" fmla="*/ 1286 h 1142"/>
                  <a:gd name="T24" fmla="+- 0 1936 31"/>
                  <a:gd name="T25" fmla="*/ T24 w 11874"/>
                  <a:gd name="T26" fmla="+- 0 1333 287"/>
                  <a:gd name="T27" fmla="*/ 1333 h 1142"/>
                  <a:gd name="T28" fmla="+- 0 2272 31"/>
                  <a:gd name="T29" fmla="*/ T28 w 11874"/>
                  <a:gd name="T30" fmla="+- 0 1370 287"/>
                  <a:gd name="T31" fmla="*/ 1370 h 1142"/>
                  <a:gd name="T32" fmla="+- 0 2610 31"/>
                  <a:gd name="T33" fmla="*/ T32 w 11874"/>
                  <a:gd name="T34" fmla="+- 0 1397 287"/>
                  <a:gd name="T35" fmla="*/ 1397 h 1142"/>
                  <a:gd name="T36" fmla="+- 0 2950 31"/>
                  <a:gd name="T37" fmla="*/ T36 w 11874"/>
                  <a:gd name="T38" fmla="+- 0 1416 287"/>
                  <a:gd name="T39" fmla="*/ 1416 h 1142"/>
                  <a:gd name="T40" fmla="+- 0 3290 31"/>
                  <a:gd name="T41" fmla="*/ T40 w 11874"/>
                  <a:gd name="T42" fmla="+- 0 1426 287"/>
                  <a:gd name="T43" fmla="*/ 1426 h 1142"/>
                  <a:gd name="T44" fmla="+- 0 3629 31"/>
                  <a:gd name="T45" fmla="*/ T44 w 11874"/>
                  <a:gd name="T46" fmla="+- 0 1429 287"/>
                  <a:gd name="T47" fmla="*/ 1429 h 1142"/>
                  <a:gd name="T48" fmla="+- 0 3966 31"/>
                  <a:gd name="T49" fmla="*/ T48 w 11874"/>
                  <a:gd name="T50" fmla="+- 0 1426 287"/>
                  <a:gd name="T51" fmla="*/ 1426 h 1142"/>
                  <a:gd name="T52" fmla="+- 0 4299 31"/>
                  <a:gd name="T53" fmla="*/ T52 w 11874"/>
                  <a:gd name="T54" fmla="+- 0 1416 287"/>
                  <a:gd name="T55" fmla="*/ 1416 h 1142"/>
                  <a:gd name="T56" fmla="+- 0 4629 31"/>
                  <a:gd name="T57" fmla="*/ T56 w 11874"/>
                  <a:gd name="T58" fmla="+- 0 1401 287"/>
                  <a:gd name="T59" fmla="*/ 1401 h 1142"/>
                  <a:gd name="T60" fmla="+- 0 4954 31"/>
                  <a:gd name="T61" fmla="*/ T60 w 11874"/>
                  <a:gd name="T62" fmla="+- 0 1381 287"/>
                  <a:gd name="T63" fmla="*/ 1381 h 1142"/>
                  <a:gd name="T64" fmla="+- 0 5270 31"/>
                  <a:gd name="T65" fmla="*/ T64 w 11874"/>
                  <a:gd name="T66" fmla="+- 0 1357 287"/>
                  <a:gd name="T67" fmla="*/ 1357 h 1142"/>
                  <a:gd name="T68" fmla="+- 0 3650 31"/>
                  <a:gd name="T69" fmla="*/ T68 w 11874"/>
                  <a:gd name="T70" fmla="+- 0 1357 287"/>
                  <a:gd name="T71" fmla="*/ 1357 h 1142"/>
                  <a:gd name="T72" fmla="+- 0 3310 31"/>
                  <a:gd name="T73" fmla="*/ T72 w 11874"/>
                  <a:gd name="T74" fmla="+- 0 1355 287"/>
                  <a:gd name="T75" fmla="*/ 1355 h 1142"/>
                  <a:gd name="T76" fmla="+- 0 2969 31"/>
                  <a:gd name="T77" fmla="*/ T76 w 11874"/>
                  <a:gd name="T78" fmla="+- 0 1346 287"/>
                  <a:gd name="T79" fmla="*/ 1346 h 1142"/>
                  <a:gd name="T80" fmla="+- 0 2628 31"/>
                  <a:gd name="T81" fmla="*/ T80 w 11874"/>
                  <a:gd name="T82" fmla="+- 0 1329 287"/>
                  <a:gd name="T83" fmla="*/ 1329 h 1142"/>
                  <a:gd name="T84" fmla="+- 0 2288 31"/>
                  <a:gd name="T85" fmla="*/ T84 w 11874"/>
                  <a:gd name="T86" fmla="+- 0 1305 287"/>
                  <a:gd name="T87" fmla="*/ 1305 h 1142"/>
                  <a:gd name="T88" fmla="+- 0 1950 31"/>
                  <a:gd name="T89" fmla="*/ T88 w 11874"/>
                  <a:gd name="T90" fmla="+- 0 1272 287"/>
                  <a:gd name="T91" fmla="*/ 1272 h 1142"/>
                  <a:gd name="T92" fmla="+- 0 1615 31"/>
                  <a:gd name="T93" fmla="*/ T92 w 11874"/>
                  <a:gd name="T94" fmla="+- 0 1231 287"/>
                  <a:gd name="T95" fmla="*/ 1231 h 1142"/>
                  <a:gd name="T96" fmla="+- 0 1285 31"/>
                  <a:gd name="T97" fmla="*/ T96 w 11874"/>
                  <a:gd name="T98" fmla="+- 0 1180 287"/>
                  <a:gd name="T99" fmla="*/ 1180 h 1142"/>
                  <a:gd name="T100" fmla="+- 0 960 31"/>
                  <a:gd name="T101" fmla="*/ T100 w 11874"/>
                  <a:gd name="T102" fmla="+- 0 1119 287"/>
                  <a:gd name="T103" fmla="*/ 1119 h 1142"/>
                  <a:gd name="T104" fmla="+- 0 643 31"/>
                  <a:gd name="T105" fmla="*/ T104 w 11874"/>
                  <a:gd name="T106" fmla="+- 0 1049 287"/>
                  <a:gd name="T107" fmla="*/ 1049 h 1142"/>
                  <a:gd name="T108" fmla="+- 0 333 31"/>
                  <a:gd name="T109" fmla="*/ T108 w 11874"/>
                  <a:gd name="T110" fmla="+- 0 968 287"/>
                  <a:gd name="T111" fmla="*/ 968 h 1142"/>
                  <a:gd name="T112" fmla="+- 0 32 31"/>
                  <a:gd name="T113" fmla="*/ T112 w 11874"/>
                  <a:gd name="T114" fmla="+- 0 876 287"/>
                  <a:gd name="T115" fmla="*/ 876 h 114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</a:cxnLst>
                <a:rect l="0" t="0" r="r" b="b"/>
                <a:pathLst>
                  <a:path w="11874" h="1142">
                    <a:moveTo>
                      <a:pt x="1" y="589"/>
                    </a:moveTo>
                    <a:lnTo>
                      <a:pt x="299" y="699"/>
                    </a:lnTo>
                    <a:lnTo>
                      <a:pt x="607" y="792"/>
                    </a:lnTo>
                    <a:lnTo>
                      <a:pt x="922" y="873"/>
                    </a:lnTo>
                    <a:lnTo>
                      <a:pt x="1244" y="942"/>
                    </a:lnTo>
                    <a:lnTo>
                      <a:pt x="1572" y="999"/>
                    </a:lnTo>
                    <a:lnTo>
                      <a:pt x="1905" y="1046"/>
                    </a:lnTo>
                    <a:lnTo>
                      <a:pt x="2241" y="1083"/>
                    </a:lnTo>
                    <a:lnTo>
                      <a:pt x="2579" y="1110"/>
                    </a:lnTo>
                    <a:lnTo>
                      <a:pt x="2919" y="1129"/>
                    </a:lnTo>
                    <a:lnTo>
                      <a:pt x="3259" y="1139"/>
                    </a:lnTo>
                    <a:lnTo>
                      <a:pt x="3598" y="1142"/>
                    </a:lnTo>
                    <a:lnTo>
                      <a:pt x="3935" y="1139"/>
                    </a:lnTo>
                    <a:lnTo>
                      <a:pt x="4268" y="1129"/>
                    </a:lnTo>
                    <a:lnTo>
                      <a:pt x="4598" y="1114"/>
                    </a:lnTo>
                    <a:lnTo>
                      <a:pt x="4923" y="1094"/>
                    </a:lnTo>
                    <a:lnTo>
                      <a:pt x="5239" y="1070"/>
                    </a:lnTo>
                    <a:lnTo>
                      <a:pt x="3619" y="1070"/>
                    </a:lnTo>
                    <a:lnTo>
                      <a:pt x="3279" y="1068"/>
                    </a:lnTo>
                    <a:lnTo>
                      <a:pt x="2938" y="1059"/>
                    </a:lnTo>
                    <a:lnTo>
                      <a:pt x="2597" y="1042"/>
                    </a:lnTo>
                    <a:lnTo>
                      <a:pt x="2257" y="1018"/>
                    </a:lnTo>
                    <a:lnTo>
                      <a:pt x="1919" y="985"/>
                    </a:lnTo>
                    <a:lnTo>
                      <a:pt x="1584" y="944"/>
                    </a:lnTo>
                    <a:lnTo>
                      <a:pt x="1254" y="893"/>
                    </a:lnTo>
                    <a:lnTo>
                      <a:pt x="929" y="832"/>
                    </a:lnTo>
                    <a:lnTo>
                      <a:pt x="612" y="762"/>
                    </a:lnTo>
                    <a:lnTo>
                      <a:pt x="302" y="681"/>
                    </a:lnTo>
                    <a:lnTo>
                      <a:pt x="1" y="589"/>
                    </a:lnTo>
                  </a:path>
                </a:pathLst>
              </a:custGeom>
              <a:solidFill>
                <a:srgbClr val="8DC6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10" name="Freeform 9"/>
              <p:cNvSpPr>
                <a:spLocks/>
              </p:cNvSpPr>
              <p:nvPr/>
            </p:nvSpPr>
            <p:spPr bwMode="auto">
              <a:xfrm>
                <a:off x="31" y="287"/>
                <a:ext cx="11874" cy="1142"/>
              </a:xfrm>
              <a:custGeom>
                <a:avLst/>
                <a:gdLst>
                  <a:gd name="T0" fmla="+- 0 11680 31"/>
                  <a:gd name="T1" fmla="*/ T0 w 11874"/>
                  <a:gd name="T2" fmla="+- 0 287 287"/>
                  <a:gd name="T3" fmla="*/ 287 h 1142"/>
                  <a:gd name="T4" fmla="+- 0 11217 31"/>
                  <a:gd name="T5" fmla="*/ T4 w 11874"/>
                  <a:gd name="T6" fmla="+- 0 306 287"/>
                  <a:gd name="T7" fmla="*/ 306 h 1142"/>
                  <a:gd name="T8" fmla="+- 0 10749 31"/>
                  <a:gd name="T9" fmla="*/ T8 w 11874"/>
                  <a:gd name="T10" fmla="+- 0 347 287"/>
                  <a:gd name="T11" fmla="*/ 347 h 1142"/>
                  <a:gd name="T12" fmla="+- 0 10278 31"/>
                  <a:gd name="T13" fmla="*/ T12 w 11874"/>
                  <a:gd name="T14" fmla="+- 0 407 287"/>
                  <a:gd name="T15" fmla="*/ 407 h 1142"/>
                  <a:gd name="T16" fmla="+- 0 9804 31"/>
                  <a:gd name="T17" fmla="*/ T16 w 11874"/>
                  <a:gd name="T18" fmla="+- 0 483 287"/>
                  <a:gd name="T19" fmla="*/ 483 h 1142"/>
                  <a:gd name="T20" fmla="+- 0 9327 31"/>
                  <a:gd name="T21" fmla="*/ T20 w 11874"/>
                  <a:gd name="T22" fmla="+- 0 570 287"/>
                  <a:gd name="T23" fmla="*/ 570 h 1142"/>
                  <a:gd name="T24" fmla="+- 0 7408 31"/>
                  <a:gd name="T25" fmla="*/ T24 w 11874"/>
                  <a:gd name="T26" fmla="+- 0 964 287"/>
                  <a:gd name="T27" fmla="*/ 964 h 1142"/>
                  <a:gd name="T28" fmla="+- 0 6928 31"/>
                  <a:gd name="T29" fmla="*/ T28 w 11874"/>
                  <a:gd name="T30" fmla="+- 0 1056 287"/>
                  <a:gd name="T31" fmla="*/ 1056 h 1142"/>
                  <a:gd name="T32" fmla="+- 0 6449 31"/>
                  <a:gd name="T33" fmla="*/ T32 w 11874"/>
                  <a:gd name="T34" fmla="+- 0 1136 287"/>
                  <a:gd name="T35" fmla="*/ 1136 h 1142"/>
                  <a:gd name="T36" fmla="+- 0 6175 31"/>
                  <a:gd name="T37" fmla="*/ T36 w 11874"/>
                  <a:gd name="T38" fmla="+- 0 1177 287"/>
                  <a:gd name="T39" fmla="*/ 1177 h 1142"/>
                  <a:gd name="T40" fmla="+- 0 5889 31"/>
                  <a:gd name="T41" fmla="*/ T40 w 11874"/>
                  <a:gd name="T42" fmla="+- 0 1214 287"/>
                  <a:gd name="T43" fmla="*/ 1214 h 1142"/>
                  <a:gd name="T44" fmla="+- 0 5592 31"/>
                  <a:gd name="T45" fmla="*/ T44 w 11874"/>
                  <a:gd name="T46" fmla="+- 0 1248 287"/>
                  <a:gd name="T47" fmla="*/ 1248 h 1142"/>
                  <a:gd name="T48" fmla="+- 0 5286 31"/>
                  <a:gd name="T49" fmla="*/ T48 w 11874"/>
                  <a:gd name="T50" fmla="+- 0 1279 287"/>
                  <a:gd name="T51" fmla="*/ 1279 h 1142"/>
                  <a:gd name="T52" fmla="+- 0 4971 31"/>
                  <a:gd name="T53" fmla="*/ T52 w 11874"/>
                  <a:gd name="T54" fmla="+- 0 1305 287"/>
                  <a:gd name="T55" fmla="*/ 1305 h 1142"/>
                  <a:gd name="T56" fmla="+- 0 4649 31"/>
                  <a:gd name="T57" fmla="*/ T56 w 11874"/>
                  <a:gd name="T58" fmla="+- 0 1326 287"/>
                  <a:gd name="T59" fmla="*/ 1326 h 1142"/>
                  <a:gd name="T60" fmla="+- 0 4320 31"/>
                  <a:gd name="T61" fmla="*/ T60 w 11874"/>
                  <a:gd name="T62" fmla="+- 0 1342 287"/>
                  <a:gd name="T63" fmla="*/ 1342 h 1142"/>
                  <a:gd name="T64" fmla="+- 0 3987 31"/>
                  <a:gd name="T65" fmla="*/ T64 w 11874"/>
                  <a:gd name="T66" fmla="+- 0 1352 287"/>
                  <a:gd name="T67" fmla="*/ 1352 h 1142"/>
                  <a:gd name="T68" fmla="+- 0 3650 31"/>
                  <a:gd name="T69" fmla="*/ T68 w 11874"/>
                  <a:gd name="T70" fmla="+- 0 1357 287"/>
                  <a:gd name="T71" fmla="*/ 1357 h 1142"/>
                  <a:gd name="T72" fmla="+- 0 5270 31"/>
                  <a:gd name="T73" fmla="*/ T72 w 11874"/>
                  <a:gd name="T74" fmla="+- 0 1357 287"/>
                  <a:gd name="T75" fmla="*/ 1357 h 1142"/>
                  <a:gd name="T76" fmla="+- 0 5583 31"/>
                  <a:gd name="T77" fmla="*/ T76 w 11874"/>
                  <a:gd name="T78" fmla="+- 0 1329 287"/>
                  <a:gd name="T79" fmla="*/ 1329 h 1142"/>
                  <a:gd name="T80" fmla="+- 0 5885 31"/>
                  <a:gd name="T81" fmla="*/ T80 w 11874"/>
                  <a:gd name="T82" fmla="+- 0 1299 287"/>
                  <a:gd name="T83" fmla="*/ 1299 h 1142"/>
                  <a:gd name="T84" fmla="+- 0 6459 31"/>
                  <a:gd name="T85" fmla="*/ T84 w 11874"/>
                  <a:gd name="T86" fmla="+- 0 1232 287"/>
                  <a:gd name="T87" fmla="*/ 1232 h 1142"/>
                  <a:gd name="T88" fmla="+- 0 6942 31"/>
                  <a:gd name="T89" fmla="*/ T88 w 11874"/>
                  <a:gd name="T90" fmla="+- 0 1166 287"/>
                  <a:gd name="T91" fmla="*/ 1166 h 1142"/>
                  <a:gd name="T92" fmla="+- 0 7427 31"/>
                  <a:gd name="T93" fmla="*/ T92 w 11874"/>
                  <a:gd name="T94" fmla="+- 0 1089 287"/>
                  <a:gd name="T95" fmla="*/ 1089 h 1142"/>
                  <a:gd name="T96" fmla="+- 0 9367 31"/>
                  <a:gd name="T97" fmla="*/ T96 w 11874"/>
                  <a:gd name="T98" fmla="+- 0 752 287"/>
                  <a:gd name="T99" fmla="*/ 752 h 1142"/>
                  <a:gd name="T100" fmla="+- 0 9848 31"/>
                  <a:gd name="T101" fmla="*/ T100 w 11874"/>
                  <a:gd name="T102" fmla="+- 0 678 287"/>
                  <a:gd name="T103" fmla="*/ 678 h 1142"/>
                  <a:gd name="T104" fmla="+- 0 10327 31"/>
                  <a:gd name="T105" fmla="*/ T104 w 11874"/>
                  <a:gd name="T106" fmla="+- 0 616 287"/>
                  <a:gd name="T107" fmla="*/ 616 h 1142"/>
                  <a:gd name="T108" fmla="+- 0 10801 31"/>
                  <a:gd name="T109" fmla="*/ T108 w 11874"/>
                  <a:gd name="T110" fmla="+- 0 570 287"/>
                  <a:gd name="T111" fmla="*/ 570 h 1142"/>
                  <a:gd name="T112" fmla="+- 0 11271 31"/>
                  <a:gd name="T113" fmla="*/ T112 w 11874"/>
                  <a:gd name="T114" fmla="+- 0 542 287"/>
                  <a:gd name="T115" fmla="*/ 542 h 1142"/>
                  <a:gd name="T116" fmla="+- 0 11736 31"/>
                  <a:gd name="T117" fmla="*/ T116 w 11874"/>
                  <a:gd name="T118" fmla="+- 0 538 287"/>
                  <a:gd name="T119" fmla="*/ 538 h 1142"/>
                  <a:gd name="T120" fmla="+- 0 11906 31"/>
                  <a:gd name="T121" fmla="*/ T120 w 11874"/>
                  <a:gd name="T122" fmla="+- 0 538 287"/>
                  <a:gd name="T123" fmla="*/ 538 h 1142"/>
                  <a:gd name="T124" fmla="+- 0 11906 31"/>
                  <a:gd name="T125" fmla="*/ T124 w 11874"/>
                  <a:gd name="T126" fmla="+- 0 291 287"/>
                  <a:gd name="T127" fmla="*/ 291 h 1142"/>
                  <a:gd name="T128" fmla="+- 0 11680 31"/>
                  <a:gd name="T129" fmla="*/ T128 w 11874"/>
                  <a:gd name="T130" fmla="+- 0 287 287"/>
                  <a:gd name="T131" fmla="*/ 287 h 114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</a:cxnLst>
                <a:rect l="0" t="0" r="r" b="b"/>
                <a:pathLst>
                  <a:path w="11874" h="1142">
                    <a:moveTo>
                      <a:pt x="11649" y="0"/>
                    </a:moveTo>
                    <a:lnTo>
                      <a:pt x="11186" y="19"/>
                    </a:lnTo>
                    <a:lnTo>
                      <a:pt x="10718" y="60"/>
                    </a:lnTo>
                    <a:lnTo>
                      <a:pt x="10247" y="120"/>
                    </a:lnTo>
                    <a:lnTo>
                      <a:pt x="9773" y="196"/>
                    </a:lnTo>
                    <a:lnTo>
                      <a:pt x="9296" y="283"/>
                    </a:lnTo>
                    <a:lnTo>
                      <a:pt x="7377" y="677"/>
                    </a:lnTo>
                    <a:lnTo>
                      <a:pt x="6897" y="769"/>
                    </a:lnTo>
                    <a:lnTo>
                      <a:pt x="6418" y="849"/>
                    </a:lnTo>
                    <a:lnTo>
                      <a:pt x="6144" y="890"/>
                    </a:lnTo>
                    <a:lnTo>
                      <a:pt x="5858" y="927"/>
                    </a:lnTo>
                    <a:lnTo>
                      <a:pt x="5561" y="961"/>
                    </a:lnTo>
                    <a:lnTo>
                      <a:pt x="5255" y="992"/>
                    </a:lnTo>
                    <a:lnTo>
                      <a:pt x="4940" y="1018"/>
                    </a:lnTo>
                    <a:lnTo>
                      <a:pt x="4618" y="1039"/>
                    </a:lnTo>
                    <a:lnTo>
                      <a:pt x="4289" y="1055"/>
                    </a:lnTo>
                    <a:lnTo>
                      <a:pt x="3956" y="1065"/>
                    </a:lnTo>
                    <a:lnTo>
                      <a:pt x="3619" y="1070"/>
                    </a:lnTo>
                    <a:lnTo>
                      <a:pt x="5239" y="1070"/>
                    </a:lnTo>
                    <a:lnTo>
                      <a:pt x="5552" y="1042"/>
                    </a:lnTo>
                    <a:lnTo>
                      <a:pt x="5854" y="1012"/>
                    </a:lnTo>
                    <a:lnTo>
                      <a:pt x="6428" y="945"/>
                    </a:lnTo>
                    <a:lnTo>
                      <a:pt x="6911" y="879"/>
                    </a:lnTo>
                    <a:lnTo>
                      <a:pt x="7396" y="802"/>
                    </a:lnTo>
                    <a:lnTo>
                      <a:pt x="9336" y="465"/>
                    </a:lnTo>
                    <a:lnTo>
                      <a:pt x="9817" y="391"/>
                    </a:lnTo>
                    <a:lnTo>
                      <a:pt x="10296" y="329"/>
                    </a:lnTo>
                    <a:lnTo>
                      <a:pt x="10770" y="283"/>
                    </a:lnTo>
                    <a:lnTo>
                      <a:pt x="11240" y="255"/>
                    </a:lnTo>
                    <a:lnTo>
                      <a:pt x="11705" y="251"/>
                    </a:lnTo>
                    <a:lnTo>
                      <a:pt x="11875" y="251"/>
                    </a:lnTo>
                    <a:lnTo>
                      <a:pt x="11875" y="4"/>
                    </a:lnTo>
                    <a:lnTo>
                      <a:pt x="11649" y="0"/>
                    </a:lnTo>
                  </a:path>
                </a:pathLst>
              </a:custGeom>
              <a:solidFill>
                <a:srgbClr val="8DC6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11" name="Freeform 10"/>
              <p:cNvSpPr>
                <a:spLocks/>
              </p:cNvSpPr>
              <p:nvPr/>
            </p:nvSpPr>
            <p:spPr bwMode="auto">
              <a:xfrm>
                <a:off x="31" y="287"/>
                <a:ext cx="11874" cy="1142"/>
              </a:xfrm>
              <a:custGeom>
                <a:avLst/>
                <a:gdLst>
                  <a:gd name="T0" fmla="+- 0 11906 31"/>
                  <a:gd name="T1" fmla="*/ T0 w 11874"/>
                  <a:gd name="T2" fmla="+- 0 538 287"/>
                  <a:gd name="T3" fmla="*/ 538 h 1142"/>
                  <a:gd name="T4" fmla="+- 0 11736 31"/>
                  <a:gd name="T5" fmla="*/ T4 w 11874"/>
                  <a:gd name="T6" fmla="+- 0 538 287"/>
                  <a:gd name="T7" fmla="*/ 538 h 1142"/>
                  <a:gd name="T8" fmla="+- 0 11906 31"/>
                  <a:gd name="T9" fmla="*/ T8 w 11874"/>
                  <a:gd name="T10" fmla="+- 0 545 287"/>
                  <a:gd name="T11" fmla="*/ 545 h 1142"/>
                  <a:gd name="T12" fmla="+- 0 11906 31"/>
                  <a:gd name="T13" fmla="*/ T12 w 11874"/>
                  <a:gd name="T14" fmla="+- 0 538 287"/>
                  <a:gd name="T15" fmla="*/ 538 h 114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1874" h="1142">
                    <a:moveTo>
                      <a:pt x="11875" y="251"/>
                    </a:moveTo>
                    <a:lnTo>
                      <a:pt x="11705" y="251"/>
                    </a:lnTo>
                    <a:lnTo>
                      <a:pt x="11875" y="258"/>
                    </a:lnTo>
                    <a:lnTo>
                      <a:pt x="11875" y="251"/>
                    </a:lnTo>
                  </a:path>
                </a:pathLst>
              </a:custGeom>
              <a:solidFill>
                <a:srgbClr val="8DC6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</p:grpSp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0" y="0"/>
              <a:ext cx="6957" cy="1271"/>
              <a:chOff x="0" y="0"/>
              <a:chExt cx="6957" cy="1271"/>
            </a:xfrm>
          </p:grpSpPr>
          <p:sp>
            <p:nvSpPr>
              <p:cNvPr id="7" name="Freeform 12"/>
              <p:cNvSpPr>
                <a:spLocks/>
              </p:cNvSpPr>
              <p:nvPr/>
            </p:nvSpPr>
            <p:spPr bwMode="auto">
              <a:xfrm>
                <a:off x="0" y="0"/>
                <a:ext cx="6957" cy="1271"/>
              </a:xfrm>
              <a:custGeom>
                <a:avLst/>
                <a:gdLst>
                  <a:gd name="T0" fmla="*/ 0 w 6957"/>
                  <a:gd name="T1" fmla="*/ 0 h 1271"/>
                  <a:gd name="T2" fmla="*/ 0 w 6957"/>
                  <a:gd name="T3" fmla="*/ 92 h 1271"/>
                  <a:gd name="T4" fmla="*/ 8 w 6957"/>
                  <a:gd name="T5" fmla="*/ 96 h 1271"/>
                  <a:gd name="T6" fmla="*/ 265 w 6957"/>
                  <a:gd name="T7" fmla="*/ 226 h 1271"/>
                  <a:gd name="T8" fmla="*/ 521 w 6957"/>
                  <a:gd name="T9" fmla="*/ 347 h 1271"/>
                  <a:gd name="T10" fmla="*/ 776 w 6957"/>
                  <a:gd name="T11" fmla="*/ 460 h 1271"/>
                  <a:gd name="T12" fmla="*/ 1029 w 6957"/>
                  <a:gd name="T13" fmla="*/ 565 h 1271"/>
                  <a:gd name="T14" fmla="*/ 1280 w 6957"/>
                  <a:gd name="T15" fmla="*/ 661 h 1271"/>
                  <a:gd name="T16" fmla="*/ 1530 w 6957"/>
                  <a:gd name="T17" fmla="*/ 750 h 1271"/>
                  <a:gd name="T18" fmla="*/ 1779 w 6957"/>
                  <a:gd name="T19" fmla="*/ 831 h 1271"/>
                  <a:gd name="T20" fmla="*/ 2027 w 6957"/>
                  <a:gd name="T21" fmla="*/ 905 h 1271"/>
                  <a:gd name="T22" fmla="*/ 2273 w 6957"/>
                  <a:gd name="T23" fmla="*/ 971 h 1271"/>
                  <a:gd name="T24" fmla="*/ 2518 w 6957"/>
                  <a:gd name="T25" fmla="*/ 1031 h 1271"/>
                  <a:gd name="T26" fmla="*/ 2762 w 6957"/>
                  <a:gd name="T27" fmla="*/ 1083 h 1271"/>
                  <a:gd name="T28" fmla="*/ 3005 w 6957"/>
                  <a:gd name="T29" fmla="*/ 1128 h 1271"/>
                  <a:gd name="T30" fmla="*/ 3247 w 6957"/>
                  <a:gd name="T31" fmla="*/ 1167 h 1271"/>
                  <a:gd name="T32" fmla="*/ 3487 w 6957"/>
                  <a:gd name="T33" fmla="*/ 1199 h 1271"/>
                  <a:gd name="T34" fmla="*/ 3727 w 6957"/>
                  <a:gd name="T35" fmla="*/ 1225 h 1271"/>
                  <a:gd name="T36" fmla="*/ 3966 w 6957"/>
                  <a:gd name="T37" fmla="*/ 1245 h 1271"/>
                  <a:gd name="T38" fmla="*/ 4204 w 6957"/>
                  <a:gd name="T39" fmla="*/ 1259 h 1271"/>
                  <a:gd name="T40" fmla="*/ 4441 w 6957"/>
                  <a:gd name="T41" fmla="*/ 1268 h 1271"/>
                  <a:gd name="T42" fmla="*/ 4677 w 6957"/>
                  <a:gd name="T43" fmla="*/ 1271 h 1271"/>
                  <a:gd name="T44" fmla="*/ 4792 w 6957"/>
                  <a:gd name="T45" fmla="*/ 1270 h 1271"/>
                  <a:gd name="T46" fmla="*/ 4908 w 6957"/>
                  <a:gd name="T47" fmla="*/ 1268 h 1271"/>
                  <a:gd name="T48" fmla="*/ 5023 w 6957"/>
                  <a:gd name="T49" fmla="*/ 1265 h 1271"/>
                  <a:gd name="T50" fmla="*/ 5138 w 6957"/>
                  <a:gd name="T51" fmla="*/ 1260 h 1271"/>
                  <a:gd name="T52" fmla="*/ 5252 w 6957"/>
                  <a:gd name="T53" fmla="*/ 1255 h 1271"/>
                  <a:gd name="T54" fmla="*/ 5367 w 6957"/>
                  <a:gd name="T55" fmla="*/ 1248 h 1271"/>
                  <a:gd name="T56" fmla="*/ 5481 w 6957"/>
                  <a:gd name="T57" fmla="*/ 1240 h 1271"/>
                  <a:gd name="T58" fmla="*/ 5596 w 6957"/>
                  <a:gd name="T59" fmla="*/ 1231 h 1271"/>
                  <a:gd name="T60" fmla="*/ 5824 w 6957"/>
                  <a:gd name="T61" fmla="*/ 1209 h 1271"/>
                  <a:gd name="T62" fmla="*/ 5847 w 6957"/>
                  <a:gd name="T63" fmla="*/ 1206 h 1271"/>
                  <a:gd name="T64" fmla="*/ 4933 w 6957"/>
                  <a:gd name="T65" fmla="*/ 1206 h 1271"/>
                  <a:gd name="T66" fmla="*/ 4683 w 6957"/>
                  <a:gd name="T67" fmla="*/ 1204 h 1271"/>
                  <a:gd name="T68" fmla="*/ 4433 w 6957"/>
                  <a:gd name="T69" fmla="*/ 1195 h 1271"/>
                  <a:gd name="T70" fmla="*/ 4181 w 6957"/>
                  <a:gd name="T71" fmla="*/ 1180 h 1271"/>
                  <a:gd name="T72" fmla="*/ 3929 w 6957"/>
                  <a:gd name="T73" fmla="*/ 1160 h 1271"/>
                  <a:gd name="T74" fmla="*/ 3676 w 6957"/>
                  <a:gd name="T75" fmla="*/ 1133 h 1271"/>
                  <a:gd name="T76" fmla="*/ 3422 w 6957"/>
                  <a:gd name="T77" fmla="*/ 1099 h 1271"/>
                  <a:gd name="T78" fmla="*/ 3167 w 6957"/>
                  <a:gd name="T79" fmla="*/ 1058 h 1271"/>
                  <a:gd name="T80" fmla="*/ 2911 w 6957"/>
                  <a:gd name="T81" fmla="*/ 1011 h 1271"/>
                  <a:gd name="T82" fmla="*/ 2654 w 6957"/>
                  <a:gd name="T83" fmla="*/ 956 h 1271"/>
                  <a:gd name="T84" fmla="*/ 2396 w 6957"/>
                  <a:gd name="T85" fmla="*/ 894 h 1271"/>
                  <a:gd name="T86" fmla="*/ 2137 w 6957"/>
                  <a:gd name="T87" fmla="*/ 825 h 1271"/>
                  <a:gd name="T88" fmla="*/ 1877 w 6957"/>
                  <a:gd name="T89" fmla="*/ 747 h 1271"/>
                  <a:gd name="T90" fmla="*/ 1615 w 6957"/>
                  <a:gd name="T91" fmla="*/ 662 h 1271"/>
                  <a:gd name="T92" fmla="*/ 1353 w 6957"/>
                  <a:gd name="T93" fmla="*/ 568 h 1271"/>
                  <a:gd name="T94" fmla="*/ 1089 w 6957"/>
                  <a:gd name="T95" fmla="*/ 466 h 1271"/>
                  <a:gd name="T96" fmla="*/ 824 w 6957"/>
                  <a:gd name="T97" fmla="*/ 356 h 1271"/>
                  <a:gd name="T98" fmla="*/ 557 w 6957"/>
                  <a:gd name="T99" fmla="*/ 237 h 1271"/>
                  <a:gd name="T100" fmla="*/ 289 w 6957"/>
                  <a:gd name="T101" fmla="*/ 108 h 1271"/>
                  <a:gd name="T102" fmla="*/ 77 w 6957"/>
                  <a:gd name="T103" fmla="*/ 0 h 1271"/>
                  <a:gd name="T104" fmla="*/ 0 w 6957"/>
                  <a:gd name="T105" fmla="*/ 0 h 1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57" h="1271">
                    <a:moveTo>
                      <a:pt x="0" y="0"/>
                    </a:moveTo>
                    <a:lnTo>
                      <a:pt x="0" y="92"/>
                    </a:lnTo>
                    <a:lnTo>
                      <a:pt x="8" y="96"/>
                    </a:lnTo>
                    <a:lnTo>
                      <a:pt x="265" y="226"/>
                    </a:lnTo>
                    <a:lnTo>
                      <a:pt x="521" y="347"/>
                    </a:lnTo>
                    <a:lnTo>
                      <a:pt x="776" y="460"/>
                    </a:lnTo>
                    <a:lnTo>
                      <a:pt x="1029" y="565"/>
                    </a:lnTo>
                    <a:lnTo>
                      <a:pt x="1280" y="661"/>
                    </a:lnTo>
                    <a:lnTo>
                      <a:pt x="1530" y="750"/>
                    </a:lnTo>
                    <a:lnTo>
                      <a:pt x="1779" y="831"/>
                    </a:lnTo>
                    <a:lnTo>
                      <a:pt x="2027" y="905"/>
                    </a:lnTo>
                    <a:lnTo>
                      <a:pt x="2273" y="971"/>
                    </a:lnTo>
                    <a:lnTo>
                      <a:pt x="2518" y="1031"/>
                    </a:lnTo>
                    <a:lnTo>
                      <a:pt x="2762" y="1083"/>
                    </a:lnTo>
                    <a:lnTo>
                      <a:pt x="3005" y="1128"/>
                    </a:lnTo>
                    <a:lnTo>
                      <a:pt x="3247" y="1167"/>
                    </a:lnTo>
                    <a:lnTo>
                      <a:pt x="3487" y="1199"/>
                    </a:lnTo>
                    <a:lnTo>
                      <a:pt x="3727" y="1225"/>
                    </a:lnTo>
                    <a:lnTo>
                      <a:pt x="3966" y="1245"/>
                    </a:lnTo>
                    <a:lnTo>
                      <a:pt x="4204" y="1259"/>
                    </a:lnTo>
                    <a:lnTo>
                      <a:pt x="4441" y="1268"/>
                    </a:lnTo>
                    <a:lnTo>
                      <a:pt x="4677" y="1271"/>
                    </a:lnTo>
                    <a:lnTo>
                      <a:pt x="4792" y="1270"/>
                    </a:lnTo>
                    <a:lnTo>
                      <a:pt x="4908" y="1268"/>
                    </a:lnTo>
                    <a:lnTo>
                      <a:pt x="5023" y="1265"/>
                    </a:lnTo>
                    <a:lnTo>
                      <a:pt x="5138" y="1260"/>
                    </a:lnTo>
                    <a:lnTo>
                      <a:pt x="5252" y="1255"/>
                    </a:lnTo>
                    <a:lnTo>
                      <a:pt x="5367" y="1248"/>
                    </a:lnTo>
                    <a:lnTo>
                      <a:pt x="5481" y="1240"/>
                    </a:lnTo>
                    <a:lnTo>
                      <a:pt x="5596" y="1231"/>
                    </a:lnTo>
                    <a:lnTo>
                      <a:pt x="5824" y="1209"/>
                    </a:lnTo>
                    <a:lnTo>
                      <a:pt x="5847" y="1206"/>
                    </a:lnTo>
                    <a:lnTo>
                      <a:pt x="4933" y="1206"/>
                    </a:lnTo>
                    <a:lnTo>
                      <a:pt x="4683" y="1204"/>
                    </a:lnTo>
                    <a:lnTo>
                      <a:pt x="4433" y="1195"/>
                    </a:lnTo>
                    <a:lnTo>
                      <a:pt x="4181" y="1180"/>
                    </a:lnTo>
                    <a:lnTo>
                      <a:pt x="3929" y="1160"/>
                    </a:lnTo>
                    <a:lnTo>
                      <a:pt x="3676" y="1133"/>
                    </a:lnTo>
                    <a:lnTo>
                      <a:pt x="3422" y="1099"/>
                    </a:lnTo>
                    <a:lnTo>
                      <a:pt x="3167" y="1058"/>
                    </a:lnTo>
                    <a:lnTo>
                      <a:pt x="2911" y="1011"/>
                    </a:lnTo>
                    <a:lnTo>
                      <a:pt x="2654" y="956"/>
                    </a:lnTo>
                    <a:lnTo>
                      <a:pt x="2396" y="894"/>
                    </a:lnTo>
                    <a:lnTo>
                      <a:pt x="2137" y="825"/>
                    </a:lnTo>
                    <a:lnTo>
                      <a:pt x="1877" y="747"/>
                    </a:lnTo>
                    <a:lnTo>
                      <a:pt x="1615" y="662"/>
                    </a:lnTo>
                    <a:lnTo>
                      <a:pt x="1353" y="568"/>
                    </a:lnTo>
                    <a:lnTo>
                      <a:pt x="1089" y="466"/>
                    </a:lnTo>
                    <a:lnTo>
                      <a:pt x="824" y="356"/>
                    </a:lnTo>
                    <a:lnTo>
                      <a:pt x="557" y="237"/>
                    </a:lnTo>
                    <a:lnTo>
                      <a:pt x="289" y="108"/>
                    </a:lnTo>
                    <a:lnTo>
                      <a:pt x="77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3DD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8" name="Freeform 13"/>
              <p:cNvSpPr>
                <a:spLocks/>
              </p:cNvSpPr>
              <p:nvPr/>
            </p:nvSpPr>
            <p:spPr bwMode="auto">
              <a:xfrm>
                <a:off x="0" y="0"/>
                <a:ext cx="6957" cy="1271"/>
              </a:xfrm>
              <a:custGeom>
                <a:avLst/>
                <a:gdLst>
                  <a:gd name="T0" fmla="*/ 6957 w 6957"/>
                  <a:gd name="T1" fmla="*/ 1038 h 1271"/>
                  <a:gd name="T2" fmla="*/ 6856 w 6957"/>
                  <a:gd name="T3" fmla="*/ 1054 h 1271"/>
                  <a:gd name="T4" fmla="*/ 6655 w 6957"/>
                  <a:gd name="T5" fmla="*/ 1083 h 1271"/>
                  <a:gd name="T6" fmla="*/ 6555 w 6957"/>
                  <a:gd name="T7" fmla="*/ 1096 h 1271"/>
                  <a:gd name="T8" fmla="*/ 6353 w 6957"/>
                  <a:gd name="T9" fmla="*/ 1121 h 1271"/>
                  <a:gd name="T10" fmla="*/ 6151 w 6957"/>
                  <a:gd name="T11" fmla="*/ 1143 h 1271"/>
                  <a:gd name="T12" fmla="*/ 5949 w 6957"/>
                  <a:gd name="T13" fmla="*/ 1162 h 1271"/>
                  <a:gd name="T14" fmla="*/ 5747 w 6957"/>
                  <a:gd name="T15" fmla="*/ 1178 h 1271"/>
                  <a:gd name="T16" fmla="*/ 5544 w 6957"/>
                  <a:gd name="T17" fmla="*/ 1190 h 1271"/>
                  <a:gd name="T18" fmla="*/ 5341 w 6957"/>
                  <a:gd name="T19" fmla="*/ 1199 h 1271"/>
                  <a:gd name="T20" fmla="*/ 5137 w 6957"/>
                  <a:gd name="T21" fmla="*/ 1205 h 1271"/>
                  <a:gd name="T22" fmla="*/ 4933 w 6957"/>
                  <a:gd name="T23" fmla="*/ 1206 h 1271"/>
                  <a:gd name="T24" fmla="*/ 5847 w 6957"/>
                  <a:gd name="T25" fmla="*/ 1206 h 1271"/>
                  <a:gd name="T26" fmla="*/ 6051 w 6957"/>
                  <a:gd name="T27" fmla="*/ 1183 h 1271"/>
                  <a:gd name="T28" fmla="*/ 6279 w 6957"/>
                  <a:gd name="T29" fmla="*/ 1153 h 1271"/>
                  <a:gd name="T30" fmla="*/ 6505 w 6957"/>
                  <a:gd name="T31" fmla="*/ 1118 h 1271"/>
                  <a:gd name="T32" fmla="*/ 6715 w 6957"/>
                  <a:gd name="T33" fmla="*/ 1083 h 1271"/>
                  <a:gd name="T34" fmla="*/ 6957 w 6957"/>
                  <a:gd name="T35" fmla="*/ 1038 h 1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6957" h="1271">
                    <a:moveTo>
                      <a:pt x="6957" y="1038"/>
                    </a:moveTo>
                    <a:lnTo>
                      <a:pt x="6856" y="1054"/>
                    </a:lnTo>
                    <a:lnTo>
                      <a:pt x="6655" y="1083"/>
                    </a:lnTo>
                    <a:lnTo>
                      <a:pt x="6555" y="1096"/>
                    </a:lnTo>
                    <a:lnTo>
                      <a:pt x="6353" y="1121"/>
                    </a:lnTo>
                    <a:lnTo>
                      <a:pt x="6151" y="1143"/>
                    </a:lnTo>
                    <a:lnTo>
                      <a:pt x="5949" y="1162"/>
                    </a:lnTo>
                    <a:lnTo>
                      <a:pt x="5747" y="1178"/>
                    </a:lnTo>
                    <a:lnTo>
                      <a:pt x="5544" y="1190"/>
                    </a:lnTo>
                    <a:lnTo>
                      <a:pt x="5341" y="1199"/>
                    </a:lnTo>
                    <a:lnTo>
                      <a:pt x="5137" y="1205"/>
                    </a:lnTo>
                    <a:lnTo>
                      <a:pt x="4933" y="1206"/>
                    </a:lnTo>
                    <a:lnTo>
                      <a:pt x="5847" y="1206"/>
                    </a:lnTo>
                    <a:lnTo>
                      <a:pt x="6051" y="1183"/>
                    </a:lnTo>
                    <a:lnTo>
                      <a:pt x="6279" y="1153"/>
                    </a:lnTo>
                    <a:lnTo>
                      <a:pt x="6505" y="1118"/>
                    </a:lnTo>
                    <a:lnTo>
                      <a:pt x="6715" y="1083"/>
                    </a:lnTo>
                    <a:lnTo>
                      <a:pt x="6957" y="1038"/>
                    </a:lnTo>
                  </a:path>
                </a:pathLst>
              </a:custGeom>
              <a:solidFill>
                <a:srgbClr val="C3DD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6" name="Group 14"/>
          <p:cNvGrpSpPr>
            <a:grpSpLocks/>
          </p:cNvGrpSpPr>
          <p:nvPr/>
        </p:nvGrpSpPr>
        <p:grpSpPr bwMode="auto">
          <a:xfrm rot="10800000">
            <a:off x="0" y="6115478"/>
            <a:ext cx="13526218" cy="718881"/>
            <a:chOff x="0" y="0"/>
            <a:chExt cx="11906" cy="1509"/>
          </a:xfrm>
        </p:grpSpPr>
        <p:grpSp>
          <p:nvGrpSpPr>
            <p:cNvPr id="15" name="Group 15"/>
            <p:cNvGrpSpPr>
              <a:grpSpLocks/>
            </p:cNvGrpSpPr>
            <p:nvPr/>
          </p:nvGrpSpPr>
          <p:grpSpPr bwMode="auto">
            <a:xfrm>
              <a:off x="1829" y="537"/>
              <a:ext cx="10077" cy="962"/>
              <a:chOff x="1829" y="537"/>
              <a:chExt cx="10077" cy="962"/>
            </a:xfrm>
          </p:grpSpPr>
          <p:sp>
            <p:nvSpPr>
              <p:cNvPr id="24" name="Freeform 4"/>
              <p:cNvSpPr>
                <a:spLocks/>
              </p:cNvSpPr>
              <p:nvPr/>
            </p:nvSpPr>
            <p:spPr bwMode="auto">
              <a:xfrm>
                <a:off x="1829" y="537"/>
                <a:ext cx="10077" cy="962"/>
              </a:xfrm>
              <a:custGeom>
                <a:avLst/>
                <a:gdLst>
                  <a:gd name="T0" fmla="+- 0 1829 1829"/>
                  <a:gd name="T1" fmla="*/ T0 w 10077"/>
                  <a:gd name="T2" fmla="+- 0 1319 537"/>
                  <a:gd name="T3" fmla="*/ 1319 h 962"/>
                  <a:gd name="T4" fmla="+- 0 2057 1829"/>
                  <a:gd name="T5" fmla="*/ T4 w 10077"/>
                  <a:gd name="T6" fmla="+- 0 1354 537"/>
                  <a:gd name="T7" fmla="*/ 1354 h 962"/>
                  <a:gd name="T8" fmla="+- 0 2287 1829"/>
                  <a:gd name="T9" fmla="*/ T8 w 10077"/>
                  <a:gd name="T10" fmla="+- 0 1385 537"/>
                  <a:gd name="T11" fmla="*/ 1385 h 962"/>
                  <a:gd name="T12" fmla="+- 0 2518 1829"/>
                  <a:gd name="T13" fmla="*/ T12 w 10077"/>
                  <a:gd name="T14" fmla="+- 0 1412 537"/>
                  <a:gd name="T15" fmla="*/ 1412 h 962"/>
                  <a:gd name="T16" fmla="+- 0 2749 1829"/>
                  <a:gd name="T17" fmla="*/ T16 w 10077"/>
                  <a:gd name="T18" fmla="+- 0 1435 537"/>
                  <a:gd name="T19" fmla="*/ 1435 h 962"/>
                  <a:gd name="T20" fmla="+- 0 2980 1829"/>
                  <a:gd name="T21" fmla="*/ T20 w 10077"/>
                  <a:gd name="T22" fmla="+- 0 1454 537"/>
                  <a:gd name="T23" fmla="*/ 1454 h 962"/>
                  <a:gd name="T24" fmla="+- 0 3212 1829"/>
                  <a:gd name="T25" fmla="*/ T24 w 10077"/>
                  <a:gd name="T26" fmla="+- 0 1469 537"/>
                  <a:gd name="T27" fmla="*/ 1469 h 962"/>
                  <a:gd name="T28" fmla="+- 0 3443 1829"/>
                  <a:gd name="T29" fmla="*/ T28 w 10077"/>
                  <a:gd name="T30" fmla="+- 0 1481 537"/>
                  <a:gd name="T31" fmla="*/ 1481 h 962"/>
                  <a:gd name="T32" fmla="+- 0 3673 1829"/>
                  <a:gd name="T33" fmla="*/ T32 w 10077"/>
                  <a:gd name="T34" fmla="+- 0 1490 537"/>
                  <a:gd name="T35" fmla="*/ 1490 h 962"/>
                  <a:gd name="T36" fmla="+- 0 3901 1829"/>
                  <a:gd name="T37" fmla="*/ T36 w 10077"/>
                  <a:gd name="T38" fmla="+- 0 1496 537"/>
                  <a:gd name="T39" fmla="*/ 1496 h 962"/>
                  <a:gd name="T40" fmla="+- 0 4129 1829"/>
                  <a:gd name="T41" fmla="*/ T40 w 10077"/>
                  <a:gd name="T42" fmla="+- 0 1499 537"/>
                  <a:gd name="T43" fmla="*/ 1499 h 962"/>
                  <a:gd name="T44" fmla="+- 0 4354 1829"/>
                  <a:gd name="T45" fmla="*/ T44 w 10077"/>
                  <a:gd name="T46" fmla="+- 0 1499 537"/>
                  <a:gd name="T47" fmla="*/ 1499 h 962"/>
                  <a:gd name="T48" fmla="+- 0 4577 1829"/>
                  <a:gd name="T49" fmla="*/ T48 w 10077"/>
                  <a:gd name="T50" fmla="+- 0 1497 537"/>
                  <a:gd name="T51" fmla="*/ 1497 h 962"/>
                  <a:gd name="T52" fmla="+- 0 5015 1829"/>
                  <a:gd name="T53" fmla="*/ T52 w 10077"/>
                  <a:gd name="T54" fmla="+- 0 1487 537"/>
                  <a:gd name="T55" fmla="*/ 1487 h 962"/>
                  <a:gd name="T56" fmla="+- 0 5439 1829"/>
                  <a:gd name="T57" fmla="*/ T56 w 10077"/>
                  <a:gd name="T58" fmla="+- 0 1469 537"/>
                  <a:gd name="T59" fmla="*/ 1469 h 962"/>
                  <a:gd name="T60" fmla="+- 0 5847 1829"/>
                  <a:gd name="T61" fmla="*/ T60 w 10077"/>
                  <a:gd name="T62" fmla="+- 0 1446 537"/>
                  <a:gd name="T63" fmla="*/ 1446 h 962"/>
                  <a:gd name="T64" fmla="+- 0 6085 1829"/>
                  <a:gd name="T65" fmla="*/ T64 w 10077"/>
                  <a:gd name="T66" fmla="+- 0 1429 537"/>
                  <a:gd name="T67" fmla="*/ 1429 h 962"/>
                  <a:gd name="T68" fmla="+- 0 3524 1829"/>
                  <a:gd name="T69" fmla="*/ T68 w 10077"/>
                  <a:gd name="T70" fmla="+- 0 1429 537"/>
                  <a:gd name="T71" fmla="*/ 1429 h 962"/>
                  <a:gd name="T72" fmla="+- 0 3281 1829"/>
                  <a:gd name="T73" fmla="*/ T72 w 10077"/>
                  <a:gd name="T74" fmla="+- 0 1426 537"/>
                  <a:gd name="T75" fmla="*/ 1426 h 962"/>
                  <a:gd name="T76" fmla="+- 0 3038 1829"/>
                  <a:gd name="T77" fmla="*/ T76 w 10077"/>
                  <a:gd name="T78" fmla="+- 0 1419 537"/>
                  <a:gd name="T79" fmla="*/ 1419 h 962"/>
                  <a:gd name="T80" fmla="+- 0 2795 1829"/>
                  <a:gd name="T81" fmla="*/ T80 w 10077"/>
                  <a:gd name="T82" fmla="+- 0 1408 537"/>
                  <a:gd name="T83" fmla="*/ 1408 h 962"/>
                  <a:gd name="T84" fmla="+- 0 2551 1829"/>
                  <a:gd name="T85" fmla="*/ T84 w 10077"/>
                  <a:gd name="T86" fmla="+- 0 1393 537"/>
                  <a:gd name="T87" fmla="*/ 1393 h 962"/>
                  <a:gd name="T88" fmla="+- 0 2309 1829"/>
                  <a:gd name="T89" fmla="*/ T88 w 10077"/>
                  <a:gd name="T90" fmla="+- 0 1373 537"/>
                  <a:gd name="T91" fmla="*/ 1373 h 962"/>
                  <a:gd name="T92" fmla="+- 0 2068 1829"/>
                  <a:gd name="T93" fmla="*/ T92 w 10077"/>
                  <a:gd name="T94" fmla="+- 0 1348 537"/>
                  <a:gd name="T95" fmla="*/ 1348 h 962"/>
                  <a:gd name="T96" fmla="+- 0 1829 1829"/>
                  <a:gd name="T97" fmla="*/ T96 w 10077"/>
                  <a:gd name="T98" fmla="+- 0 1319 537"/>
                  <a:gd name="T99" fmla="*/ 1319 h 96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</a:cxnLst>
                <a:rect l="0" t="0" r="r" b="b"/>
                <a:pathLst>
                  <a:path w="10077" h="962">
                    <a:moveTo>
                      <a:pt x="0" y="782"/>
                    </a:moveTo>
                    <a:lnTo>
                      <a:pt x="228" y="817"/>
                    </a:lnTo>
                    <a:lnTo>
                      <a:pt x="458" y="848"/>
                    </a:lnTo>
                    <a:lnTo>
                      <a:pt x="689" y="875"/>
                    </a:lnTo>
                    <a:lnTo>
                      <a:pt x="920" y="898"/>
                    </a:lnTo>
                    <a:lnTo>
                      <a:pt x="1151" y="917"/>
                    </a:lnTo>
                    <a:lnTo>
                      <a:pt x="1383" y="932"/>
                    </a:lnTo>
                    <a:lnTo>
                      <a:pt x="1614" y="944"/>
                    </a:lnTo>
                    <a:lnTo>
                      <a:pt x="1844" y="953"/>
                    </a:lnTo>
                    <a:lnTo>
                      <a:pt x="2072" y="959"/>
                    </a:lnTo>
                    <a:lnTo>
                      <a:pt x="2300" y="962"/>
                    </a:lnTo>
                    <a:lnTo>
                      <a:pt x="2525" y="962"/>
                    </a:lnTo>
                    <a:lnTo>
                      <a:pt x="2748" y="960"/>
                    </a:lnTo>
                    <a:lnTo>
                      <a:pt x="3186" y="950"/>
                    </a:lnTo>
                    <a:lnTo>
                      <a:pt x="3610" y="932"/>
                    </a:lnTo>
                    <a:lnTo>
                      <a:pt x="4018" y="909"/>
                    </a:lnTo>
                    <a:lnTo>
                      <a:pt x="4256" y="892"/>
                    </a:lnTo>
                    <a:lnTo>
                      <a:pt x="1695" y="892"/>
                    </a:lnTo>
                    <a:lnTo>
                      <a:pt x="1452" y="889"/>
                    </a:lnTo>
                    <a:lnTo>
                      <a:pt x="1209" y="882"/>
                    </a:lnTo>
                    <a:lnTo>
                      <a:pt x="966" y="871"/>
                    </a:lnTo>
                    <a:lnTo>
                      <a:pt x="722" y="856"/>
                    </a:lnTo>
                    <a:lnTo>
                      <a:pt x="480" y="836"/>
                    </a:lnTo>
                    <a:lnTo>
                      <a:pt x="239" y="811"/>
                    </a:lnTo>
                    <a:lnTo>
                      <a:pt x="0" y="782"/>
                    </a:lnTo>
                  </a:path>
                </a:pathLst>
              </a:custGeom>
              <a:solidFill>
                <a:srgbClr val="C3DD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25" name="Freeform 5"/>
              <p:cNvSpPr>
                <a:spLocks/>
              </p:cNvSpPr>
              <p:nvPr/>
            </p:nvSpPr>
            <p:spPr bwMode="auto">
              <a:xfrm>
                <a:off x="1829" y="537"/>
                <a:ext cx="10077" cy="962"/>
              </a:xfrm>
              <a:custGeom>
                <a:avLst/>
                <a:gdLst>
                  <a:gd name="T0" fmla="+- 0 11692 1829"/>
                  <a:gd name="T1" fmla="*/ T0 w 10077"/>
                  <a:gd name="T2" fmla="+- 0 537 537"/>
                  <a:gd name="T3" fmla="*/ 537 h 962"/>
                  <a:gd name="T4" fmla="+- 0 11231 1829"/>
                  <a:gd name="T5" fmla="*/ T4 w 10077"/>
                  <a:gd name="T6" fmla="+- 0 544 537"/>
                  <a:gd name="T7" fmla="*/ 544 h 962"/>
                  <a:gd name="T8" fmla="+- 0 10765 1829"/>
                  <a:gd name="T9" fmla="*/ T8 w 10077"/>
                  <a:gd name="T10" fmla="+- 0 573 537"/>
                  <a:gd name="T11" fmla="*/ 573 h 962"/>
                  <a:gd name="T12" fmla="+- 0 10294 1829"/>
                  <a:gd name="T13" fmla="*/ T12 w 10077"/>
                  <a:gd name="T14" fmla="+- 0 620 537"/>
                  <a:gd name="T15" fmla="*/ 620 h 962"/>
                  <a:gd name="T16" fmla="+- 0 9819 1829"/>
                  <a:gd name="T17" fmla="*/ T16 w 10077"/>
                  <a:gd name="T18" fmla="+- 0 683 537"/>
                  <a:gd name="T19" fmla="*/ 683 h 962"/>
                  <a:gd name="T20" fmla="+- 0 9342 1829"/>
                  <a:gd name="T21" fmla="*/ T20 w 10077"/>
                  <a:gd name="T22" fmla="+- 0 756 537"/>
                  <a:gd name="T23" fmla="*/ 756 h 962"/>
                  <a:gd name="T24" fmla="+- 0 7419 1829"/>
                  <a:gd name="T25" fmla="*/ T24 w 10077"/>
                  <a:gd name="T26" fmla="+- 0 1090 537"/>
                  <a:gd name="T27" fmla="*/ 1090 h 962"/>
                  <a:gd name="T28" fmla="+- 0 6938 1829"/>
                  <a:gd name="T29" fmla="*/ T28 w 10077"/>
                  <a:gd name="T30" fmla="+- 0 1166 537"/>
                  <a:gd name="T31" fmla="*/ 1166 h 962"/>
                  <a:gd name="T32" fmla="+- 0 6459 1829"/>
                  <a:gd name="T33" fmla="*/ T32 w 10077"/>
                  <a:gd name="T34" fmla="+- 0 1232 537"/>
                  <a:gd name="T35" fmla="*/ 1232 h 962"/>
                  <a:gd name="T36" fmla="+- 0 6258 1829"/>
                  <a:gd name="T37" fmla="*/ T36 w 10077"/>
                  <a:gd name="T38" fmla="+- 0 1257 537"/>
                  <a:gd name="T39" fmla="*/ 1257 h 962"/>
                  <a:gd name="T40" fmla="+- 0 5841 1829"/>
                  <a:gd name="T41" fmla="*/ T40 w 10077"/>
                  <a:gd name="T42" fmla="+- 0 1304 537"/>
                  <a:gd name="T43" fmla="*/ 1304 h 962"/>
                  <a:gd name="T44" fmla="+- 0 5403 1829"/>
                  <a:gd name="T45" fmla="*/ T44 w 10077"/>
                  <a:gd name="T46" fmla="+- 0 1346 537"/>
                  <a:gd name="T47" fmla="*/ 1346 h 962"/>
                  <a:gd name="T48" fmla="+- 0 4950 1829"/>
                  <a:gd name="T49" fmla="*/ T48 w 10077"/>
                  <a:gd name="T50" fmla="+- 0 1381 537"/>
                  <a:gd name="T51" fmla="*/ 1381 h 962"/>
                  <a:gd name="T52" fmla="+- 0 4718 1829"/>
                  <a:gd name="T53" fmla="*/ T52 w 10077"/>
                  <a:gd name="T54" fmla="+- 0 1396 537"/>
                  <a:gd name="T55" fmla="*/ 1396 h 962"/>
                  <a:gd name="T56" fmla="+- 0 4483 1829"/>
                  <a:gd name="T57" fmla="*/ T56 w 10077"/>
                  <a:gd name="T58" fmla="+- 0 1408 537"/>
                  <a:gd name="T59" fmla="*/ 1408 h 962"/>
                  <a:gd name="T60" fmla="+- 0 4246 1829"/>
                  <a:gd name="T61" fmla="*/ T60 w 10077"/>
                  <a:gd name="T62" fmla="+- 0 1418 537"/>
                  <a:gd name="T63" fmla="*/ 1418 h 962"/>
                  <a:gd name="T64" fmla="+- 0 4007 1829"/>
                  <a:gd name="T65" fmla="*/ T64 w 10077"/>
                  <a:gd name="T66" fmla="+- 0 1425 537"/>
                  <a:gd name="T67" fmla="*/ 1425 h 962"/>
                  <a:gd name="T68" fmla="+- 0 3766 1829"/>
                  <a:gd name="T69" fmla="*/ T68 w 10077"/>
                  <a:gd name="T70" fmla="+- 0 1429 537"/>
                  <a:gd name="T71" fmla="*/ 1429 h 962"/>
                  <a:gd name="T72" fmla="+- 0 3524 1829"/>
                  <a:gd name="T73" fmla="*/ T72 w 10077"/>
                  <a:gd name="T74" fmla="+- 0 1429 537"/>
                  <a:gd name="T75" fmla="*/ 1429 h 962"/>
                  <a:gd name="T76" fmla="+- 0 6085 1829"/>
                  <a:gd name="T77" fmla="*/ T76 w 10077"/>
                  <a:gd name="T78" fmla="+- 0 1429 537"/>
                  <a:gd name="T79" fmla="*/ 1429 h 962"/>
                  <a:gd name="T80" fmla="+- 0 6236 1829"/>
                  <a:gd name="T81" fmla="*/ T80 w 10077"/>
                  <a:gd name="T82" fmla="+- 0 1418 537"/>
                  <a:gd name="T83" fmla="*/ 1418 h 962"/>
                  <a:gd name="T84" fmla="+- 0 6719 1829"/>
                  <a:gd name="T85" fmla="*/ T84 w 10077"/>
                  <a:gd name="T86" fmla="+- 0 1374 537"/>
                  <a:gd name="T87" fmla="*/ 1374 h 962"/>
                  <a:gd name="T88" fmla="+- 0 7205 1829"/>
                  <a:gd name="T89" fmla="*/ T88 w 10077"/>
                  <a:gd name="T90" fmla="+- 0 1320 537"/>
                  <a:gd name="T91" fmla="*/ 1320 h 962"/>
                  <a:gd name="T92" fmla="+- 0 9149 1829"/>
                  <a:gd name="T93" fmla="*/ T92 w 10077"/>
                  <a:gd name="T94" fmla="+- 0 1075 537"/>
                  <a:gd name="T95" fmla="*/ 1075 h 962"/>
                  <a:gd name="T96" fmla="+- 0 9631 1829"/>
                  <a:gd name="T97" fmla="*/ T96 w 10077"/>
                  <a:gd name="T98" fmla="+- 0 1024 537"/>
                  <a:gd name="T99" fmla="*/ 1024 h 962"/>
                  <a:gd name="T100" fmla="+- 0 10110 1829"/>
                  <a:gd name="T101" fmla="*/ T100 w 10077"/>
                  <a:gd name="T102" fmla="+- 0 985 537"/>
                  <a:gd name="T103" fmla="*/ 985 h 962"/>
                  <a:gd name="T104" fmla="+- 0 10584 1829"/>
                  <a:gd name="T105" fmla="*/ T104 w 10077"/>
                  <a:gd name="T106" fmla="+- 0 961 537"/>
                  <a:gd name="T107" fmla="*/ 961 h 962"/>
                  <a:gd name="T108" fmla="+- 0 11053 1829"/>
                  <a:gd name="T109" fmla="*/ T108 w 10077"/>
                  <a:gd name="T110" fmla="+- 0 956 537"/>
                  <a:gd name="T111" fmla="*/ 956 h 962"/>
                  <a:gd name="T112" fmla="+- 0 11905 1829"/>
                  <a:gd name="T113" fmla="*/ T112 w 10077"/>
                  <a:gd name="T114" fmla="+- 0 956 537"/>
                  <a:gd name="T115" fmla="*/ 956 h 962"/>
                  <a:gd name="T116" fmla="+- 0 11905 1829"/>
                  <a:gd name="T117" fmla="*/ T116 w 10077"/>
                  <a:gd name="T118" fmla="+- 0 546 537"/>
                  <a:gd name="T119" fmla="*/ 546 h 962"/>
                  <a:gd name="T120" fmla="+- 0 11692 1829"/>
                  <a:gd name="T121" fmla="*/ T120 w 10077"/>
                  <a:gd name="T122" fmla="+- 0 537 537"/>
                  <a:gd name="T123" fmla="*/ 537 h 96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</a:cxnLst>
                <a:rect l="0" t="0" r="r" b="b"/>
                <a:pathLst>
                  <a:path w="10077" h="962">
                    <a:moveTo>
                      <a:pt x="9863" y="0"/>
                    </a:moveTo>
                    <a:lnTo>
                      <a:pt x="9402" y="7"/>
                    </a:lnTo>
                    <a:lnTo>
                      <a:pt x="8936" y="36"/>
                    </a:lnTo>
                    <a:lnTo>
                      <a:pt x="8465" y="83"/>
                    </a:lnTo>
                    <a:lnTo>
                      <a:pt x="7990" y="146"/>
                    </a:lnTo>
                    <a:lnTo>
                      <a:pt x="7513" y="219"/>
                    </a:lnTo>
                    <a:lnTo>
                      <a:pt x="5590" y="553"/>
                    </a:lnTo>
                    <a:lnTo>
                      <a:pt x="5109" y="629"/>
                    </a:lnTo>
                    <a:lnTo>
                      <a:pt x="4630" y="695"/>
                    </a:lnTo>
                    <a:lnTo>
                      <a:pt x="4429" y="720"/>
                    </a:lnTo>
                    <a:lnTo>
                      <a:pt x="4012" y="767"/>
                    </a:lnTo>
                    <a:lnTo>
                      <a:pt x="3574" y="809"/>
                    </a:lnTo>
                    <a:lnTo>
                      <a:pt x="3121" y="844"/>
                    </a:lnTo>
                    <a:lnTo>
                      <a:pt x="2889" y="859"/>
                    </a:lnTo>
                    <a:lnTo>
                      <a:pt x="2654" y="871"/>
                    </a:lnTo>
                    <a:lnTo>
                      <a:pt x="2417" y="881"/>
                    </a:lnTo>
                    <a:lnTo>
                      <a:pt x="2178" y="888"/>
                    </a:lnTo>
                    <a:lnTo>
                      <a:pt x="1937" y="892"/>
                    </a:lnTo>
                    <a:lnTo>
                      <a:pt x="1695" y="892"/>
                    </a:lnTo>
                    <a:lnTo>
                      <a:pt x="4256" y="892"/>
                    </a:lnTo>
                    <a:lnTo>
                      <a:pt x="4407" y="881"/>
                    </a:lnTo>
                    <a:lnTo>
                      <a:pt x="4890" y="837"/>
                    </a:lnTo>
                    <a:lnTo>
                      <a:pt x="5376" y="783"/>
                    </a:lnTo>
                    <a:lnTo>
                      <a:pt x="7320" y="538"/>
                    </a:lnTo>
                    <a:lnTo>
                      <a:pt x="7802" y="487"/>
                    </a:lnTo>
                    <a:lnTo>
                      <a:pt x="8281" y="448"/>
                    </a:lnTo>
                    <a:lnTo>
                      <a:pt x="8755" y="424"/>
                    </a:lnTo>
                    <a:lnTo>
                      <a:pt x="9224" y="419"/>
                    </a:lnTo>
                    <a:lnTo>
                      <a:pt x="10076" y="419"/>
                    </a:lnTo>
                    <a:lnTo>
                      <a:pt x="10076" y="9"/>
                    </a:lnTo>
                    <a:lnTo>
                      <a:pt x="9863" y="0"/>
                    </a:lnTo>
                  </a:path>
                </a:pathLst>
              </a:custGeom>
              <a:solidFill>
                <a:srgbClr val="C3DD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26" name="Freeform 6"/>
              <p:cNvSpPr>
                <a:spLocks/>
              </p:cNvSpPr>
              <p:nvPr/>
            </p:nvSpPr>
            <p:spPr bwMode="auto">
              <a:xfrm>
                <a:off x="1829" y="537"/>
                <a:ext cx="10077" cy="962"/>
              </a:xfrm>
              <a:custGeom>
                <a:avLst/>
                <a:gdLst>
                  <a:gd name="T0" fmla="+- 0 11905 1829"/>
                  <a:gd name="T1" fmla="*/ T0 w 10077"/>
                  <a:gd name="T2" fmla="+- 0 956 537"/>
                  <a:gd name="T3" fmla="*/ 956 h 962"/>
                  <a:gd name="T4" fmla="+- 0 11053 1829"/>
                  <a:gd name="T5" fmla="*/ T4 w 10077"/>
                  <a:gd name="T6" fmla="+- 0 956 537"/>
                  <a:gd name="T7" fmla="*/ 956 h 962"/>
                  <a:gd name="T8" fmla="+- 0 11516 1829"/>
                  <a:gd name="T9" fmla="*/ T8 w 10077"/>
                  <a:gd name="T10" fmla="+- 0 973 537"/>
                  <a:gd name="T11" fmla="*/ 973 h 962"/>
                  <a:gd name="T12" fmla="+- 0 11905 1829"/>
                  <a:gd name="T13" fmla="*/ T12 w 10077"/>
                  <a:gd name="T14" fmla="+- 0 1010 537"/>
                  <a:gd name="T15" fmla="*/ 1010 h 962"/>
                  <a:gd name="T16" fmla="+- 0 11905 1829"/>
                  <a:gd name="T17" fmla="*/ T16 w 10077"/>
                  <a:gd name="T18" fmla="+- 0 956 537"/>
                  <a:gd name="T19" fmla="*/ 956 h 96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0077" h="962">
                    <a:moveTo>
                      <a:pt x="10076" y="419"/>
                    </a:moveTo>
                    <a:lnTo>
                      <a:pt x="9224" y="419"/>
                    </a:lnTo>
                    <a:lnTo>
                      <a:pt x="9687" y="436"/>
                    </a:lnTo>
                    <a:lnTo>
                      <a:pt x="10076" y="473"/>
                    </a:lnTo>
                    <a:lnTo>
                      <a:pt x="10076" y="419"/>
                    </a:lnTo>
                  </a:path>
                </a:pathLst>
              </a:custGeom>
              <a:solidFill>
                <a:srgbClr val="C3DD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</p:grpSp>
        <p:grpSp>
          <p:nvGrpSpPr>
            <p:cNvPr id="16" name="Group 7"/>
            <p:cNvGrpSpPr>
              <a:grpSpLocks/>
            </p:cNvGrpSpPr>
            <p:nvPr/>
          </p:nvGrpSpPr>
          <p:grpSpPr bwMode="auto">
            <a:xfrm>
              <a:off x="31" y="287"/>
              <a:ext cx="11874" cy="1142"/>
              <a:chOff x="31" y="287"/>
              <a:chExt cx="11874" cy="1142"/>
            </a:xfrm>
          </p:grpSpPr>
          <p:sp>
            <p:nvSpPr>
              <p:cNvPr id="21" name="Freeform 20"/>
              <p:cNvSpPr>
                <a:spLocks/>
              </p:cNvSpPr>
              <p:nvPr/>
            </p:nvSpPr>
            <p:spPr bwMode="auto">
              <a:xfrm>
                <a:off x="31" y="287"/>
                <a:ext cx="11874" cy="1142"/>
              </a:xfrm>
              <a:custGeom>
                <a:avLst/>
                <a:gdLst>
                  <a:gd name="T0" fmla="+- 0 32 31"/>
                  <a:gd name="T1" fmla="*/ T0 w 11874"/>
                  <a:gd name="T2" fmla="+- 0 876 287"/>
                  <a:gd name="T3" fmla="*/ 876 h 1142"/>
                  <a:gd name="T4" fmla="+- 0 330 31"/>
                  <a:gd name="T5" fmla="*/ T4 w 11874"/>
                  <a:gd name="T6" fmla="+- 0 986 287"/>
                  <a:gd name="T7" fmla="*/ 986 h 1142"/>
                  <a:gd name="T8" fmla="+- 0 638 31"/>
                  <a:gd name="T9" fmla="*/ T8 w 11874"/>
                  <a:gd name="T10" fmla="+- 0 1079 287"/>
                  <a:gd name="T11" fmla="*/ 1079 h 1142"/>
                  <a:gd name="T12" fmla="+- 0 953 31"/>
                  <a:gd name="T13" fmla="*/ T12 w 11874"/>
                  <a:gd name="T14" fmla="+- 0 1160 287"/>
                  <a:gd name="T15" fmla="*/ 1160 h 1142"/>
                  <a:gd name="T16" fmla="+- 0 1275 31"/>
                  <a:gd name="T17" fmla="*/ T16 w 11874"/>
                  <a:gd name="T18" fmla="+- 0 1229 287"/>
                  <a:gd name="T19" fmla="*/ 1229 h 1142"/>
                  <a:gd name="T20" fmla="+- 0 1603 31"/>
                  <a:gd name="T21" fmla="*/ T20 w 11874"/>
                  <a:gd name="T22" fmla="+- 0 1286 287"/>
                  <a:gd name="T23" fmla="*/ 1286 h 1142"/>
                  <a:gd name="T24" fmla="+- 0 1936 31"/>
                  <a:gd name="T25" fmla="*/ T24 w 11874"/>
                  <a:gd name="T26" fmla="+- 0 1333 287"/>
                  <a:gd name="T27" fmla="*/ 1333 h 1142"/>
                  <a:gd name="T28" fmla="+- 0 2272 31"/>
                  <a:gd name="T29" fmla="*/ T28 w 11874"/>
                  <a:gd name="T30" fmla="+- 0 1370 287"/>
                  <a:gd name="T31" fmla="*/ 1370 h 1142"/>
                  <a:gd name="T32" fmla="+- 0 2610 31"/>
                  <a:gd name="T33" fmla="*/ T32 w 11874"/>
                  <a:gd name="T34" fmla="+- 0 1397 287"/>
                  <a:gd name="T35" fmla="*/ 1397 h 1142"/>
                  <a:gd name="T36" fmla="+- 0 2950 31"/>
                  <a:gd name="T37" fmla="*/ T36 w 11874"/>
                  <a:gd name="T38" fmla="+- 0 1416 287"/>
                  <a:gd name="T39" fmla="*/ 1416 h 1142"/>
                  <a:gd name="T40" fmla="+- 0 3290 31"/>
                  <a:gd name="T41" fmla="*/ T40 w 11874"/>
                  <a:gd name="T42" fmla="+- 0 1426 287"/>
                  <a:gd name="T43" fmla="*/ 1426 h 1142"/>
                  <a:gd name="T44" fmla="+- 0 3629 31"/>
                  <a:gd name="T45" fmla="*/ T44 w 11874"/>
                  <a:gd name="T46" fmla="+- 0 1429 287"/>
                  <a:gd name="T47" fmla="*/ 1429 h 1142"/>
                  <a:gd name="T48" fmla="+- 0 3966 31"/>
                  <a:gd name="T49" fmla="*/ T48 w 11874"/>
                  <a:gd name="T50" fmla="+- 0 1426 287"/>
                  <a:gd name="T51" fmla="*/ 1426 h 1142"/>
                  <a:gd name="T52" fmla="+- 0 4299 31"/>
                  <a:gd name="T53" fmla="*/ T52 w 11874"/>
                  <a:gd name="T54" fmla="+- 0 1416 287"/>
                  <a:gd name="T55" fmla="*/ 1416 h 1142"/>
                  <a:gd name="T56" fmla="+- 0 4629 31"/>
                  <a:gd name="T57" fmla="*/ T56 w 11874"/>
                  <a:gd name="T58" fmla="+- 0 1401 287"/>
                  <a:gd name="T59" fmla="*/ 1401 h 1142"/>
                  <a:gd name="T60" fmla="+- 0 4954 31"/>
                  <a:gd name="T61" fmla="*/ T60 w 11874"/>
                  <a:gd name="T62" fmla="+- 0 1381 287"/>
                  <a:gd name="T63" fmla="*/ 1381 h 1142"/>
                  <a:gd name="T64" fmla="+- 0 5270 31"/>
                  <a:gd name="T65" fmla="*/ T64 w 11874"/>
                  <a:gd name="T66" fmla="+- 0 1357 287"/>
                  <a:gd name="T67" fmla="*/ 1357 h 1142"/>
                  <a:gd name="T68" fmla="+- 0 3650 31"/>
                  <a:gd name="T69" fmla="*/ T68 w 11874"/>
                  <a:gd name="T70" fmla="+- 0 1357 287"/>
                  <a:gd name="T71" fmla="*/ 1357 h 1142"/>
                  <a:gd name="T72" fmla="+- 0 3310 31"/>
                  <a:gd name="T73" fmla="*/ T72 w 11874"/>
                  <a:gd name="T74" fmla="+- 0 1355 287"/>
                  <a:gd name="T75" fmla="*/ 1355 h 1142"/>
                  <a:gd name="T76" fmla="+- 0 2969 31"/>
                  <a:gd name="T77" fmla="*/ T76 w 11874"/>
                  <a:gd name="T78" fmla="+- 0 1346 287"/>
                  <a:gd name="T79" fmla="*/ 1346 h 1142"/>
                  <a:gd name="T80" fmla="+- 0 2628 31"/>
                  <a:gd name="T81" fmla="*/ T80 w 11874"/>
                  <a:gd name="T82" fmla="+- 0 1329 287"/>
                  <a:gd name="T83" fmla="*/ 1329 h 1142"/>
                  <a:gd name="T84" fmla="+- 0 2288 31"/>
                  <a:gd name="T85" fmla="*/ T84 w 11874"/>
                  <a:gd name="T86" fmla="+- 0 1305 287"/>
                  <a:gd name="T87" fmla="*/ 1305 h 1142"/>
                  <a:gd name="T88" fmla="+- 0 1950 31"/>
                  <a:gd name="T89" fmla="*/ T88 w 11874"/>
                  <a:gd name="T90" fmla="+- 0 1272 287"/>
                  <a:gd name="T91" fmla="*/ 1272 h 1142"/>
                  <a:gd name="T92" fmla="+- 0 1615 31"/>
                  <a:gd name="T93" fmla="*/ T92 w 11874"/>
                  <a:gd name="T94" fmla="+- 0 1231 287"/>
                  <a:gd name="T95" fmla="*/ 1231 h 1142"/>
                  <a:gd name="T96" fmla="+- 0 1285 31"/>
                  <a:gd name="T97" fmla="*/ T96 w 11874"/>
                  <a:gd name="T98" fmla="+- 0 1180 287"/>
                  <a:gd name="T99" fmla="*/ 1180 h 1142"/>
                  <a:gd name="T100" fmla="+- 0 960 31"/>
                  <a:gd name="T101" fmla="*/ T100 w 11874"/>
                  <a:gd name="T102" fmla="+- 0 1119 287"/>
                  <a:gd name="T103" fmla="*/ 1119 h 1142"/>
                  <a:gd name="T104" fmla="+- 0 643 31"/>
                  <a:gd name="T105" fmla="*/ T104 w 11874"/>
                  <a:gd name="T106" fmla="+- 0 1049 287"/>
                  <a:gd name="T107" fmla="*/ 1049 h 1142"/>
                  <a:gd name="T108" fmla="+- 0 333 31"/>
                  <a:gd name="T109" fmla="*/ T108 w 11874"/>
                  <a:gd name="T110" fmla="+- 0 968 287"/>
                  <a:gd name="T111" fmla="*/ 968 h 1142"/>
                  <a:gd name="T112" fmla="+- 0 32 31"/>
                  <a:gd name="T113" fmla="*/ T112 w 11874"/>
                  <a:gd name="T114" fmla="+- 0 876 287"/>
                  <a:gd name="T115" fmla="*/ 876 h 114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</a:cxnLst>
                <a:rect l="0" t="0" r="r" b="b"/>
                <a:pathLst>
                  <a:path w="11874" h="1142">
                    <a:moveTo>
                      <a:pt x="1" y="589"/>
                    </a:moveTo>
                    <a:lnTo>
                      <a:pt x="299" y="699"/>
                    </a:lnTo>
                    <a:lnTo>
                      <a:pt x="607" y="792"/>
                    </a:lnTo>
                    <a:lnTo>
                      <a:pt x="922" y="873"/>
                    </a:lnTo>
                    <a:lnTo>
                      <a:pt x="1244" y="942"/>
                    </a:lnTo>
                    <a:lnTo>
                      <a:pt x="1572" y="999"/>
                    </a:lnTo>
                    <a:lnTo>
                      <a:pt x="1905" y="1046"/>
                    </a:lnTo>
                    <a:lnTo>
                      <a:pt x="2241" y="1083"/>
                    </a:lnTo>
                    <a:lnTo>
                      <a:pt x="2579" y="1110"/>
                    </a:lnTo>
                    <a:lnTo>
                      <a:pt x="2919" y="1129"/>
                    </a:lnTo>
                    <a:lnTo>
                      <a:pt x="3259" y="1139"/>
                    </a:lnTo>
                    <a:lnTo>
                      <a:pt x="3598" y="1142"/>
                    </a:lnTo>
                    <a:lnTo>
                      <a:pt x="3935" y="1139"/>
                    </a:lnTo>
                    <a:lnTo>
                      <a:pt x="4268" y="1129"/>
                    </a:lnTo>
                    <a:lnTo>
                      <a:pt x="4598" y="1114"/>
                    </a:lnTo>
                    <a:lnTo>
                      <a:pt x="4923" y="1094"/>
                    </a:lnTo>
                    <a:lnTo>
                      <a:pt x="5239" y="1070"/>
                    </a:lnTo>
                    <a:lnTo>
                      <a:pt x="3619" y="1070"/>
                    </a:lnTo>
                    <a:lnTo>
                      <a:pt x="3279" y="1068"/>
                    </a:lnTo>
                    <a:lnTo>
                      <a:pt x="2938" y="1059"/>
                    </a:lnTo>
                    <a:lnTo>
                      <a:pt x="2597" y="1042"/>
                    </a:lnTo>
                    <a:lnTo>
                      <a:pt x="2257" y="1018"/>
                    </a:lnTo>
                    <a:lnTo>
                      <a:pt x="1919" y="985"/>
                    </a:lnTo>
                    <a:lnTo>
                      <a:pt x="1584" y="944"/>
                    </a:lnTo>
                    <a:lnTo>
                      <a:pt x="1254" y="893"/>
                    </a:lnTo>
                    <a:lnTo>
                      <a:pt x="929" y="832"/>
                    </a:lnTo>
                    <a:lnTo>
                      <a:pt x="612" y="762"/>
                    </a:lnTo>
                    <a:lnTo>
                      <a:pt x="302" y="681"/>
                    </a:lnTo>
                    <a:lnTo>
                      <a:pt x="1" y="589"/>
                    </a:lnTo>
                  </a:path>
                </a:pathLst>
              </a:custGeom>
              <a:solidFill>
                <a:srgbClr val="8DC6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22" name="Freeform 21"/>
              <p:cNvSpPr>
                <a:spLocks/>
              </p:cNvSpPr>
              <p:nvPr/>
            </p:nvSpPr>
            <p:spPr bwMode="auto">
              <a:xfrm>
                <a:off x="31" y="287"/>
                <a:ext cx="11874" cy="1142"/>
              </a:xfrm>
              <a:custGeom>
                <a:avLst/>
                <a:gdLst>
                  <a:gd name="T0" fmla="+- 0 11680 31"/>
                  <a:gd name="T1" fmla="*/ T0 w 11874"/>
                  <a:gd name="T2" fmla="+- 0 287 287"/>
                  <a:gd name="T3" fmla="*/ 287 h 1142"/>
                  <a:gd name="T4" fmla="+- 0 11217 31"/>
                  <a:gd name="T5" fmla="*/ T4 w 11874"/>
                  <a:gd name="T6" fmla="+- 0 306 287"/>
                  <a:gd name="T7" fmla="*/ 306 h 1142"/>
                  <a:gd name="T8" fmla="+- 0 10749 31"/>
                  <a:gd name="T9" fmla="*/ T8 w 11874"/>
                  <a:gd name="T10" fmla="+- 0 347 287"/>
                  <a:gd name="T11" fmla="*/ 347 h 1142"/>
                  <a:gd name="T12" fmla="+- 0 10278 31"/>
                  <a:gd name="T13" fmla="*/ T12 w 11874"/>
                  <a:gd name="T14" fmla="+- 0 407 287"/>
                  <a:gd name="T15" fmla="*/ 407 h 1142"/>
                  <a:gd name="T16" fmla="+- 0 9804 31"/>
                  <a:gd name="T17" fmla="*/ T16 w 11874"/>
                  <a:gd name="T18" fmla="+- 0 483 287"/>
                  <a:gd name="T19" fmla="*/ 483 h 1142"/>
                  <a:gd name="T20" fmla="+- 0 9327 31"/>
                  <a:gd name="T21" fmla="*/ T20 w 11874"/>
                  <a:gd name="T22" fmla="+- 0 570 287"/>
                  <a:gd name="T23" fmla="*/ 570 h 1142"/>
                  <a:gd name="T24" fmla="+- 0 7408 31"/>
                  <a:gd name="T25" fmla="*/ T24 w 11874"/>
                  <a:gd name="T26" fmla="+- 0 964 287"/>
                  <a:gd name="T27" fmla="*/ 964 h 1142"/>
                  <a:gd name="T28" fmla="+- 0 6928 31"/>
                  <a:gd name="T29" fmla="*/ T28 w 11874"/>
                  <a:gd name="T30" fmla="+- 0 1056 287"/>
                  <a:gd name="T31" fmla="*/ 1056 h 1142"/>
                  <a:gd name="T32" fmla="+- 0 6449 31"/>
                  <a:gd name="T33" fmla="*/ T32 w 11874"/>
                  <a:gd name="T34" fmla="+- 0 1136 287"/>
                  <a:gd name="T35" fmla="*/ 1136 h 1142"/>
                  <a:gd name="T36" fmla="+- 0 6175 31"/>
                  <a:gd name="T37" fmla="*/ T36 w 11874"/>
                  <a:gd name="T38" fmla="+- 0 1177 287"/>
                  <a:gd name="T39" fmla="*/ 1177 h 1142"/>
                  <a:gd name="T40" fmla="+- 0 5889 31"/>
                  <a:gd name="T41" fmla="*/ T40 w 11874"/>
                  <a:gd name="T42" fmla="+- 0 1214 287"/>
                  <a:gd name="T43" fmla="*/ 1214 h 1142"/>
                  <a:gd name="T44" fmla="+- 0 5592 31"/>
                  <a:gd name="T45" fmla="*/ T44 w 11874"/>
                  <a:gd name="T46" fmla="+- 0 1248 287"/>
                  <a:gd name="T47" fmla="*/ 1248 h 1142"/>
                  <a:gd name="T48" fmla="+- 0 5286 31"/>
                  <a:gd name="T49" fmla="*/ T48 w 11874"/>
                  <a:gd name="T50" fmla="+- 0 1279 287"/>
                  <a:gd name="T51" fmla="*/ 1279 h 1142"/>
                  <a:gd name="T52" fmla="+- 0 4971 31"/>
                  <a:gd name="T53" fmla="*/ T52 w 11874"/>
                  <a:gd name="T54" fmla="+- 0 1305 287"/>
                  <a:gd name="T55" fmla="*/ 1305 h 1142"/>
                  <a:gd name="T56" fmla="+- 0 4649 31"/>
                  <a:gd name="T57" fmla="*/ T56 w 11874"/>
                  <a:gd name="T58" fmla="+- 0 1326 287"/>
                  <a:gd name="T59" fmla="*/ 1326 h 1142"/>
                  <a:gd name="T60" fmla="+- 0 4320 31"/>
                  <a:gd name="T61" fmla="*/ T60 w 11874"/>
                  <a:gd name="T62" fmla="+- 0 1342 287"/>
                  <a:gd name="T63" fmla="*/ 1342 h 1142"/>
                  <a:gd name="T64" fmla="+- 0 3987 31"/>
                  <a:gd name="T65" fmla="*/ T64 w 11874"/>
                  <a:gd name="T66" fmla="+- 0 1352 287"/>
                  <a:gd name="T67" fmla="*/ 1352 h 1142"/>
                  <a:gd name="T68" fmla="+- 0 3650 31"/>
                  <a:gd name="T69" fmla="*/ T68 w 11874"/>
                  <a:gd name="T70" fmla="+- 0 1357 287"/>
                  <a:gd name="T71" fmla="*/ 1357 h 1142"/>
                  <a:gd name="T72" fmla="+- 0 5270 31"/>
                  <a:gd name="T73" fmla="*/ T72 w 11874"/>
                  <a:gd name="T74" fmla="+- 0 1357 287"/>
                  <a:gd name="T75" fmla="*/ 1357 h 1142"/>
                  <a:gd name="T76" fmla="+- 0 5583 31"/>
                  <a:gd name="T77" fmla="*/ T76 w 11874"/>
                  <a:gd name="T78" fmla="+- 0 1329 287"/>
                  <a:gd name="T79" fmla="*/ 1329 h 1142"/>
                  <a:gd name="T80" fmla="+- 0 5885 31"/>
                  <a:gd name="T81" fmla="*/ T80 w 11874"/>
                  <a:gd name="T82" fmla="+- 0 1299 287"/>
                  <a:gd name="T83" fmla="*/ 1299 h 1142"/>
                  <a:gd name="T84" fmla="+- 0 6459 31"/>
                  <a:gd name="T85" fmla="*/ T84 w 11874"/>
                  <a:gd name="T86" fmla="+- 0 1232 287"/>
                  <a:gd name="T87" fmla="*/ 1232 h 1142"/>
                  <a:gd name="T88" fmla="+- 0 6942 31"/>
                  <a:gd name="T89" fmla="*/ T88 w 11874"/>
                  <a:gd name="T90" fmla="+- 0 1166 287"/>
                  <a:gd name="T91" fmla="*/ 1166 h 1142"/>
                  <a:gd name="T92" fmla="+- 0 7427 31"/>
                  <a:gd name="T93" fmla="*/ T92 w 11874"/>
                  <a:gd name="T94" fmla="+- 0 1089 287"/>
                  <a:gd name="T95" fmla="*/ 1089 h 1142"/>
                  <a:gd name="T96" fmla="+- 0 9367 31"/>
                  <a:gd name="T97" fmla="*/ T96 w 11874"/>
                  <a:gd name="T98" fmla="+- 0 752 287"/>
                  <a:gd name="T99" fmla="*/ 752 h 1142"/>
                  <a:gd name="T100" fmla="+- 0 9848 31"/>
                  <a:gd name="T101" fmla="*/ T100 w 11874"/>
                  <a:gd name="T102" fmla="+- 0 678 287"/>
                  <a:gd name="T103" fmla="*/ 678 h 1142"/>
                  <a:gd name="T104" fmla="+- 0 10327 31"/>
                  <a:gd name="T105" fmla="*/ T104 w 11874"/>
                  <a:gd name="T106" fmla="+- 0 616 287"/>
                  <a:gd name="T107" fmla="*/ 616 h 1142"/>
                  <a:gd name="T108" fmla="+- 0 10801 31"/>
                  <a:gd name="T109" fmla="*/ T108 w 11874"/>
                  <a:gd name="T110" fmla="+- 0 570 287"/>
                  <a:gd name="T111" fmla="*/ 570 h 1142"/>
                  <a:gd name="T112" fmla="+- 0 11271 31"/>
                  <a:gd name="T113" fmla="*/ T112 w 11874"/>
                  <a:gd name="T114" fmla="+- 0 542 287"/>
                  <a:gd name="T115" fmla="*/ 542 h 1142"/>
                  <a:gd name="T116" fmla="+- 0 11736 31"/>
                  <a:gd name="T117" fmla="*/ T116 w 11874"/>
                  <a:gd name="T118" fmla="+- 0 538 287"/>
                  <a:gd name="T119" fmla="*/ 538 h 1142"/>
                  <a:gd name="T120" fmla="+- 0 11906 31"/>
                  <a:gd name="T121" fmla="*/ T120 w 11874"/>
                  <a:gd name="T122" fmla="+- 0 538 287"/>
                  <a:gd name="T123" fmla="*/ 538 h 1142"/>
                  <a:gd name="T124" fmla="+- 0 11906 31"/>
                  <a:gd name="T125" fmla="*/ T124 w 11874"/>
                  <a:gd name="T126" fmla="+- 0 291 287"/>
                  <a:gd name="T127" fmla="*/ 291 h 1142"/>
                  <a:gd name="T128" fmla="+- 0 11680 31"/>
                  <a:gd name="T129" fmla="*/ T128 w 11874"/>
                  <a:gd name="T130" fmla="+- 0 287 287"/>
                  <a:gd name="T131" fmla="*/ 287 h 114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</a:cxnLst>
                <a:rect l="0" t="0" r="r" b="b"/>
                <a:pathLst>
                  <a:path w="11874" h="1142">
                    <a:moveTo>
                      <a:pt x="11649" y="0"/>
                    </a:moveTo>
                    <a:lnTo>
                      <a:pt x="11186" y="19"/>
                    </a:lnTo>
                    <a:lnTo>
                      <a:pt x="10718" y="60"/>
                    </a:lnTo>
                    <a:lnTo>
                      <a:pt x="10247" y="120"/>
                    </a:lnTo>
                    <a:lnTo>
                      <a:pt x="9773" y="196"/>
                    </a:lnTo>
                    <a:lnTo>
                      <a:pt x="9296" y="283"/>
                    </a:lnTo>
                    <a:lnTo>
                      <a:pt x="7377" y="677"/>
                    </a:lnTo>
                    <a:lnTo>
                      <a:pt x="6897" y="769"/>
                    </a:lnTo>
                    <a:lnTo>
                      <a:pt x="6418" y="849"/>
                    </a:lnTo>
                    <a:lnTo>
                      <a:pt x="6144" y="890"/>
                    </a:lnTo>
                    <a:lnTo>
                      <a:pt x="5858" y="927"/>
                    </a:lnTo>
                    <a:lnTo>
                      <a:pt x="5561" y="961"/>
                    </a:lnTo>
                    <a:lnTo>
                      <a:pt x="5255" y="992"/>
                    </a:lnTo>
                    <a:lnTo>
                      <a:pt x="4940" y="1018"/>
                    </a:lnTo>
                    <a:lnTo>
                      <a:pt x="4618" y="1039"/>
                    </a:lnTo>
                    <a:lnTo>
                      <a:pt x="4289" y="1055"/>
                    </a:lnTo>
                    <a:lnTo>
                      <a:pt x="3956" y="1065"/>
                    </a:lnTo>
                    <a:lnTo>
                      <a:pt x="3619" y="1070"/>
                    </a:lnTo>
                    <a:lnTo>
                      <a:pt x="5239" y="1070"/>
                    </a:lnTo>
                    <a:lnTo>
                      <a:pt x="5552" y="1042"/>
                    </a:lnTo>
                    <a:lnTo>
                      <a:pt x="5854" y="1012"/>
                    </a:lnTo>
                    <a:lnTo>
                      <a:pt x="6428" y="945"/>
                    </a:lnTo>
                    <a:lnTo>
                      <a:pt x="6911" y="879"/>
                    </a:lnTo>
                    <a:lnTo>
                      <a:pt x="7396" y="802"/>
                    </a:lnTo>
                    <a:lnTo>
                      <a:pt x="9336" y="465"/>
                    </a:lnTo>
                    <a:lnTo>
                      <a:pt x="9817" y="391"/>
                    </a:lnTo>
                    <a:lnTo>
                      <a:pt x="10296" y="329"/>
                    </a:lnTo>
                    <a:lnTo>
                      <a:pt x="10770" y="283"/>
                    </a:lnTo>
                    <a:lnTo>
                      <a:pt x="11240" y="255"/>
                    </a:lnTo>
                    <a:lnTo>
                      <a:pt x="11705" y="251"/>
                    </a:lnTo>
                    <a:lnTo>
                      <a:pt x="11875" y="251"/>
                    </a:lnTo>
                    <a:lnTo>
                      <a:pt x="11875" y="4"/>
                    </a:lnTo>
                    <a:lnTo>
                      <a:pt x="11649" y="0"/>
                    </a:lnTo>
                  </a:path>
                </a:pathLst>
              </a:custGeom>
              <a:solidFill>
                <a:srgbClr val="8DC6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23" name="Freeform 22"/>
              <p:cNvSpPr>
                <a:spLocks/>
              </p:cNvSpPr>
              <p:nvPr/>
            </p:nvSpPr>
            <p:spPr bwMode="auto">
              <a:xfrm>
                <a:off x="31" y="287"/>
                <a:ext cx="11874" cy="1142"/>
              </a:xfrm>
              <a:custGeom>
                <a:avLst/>
                <a:gdLst>
                  <a:gd name="T0" fmla="+- 0 11906 31"/>
                  <a:gd name="T1" fmla="*/ T0 w 11874"/>
                  <a:gd name="T2" fmla="+- 0 538 287"/>
                  <a:gd name="T3" fmla="*/ 538 h 1142"/>
                  <a:gd name="T4" fmla="+- 0 11736 31"/>
                  <a:gd name="T5" fmla="*/ T4 w 11874"/>
                  <a:gd name="T6" fmla="+- 0 538 287"/>
                  <a:gd name="T7" fmla="*/ 538 h 1142"/>
                  <a:gd name="T8" fmla="+- 0 11906 31"/>
                  <a:gd name="T9" fmla="*/ T8 w 11874"/>
                  <a:gd name="T10" fmla="+- 0 545 287"/>
                  <a:gd name="T11" fmla="*/ 545 h 1142"/>
                  <a:gd name="T12" fmla="+- 0 11906 31"/>
                  <a:gd name="T13" fmla="*/ T12 w 11874"/>
                  <a:gd name="T14" fmla="+- 0 538 287"/>
                  <a:gd name="T15" fmla="*/ 538 h 114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1874" h="1142">
                    <a:moveTo>
                      <a:pt x="11875" y="251"/>
                    </a:moveTo>
                    <a:lnTo>
                      <a:pt x="11705" y="251"/>
                    </a:lnTo>
                    <a:lnTo>
                      <a:pt x="11875" y="258"/>
                    </a:lnTo>
                    <a:lnTo>
                      <a:pt x="11875" y="251"/>
                    </a:lnTo>
                  </a:path>
                </a:pathLst>
              </a:custGeom>
              <a:solidFill>
                <a:srgbClr val="8DC6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</p:grpSp>
        <p:grpSp>
          <p:nvGrpSpPr>
            <p:cNvPr id="17" name="Group 11"/>
            <p:cNvGrpSpPr>
              <a:grpSpLocks/>
            </p:cNvGrpSpPr>
            <p:nvPr/>
          </p:nvGrpSpPr>
          <p:grpSpPr bwMode="auto">
            <a:xfrm>
              <a:off x="0" y="0"/>
              <a:ext cx="6957" cy="1271"/>
              <a:chOff x="0" y="0"/>
              <a:chExt cx="6957" cy="1271"/>
            </a:xfrm>
          </p:grpSpPr>
          <p:sp>
            <p:nvSpPr>
              <p:cNvPr id="19" name="Freeform 12"/>
              <p:cNvSpPr>
                <a:spLocks/>
              </p:cNvSpPr>
              <p:nvPr/>
            </p:nvSpPr>
            <p:spPr bwMode="auto">
              <a:xfrm>
                <a:off x="0" y="0"/>
                <a:ext cx="6957" cy="1271"/>
              </a:xfrm>
              <a:custGeom>
                <a:avLst/>
                <a:gdLst>
                  <a:gd name="T0" fmla="*/ 0 w 6957"/>
                  <a:gd name="T1" fmla="*/ 0 h 1271"/>
                  <a:gd name="T2" fmla="*/ 0 w 6957"/>
                  <a:gd name="T3" fmla="*/ 92 h 1271"/>
                  <a:gd name="T4" fmla="*/ 8 w 6957"/>
                  <a:gd name="T5" fmla="*/ 96 h 1271"/>
                  <a:gd name="T6" fmla="*/ 265 w 6957"/>
                  <a:gd name="T7" fmla="*/ 226 h 1271"/>
                  <a:gd name="T8" fmla="*/ 521 w 6957"/>
                  <a:gd name="T9" fmla="*/ 347 h 1271"/>
                  <a:gd name="T10" fmla="*/ 776 w 6957"/>
                  <a:gd name="T11" fmla="*/ 460 h 1271"/>
                  <a:gd name="T12" fmla="*/ 1029 w 6957"/>
                  <a:gd name="T13" fmla="*/ 565 h 1271"/>
                  <a:gd name="T14" fmla="*/ 1280 w 6957"/>
                  <a:gd name="T15" fmla="*/ 661 h 1271"/>
                  <a:gd name="T16" fmla="*/ 1530 w 6957"/>
                  <a:gd name="T17" fmla="*/ 750 h 1271"/>
                  <a:gd name="T18" fmla="*/ 1779 w 6957"/>
                  <a:gd name="T19" fmla="*/ 831 h 1271"/>
                  <a:gd name="T20" fmla="*/ 2027 w 6957"/>
                  <a:gd name="T21" fmla="*/ 905 h 1271"/>
                  <a:gd name="T22" fmla="*/ 2273 w 6957"/>
                  <a:gd name="T23" fmla="*/ 971 h 1271"/>
                  <a:gd name="T24" fmla="*/ 2518 w 6957"/>
                  <a:gd name="T25" fmla="*/ 1031 h 1271"/>
                  <a:gd name="T26" fmla="*/ 2762 w 6957"/>
                  <a:gd name="T27" fmla="*/ 1083 h 1271"/>
                  <a:gd name="T28" fmla="*/ 3005 w 6957"/>
                  <a:gd name="T29" fmla="*/ 1128 h 1271"/>
                  <a:gd name="T30" fmla="*/ 3247 w 6957"/>
                  <a:gd name="T31" fmla="*/ 1167 h 1271"/>
                  <a:gd name="T32" fmla="*/ 3487 w 6957"/>
                  <a:gd name="T33" fmla="*/ 1199 h 1271"/>
                  <a:gd name="T34" fmla="*/ 3727 w 6957"/>
                  <a:gd name="T35" fmla="*/ 1225 h 1271"/>
                  <a:gd name="T36" fmla="*/ 3966 w 6957"/>
                  <a:gd name="T37" fmla="*/ 1245 h 1271"/>
                  <a:gd name="T38" fmla="*/ 4204 w 6957"/>
                  <a:gd name="T39" fmla="*/ 1259 h 1271"/>
                  <a:gd name="T40" fmla="*/ 4441 w 6957"/>
                  <a:gd name="T41" fmla="*/ 1268 h 1271"/>
                  <a:gd name="T42" fmla="*/ 4677 w 6957"/>
                  <a:gd name="T43" fmla="*/ 1271 h 1271"/>
                  <a:gd name="T44" fmla="*/ 4792 w 6957"/>
                  <a:gd name="T45" fmla="*/ 1270 h 1271"/>
                  <a:gd name="T46" fmla="*/ 4908 w 6957"/>
                  <a:gd name="T47" fmla="*/ 1268 h 1271"/>
                  <a:gd name="T48" fmla="*/ 5023 w 6957"/>
                  <a:gd name="T49" fmla="*/ 1265 h 1271"/>
                  <a:gd name="T50" fmla="*/ 5138 w 6957"/>
                  <a:gd name="T51" fmla="*/ 1260 h 1271"/>
                  <a:gd name="T52" fmla="*/ 5252 w 6957"/>
                  <a:gd name="T53" fmla="*/ 1255 h 1271"/>
                  <a:gd name="T54" fmla="*/ 5367 w 6957"/>
                  <a:gd name="T55" fmla="*/ 1248 h 1271"/>
                  <a:gd name="T56" fmla="*/ 5481 w 6957"/>
                  <a:gd name="T57" fmla="*/ 1240 h 1271"/>
                  <a:gd name="T58" fmla="*/ 5596 w 6957"/>
                  <a:gd name="T59" fmla="*/ 1231 h 1271"/>
                  <a:gd name="T60" fmla="*/ 5824 w 6957"/>
                  <a:gd name="T61" fmla="*/ 1209 h 1271"/>
                  <a:gd name="T62" fmla="*/ 5847 w 6957"/>
                  <a:gd name="T63" fmla="*/ 1206 h 1271"/>
                  <a:gd name="T64" fmla="*/ 4933 w 6957"/>
                  <a:gd name="T65" fmla="*/ 1206 h 1271"/>
                  <a:gd name="T66" fmla="*/ 4683 w 6957"/>
                  <a:gd name="T67" fmla="*/ 1204 h 1271"/>
                  <a:gd name="T68" fmla="*/ 4433 w 6957"/>
                  <a:gd name="T69" fmla="*/ 1195 h 1271"/>
                  <a:gd name="T70" fmla="*/ 4181 w 6957"/>
                  <a:gd name="T71" fmla="*/ 1180 h 1271"/>
                  <a:gd name="T72" fmla="*/ 3929 w 6957"/>
                  <a:gd name="T73" fmla="*/ 1160 h 1271"/>
                  <a:gd name="T74" fmla="*/ 3676 w 6957"/>
                  <a:gd name="T75" fmla="*/ 1133 h 1271"/>
                  <a:gd name="T76" fmla="*/ 3422 w 6957"/>
                  <a:gd name="T77" fmla="*/ 1099 h 1271"/>
                  <a:gd name="T78" fmla="*/ 3167 w 6957"/>
                  <a:gd name="T79" fmla="*/ 1058 h 1271"/>
                  <a:gd name="T80" fmla="*/ 2911 w 6957"/>
                  <a:gd name="T81" fmla="*/ 1011 h 1271"/>
                  <a:gd name="T82" fmla="*/ 2654 w 6957"/>
                  <a:gd name="T83" fmla="*/ 956 h 1271"/>
                  <a:gd name="T84" fmla="*/ 2396 w 6957"/>
                  <a:gd name="T85" fmla="*/ 894 h 1271"/>
                  <a:gd name="T86" fmla="*/ 2137 w 6957"/>
                  <a:gd name="T87" fmla="*/ 825 h 1271"/>
                  <a:gd name="T88" fmla="*/ 1877 w 6957"/>
                  <a:gd name="T89" fmla="*/ 747 h 1271"/>
                  <a:gd name="T90" fmla="*/ 1615 w 6957"/>
                  <a:gd name="T91" fmla="*/ 662 h 1271"/>
                  <a:gd name="T92" fmla="*/ 1353 w 6957"/>
                  <a:gd name="T93" fmla="*/ 568 h 1271"/>
                  <a:gd name="T94" fmla="*/ 1089 w 6957"/>
                  <a:gd name="T95" fmla="*/ 466 h 1271"/>
                  <a:gd name="T96" fmla="*/ 824 w 6957"/>
                  <a:gd name="T97" fmla="*/ 356 h 1271"/>
                  <a:gd name="T98" fmla="*/ 557 w 6957"/>
                  <a:gd name="T99" fmla="*/ 237 h 1271"/>
                  <a:gd name="T100" fmla="*/ 289 w 6957"/>
                  <a:gd name="T101" fmla="*/ 108 h 1271"/>
                  <a:gd name="T102" fmla="*/ 77 w 6957"/>
                  <a:gd name="T103" fmla="*/ 0 h 1271"/>
                  <a:gd name="T104" fmla="*/ 0 w 6957"/>
                  <a:gd name="T105" fmla="*/ 0 h 1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57" h="1271">
                    <a:moveTo>
                      <a:pt x="0" y="0"/>
                    </a:moveTo>
                    <a:lnTo>
                      <a:pt x="0" y="92"/>
                    </a:lnTo>
                    <a:lnTo>
                      <a:pt x="8" y="96"/>
                    </a:lnTo>
                    <a:lnTo>
                      <a:pt x="265" y="226"/>
                    </a:lnTo>
                    <a:lnTo>
                      <a:pt x="521" y="347"/>
                    </a:lnTo>
                    <a:lnTo>
                      <a:pt x="776" y="460"/>
                    </a:lnTo>
                    <a:lnTo>
                      <a:pt x="1029" y="565"/>
                    </a:lnTo>
                    <a:lnTo>
                      <a:pt x="1280" y="661"/>
                    </a:lnTo>
                    <a:lnTo>
                      <a:pt x="1530" y="750"/>
                    </a:lnTo>
                    <a:lnTo>
                      <a:pt x="1779" y="831"/>
                    </a:lnTo>
                    <a:lnTo>
                      <a:pt x="2027" y="905"/>
                    </a:lnTo>
                    <a:lnTo>
                      <a:pt x="2273" y="971"/>
                    </a:lnTo>
                    <a:lnTo>
                      <a:pt x="2518" y="1031"/>
                    </a:lnTo>
                    <a:lnTo>
                      <a:pt x="2762" y="1083"/>
                    </a:lnTo>
                    <a:lnTo>
                      <a:pt x="3005" y="1128"/>
                    </a:lnTo>
                    <a:lnTo>
                      <a:pt x="3247" y="1167"/>
                    </a:lnTo>
                    <a:lnTo>
                      <a:pt x="3487" y="1199"/>
                    </a:lnTo>
                    <a:lnTo>
                      <a:pt x="3727" y="1225"/>
                    </a:lnTo>
                    <a:lnTo>
                      <a:pt x="3966" y="1245"/>
                    </a:lnTo>
                    <a:lnTo>
                      <a:pt x="4204" y="1259"/>
                    </a:lnTo>
                    <a:lnTo>
                      <a:pt x="4441" y="1268"/>
                    </a:lnTo>
                    <a:lnTo>
                      <a:pt x="4677" y="1271"/>
                    </a:lnTo>
                    <a:lnTo>
                      <a:pt x="4792" y="1270"/>
                    </a:lnTo>
                    <a:lnTo>
                      <a:pt x="4908" y="1268"/>
                    </a:lnTo>
                    <a:lnTo>
                      <a:pt x="5023" y="1265"/>
                    </a:lnTo>
                    <a:lnTo>
                      <a:pt x="5138" y="1260"/>
                    </a:lnTo>
                    <a:lnTo>
                      <a:pt x="5252" y="1255"/>
                    </a:lnTo>
                    <a:lnTo>
                      <a:pt x="5367" y="1248"/>
                    </a:lnTo>
                    <a:lnTo>
                      <a:pt x="5481" y="1240"/>
                    </a:lnTo>
                    <a:lnTo>
                      <a:pt x="5596" y="1231"/>
                    </a:lnTo>
                    <a:lnTo>
                      <a:pt x="5824" y="1209"/>
                    </a:lnTo>
                    <a:lnTo>
                      <a:pt x="5847" y="1206"/>
                    </a:lnTo>
                    <a:lnTo>
                      <a:pt x="4933" y="1206"/>
                    </a:lnTo>
                    <a:lnTo>
                      <a:pt x="4683" y="1204"/>
                    </a:lnTo>
                    <a:lnTo>
                      <a:pt x="4433" y="1195"/>
                    </a:lnTo>
                    <a:lnTo>
                      <a:pt x="4181" y="1180"/>
                    </a:lnTo>
                    <a:lnTo>
                      <a:pt x="3929" y="1160"/>
                    </a:lnTo>
                    <a:lnTo>
                      <a:pt x="3676" y="1133"/>
                    </a:lnTo>
                    <a:lnTo>
                      <a:pt x="3422" y="1099"/>
                    </a:lnTo>
                    <a:lnTo>
                      <a:pt x="3167" y="1058"/>
                    </a:lnTo>
                    <a:lnTo>
                      <a:pt x="2911" y="1011"/>
                    </a:lnTo>
                    <a:lnTo>
                      <a:pt x="2654" y="956"/>
                    </a:lnTo>
                    <a:lnTo>
                      <a:pt x="2396" y="894"/>
                    </a:lnTo>
                    <a:lnTo>
                      <a:pt x="2137" y="825"/>
                    </a:lnTo>
                    <a:lnTo>
                      <a:pt x="1877" y="747"/>
                    </a:lnTo>
                    <a:lnTo>
                      <a:pt x="1615" y="662"/>
                    </a:lnTo>
                    <a:lnTo>
                      <a:pt x="1353" y="568"/>
                    </a:lnTo>
                    <a:lnTo>
                      <a:pt x="1089" y="466"/>
                    </a:lnTo>
                    <a:lnTo>
                      <a:pt x="824" y="356"/>
                    </a:lnTo>
                    <a:lnTo>
                      <a:pt x="557" y="237"/>
                    </a:lnTo>
                    <a:lnTo>
                      <a:pt x="289" y="108"/>
                    </a:lnTo>
                    <a:lnTo>
                      <a:pt x="77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3DD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20" name="Freeform 13"/>
              <p:cNvSpPr>
                <a:spLocks/>
              </p:cNvSpPr>
              <p:nvPr/>
            </p:nvSpPr>
            <p:spPr bwMode="auto">
              <a:xfrm>
                <a:off x="0" y="0"/>
                <a:ext cx="6957" cy="1271"/>
              </a:xfrm>
              <a:custGeom>
                <a:avLst/>
                <a:gdLst>
                  <a:gd name="T0" fmla="*/ 6957 w 6957"/>
                  <a:gd name="T1" fmla="*/ 1038 h 1271"/>
                  <a:gd name="T2" fmla="*/ 6856 w 6957"/>
                  <a:gd name="T3" fmla="*/ 1054 h 1271"/>
                  <a:gd name="T4" fmla="*/ 6655 w 6957"/>
                  <a:gd name="T5" fmla="*/ 1083 h 1271"/>
                  <a:gd name="T6" fmla="*/ 6555 w 6957"/>
                  <a:gd name="T7" fmla="*/ 1096 h 1271"/>
                  <a:gd name="T8" fmla="*/ 6353 w 6957"/>
                  <a:gd name="T9" fmla="*/ 1121 h 1271"/>
                  <a:gd name="T10" fmla="*/ 6151 w 6957"/>
                  <a:gd name="T11" fmla="*/ 1143 h 1271"/>
                  <a:gd name="T12" fmla="*/ 5949 w 6957"/>
                  <a:gd name="T13" fmla="*/ 1162 h 1271"/>
                  <a:gd name="T14" fmla="*/ 5747 w 6957"/>
                  <a:gd name="T15" fmla="*/ 1178 h 1271"/>
                  <a:gd name="T16" fmla="*/ 5544 w 6957"/>
                  <a:gd name="T17" fmla="*/ 1190 h 1271"/>
                  <a:gd name="T18" fmla="*/ 5341 w 6957"/>
                  <a:gd name="T19" fmla="*/ 1199 h 1271"/>
                  <a:gd name="T20" fmla="*/ 5137 w 6957"/>
                  <a:gd name="T21" fmla="*/ 1205 h 1271"/>
                  <a:gd name="T22" fmla="*/ 4933 w 6957"/>
                  <a:gd name="T23" fmla="*/ 1206 h 1271"/>
                  <a:gd name="T24" fmla="*/ 5847 w 6957"/>
                  <a:gd name="T25" fmla="*/ 1206 h 1271"/>
                  <a:gd name="T26" fmla="*/ 6051 w 6957"/>
                  <a:gd name="T27" fmla="*/ 1183 h 1271"/>
                  <a:gd name="T28" fmla="*/ 6279 w 6957"/>
                  <a:gd name="T29" fmla="*/ 1153 h 1271"/>
                  <a:gd name="T30" fmla="*/ 6505 w 6957"/>
                  <a:gd name="T31" fmla="*/ 1118 h 1271"/>
                  <a:gd name="T32" fmla="*/ 6715 w 6957"/>
                  <a:gd name="T33" fmla="*/ 1083 h 1271"/>
                  <a:gd name="T34" fmla="*/ 6957 w 6957"/>
                  <a:gd name="T35" fmla="*/ 1038 h 1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6957" h="1271">
                    <a:moveTo>
                      <a:pt x="6957" y="1038"/>
                    </a:moveTo>
                    <a:lnTo>
                      <a:pt x="6856" y="1054"/>
                    </a:lnTo>
                    <a:lnTo>
                      <a:pt x="6655" y="1083"/>
                    </a:lnTo>
                    <a:lnTo>
                      <a:pt x="6555" y="1096"/>
                    </a:lnTo>
                    <a:lnTo>
                      <a:pt x="6353" y="1121"/>
                    </a:lnTo>
                    <a:lnTo>
                      <a:pt x="6151" y="1143"/>
                    </a:lnTo>
                    <a:lnTo>
                      <a:pt x="5949" y="1162"/>
                    </a:lnTo>
                    <a:lnTo>
                      <a:pt x="5747" y="1178"/>
                    </a:lnTo>
                    <a:lnTo>
                      <a:pt x="5544" y="1190"/>
                    </a:lnTo>
                    <a:lnTo>
                      <a:pt x="5341" y="1199"/>
                    </a:lnTo>
                    <a:lnTo>
                      <a:pt x="5137" y="1205"/>
                    </a:lnTo>
                    <a:lnTo>
                      <a:pt x="4933" y="1206"/>
                    </a:lnTo>
                    <a:lnTo>
                      <a:pt x="5847" y="1206"/>
                    </a:lnTo>
                    <a:lnTo>
                      <a:pt x="6051" y="1183"/>
                    </a:lnTo>
                    <a:lnTo>
                      <a:pt x="6279" y="1153"/>
                    </a:lnTo>
                    <a:lnTo>
                      <a:pt x="6505" y="1118"/>
                    </a:lnTo>
                    <a:lnTo>
                      <a:pt x="6715" y="1083"/>
                    </a:lnTo>
                    <a:lnTo>
                      <a:pt x="6957" y="1038"/>
                    </a:lnTo>
                  </a:path>
                </a:pathLst>
              </a:custGeom>
              <a:solidFill>
                <a:srgbClr val="C3DD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</p:grpSp>
      </p:grpSp>
      <p:pic>
        <p:nvPicPr>
          <p:cNvPr id="29" name="Picture 2" descr="D:\Users\user\Desktop\Готовое лого ШАП 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4986"/>
            <a:ext cx="2424340" cy="2187000"/>
          </a:xfrm>
          <a:prstGeom prst="rect">
            <a:avLst/>
          </a:prstGeom>
          <a:noFill/>
        </p:spPr>
      </p:pic>
      <p:pic>
        <p:nvPicPr>
          <p:cNvPr id="27" name="Рисунок 26"/>
          <p:cNvPicPr>
            <a:picLocks noChangeAspect="1"/>
          </p:cNvPicPr>
          <p:nvPr/>
        </p:nvPicPr>
        <p:blipFill rotWithShape="1">
          <a:blip r:embed="rId3"/>
          <a:srcRect l="19309" t="16659" r="4877" b="9172"/>
          <a:stretch/>
        </p:blipFill>
        <p:spPr>
          <a:xfrm>
            <a:off x="2270523" y="830480"/>
            <a:ext cx="9708215" cy="51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85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rgbClr val="EBFA9E"/>
            </a:gs>
            <a:gs pos="50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 flipV="1">
            <a:off x="0" y="116480"/>
            <a:ext cx="12192000" cy="996040"/>
            <a:chOff x="0" y="0"/>
            <a:chExt cx="11906" cy="1509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829" y="537"/>
              <a:ext cx="10077" cy="962"/>
              <a:chOff x="1829" y="537"/>
              <a:chExt cx="10077" cy="962"/>
            </a:xfrm>
          </p:grpSpPr>
          <p:sp>
            <p:nvSpPr>
              <p:cNvPr id="12" name="Freeform 4"/>
              <p:cNvSpPr>
                <a:spLocks/>
              </p:cNvSpPr>
              <p:nvPr/>
            </p:nvSpPr>
            <p:spPr bwMode="auto">
              <a:xfrm>
                <a:off x="1829" y="537"/>
                <a:ext cx="10077" cy="962"/>
              </a:xfrm>
              <a:custGeom>
                <a:avLst/>
                <a:gdLst>
                  <a:gd name="T0" fmla="+- 0 1829 1829"/>
                  <a:gd name="T1" fmla="*/ T0 w 10077"/>
                  <a:gd name="T2" fmla="+- 0 1319 537"/>
                  <a:gd name="T3" fmla="*/ 1319 h 962"/>
                  <a:gd name="T4" fmla="+- 0 2057 1829"/>
                  <a:gd name="T5" fmla="*/ T4 w 10077"/>
                  <a:gd name="T6" fmla="+- 0 1354 537"/>
                  <a:gd name="T7" fmla="*/ 1354 h 962"/>
                  <a:gd name="T8" fmla="+- 0 2287 1829"/>
                  <a:gd name="T9" fmla="*/ T8 w 10077"/>
                  <a:gd name="T10" fmla="+- 0 1385 537"/>
                  <a:gd name="T11" fmla="*/ 1385 h 962"/>
                  <a:gd name="T12" fmla="+- 0 2518 1829"/>
                  <a:gd name="T13" fmla="*/ T12 w 10077"/>
                  <a:gd name="T14" fmla="+- 0 1412 537"/>
                  <a:gd name="T15" fmla="*/ 1412 h 962"/>
                  <a:gd name="T16" fmla="+- 0 2749 1829"/>
                  <a:gd name="T17" fmla="*/ T16 w 10077"/>
                  <a:gd name="T18" fmla="+- 0 1435 537"/>
                  <a:gd name="T19" fmla="*/ 1435 h 962"/>
                  <a:gd name="T20" fmla="+- 0 2980 1829"/>
                  <a:gd name="T21" fmla="*/ T20 w 10077"/>
                  <a:gd name="T22" fmla="+- 0 1454 537"/>
                  <a:gd name="T23" fmla="*/ 1454 h 962"/>
                  <a:gd name="T24" fmla="+- 0 3212 1829"/>
                  <a:gd name="T25" fmla="*/ T24 w 10077"/>
                  <a:gd name="T26" fmla="+- 0 1469 537"/>
                  <a:gd name="T27" fmla="*/ 1469 h 962"/>
                  <a:gd name="T28" fmla="+- 0 3443 1829"/>
                  <a:gd name="T29" fmla="*/ T28 w 10077"/>
                  <a:gd name="T30" fmla="+- 0 1481 537"/>
                  <a:gd name="T31" fmla="*/ 1481 h 962"/>
                  <a:gd name="T32" fmla="+- 0 3673 1829"/>
                  <a:gd name="T33" fmla="*/ T32 w 10077"/>
                  <a:gd name="T34" fmla="+- 0 1490 537"/>
                  <a:gd name="T35" fmla="*/ 1490 h 962"/>
                  <a:gd name="T36" fmla="+- 0 3901 1829"/>
                  <a:gd name="T37" fmla="*/ T36 w 10077"/>
                  <a:gd name="T38" fmla="+- 0 1496 537"/>
                  <a:gd name="T39" fmla="*/ 1496 h 962"/>
                  <a:gd name="T40" fmla="+- 0 4129 1829"/>
                  <a:gd name="T41" fmla="*/ T40 w 10077"/>
                  <a:gd name="T42" fmla="+- 0 1499 537"/>
                  <a:gd name="T43" fmla="*/ 1499 h 962"/>
                  <a:gd name="T44" fmla="+- 0 4354 1829"/>
                  <a:gd name="T45" fmla="*/ T44 w 10077"/>
                  <a:gd name="T46" fmla="+- 0 1499 537"/>
                  <a:gd name="T47" fmla="*/ 1499 h 962"/>
                  <a:gd name="T48" fmla="+- 0 4577 1829"/>
                  <a:gd name="T49" fmla="*/ T48 w 10077"/>
                  <a:gd name="T50" fmla="+- 0 1497 537"/>
                  <a:gd name="T51" fmla="*/ 1497 h 962"/>
                  <a:gd name="T52" fmla="+- 0 5015 1829"/>
                  <a:gd name="T53" fmla="*/ T52 w 10077"/>
                  <a:gd name="T54" fmla="+- 0 1487 537"/>
                  <a:gd name="T55" fmla="*/ 1487 h 962"/>
                  <a:gd name="T56" fmla="+- 0 5439 1829"/>
                  <a:gd name="T57" fmla="*/ T56 w 10077"/>
                  <a:gd name="T58" fmla="+- 0 1469 537"/>
                  <a:gd name="T59" fmla="*/ 1469 h 962"/>
                  <a:gd name="T60" fmla="+- 0 5847 1829"/>
                  <a:gd name="T61" fmla="*/ T60 w 10077"/>
                  <a:gd name="T62" fmla="+- 0 1446 537"/>
                  <a:gd name="T63" fmla="*/ 1446 h 962"/>
                  <a:gd name="T64" fmla="+- 0 6085 1829"/>
                  <a:gd name="T65" fmla="*/ T64 w 10077"/>
                  <a:gd name="T66" fmla="+- 0 1429 537"/>
                  <a:gd name="T67" fmla="*/ 1429 h 962"/>
                  <a:gd name="T68" fmla="+- 0 3524 1829"/>
                  <a:gd name="T69" fmla="*/ T68 w 10077"/>
                  <a:gd name="T70" fmla="+- 0 1429 537"/>
                  <a:gd name="T71" fmla="*/ 1429 h 962"/>
                  <a:gd name="T72" fmla="+- 0 3281 1829"/>
                  <a:gd name="T73" fmla="*/ T72 w 10077"/>
                  <a:gd name="T74" fmla="+- 0 1426 537"/>
                  <a:gd name="T75" fmla="*/ 1426 h 962"/>
                  <a:gd name="T76" fmla="+- 0 3038 1829"/>
                  <a:gd name="T77" fmla="*/ T76 w 10077"/>
                  <a:gd name="T78" fmla="+- 0 1419 537"/>
                  <a:gd name="T79" fmla="*/ 1419 h 962"/>
                  <a:gd name="T80" fmla="+- 0 2795 1829"/>
                  <a:gd name="T81" fmla="*/ T80 w 10077"/>
                  <a:gd name="T82" fmla="+- 0 1408 537"/>
                  <a:gd name="T83" fmla="*/ 1408 h 962"/>
                  <a:gd name="T84" fmla="+- 0 2551 1829"/>
                  <a:gd name="T85" fmla="*/ T84 w 10077"/>
                  <a:gd name="T86" fmla="+- 0 1393 537"/>
                  <a:gd name="T87" fmla="*/ 1393 h 962"/>
                  <a:gd name="T88" fmla="+- 0 2309 1829"/>
                  <a:gd name="T89" fmla="*/ T88 w 10077"/>
                  <a:gd name="T90" fmla="+- 0 1373 537"/>
                  <a:gd name="T91" fmla="*/ 1373 h 962"/>
                  <a:gd name="T92" fmla="+- 0 2068 1829"/>
                  <a:gd name="T93" fmla="*/ T92 w 10077"/>
                  <a:gd name="T94" fmla="+- 0 1348 537"/>
                  <a:gd name="T95" fmla="*/ 1348 h 962"/>
                  <a:gd name="T96" fmla="+- 0 1829 1829"/>
                  <a:gd name="T97" fmla="*/ T96 w 10077"/>
                  <a:gd name="T98" fmla="+- 0 1319 537"/>
                  <a:gd name="T99" fmla="*/ 1319 h 96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</a:cxnLst>
                <a:rect l="0" t="0" r="r" b="b"/>
                <a:pathLst>
                  <a:path w="10077" h="962">
                    <a:moveTo>
                      <a:pt x="0" y="782"/>
                    </a:moveTo>
                    <a:lnTo>
                      <a:pt x="228" y="817"/>
                    </a:lnTo>
                    <a:lnTo>
                      <a:pt x="458" y="848"/>
                    </a:lnTo>
                    <a:lnTo>
                      <a:pt x="689" y="875"/>
                    </a:lnTo>
                    <a:lnTo>
                      <a:pt x="920" y="898"/>
                    </a:lnTo>
                    <a:lnTo>
                      <a:pt x="1151" y="917"/>
                    </a:lnTo>
                    <a:lnTo>
                      <a:pt x="1383" y="932"/>
                    </a:lnTo>
                    <a:lnTo>
                      <a:pt x="1614" y="944"/>
                    </a:lnTo>
                    <a:lnTo>
                      <a:pt x="1844" y="953"/>
                    </a:lnTo>
                    <a:lnTo>
                      <a:pt x="2072" y="959"/>
                    </a:lnTo>
                    <a:lnTo>
                      <a:pt x="2300" y="962"/>
                    </a:lnTo>
                    <a:lnTo>
                      <a:pt x="2525" y="962"/>
                    </a:lnTo>
                    <a:lnTo>
                      <a:pt x="2748" y="960"/>
                    </a:lnTo>
                    <a:lnTo>
                      <a:pt x="3186" y="950"/>
                    </a:lnTo>
                    <a:lnTo>
                      <a:pt x="3610" y="932"/>
                    </a:lnTo>
                    <a:lnTo>
                      <a:pt x="4018" y="909"/>
                    </a:lnTo>
                    <a:lnTo>
                      <a:pt x="4256" y="892"/>
                    </a:lnTo>
                    <a:lnTo>
                      <a:pt x="1695" y="892"/>
                    </a:lnTo>
                    <a:lnTo>
                      <a:pt x="1452" y="889"/>
                    </a:lnTo>
                    <a:lnTo>
                      <a:pt x="1209" y="882"/>
                    </a:lnTo>
                    <a:lnTo>
                      <a:pt x="966" y="871"/>
                    </a:lnTo>
                    <a:lnTo>
                      <a:pt x="722" y="856"/>
                    </a:lnTo>
                    <a:lnTo>
                      <a:pt x="480" y="836"/>
                    </a:lnTo>
                    <a:lnTo>
                      <a:pt x="239" y="811"/>
                    </a:lnTo>
                    <a:lnTo>
                      <a:pt x="0" y="782"/>
                    </a:lnTo>
                  </a:path>
                </a:pathLst>
              </a:custGeom>
              <a:solidFill>
                <a:srgbClr val="C3DD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13" name="Freeform 5"/>
              <p:cNvSpPr>
                <a:spLocks/>
              </p:cNvSpPr>
              <p:nvPr/>
            </p:nvSpPr>
            <p:spPr bwMode="auto">
              <a:xfrm>
                <a:off x="1829" y="537"/>
                <a:ext cx="10077" cy="962"/>
              </a:xfrm>
              <a:custGeom>
                <a:avLst/>
                <a:gdLst>
                  <a:gd name="T0" fmla="+- 0 11692 1829"/>
                  <a:gd name="T1" fmla="*/ T0 w 10077"/>
                  <a:gd name="T2" fmla="+- 0 537 537"/>
                  <a:gd name="T3" fmla="*/ 537 h 962"/>
                  <a:gd name="T4" fmla="+- 0 11231 1829"/>
                  <a:gd name="T5" fmla="*/ T4 w 10077"/>
                  <a:gd name="T6" fmla="+- 0 544 537"/>
                  <a:gd name="T7" fmla="*/ 544 h 962"/>
                  <a:gd name="T8" fmla="+- 0 10765 1829"/>
                  <a:gd name="T9" fmla="*/ T8 w 10077"/>
                  <a:gd name="T10" fmla="+- 0 573 537"/>
                  <a:gd name="T11" fmla="*/ 573 h 962"/>
                  <a:gd name="T12" fmla="+- 0 10294 1829"/>
                  <a:gd name="T13" fmla="*/ T12 w 10077"/>
                  <a:gd name="T14" fmla="+- 0 620 537"/>
                  <a:gd name="T15" fmla="*/ 620 h 962"/>
                  <a:gd name="T16" fmla="+- 0 9819 1829"/>
                  <a:gd name="T17" fmla="*/ T16 w 10077"/>
                  <a:gd name="T18" fmla="+- 0 683 537"/>
                  <a:gd name="T19" fmla="*/ 683 h 962"/>
                  <a:gd name="T20" fmla="+- 0 9342 1829"/>
                  <a:gd name="T21" fmla="*/ T20 w 10077"/>
                  <a:gd name="T22" fmla="+- 0 756 537"/>
                  <a:gd name="T23" fmla="*/ 756 h 962"/>
                  <a:gd name="T24" fmla="+- 0 7419 1829"/>
                  <a:gd name="T25" fmla="*/ T24 w 10077"/>
                  <a:gd name="T26" fmla="+- 0 1090 537"/>
                  <a:gd name="T27" fmla="*/ 1090 h 962"/>
                  <a:gd name="T28" fmla="+- 0 6938 1829"/>
                  <a:gd name="T29" fmla="*/ T28 w 10077"/>
                  <a:gd name="T30" fmla="+- 0 1166 537"/>
                  <a:gd name="T31" fmla="*/ 1166 h 962"/>
                  <a:gd name="T32" fmla="+- 0 6459 1829"/>
                  <a:gd name="T33" fmla="*/ T32 w 10077"/>
                  <a:gd name="T34" fmla="+- 0 1232 537"/>
                  <a:gd name="T35" fmla="*/ 1232 h 962"/>
                  <a:gd name="T36" fmla="+- 0 6258 1829"/>
                  <a:gd name="T37" fmla="*/ T36 w 10077"/>
                  <a:gd name="T38" fmla="+- 0 1257 537"/>
                  <a:gd name="T39" fmla="*/ 1257 h 962"/>
                  <a:gd name="T40" fmla="+- 0 5841 1829"/>
                  <a:gd name="T41" fmla="*/ T40 w 10077"/>
                  <a:gd name="T42" fmla="+- 0 1304 537"/>
                  <a:gd name="T43" fmla="*/ 1304 h 962"/>
                  <a:gd name="T44" fmla="+- 0 5403 1829"/>
                  <a:gd name="T45" fmla="*/ T44 w 10077"/>
                  <a:gd name="T46" fmla="+- 0 1346 537"/>
                  <a:gd name="T47" fmla="*/ 1346 h 962"/>
                  <a:gd name="T48" fmla="+- 0 4950 1829"/>
                  <a:gd name="T49" fmla="*/ T48 w 10077"/>
                  <a:gd name="T50" fmla="+- 0 1381 537"/>
                  <a:gd name="T51" fmla="*/ 1381 h 962"/>
                  <a:gd name="T52" fmla="+- 0 4718 1829"/>
                  <a:gd name="T53" fmla="*/ T52 w 10077"/>
                  <a:gd name="T54" fmla="+- 0 1396 537"/>
                  <a:gd name="T55" fmla="*/ 1396 h 962"/>
                  <a:gd name="T56" fmla="+- 0 4483 1829"/>
                  <a:gd name="T57" fmla="*/ T56 w 10077"/>
                  <a:gd name="T58" fmla="+- 0 1408 537"/>
                  <a:gd name="T59" fmla="*/ 1408 h 962"/>
                  <a:gd name="T60" fmla="+- 0 4246 1829"/>
                  <a:gd name="T61" fmla="*/ T60 w 10077"/>
                  <a:gd name="T62" fmla="+- 0 1418 537"/>
                  <a:gd name="T63" fmla="*/ 1418 h 962"/>
                  <a:gd name="T64" fmla="+- 0 4007 1829"/>
                  <a:gd name="T65" fmla="*/ T64 w 10077"/>
                  <a:gd name="T66" fmla="+- 0 1425 537"/>
                  <a:gd name="T67" fmla="*/ 1425 h 962"/>
                  <a:gd name="T68" fmla="+- 0 3766 1829"/>
                  <a:gd name="T69" fmla="*/ T68 w 10077"/>
                  <a:gd name="T70" fmla="+- 0 1429 537"/>
                  <a:gd name="T71" fmla="*/ 1429 h 962"/>
                  <a:gd name="T72" fmla="+- 0 3524 1829"/>
                  <a:gd name="T73" fmla="*/ T72 w 10077"/>
                  <a:gd name="T74" fmla="+- 0 1429 537"/>
                  <a:gd name="T75" fmla="*/ 1429 h 962"/>
                  <a:gd name="T76" fmla="+- 0 6085 1829"/>
                  <a:gd name="T77" fmla="*/ T76 w 10077"/>
                  <a:gd name="T78" fmla="+- 0 1429 537"/>
                  <a:gd name="T79" fmla="*/ 1429 h 962"/>
                  <a:gd name="T80" fmla="+- 0 6236 1829"/>
                  <a:gd name="T81" fmla="*/ T80 w 10077"/>
                  <a:gd name="T82" fmla="+- 0 1418 537"/>
                  <a:gd name="T83" fmla="*/ 1418 h 962"/>
                  <a:gd name="T84" fmla="+- 0 6719 1829"/>
                  <a:gd name="T85" fmla="*/ T84 w 10077"/>
                  <a:gd name="T86" fmla="+- 0 1374 537"/>
                  <a:gd name="T87" fmla="*/ 1374 h 962"/>
                  <a:gd name="T88" fmla="+- 0 7205 1829"/>
                  <a:gd name="T89" fmla="*/ T88 w 10077"/>
                  <a:gd name="T90" fmla="+- 0 1320 537"/>
                  <a:gd name="T91" fmla="*/ 1320 h 962"/>
                  <a:gd name="T92" fmla="+- 0 9149 1829"/>
                  <a:gd name="T93" fmla="*/ T92 w 10077"/>
                  <a:gd name="T94" fmla="+- 0 1075 537"/>
                  <a:gd name="T95" fmla="*/ 1075 h 962"/>
                  <a:gd name="T96" fmla="+- 0 9631 1829"/>
                  <a:gd name="T97" fmla="*/ T96 w 10077"/>
                  <a:gd name="T98" fmla="+- 0 1024 537"/>
                  <a:gd name="T99" fmla="*/ 1024 h 962"/>
                  <a:gd name="T100" fmla="+- 0 10110 1829"/>
                  <a:gd name="T101" fmla="*/ T100 w 10077"/>
                  <a:gd name="T102" fmla="+- 0 985 537"/>
                  <a:gd name="T103" fmla="*/ 985 h 962"/>
                  <a:gd name="T104" fmla="+- 0 10584 1829"/>
                  <a:gd name="T105" fmla="*/ T104 w 10077"/>
                  <a:gd name="T106" fmla="+- 0 961 537"/>
                  <a:gd name="T107" fmla="*/ 961 h 962"/>
                  <a:gd name="T108" fmla="+- 0 11053 1829"/>
                  <a:gd name="T109" fmla="*/ T108 w 10077"/>
                  <a:gd name="T110" fmla="+- 0 956 537"/>
                  <a:gd name="T111" fmla="*/ 956 h 962"/>
                  <a:gd name="T112" fmla="+- 0 11905 1829"/>
                  <a:gd name="T113" fmla="*/ T112 w 10077"/>
                  <a:gd name="T114" fmla="+- 0 956 537"/>
                  <a:gd name="T115" fmla="*/ 956 h 962"/>
                  <a:gd name="T116" fmla="+- 0 11905 1829"/>
                  <a:gd name="T117" fmla="*/ T116 w 10077"/>
                  <a:gd name="T118" fmla="+- 0 546 537"/>
                  <a:gd name="T119" fmla="*/ 546 h 962"/>
                  <a:gd name="T120" fmla="+- 0 11692 1829"/>
                  <a:gd name="T121" fmla="*/ T120 w 10077"/>
                  <a:gd name="T122" fmla="+- 0 537 537"/>
                  <a:gd name="T123" fmla="*/ 537 h 96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</a:cxnLst>
                <a:rect l="0" t="0" r="r" b="b"/>
                <a:pathLst>
                  <a:path w="10077" h="962">
                    <a:moveTo>
                      <a:pt x="9863" y="0"/>
                    </a:moveTo>
                    <a:lnTo>
                      <a:pt x="9402" y="7"/>
                    </a:lnTo>
                    <a:lnTo>
                      <a:pt x="8936" y="36"/>
                    </a:lnTo>
                    <a:lnTo>
                      <a:pt x="8465" y="83"/>
                    </a:lnTo>
                    <a:lnTo>
                      <a:pt x="7990" y="146"/>
                    </a:lnTo>
                    <a:lnTo>
                      <a:pt x="7513" y="219"/>
                    </a:lnTo>
                    <a:lnTo>
                      <a:pt x="5590" y="553"/>
                    </a:lnTo>
                    <a:lnTo>
                      <a:pt x="5109" y="629"/>
                    </a:lnTo>
                    <a:lnTo>
                      <a:pt x="4630" y="695"/>
                    </a:lnTo>
                    <a:lnTo>
                      <a:pt x="4429" y="720"/>
                    </a:lnTo>
                    <a:lnTo>
                      <a:pt x="4012" y="767"/>
                    </a:lnTo>
                    <a:lnTo>
                      <a:pt x="3574" y="809"/>
                    </a:lnTo>
                    <a:lnTo>
                      <a:pt x="3121" y="844"/>
                    </a:lnTo>
                    <a:lnTo>
                      <a:pt x="2889" y="859"/>
                    </a:lnTo>
                    <a:lnTo>
                      <a:pt x="2654" y="871"/>
                    </a:lnTo>
                    <a:lnTo>
                      <a:pt x="2417" y="881"/>
                    </a:lnTo>
                    <a:lnTo>
                      <a:pt x="2178" y="888"/>
                    </a:lnTo>
                    <a:lnTo>
                      <a:pt x="1937" y="892"/>
                    </a:lnTo>
                    <a:lnTo>
                      <a:pt x="1695" y="892"/>
                    </a:lnTo>
                    <a:lnTo>
                      <a:pt x="4256" y="892"/>
                    </a:lnTo>
                    <a:lnTo>
                      <a:pt x="4407" y="881"/>
                    </a:lnTo>
                    <a:lnTo>
                      <a:pt x="4890" y="837"/>
                    </a:lnTo>
                    <a:lnTo>
                      <a:pt x="5376" y="783"/>
                    </a:lnTo>
                    <a:lnTo>
                      <a:pt x="7320" y="538"/>
                    </a:lnTo>
                    <a:lnTo>
                      <a:pt x="7802" y="487"/>
                    </a:lnTo>
                    <a:lnTo>
                      <a:pt x="8281" y="448"/>
                    </a:lnTo>
                    <a:lnTo>
                      <a:pt x="8755" y="424"/>
                    </a:lnTo>
                    <a:lnTo>
                      <a:pt x="9224" y="419"/>
                    </a:lnTo>
                    <a:lnTo>
                      <a:pt x="10076" y="419"/>
                    </a:lnTo>
                    <a:lnTo>
                      <a:pt x="10076" y="9"/>
                    </a:lnTo>
                    <a:lnTo>
                      <a:pt x="9863" y="0"/>
                    </a:lnTo>
                  </a:path>
                </a:pathLst>
              </a:custGeom>
              <a:solidFill>
                <a:srgbClr val="C3DD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14" name="Freeform 6"/>
              <p:cNvSpPr>
                <a:spLocks/>
              </p:cNvSpPr>
              <p:nvPr/>
            </p:nvSpPr>
            <p:spPr bwMode="auto">
              <a:xfrm>
                <a:off x="1829" y="537"/>
                <a:ext cx="10077" cy="962"/>
              </a:xfrm>
              <a:custGeom>
                <a:avLst/>
                <a:gdLst>
                  <a:gd name="T0" fmla="+- 0 11905 1829"/>
                  <a:gd name="T1" fmla="*/ T0 w 10077"/>
                  <a:gd name="T2" fmla="+- 0 956 537"/>
                  <a:gd name="T3" fmla="*/ 956 h 962"/>
                  <a:gd name="T4" fmla="+- 0 11053 1829"/>
                  <a:gd name="T5" fmla="*/ T4 w 10077"/>
                  <a:gd name="T6" fmla="+- 0 956 537"/>
                  <a:gd name="T7" fmla="*/ 956 h 962"/>
                  <a:gd name="T8" fmla="+- 0 11516 1829"/>
                  <a:gd name="T9" fmla="*/ T8 w 10077"/>
                  <a:gd name="T10" fmla="+- 0 973 537"/>
                  <a:gd name="T11" fmla="*/ 973 h 962"/>
                  <a:gd name="T12" fmla="+- 0 11905 1829"/>
                  <a:gd name="T13" fmla="*/ T12 w 10077"/>
                  <a:gd name="T14" fmla="+- 0 1010 537"/>
                  <a:gd name="T15" fmla="*/ 1010 h 962"/>
                  <a:gd name="T16" fmla="+- 0 11905 1829"/>
                  <a:gd name="T17" fmla="*/ T16 w 10077"/>
                  <a:gd name="T18" fmla="+- 0 956 537"/>
                  <a:gd name="T19" fmla="*/ 956 h 96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0077" h="962">
                    <a:moveTo>
                      <a:pt x="10076" y="419"/>
                    </a:moveTo>
                    <a:lnTo>
                      <a:pt x="9224" y="419"/>
                    </a:lnTo>
                    <a:lnTo>
                      <a:pt x="9687" y="436"/>
                    </a:lnTo>
                    <a:lnTo>
                      <a:pt x="10076" y="473"/>
                    </a:lnTo>
                    <a:lnTo>
                      <a:pt x="10076" y="419"/>
                    </a:lnTo>
                  </a:path>
                </a:pathLst>
              </a:custGeom>
              <a:solidFill>
                <a:srgbClr val="C3DD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31" y="287"/>
              <a:ext cx="11874" cy="1142"/>
              <a:chOff x="31" y="287"/>
              <a:chExt cx="11874" cy="1142"/>
            </a:xfrm>
          </p:grpSpPr>
          <p:sp>
            <p:nvSpPr>
              <p:cNvPr id="9" name="Freeform 8"/>
              <p:cNvSpPr>
                <a:spLocks/>
              </p:cNvSpPr>
              <p:nvPr/>
            </p:nvSpPr>
            <p:spPr bwMode="auto">
              <a:xfrm>
                <a:off x="31" y="287"/>
                <a:ext cx="11874" cy="1142"/>
              </a:xfrm>
              <a:custGeom>
                <a:avLst/>
                <a:gdLst>
                  <a:gd name="T0" fmla="+- 0 32 31"/>
                  <a:gd name="T1" fmla="*/ T0 w 11874"/>
                  <a:gd name="T2" fmla="+- 0 876 287"/>
                  <a:gd name="T3" fmla="*/ 876 h 1142"/>
                  <a:gd name="T4" fmla="+- 0 330 31"/>
                  <a:gd name="T5" fmla="*/ T4 w 11874"/>
                  <a:gd name="T6" fmla="+- 0 986 287"/>
                  <a:gd name="T7" fmla="*/ 986 h 1142"/>
                  <a:gd name="T8" fmla="+- 0 638 31"/>
                  <a:gd name="T9" fmla="*/ T8 w 11874"/>
                  <a:gd name="T10" fmla="+- 0 1079 287"/>
                  <a:gd name="T11" fmla="*/ 1079 h 1142"/>
                  <a:gd name="T12" fmla="+- 0 953 31"/>
                  <a:gd name="T13" fmla="*/ T12 w 11874"/>
                  <a:gd name="T14" fmla="+- 0 1160 287"/>
                  <a:gd name="T15" fmla="*/ 1160 h 1142"/>
                  <a:gd name="T16" fmla="+- 0 1275 31"/>
                  <a:gd name="T17" fmla="*/ T16 w 11874"/>
                  <a:gd name="T18" fmla="+- 0 1229 287"/>
                  <a:gd name="T19" fmla="*/ 1229 h 1142"/>
                  <a:gd name="T20" fmla="+- 0 1603 31"/>
                  <a:gd name="T21" fmla="*/ T20 w 11874"/>
                  <a:gd name="T22" fmla="+- 0 1286 287"/>
                  <a:gd name="T23" fmla="*/ 1286 h 1142"/>
                  <a:gd name="T24" fmla="+- 0 1936 31"/>
                  <a:gd name="T25" fmla="*/ T24 w 11874"/>
                  <a:gd name="T26" fmla="+- 0 1333 287"/>
                  <a:gd name="T27" fmla="*/ 1333 h 1142"/>
                  <a:gd name="T28" fmla="+- 0 2272 31"/>
                  <a:gd name="T29" fmla="*/ T28 w 11874"/>
                  <a:gd name="T30" fmla="+- 0 1370 287"/>
                  <a:gd name="T31" fmla="*/ 1370 h 1142"/>
                  <a:gd name="T32" fmla="+- 0 2610 31"/>
                  <a:gd name="T33" fmla="*/ T32 w 11874"/>
                  <a:gd name="T34" fmla="+- 0 1397 287"/>
                  <a:gd name="T35" fmla="*/ 1397 h 1142"/>
                  <a:gd name="T36" fmla="+- 0 2950 31"/>
                  <a:gd name="T37" fmla="*/ T36 w 11874"/>
                  <a:gd name="T38" fmla="+- 0 1416 287"/>
                  <a:gd name="T39" fmla="*/ 1416 h 1142"/>
                  <a:gd name="T40" fmla="+- 0 3290 31"/>
                  <a:gd name="T41" fmla="*/ T40 w 11874"/>
                  <a:gd name="T42" fmla="+- 0 1426 287"/>
                  <a:gd name="T43" fmla="*/ 1426 h 1142"/>
                  <a:gd name="T44" fmla="+- 0 3629 31"/>
                  <a:gd name="T45" fmla="*/ T44 w 11874"/>
                  <a:gd name="T46" fmla="+- 0 1429 287"/>
                  <a:gd name="T47" fmla="*/ 1429 h 1142"/>
                  <a:gd name="T48" fmla="+- 0 3966 31"/>
                  <a:gd name="T49" fmla="*/ T48 w 11874"/>
                  <a:gd name="T50" fmla="+- 0 1426 287"/>
                  <a:gd name="T51" fmla="*/ 1426 h 1142"/>
                  <a:gd name="T52" fmla="+- 0 4299 31"/>
                  <a:gd name="T53" fmla="*/ T52 w 11874"/>
                  <a:gd name="T54" fmla="+- 0 1416 287"/>
                  <a:gd name="T55" fmla="*/ 1416 h 1142"/>
                  <a:gd name="T56" fmla="+- 0 4629 31"/>
                  <a:gd name="T57" fmla="*/ T56 w 11874"/>
                  <a:gd name="T58" fmla="+- 0 1401 287"/>
                  <a:gd name="T59" fmla="*/ 1401 h 1142"/>
                  <a:gd name="T60" fmla="+- 0 4954 31"/>
                  <a:gd name="T61" fmla="*/ T60 w 11874"/>
                  <a:gd name="T62" fmla="+- 0 1381 287"/>
                  <a:gd name="T63" fmla="*/ 1381 h 1142"/>
                  <a:gd name="T64" fmla="+- 0 5270 31"/>
                  <a:gd name="T65" fmla="*/ T64 w 11874"/>
                  <a:gd name="T66" fmla="+- 0 1357 287"/>
                  <a:gd name="T67" fmla="*/ 1357 h 1142"/>
                  <a:gd name="T68" fmla="+- 0 3650 31"/>
                  <a:gd name="T69" fmla="*/ T68 w 11874"/>
                  <a:gd name="T70" fmla="+- 0 1357 287"/>
                  <a:gd name="T71" fmla="*/ 1357 h 1142"/>
                  <a:gd name="T72" fmla="+- 0 3310 31"/>
                  <a:gd name="T73" fmla="*/ T72 w 11874"/>
                  <a:gd name="T74" fmla="+- 0 1355 287"/>
                  <a:gd name="T75" fmla="*/ 1355 h 1142"/>
                  <a:gd name="T76" fmla="+- 0 2969 31"/>
                  <a:gd name="T77" fmla="*/ T76 w 11874"/>
                  <a:gd name="T78" fmla="+- 0 1346 287"/>
                  <a:gd name="T79" fmla="*/ 1346 h 1142"/>
                  <a:gd name="T80" fmla="+- 0 2628 31"/>
                  <a:gd name="T81" fmla="*/ T80 w 11874"/>
                  <a:gd name="T82" fmla="+- 0 1329 287"/>
                  <a:gd name="T83" fmla="*/ 1329 h 1142"/>
                  <a:gd name="T84" fmla="+- 0 2288 31"/>
                  <a:gd name="T85" fmla="*/ T84 w 11874"/>
                  <a:gd name="T86" fmla="+- 0 1305 287"/>
                  <a:gd name="T87" fmla="*/ 1305 h 1142"/>
                  <a:gd name="T88" fmla="+- 0 1950 31"/>
                  <a:gd name="T89" fmla="*/ T88 w 11874"/>
                  <a:gd name="T90" fmla="+- 0 1272 287"/>
                  <a:gd name="T91" fmla="*/ 1272 h 1142"/>
                  <a:gd name="T92" fmla="+- 0 1615 31"/>
                  <a:gd name="T93" fmla="*/ T92 w 11874"/>
                  <a:gd name="T94" fmla="+- 0 1231 287"/>
                  <a:gd name="T95" fmla="*/ 1231 h 1142"/>
                  <a:gd name="T96" fmla="+- 0 1285 31"/>
                  <a:gd name="T97" fmla="*/ T96 w 11874"/>
                  <a:gd name="T98" fmla="+- 0 1180 287"/>
                  <a:gd name="T99" fmla="*/ 1180 h 1142"/>
                  <a:gd name="T100" fmla="+- 0 960 31"/>
                  <a:gd name="T101" fmla="*/ T100 w 11874"/>
                  <a:gd name="T102" fmla="+- 0 1119 287"/>
                  <a:gd name="T103" fmla="*/ 1119 h 1142"/>
                  <a:gd name="T104" fmla="+- 0 643 31"/>
                  <a:gd name="T105" fmla="*/ T104 w 11874"/>
                  <a:gd name="T106" fmla="+- 0 1049 287"/>
                  <a:gd name="T107" fmla="*/ 1049 h 1142"/>
                  <a:gd name="T108" fmla="+- 0 333 31"/>
                  <a:gd name="T109" fmla="*/ T108 w 11874"/>
                  <a:gd name="T110" fmla="+- 0 968 287"/>
                  <a:gd name="T111" fmla="*/ 968 h 1142"/>
                  <a:gd name="T112" fmla="+- 0 32 31"/>
                  <a:gd name="T113" fmla="*/ T112 w 11874"/>
                  <a:gd name="T114" fmla="+- 0 876 287"/>
                  <a:gd name="T115" fmla="*/ 876 h 114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</a:cxnLst>
                <a:rect l="0" t="0" r="r" b="b"/>
                <a:pathLst>
                  <a:path w="11874" h="1142">
                    <a:moveTo>
                      <a:pt x="1" y="589"/>
                    </a:moveTo>
                    <a:lnTo>
                      <a:pt x="299" y="699"/>
                    </a:lnTo>
                    <a:lnTo>
                      <a:pt x="607" y="792"/>
                    </a:lnTo>
                    <a:lnTo>
                      <a:pt x="922" y="873"/>
                    </a:lnTo>
                    <a:lnTo>
                      <a:pt x="1244" y="942"/>
                    </a:lnTo>
                    <a:lnTo>
                      <a:pt x="1572" y="999"/>
                    </a:lnTo>
                    <a:lnTo>
                      <a:pt x="1905" y="1046"/>
                    </a:lnTo>
                    <a:lnTo>
                      <a:pt x="2241" y="1083"/>
                    </a:lnTo>
                    <a:lnTo>
                      <a:pt x="2579" y="1110"/>
                    </a:lnTo>
                    <a:lnTo>
                      <a:pt x="2919" y="1129"/>
                    </a:lnTo>
                    <a:lnTo>
                      <a:pt x="3259" y="1139"/>
                    </a:lnTo>
                    <a:lnTo>
                      <a:pt x="3598" y="1142"/>
                    </a:lnTo>
                    <a:lnTo>
                      <a:pt x="3935" y="1139"/>
                    </a:lnTo>
                    <a:lnTo>
                      <a:pt x="4268" y="1129"/>
                    </a:lnTo>
                    <a:lnTo>
                      <a:pt x="4598" y="1114"/>
                    </a:lnTo>
                    <a:lnTo>
                      <a:pt x="4923" y="1094"/>
                    </a:lnTo>
                    <a:lnTo>
                      <a:pt x="5239" y="1070"/>
                    </a:lnTo>
                    <a:lnTo>
                      <a:pt x="3619" y="1070"/>
                    </a:lnTo>
                    <a:lnTo>
                      <a:pt x="3279" y="1068"/>
                    </a:lnTo>
                    <a:lnTo>
                      <a:pt x="2938" y="1059"/>
                    </a:lnTo>
                    <a:lnTo>
                      <a:pt x="2597" y="1042"/>
                    </a:lnTo>
                    <a:lnTo>
                      <a:pt x="2257" y="1018"/>
                    </a:lnTo>
                    <a:lnTo>
                      <a:pt x="1919" y="985"/>
                    </a:lnTo>
                    <a:lnTo>
                      <a:pt x="1584" y="944"/>
                    </a:lnTo>
                    <a:lnTo>
                      <a:pt x="1254" y="893"/>
                    </a:lnTo>
                    <a:lnTo>
                      <a:pt x="929" y="832"/>
                    </a:lnTo>
                    <a:lnTo>
                      <a:pt x="612" y="762"/>
                    </a:lnTo>
                    <a:lnTo>
                      <a:pt x="302" y="681"/>
                    </a:lnTo>
                    <a:lnTo>
                      <a:pt x="1" y="589"/>
                    </a:lnTo>
                  </a:path>
                </a:pathLst>
              </a:custGeom>
              <a:solidFill>
                <a:srgbClr val="8DC6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10" name="Freeform 9"/>
              <p:cNvSpPr>
                <a:spLocks/>
              </p:cNvSpPr>
              <p:nvPr/>
            </p:nvSpPr>
            <p:spPr bwMode="auto">
              <a:xfrm>
                <a:off x="31" y="287"/>
                <a:ext cx="11874" cy="1142"/>
              </a:xfrm>
              <a:custGeom>
                <a:avLst/>
                <a:gdLst>
                  <a:gd name="T0" fmla="+- 0 11680 31"/>
                  <a:gd name="T1" fmla="*/ T0 w 11874"/>
                  <a:gd name="T2" fmla="+- 0 287 287"/>
                  <a:gd name="T3" fmla="*/ 287 h 1142"/>
                  <a:gd name="T4" fmla="+- 0 11217 31"/>
                  <a:gd name="T5" fmla="*/ T4 w 11874"/>
                  <a:gd name="T6" fmla="+- 0 306 287"/>
                  <a:gd name="T7" fmla="*/ 306 h 1142"/>
                  <a:gd name="T8" fmla="+- 0 10749 31"/>
                  <a:gd name="T9" fmla="*/ T8 w 11874"/>
                  <a:gd name="T10" fmla="+- 0 347 287"/>
                  <a:gd name="T11" fmla="*/ 347 h 1142"/>
                  <a:gd name="T12" fmla="+- 0 10278 31"/>
                  <a:gd name="T13" fmla="*/ T12 w 11874"/>
                  <a:gd name="T14" fmla="+- 0 407 287"/>
                  <a:gd name="T15" fmla="*/ 407 h 1142"/>
                  <a:gd name="T16" fmla="+- 0 9804 31"/>
                  <a:gd name="T17" fmla="*/ T16 w 11874"/>
                  <a:gd name="T18" fmla="+- 0 483 287"/>
                  <a:gd name="T19" fmla="*/ 483 h 1142"/>
                  <a:gd name="T20" fmla="+- 0 9327 31"/>
                  <a:gd name="T21" fmla="*/ T20 w 11874"/>
                  <a:gd name="T22" fmla="+- 0 570 287"/>
                  <a:gd name="T23" fmla="*/ 570 h 1142"/>
                  <a:gd name="T24" fmla="+- 0 7408 31"/>
                  <a:gd name="T25" fmla="*/ T24 w 11874"/>
                  <a:gd name="T26" fmla="+- 0 964 287"/>
                  <a:gd name="T27" fmla="*/ 964 h 1142"/>
                  <a:gd name="T28" fmla="+- 0 6928 31"/>
                  <a:gd name="T29" fmla="*/ T28 w 11874"/>
                  <a:gd name="T30" fmla="+- 0 1056 287"/>
                  <a:gd name="T31" fmla="*/ 1056 h 1142"/>
                  <a:gd name="T32" fmla="+- 0 6449 31"/>
                  <a:gd name="T33" fmla="*/ T32 w 11874"/>
                  <a:gd name="T34" fmla="+- 0 1136 287"/>
                  <a:gd name="T35" fmla="*/ 1136 h 1142"/>
                  <a:gd name="T36" fmla="+- 0 6175 31"/>
                  <a:gd name="T37" fmla="*/ T36 w 11874"/>
                  <a:gd name="T38" fmla="+- 0 1177 287"/>
                  <a:gd name="T39" fmla="*/ 1177 h 1142"/>
                  <a:gd name="T40" fmla="+- 0 5889 31"/>
                  <a:gd name="T41" fmla="*/ T40 w 11874"/>
                  <a:gd name="T42" fmla="+- 0 1214 287"/>
                  <a:gd name="T43" fmla="*/ 1214 h 1142"/>
                  <a:gd name="T44" fmla="+- 0 5592 31"/>
                  <a:gd name="T45" fmla="*/ T44 w 11874"/>
                  <a:gd name="T46" fmla="+- 0 1248 287"/>
                  <a:gd name="T47" fmla="*/ 1248 h 1142"/>
                  <a:gd name="T48" fmla="+- 0 5286 31"/>
                  <a:gd name="T49" fmla="*/ T48 w 11874"/>
                  <a:gd name="T50" fmla="+- 0 1279 287"/>
                  <a:gd name="T51" fmla="*/ 1279 h 1142"/>
                  <a:gd name="T52" fmla="+- 0 4971 31"/>
                  <a:gd name="T53" fmla="*/ T52 w 11874"/>
                  <a:gd name="T54" fmla="+- 0 1305 287"/>
                  <a:gd name="T55" fmla="*/ 1305 h 1142"/>
                  <a:gd name="T56" fmla="+- 0 4649 31"/>
                  <a:gd name="T57" fmla="*/ T56 w 11874"/>
                  <a:gd name="T58" fmla="+- 0 1326 287"/>
                  <a:gd name="T59" fmla="*/ 1326 h 1142"/>
                  <a:gd name="T60" fmla="+- 0 4320 31"/>
                  <a:gd name="T61" fmla="*/ T60 w 11874"/>
                  <a:gd name="T62" fmla="+- 0 1342 287"/>
                  <a:gd name="T63" fmla="*/ 1342 h 1142"/>
                  <a:gd name="T64" fmla="+- 0 3987 31"/>
                  <a:gd name="T65" fmla="*/ T64 w 11874"/>
                  <a:gd name="T66" fmla="+- 0 1352 287"/>
                  <a:gd name="T67" fmla="*/ 1352 h 1142"/>
                  <a:gd name="T68" fmla="+- 0 3650 31"/>
                  <a:gd name="T69" fmla="*/ T68 w 11874"/>
                  <a:gd name="T70" fmla="+- 0 1357 287"/>
                  <a:gd name="T71" fmla="*/ 1357 h 1142"/>
                  <a:gd name="T72" fmla="+- 0 5270 31"/>
                  <a:gd name="T73" fmla="*/ T72 w 11874"/>
                  <a:gd name="T74" fmla="+- 0 1357 287"/>
                  <a:gd name="T75" fmla="*/ 1357 h 1142"/>
                  <a:gd name="T76" fmla="+- 0 5583 31"/>
                  <a:gd name="T77" fmla="*/ T76 w 11874"/>
                  <a:gd name="T78" fmla="+- 0 1329 287"/>
                  <a:gd name="T79" fmla="*/ 1329 h 1142"/>
                  <a:gd name="T80" fmla="+- 0 5885 31"/>
                  <a:gd name="T81" fmla="*/ T80 w 11874"/>
                  <a:gd name="T82" fmla="+- 0 1299 287"/>
                  <a:gd name="T83" fmla="*/ 1299 h 1142"/>
                  <a:gd name="T84" fmla="+- 0 6459 31"/>
                  <a:gd name="T85" fmla="*/ T84 w 11874"/>
                  <a:gd name="T86" fmla="+- 0 1232 287"/>
                  <a:gd name="T87" fmla="*/ 1232 h 1142"/>
                  <a:gd name="T88" fmla="+- 0 6942 31"/>
                  <a:gd name="T89" fmla="*/ T88 w 11874"/>
                  <a:gd name="T90" fmla="+- 0 1166 287"/>
                  <a:gd name="T91" fmla="*/ 1166 h 1142"/>
                  <a:gd name="T92" fmla="+- 0 7427 31"/>
                  <a:gd name="T93" fmla="*/ T92 w 11874"/>
                  <a:gd name="T94" fmla="+- 0 1089 287"/>
                  <a:gd name="T95" fmla="*/ 1089 h 1142"/>
                  <a:gd name="T96" fmla="+- 0 9367 31"/>
                  <a:gd name="T97" fmla="*/ T96 w 11874"/>
                  <a:gd name="T98" fmla="+- 0 752 287"/>
                  <a:gd name="T99" fmla="*/ 752 h 1142"/>
                  <a:gd name="T100" fmla="+- 0 9848 31"/>
                  <a:gd name="T101" fmla="*/ T100 w 11874"/>
                  <a:gd name="T102" fmla="+- 0 678 287"/>
                  <a:gd name="T103" fmla="*/ 678 h 1142"/>
                  <a:gd name="T104" fmla="+- 0 10327 31"/>
                  <a:gd name="T105" fmla="*/ T104 w 11874"/>
                  <a:gd name="T106" fmla="+- 0 616 287"/>
                  <a:gd name="T107" fmla="*/ 616 h 1142"/>
                  <a:gd name="T108" fmla="+- 0 10801 31"/>
                  <a:gd name="T109" fmla="*/ T108 w 11874"/>
                  <a:gd name="T110" fmla="+- 0 570 287"/>
                  <a:gd name="T111" fmla="*/ 570 h 1142"/>
                  <a:gd name="T112" fmla="+- 0 11271 31"/>
                  <a:gd name="T113" fmla="*/ T112 w 11874"/>
                  <a:gd name="T114" fmla="+- 0 542 287"/>
                  <a:gd name="T115" fmla="*/ 542 h 1142"/>
                  <a:gd name="T116" fmla="+- 0 11736 31"/>
                  <a:gd name="T117" fmla="*/ T116 w 11874"/>
                  <a:gd name="T118" fmla="+- 0 538 287"/>
                  <a:gd name="T119" fmla="*/ 538 h 1142"/>
                  <a:gd name="T120" fmla="+- 0 11906 31"/>
                  <a:gd name="T121" fmla="*/ T120 w 11874"/>
                  <a:gd name="T122" fmla="+- 0 538 287"/>
                  <a:gd name="T123" fmla="*/ 538 h 1142"/>
                  <a:gd name="T124" fmla="+- 0 11906 31"/>
                  <a:gd name="T125" fmla="*/ T124 w 11874"/>
                  <a:gd name="T126" fmla="+- 0 291 287"/>
                  <a:gd name="T127" fmla="*/ 291 h 1142"/>
                  <a:gd name="T128" fmla="+- 0 11680 31"/>
                  <a:gd name="T129" fmla="*/ T128 w 11874"/>
                  <a:gd name="T130" fmla="+- 0 287 287"/>
                  <a:gd name="T131" fmla="*/ 287 h 114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</a:cxnLst>
                <a:rect l="0" t="0" r="r" b="b"/>
                <a:pathLst>
                  <a:path w="11874" h="1142">
                    <a:moveTo>
                      <a:pt x="11649" y="0"/>
                    </a:moveTo>
                    <a:lnTo>
                      <a:pt x="11186" y="19"/>
                    </a:lnTo>
                    <a:lnTo>
                      <a:pt x="10718" y="60"/>
                    </a:lnTo>
                    <a:lnTo>
                      <a:pt x="10247" y="120"/>
                    </a:lnTo>
                    <a:lnTo>
                      <a:pt x="9773" y="196"/>
                    </a:lnTo>
                    <a:lnTo>
                      <a:pt x="9296" y="283"/>
                    </a:lnTo>
                    <a:lnTo>
                      <a:pt x="7377" y="677"/>
                    </a:lnTo>
                    <a:lnTo>
                      <a:pt x="6897" y="769"/>
                    </a:lnTo>
                    <a:lnTo>
                      <a:pt x="6418" y="849"/>
                    </a:lnTo>
                    <a:lnTo>
                      <a:pt x="6144" y="890"/>
                    </a:lnTo>
                    <a:lnTo>
                      <a:pt x="5858" y="927"/>
                    </a:lnTo>
                    <a:lnTo>
                      <a:pt x="5561" y="961"/>
                    </a:lnTo>
                    <a:lnTo>
                      <a:pt x="5255" y="992"/>
                    </a:lnTo>
                    <a:lnTo>
                      <a:pt x="4940" y="1018"/>
                    </a:lnTo>
                    <a:lnTo>
                      <a:pt x="4618" y="1039"/>
                    </a:lnTo>
                    <a:lnTo>
                      <a:pt x="4289" y="1055"/>
                    </a:lnTo>
                    <a:lnTo>
                      <a:pt x="3956" y="1065"/>
                    </a:lnTo>
                    <a:lnTo>
                      <a:pt x="3619" y="1070"/>
                    </a:lnTo>
                    <a:lnTo>
                      <a:pt x="5239" y="1070"/>
                    </a:lnTo>
                    <a:lnTo>
                      <a:pt x="5552" y="1042"/>
                    </a:lnTo>
                    <a:lnTo>
                      <a:pt x="5854" y="1012"/>
                    </a:lnTo>
                    <a:lnTo>
                      <a:pt x="6428" y="945"/>
                    </a:lnTo>
                    <a:lnTo>
                      <a:pt x="6911" y="879"/>
                    </a:lnTo>
                    <a:lnTo>
                      <a:pt x="7396" y="802"/>
                    </a:lnTo>
                    <a:lnTo>
                      <a:pt x="9336" y="465"/>
                    </a:lnTo>
                    <a:lnTo>
                      <a:pt x="9817" y="391"/>
                    </a:lnTo>
                    <a:lnTo>
                      <a:pt x="10296" y="329"/>
                    </a:lnTo>
                    <a:lnTo>
                      <a:pt x="10770" y="283"/>
                    </a:lnTo>
                    <a:lnTo>
                      <a:pt x="11240" y="255"/>
                    </a:lnTo>
                    <a:lnTo>
                      <a:pt x="11705" y="251"/>
                    </a:lnTo>
                    <a:lnTo>
                      <a:pt x="11875" y="251"/>
                    </a:lnTo>
                    <a:lnTo>
                      <a:pt x="11875" y="4"/>
                    </a:lnTo>
                    <a:lnTo>
                      <a:pt x="11649" y="0"/>
                    </a:lnTo>
                  </a:path>
                </a:pathLst>
              </a:custGeom>
              <a:solidFill>
                <a:srgbClr val="8DC6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11" name="Freeform 10"/>
              <p:cNvSpPr>
                <a:spLocks/>
              </p:cNvSpPr>
              <p:nvPr/>
            </p:nvSpPr>
            <p:spPr bwMode="auto">
              <a:xfrm>
                <a:off x="31" y="287"/>
                <a:ext cx="11874" cy="1142"/>
              </a:xfrm>
              <a:custGeom>
                <a:avLst/>
                <a:gdLst>
                  <a:gd name="T0" fmla="+- 0 11906 31"/>
                  <a:gd name="T1" fmla="*/ T0 w 11874"/>
                  <a:gd name="T2" fmla="+- 0 538 287"/>
                  <a:gd name="T3" fmla="*/ 538 h 1142"/>
                  <a:gd name="T4" fmla="+- 0 11736 31"/>
                  <a:gd name="T5" fmla="*/ T4 w 11874"/>
                  <a:gd name="T6" fmla="+- 0 538 287"/>
                  <a:gd name="T7" fmla="*/ 538 h 1142"/>
                  <a:gd name="T8" fmla="+- 0 11906 31"/>
                  <a:gd name="T9" fmla="*/ T8 w 11874"/>
                  <a:gd name="T10" fmla="+- 0 545 287"/>
                  <a:gd name="T11" fmla="*/ 545 h 1142"/>
                  <a:gd name="T12" fmla="+- 0 11906 31"/>
                  <a:gd name="T13" fmla="*/ T12 w 11874"/>
                  <a:gd name="T14" fmla="+- 0 538 287"/>
                  <a:gd name="T15" fmla="*/ 538 h 114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1874" h="1142">
                    <a:moveTo>
                      <a:pt x="11875" y="251"/>
                    </a:moveTo>
                    <a:lnTo>
                      <a:pt x="11705" y="251"/>
                    </a:lnTo>
                    <a:lnTo>
                      <a:pt x="11875" y="258"/>
                    </a:lnTo>
                    <a:lnTo>
                      <a:pt x="11875" y="251"/>
                    </a:lnTo>
                  </a:path>
                </a:pathLst>
              </a:custGeom>
              <a:solidFill>
                <a:srgbClr val="8DC6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</p:grpSp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0" y="0"/>
              <a:ext cx="6957" cy="1271"/>
              <a:chOff x="0" y="0"/>
              <a:chExt cx="6957" cy="1271"/>
            </a:xfrm>
          </p:grpSpPr>
          <p:sp>
            <p:nvSpPr>
              <p:cNvPr id="7" name="Freeform 12"/>
              <p:cNvSpPr>
                <a:spLocks/>
              </p:cNvSpPr>
              <p:nvPr/>
            </p:nvSpPr>
            <p:spPr bwMode="auto">
              <a:xfrm>
                <a:off x="0" y="0"/>
                <a:ext cx="6957" cy="1271"/>
              </a:xfrm>
              <a:custGeom>
                <a:avLst/>
                <a:gdLst>
                  <a:gd name="T0" fmla="*/ 0 w 6957"/>
                  <a:gd name="T1" fmla="*/ 0 h 1271"/>
                  <a:gd name="T2" fmla="*/ 0 w 6957"/>
                  <a:gd name="T3" fmla="*/ 92 h 1271"/>
                  <a:gd name="T4" fmla="*/ 8 w 6957"/>
                  <a:gd name="T5" fmla="*/ 96 h 1271"/>
                  <a:gd name="T6" fmla="*/ 265 w 6957"/>
                  <a:gd name="T7" fmla="*/ 226 h 1271"/>
                  <a:gd name="T8" fmla="*/ 521 w 6957"/>
                  <a:gd name="T9" fmla="*/ 347 h 1271"/>
                  <a:gd name="T10" fmla="*/ 776 w 6957"/>
                  <a:gd name="T11" fmla="*/ 460 h 1271"/>
                  <a:gd name="T12" fmla="*/ 1029 w 6957"/>
                  <a:gd name="T13" fmla="*/ 565 h 1271"/>
                  <a:gd name="T14" fmla="*/ 1280 w 6957"/>
                  <a:gd name="T15" fmla="*/ 661 h 1271"/>
                  <a:gd name="T16" fmla="*/ 1530 w 6957"/>
                  <a:gd name="T17" fmla="*/ 750 h 1271"/>
                  <a:gd name="T18" fmla="*/ 1779 w 6957"/>
                  <a:gd name="T19" fmla="*/ 831 h 1271"/>
                  <a:gd name="T20" fmla="*/ 2027 w 6957"/>
                  <a:gd name="T21" fmla="*/ 905 h 1271"/>
                  <a:gd name="T22" fmla="*/ 2273 w 6957"/>
                  <a:gd name="T23" fmla="*/ 971 h 1271"/>
                  <a:gd name="T24" fmla="*/ 2518 w 6957"/>
                  <a:gd name="T25" fmla="*/ 1031 h 1271"/>
                  <a:gd name="T26" fmla="*/ 2762 w 6957"/>
                  <a:gd name="T27" fmla="*/ 1083 h 1271"/>
                  <a:gd name="T28" fmla="*/ 3005 w 6957"/>
                  <a:gd name="T29" fmla="*/ 1128 h 1271"/>
                  <a:gd name="T30" fmla="*/ 3247 w 6957"/>
                  <a:gd name="T31" fmla="*/ 1167 h 1271"/>
                  <a:gd name="T32" fmla="*/ 3487 w 6957"/>
                  <a:gd name="T33" fmla="*/ 1199 h 1271"/>
                  <a:gd name="T34" fmla="*/ 3727 w 6957"/>
                  <a:gd name="T35" fmla="*/ 1225 h 1271"/>
                  <a:gd name="T36" fmla="*/ 3966 w 6957"/>
                  <a:gd name="T37" fmla="*/ 1245 h 1271"/>
                  <a:gd name="T38" fmla="*/ 4204 w 6957"/>
                  <a:gd name="T39" fmla="*/ 1259 h 1271"/>
                  <a:gd name="T40" fmla="*/ 4441 w 6957"/>
                  <a:gd name="T41" fmla="*/ 1268 h 1271"/>
                  <a:gd name="T42" fmla="*/ 4677 w 6957"/>
                  <a:gd name="T43" fmla="*/ 1271 h 1271"/>
                  <a:gd name="T44" fmla="*/ 4792 w 6957"/>
                  <a:gd name="T45" fmla="*/ 1270 h 1271"/>
                  <a:gd name="T46" fmla="*/ 4908 w 6957"/>
                  <a:gd name="T47" fmla="*/ 1268 h 1271"/>
                  <a:gd name="T48" fmla="*/ 5023 w 6957"/>
                  <a:gd name="T49" fmla="*/ 1265 h 1271"/>
                  <a:gd name="T50" fmla="*/ 5138 w 6957"/>
                  <a:gd name="T51" fmla="*/ 1260 h 1271"/>
                  <a:gd name="T52" fmla="*/ 5252 w 6957"/>
                  <a:gd name="T53" fmla="*/ 1255 h 1271"/>
                  <a:gd name="T54" fmla="*/ 5367 w 6957"/>
                  <a:gd name="T55" fmla="*/ 1248 h 1271"/>
                  <a:gd name="T56" fmla="*/ 5481 w 6957"/>
                  <a:gd name="T57" fmla="*/ 1240 h 1271"/>
                  <a:gd name="T58" fmla="*/ 5596 w 6957"/>
                  <a:gd name="T59" fmla="*/ 1231 h 1271"/>
                  <a:gd name="T60" fmla="*/ 5824 w 6957"/>
                  <a:gd name="T61" fmla="*/ 1209 h 1271"/>
                  <a:gd name="T62" fmla="*/ 5847 w 6957"/>
                  <a:gd name="T63" fmla="*/ 1206 h 1271"/>
                  <a:gd name="T64" fmla="*/ 4933 w 6957"/>
                  <a:gd name="T65" fmla="*/ 1206 h 1271"/>
                  <a:gd name="T66" fmla="*/ 4683 w 6957"/>
                  <a:gd name="T67" fmla="*/ 1204 h 1271"/>
                  <a:gd name="T68" fmla="*/ 4433 w 6957"/>
                  <a:gd name="T69" fmla="*/ 1195 h 1271"/>
                  <a:gd name="T70" fmla="*/ 4181 w 6957"/>
                  <a:gd name="T71" fmla="*/ 1180 h 1271"/>
                  <a:gd name="T72" fmla="*/ 3929 w 6957"/>
                  <a:gd name="T73" fmla="*/ 1160 h 1271"/>
                  <a:gd name="T74" fmla="*/ 3676 w 6957"/>
                  <a:gd name="T75" fmla="*/ 1133 h 1271"/>
                  <a:gd name="T76" fmla="*/ 3422 w 6957"/>
                  <a:gd name="T77" fmla="*/ 1099 h 1271"/>
                  <a:gd name="T78" fmla="*/ 3167 w 6957"/>
                  <a:gd name="T79" fmla="*/ 1058 h 1271"/>
                  <a:gd name="T80" fmla="*/ 2911 w 6957"/>
                  <a:gd name="T81" fmla="*/ 1011 h 1271"/>
                  <a:gd name="T82" fmla="*/ 2654 w 6957"/>
                  <a:gd name="T83" fmla="*/ 956 h 1271"/>
                  <a:gd name="T84" fmla="*/ 2396 w 6957"/>
                  <a:gd name="T85" fmla="*/ 894 h 1271"/>
                  <a:gd name="T86" fmla="*/ 2137 w 6957"/>
                  <a:gd name="T87" fmla="*/ 825 h 1271"/>
                  <a:gd name="T88" fmla="*/ 1877 w 6957"/>
                  <a:gd name="T89" fmla="*/ 747 h 1271"/>
                  <a:gd name="T90" fmla="*/ 1615 w 6957"/>
                  <a:gd name="T91" fmla="*/ 662 h 1271"/>
                  <a:gd name="T92" fmla="*/ 1353 w 6957"/>
                  <a:gd name="T93" fmla="*/ 568 h 1271"/>
                  <a:gd name="T94" fmla="*/ 1089 w 6957"/>
                  <a:gd name="T95" fmla="*/ 466 h 1271"/>
                  <a:gd name="T96" fmla="*/ 824 w 6957"/>
                  <a:gd name="T97" fmla="*/ 356 h 1271"/>
                  <a:gd name="T98" fmla="*/ 557 w 6957"/>
                  <a:gd name="T99" fmla="*/ 237 h 1271"/>
                  <a:gd name="T100" fmla="*/ 289 w 6957"/>
                  <a:gd name="T101" fmla="*/ 108 h 1271"/>
                  <a:gd name="T102" fmla="*/ 77 w 6957"/>
                  <a:gd name="T103" fmla="*/ 0 h 1271"/>
                  <a:gd name="T104" fmla="*/ 0 w 6957"/>
                  <a:gd name="T105" fmla="*/ 0 h 1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57" h="1271">
                    <a:moveTo>
                      <a:pt x="0" y="0"/>
                    </a:moveTo>
                    <a:lnTo>
                      <a:pt x="0" y="92"/>
                    </a:lnTo>
                    <a:lnTo>
                      <a:pt x="8" y="96"/>
                    </a:lnTo>
                    <a:lnTo>
                      <a:pt x="265" y="226"/>
                    </a:lnTo>
                    <a:lnTo>
                      <a:pt x="521" y="347"/>
                    </a:lnTo>
                    <a:lnTo>
                      <a:pt x="776" y="460"/>
                    </a:lnTo>
                    <a:lnTo>
                      <a:pt x="1029" y="565"/>
                    </a:lnTo>
                    <a:lnTo>
                      <a:pt x="1280" y="661"/>
                    </a:lnTo>
                    <a:lnTo>
                      <a:pt x="1530" y="750"/>
                    </a:lnTo>
                    <a:lnTo>
                      <a:pt x="1779" y="831"/>
                    </a:lnTo>
                    <a:lnTo>
                      <a:pt x="2027" y="905"/>
                    </a:lnTo>
                    <a:lnTo>
                      <a:pt x="2273" y="971"/>
                    </a:lnTo>
                    <a:lnTo>
                      <a:pt x="2518" y="1031"/>
                    </a:lnTo>
                    <a:lnTo>
                      <a:pt x="2762" y="1083"/>
                    </a:lnTo>
                    <a:lnTo>
                      <a:pt x="3005" y="1128"/>
                    </a:lnTo>
                    <a:lnTo>
                      <a:pt x="3247" y="1167"/>
                    </a:lnTo>
                    <a:lnTo>
                      <a:pt x="3487" y="1199"/>
                    </a:lnTo>
                    <a:lnTo>
                      <a:pt x="3727" y="1225"/>
                    </a:lnTo>
                    <a:lnTo>
                      <a:pt x="3966" y="1245"/>
                    </a:lnTo>
                    <a:lnTo>
                      <a:pt x="4204" y="1259"/>
                    </a:lnTo>
                    <a:lnTo>
                      <a:pt x="4441" y="1268"/>
                    </a:lnTo>
                    <a:lnTo>
                      <a:pt x="4677" y="1271"/>
                    </a:lnTo>
                    <a:lnTo>
                      <a:pt x="4792" y="1270"/>
                    </a:lnTo>
                    <a:lnTo>
                      <a:pt x="4908" y="1268"/>
                    </a:lnTo>
                    <a:lnTo>
                      <a:pt x="5023" y="1265"/>
                    </a:lnTo>
                    <a:lnTo>
                      <a:pt x="5138" y="1260"/>
                    </a:lnTo>
                    <a:lnTo>
                      <a:pt x="5252" y="1255"/>
                    </a:lnTo>
                    <a:lnTo>
                      <a:pt x="5367" y="1248"/>
                    </a:lnTo>
                    <a:lnTo>
                      <a:pt x="5481" y="1240"/>
                    </a:lnTo>
                    <a:lnTo>
                      <a:pt x="5596" y="1231"/>
                    </a:lnTo>
                    <a:lnTo>
                      <a:pt x="5824" y="1209"/>
                    </a:lnTo>
                    <a:lnTo>
                      <a:pt x="5847" y="1206"/>
                    </a:lnTo>
                    <a:lnTo>
                      <a:pt x="4933" y="1206"/>
                    </a:lnTo>
                    <a:lnTo>
                      <a:pt x="4683" y="1204"/>
                    </a:lnTo>
                    <a:lnTo>
                      <a:pt x="4433" y="1195"/>
                    </a:lnTo>
                    <a:lnTo>
                      <a:pt x="4181" y="1180"/>
                    </a:lnTo>
                    <a:lnTo>
                      <a:pt x="3929" y="1160"/>
                    </a:lnTo>
                    <a:lnTo>
                      <a:pt x="3676" y="1133"/>
                    </a:lnTo>
                    <a:lnTo>
                      <a:pt x="3422" y="1099"/>
                    </a:lnTo>
                    <a:lnTo>
                      <a:pt x="3167" y="1058"/>
                    </a:lnTo>
                    <a:lnTo>
                      <a:pt x="2911" y="1011"/>
                    </a:lnTo>
                    <a:lnTo>
                      <a:pt x="2654" y="956"/>
                    </a:lnTo>
                    <a:lnTo>
                      <a:pt x="2396" y="894"/>
                    </a:lnTo>
                    <a:lnTo>
                      <a:pt x="2137" y="825"/>
                    </a:lnTo>
                    <a:lnTo>
                      <a:pt x="1877" y="747"/>
                    </a:lnTo>
                    <a:lnTo>
                      <a:pt x="1615" y="662"/>
                    </a:lnTo>
                    <a:lnTo>
                      <a:pt x="1353" y="568"/>
                    </a:lnTo>
                    <a:lnTo>
                      <a:pt x="1089" y="466"/>
                    </a:lnTo>
                    <a:lnTo>
                      <a:pt x="824" y="356"/>
                    </a:lnTo>
                    <a:lnTo>
                      <a:pt x="557" y="237"/>
                    </a:lnTo>
                    <a:lnTo>
                      <a:pt x="289" y="108"/>
                    </a:lnTo>
                    <a:lnTo>
                      <a:pt x="77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3DD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8" name="Freeform 13"/>
              <p:cNvSpPr>
                <a:spLocks/>
              </p:cNvSpPr>
              <p:nvPr/>
            </p:nvSpPr>
            <p:spPr bwMode="auto">
              <a:xfrm>
                <a:off x="0" y="0"/>
                <a:ext cx="6957" cy="1271"/>
              </a:xfrm>
              <a:custGeom>
                <a:avLst/>
                <a:gdLst>
                  <a:gd name="T0" fmla="*/ 6957 w 6957"/>
                  <a:gd name="T1" fmla="*/ 1038 h 1271"/>
                  <a:gd name="T2" fmla="*/ 6856 w 6957"/>
                  <a:gd name="T3" fmla="*/ 1054 h 1271"/>
                  <a:gd name="T4" fmla="*/ 6655 w 6957"/>
                  <a:gd name="T5" fmla="*/ 1083 h 1271"/>
                  <a:gd name="T6" fmla="*/ 6555 w 6957"/>
                  <a:gd name="T7" fmla="*/ 1096 h 1271"/>
                  <a:gd name="T8" fmla="*/ 6353 w 6957"/>
                  <a:gd name="T9" fmla="*/ 1121 h 1271"/>
                  <a:gd name="T10" fmla="*/ 6151 w 6957"/>
                  <a:gd name="T11" fmla="*/ 1143 h 1271"/>
                  <a:gd name="T12" fmla="*/ 5949 w 6957"/>
                  <a:gd name="T13" fmla="*/ 1162 h 1271"/>
                  <a:gd name="T14" fmla="*/ 5747 w 6957"/>
                  <a:gd name="T15" fmla="*/ 1178 h 1271"/>
                  <a:gd name="T16" fmla="*/ 5544 w 6957"/>
                  <a:gd name="T17" fmla="*/ 1190 h 1271"/>
                  <a:gd name="T18" fmla="*/ 5341 w 6957"/>
                  <a:gd name="T19" fmla="*/ 1199 h 1271"/>
                  <a:gd name="T20" fmla="*/ 5137 w 6957"/>
                  <a:gd name="T21" fmla="*/ 1205 h 1271"/>
                  <a:gd name="T22" fmla="*/ 4933 w 6957"/>
                  <a:gd name="T23" fmla="*/ 1206 h 1271"/>
                  <a:gd name="T24" fmla="*/ 5847 w 6957"/>
                  <a:gd name="T25" fmla="*/ 1206 h 1271"/>
                  <a:gd name="T26" fmla="*/ 6051 w 6957"/>
                  <a:gd name="T27" fmla="*/ 1183 h 1271"/>
                  <a:gd name="T28" fmla="*/ 6279 w 6957"/>
                  <a:gd name="T29" fmla="*/ 1153 h 1271"/>
                  <a:gd name="T30" fmla="*/ 6505 w 6957"/>
                  <a:gd name="T31" fmla="*/ 1118 h 1271"/>
                  <a:gd name="T32" fmla="*/ 6715 w 6957"/>
                  <a:gd name="T33" fmla="*/ 1083 h 1271"/>
                  <a:gd name="T34" fmla="*/ 6957 w 6957"/>
                  <a:gd name="T35" fmla="*/ 1038 h 1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6957" h="1271">
                    <a:moveTo>
                      <a:pt x="6957" y="1038"/>
                    </a:moveTo>
                    <a:lnTo>
                      <a:pt x="6856" y="1054"/>
                    </a:lnTo>
                    <a:lnTo>
                      <a:pt x="6655" y="1083"/>
                    </a:lnTo>
                    <a:lnTo>
                      <a:pt x="6555" y="1096"/>
                    </a:lnTo>
                    <a:lnTo>
                      <a:pt x="6353" y="1121"/>
                    </a:lnTo>
                    <a:lnTo>
                      <a:pt x="6151" y="1143"/>
                    </a:lnTo>
                    <a:lnTo>
                      <a:pt x="5949" y="1162"/>
                    </a:lnTo>
                    <a:lnTo>
                      <a:pt x="5747" y="1178"/>
                    </a:lnTo>
                    <a:lnTo>
                      <a:pt x="5544" y="1190"/>
                    </a:lnTo>
                    <a:lnTo>
                      <a:pt x="5341" y="1199"/>
                    </a:lnTo>
                    <a:lnTo>
                      <a:pt x="5137" y="1205"/>
                    </a:lnTo>
                    <a:lnTo>
                      <a:pt x="4933" y="1206"/>
                    </a:lnTo>
                    <a:lnTo>
                      <a:pt x="5847" y="1206"/>
                    </a:lnTo>
                    <a:lnTo>
                      <a:pt x="6051" y="1183"/>
                    </a:lnTo>
                    <a:lnTo>
                      <a:pt x="6279" y="1153"/>
                    </a:lnTo>
                    <a:lnTo>
                      <a:pt x="6505" y="1118"/>
                    </a:lnTo>
                    <a:lnTo>
                      <a:pt x="6715" y="1083"/>
                    </a:lnTo>
                    <a:lnTo>
                      <a:pt x="6957" y="1038"/>
                    </a:lnTo>
                  </a:path>
                </a:pathLst>
              </a:custGeom>
              <a:solidFill>
                <a:srgbClr val="C3DD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6" name="Group 14"/>
          <p:cNvGrpSpPr>
            <a:grpSpLocks/>
          </p:cNvGrpSpPr>
          <p:nvPr/>
        </p:nvGrpSpPr>
        <p:grpSpPr bwMode="auto">
          <a:xfrm rot="10800000">
            <a:off x="0" y="6115478"/>
            <a:ext cx="13526218" cy="718881"/>
            <a:chOff x="0" y="0"/>
            <a:chExt cx="11906" cy="1509"/>
          </a:xfrm>
        </p:grpSpPr>
        <p:grpSp>
          <p:nvGrpSpPr>
            <p:cNvPr id="15" name="Group 15"/>
            <p:cNvGrpSpPr>
              <a:grpSpLocks/>
            </p:cNvGrpSpPr>
            <p:nvPr/>
          </p:nvGrpSpPr>
          <p:grpSpPr bwMode="auto">
            <a:xfrm>
              <a:off x="1829" y="537"/>
              <a:ext cx="10077" cy="962"/>
              <a:chOff x="1829" y="537"/>
              <a:chExt cx="10077" cy="962"/>
            </a:xfrm>
          </p:grpSpPr>
          <p:sp>
            <p:nvSpPr>
              <p:cNvPr id="24" name="Freeform 4"/>
              <p:cNvSpPr>
                <a:spLocks/>
              </p:cNvSpPr>
              <p:nvPr/>
            </p:nvSpPr>
            <p:spPr bwMode="auto">
              <a:xfrm>
                <a:off x="1829" y="537"/>
                <a:ext cx="10077" cy="962"/>
              </a:xfrm>
              <a:custGeom>
                <a:avLst/>
                <a:gdLst>
                  <a:gd name="T0" fmla="+- 0 1829 1829"/>
                  <a:gd name="T1" fmla="*/ T0 w 10077"/>
                  <a:gd name="T2" fmla="+- 0 1319 537"/>
                  <a:gd name="T3" fmla="*/ 1319 h 962"/>
                  <a:gd name="T4" fmla="+- 0 2057 1829"/>
                  <a:gd name="T5" fmla="*/ T4 w 10077"/>
                  <a:gd name="T6" fmla="+- 0 1354 537"/>
                  <a:gd name="T7" fmla="*/ 1354 h 962"/>
                  <a:gd name="T8" fmla="+- 0 2287 1829"/>
                  <a:gd name="T9" fmla="*/ T8 w 10077"/>
                  <a:gd name="T10" fmla="+- 0 1385 537"/>
                  <a:gd name="T11" fmla="*/ 1385 h 962"/>
                  <a:gd name="T12" fmla="+- 0 2518 1829"/>
                  <a:gd name="T13" fmla="*/ T12 w 10077"/>
                  <a:gd name="T14" fmla="+- 0 1412 537"/>
                  <a:gd name="T15" fmla="*/ 1412 h 962"/>
                  <a:gd name="T16" fmla="+- 0 2749 1829"/>
                  <a:gd name="T17" fmla="*/ T16 w 10077"/>
                  <a:gd name="T18" fmla="+- 0 1435 537"/>
                  <a:gd name="T19" fmla="*/ 1435 h 962"/>
                  <a:gd name="T20" fmla="+- 0 2980 1829"/>
                  <a:gd name="T21" fmla="*/ T20 w 10077"/>
                  <a:gd name="T22" fmla="+- 0 1454 537"/>
                  <a:gd name="T23" fmla="*/ 1454 h 962"/>
                  <a:gd name="T24" fmla="+- 0 3212 1829"/>
                  <a:gd name="T25" fmla="*/ T24 w 10077"/>
                  <a:gd name="T26" fmla="+- 0 1469 537"/>
                  <a:gd name="T27" fmla="*/ 1469 h 962"/>
                  <a:gd name="T28" fmla="+- 0 3443 1829"/>
                  <a:gd name="T29" fmla="*/ T28 w 10077"/>
                  <a:gd name="T30" fmla="+- 0 1481 537"/>
                  <a:gd name="T31" fmla="*/ 1481 h 962"/>
                  <a:gd name="T32" fmla="+- 0 3673 1829"/>
                  <a:gd name="T33" fmla="*/ T32 w 10077"/>
                  <a:gd name="T34" fmla="+- 0 1490 537"/>
                  <a:gd name="T35" fmla="*/ 1490 h 962"/>
                  <a:gd name="T36" fmla="+- 0 3901 1829"/>
                  <a:gd name="T37" fmla="*/ T36 w 10077"/>
                  <a:gd name="T38" fmla="+- 0 1496 537"/>
                  <a:gd name="T39" fmla="*/ 1496 h 962"/>
                  <a:gd name="T40" fmla="+- 0 4129 1829"/>
                  <a:gd name="T41" fmla="*/ T40 w 10077"/>
                  <a:gd name="T42" fmla="+- 0 1499 537"/>
                  <a:gd name="T43" fmla="*/ 1499 h 962"/>
                  <a:gd name="T44" fmla="+- 0 4354 1829"/>
                  <a:gd name="T45" fmla="*/ T44 w 10077"/>
                  <a:gd name="T46" fmla="+- 0 1499 537"/>
                  <a:gd name="T47" fmla="*/ 1499 h 962"/>
                  <a:gd name="T48" fmla="+- 0 4577 1829"/>
                  <a:gd name="T49" fmla="*/ T48 w 10077"/>
                  <a:gd name="T50" fmla="+- 0 1497 537"/>
                  <a:gd name="T51" fmla="*/ 1497 h 962"/>
                  <a:gd name="T52" fmla="+- 0 5015 1829"/>
                  <a:gd name="T53" fmla="*/ T52 w 10077"/>
                  <a:gd name="T54" fmla="+- 0 1487 537"/>
                  <a:gd name="T55" fmla="*/ 1487 h 962"/>
                  <a:gd name="T56" fmla="+- 0 5439 1829"/>
                  <a:gd name="T57" fmla="*/ T56 w 10077"/>
                  <a:gd name="T58" fmla="+- 0 1469 537"/>
                  <a:gd name="T59" fmla="*/ 1469 h 962"/>
                  <a:gd name="T60" fmla="+- 0 5847 1829"/>
                  <a:gd name="T61" fmla="*/ T60 w 10077"/>
                  <a:gd name="T62" fmla="+- 0 1446 537"/>
                  <a:gd name="T63" fmla="*/ 1446 h 962"/>
                  <a:gd name="T64" fmla="+- 0 6085 1829"/>
                  <a:gd name="T65" fmla="*/ T64 w 10077"/>
                  <a:gd name="T66" fmla="+- 0 1429 537"/>
                  <a:gd name="T67" fmla="*/ 1429 h 962"/>
                  <a:gd name="T68" fmla="+- 0 3524 1829"/>
                  <a:gd name="T69" fmla="*/ T68 w 10077"/>
                  <a:gd name="T70" fmla="+- 0 1429 537"/>
                  <a:gd name="T71" fmla="*/ 1429 h 962"/>
                  <a:gd name="T72" fmla="+- 0 3281 1829"/>
                  <a:gd name="T73" fmla="*/ T72 w 10077"/>
                  <a:gd name="T74" fmla="+- 0 1426 537"/>
                  <a:gd name="T75" fmla="*/ 1426 h 962"/>
                  <a:gd name="T76" fmla="+- 0 3038 1829"/>
                  <a:gd name="T77" fmla="*/ T76 w 10077"/>
                  <a:gd name="T78" fmla="+- 0 1419 537"/>
                  <a:gd name="T79" fmla="*/ 1419 h 962"/>
                  <a:gd name="T80" fmla="+- 0 2795 1829"/>
                  <a:gd name="T81" fmla="*/ T80 w 10077"/>
                  <a:gd name="T82" fmla="+- 0 1408 537"/>
                  <a:gd name="T83" fmla="*/ 1408 h 962"/>
                  <a:gd name="T84" fmla="+- 0 2551 1829"/>
                  <a:gd name="T85" fmla="*/ T84 w 10077"/>
                  <a:gd name="T86" fmla="+- 0 1393 537"/>
                  <a:gd name="T87" fmla="*/ 1393 h 962"/>
                  <a:gd name="T88" fmla="+- 0 2309 1829"/>
                  <a:gd name="T89" fmla="*/ T88 w 10077"/>
                  <a:gd name="T90" fmla="+- 0 1373 537"/>
                  <a:gd name="T91" fmla="*/ 1373 h 962"/>
                  <a:gd name="T92" fmla="+- 0 2068 1829"/>
                  <a:gd name="T93" fmla="*/ T92 w 10077"/>
                  <a:gd name="T94" fmla="+- 0 1348 537"/>
                  <a:gd name="T95" fmla="*/ 1348 h 962"/>
                  <a:gd name="T96" fmla="+- 0 1829 1829"/>
                  <a:gd name="T97" fmla="*/ T96 w 10077"/>
                  <a:gd name="T98" fmla="+- 0 1319 537"/>
                  <a:gd name="T99" fmla="*/ 1319 h 96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</a:cxnLst>
                <a:rect l="0" t="0" r="r" b="b"/>
                <a:pathLst>
                  <a:path w="10077" h="962">
                    <a:moveTo>
                      <a:pt x="0" y="782"/>
                    </a:moveTo>
                    <a:lnTo>
                      <a:pt x="228" y="817"/>
                    </a:lnTo>
                    <a:lnTo>
                      <a:pt x="458" y="848"/>
                    </a:lnTo>
                    <a:lnTo>
                      <a:pt x="689" y="875"/>
                    </a:lnTo>
                    <a:lnTo>
                      <a:pt x="920" y="898"/>
                    </a:lnTo>
                    <a:lnTo>
                      <a:pt x="1151" y="917"/>
                    </a:lnTo>
                    <a:lnTo>
                      <a:pt x="1383" y="932"/>
                    </a:lnTo>
                    <a:lnTo>
                      <a:pt x="1614" y="944"/>
                    </a:lnTo>
                    <a:lnTo>
                      <a:pt x="1844" y="953"/>
                    </a:lnTo>
                    <a:lnTo>
                      <a:pt x="2072" y="959"/>
                    </a:lnTo>
                    <a:lnTo>
                      <a:pt x="2300" y="962"/>
                    </a:lnTo>
                    <a:lnTo>
                      <a:pt x="2525" y="962"/>
                    </a:lnTo>
                    <a:lnTo>
                      <a:pt x="2748" y="960"/>
                    </a:lnTo>
                    <a:lnTo>
                      <a:pt x="3186" y="950"/>
                    </a:lnTo>
                    <a:lnTo>
                      <a:pt x="3610" y="932"/>
                    </a:lnTo>
                    <a:lnTo>
                      <a:pt x="4018" y="909"/>
                    </a:lnTo>
                    <a:lnTo>
                      <a:pt x="4256" y="892"/>
                    </a:lnTo>
                    <a:lnTo>
                      <a:pt x="1695" y="892"/>
                    </a:lnTo>
                    <a:lnTo>
                      <a:pt x="1452" y="889"/>
                    </a:lnTo>
                    <a:lnTo>
                      <a:pt x="1209" y="882"/>
                    </a:lnTo>
                    <a:lnTo>
                      <a:pt x="966" y="871"/>
                    </a:lnTo>
                    <a:lnTo>
                      <a:pt x="722" y="856"/>
                    </a:lnTo>
                    <a:lnTo>
                      <a:pt x="480" y="836"/>
                    </a:lnTo>
                    <a:lnTo>
                      <a:pt x="239" y="811"/>
                    </a:lnTo>
                    <a:lnTo>
                      <a:pt x="0" y="782"/>
                    </a:lnTo>
                  </a:path>
                </a:pathLst>
              </a:custGeom>
              <a:solidFill>
                <a:srgbClr val="C3DD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25" name="Freeform 5"/>
              <p:cNvSpPr>
                <a:spLocks/>
              </p:cNvSpPr>
              <p:nvPr/>
            </p:nvSpPr>
            <p:spPr bwMode="auto">
              <a:xfrm>
                <a:off x="1829" y="537"/>
                <a:ext cx="10077" cy="962"/>
              </a:xfrm>
              <a:custGeom>
                <a:avLst/>
                <a:gdLst>
                  <a:gd name="T0" fmla="+- 0 11692 1829"/>
                  <a:gd name="T1" fmla="*/ T0 w 10077"/>
                  <a:gd name="T2" fmla="+- 0 537 537"/>
                  <a:gd name="T3" fmla="*/ 537 h 962"/>
                  <a:gd name="T4" fmla="+- 0 11231 1829"/>
                  <a:gd name="T5" fmla="*/ T4 w 10077"/>
                  <a:gd name="T6" fmla="+- 0 544 537"/>
                  <a:gd name="T7" fmla="*/ 544 h 962"/>
                  <a:gd name="T8" fmla="+- 0 10765 1829"/>
                  <a:gd name="T9" fmla="*/ T8 w 10077"/>
                  <a:gd name="T10" fmla="+- 0 573 537"/>
                  <a:gd name="T11" fmla="*/ 573 h 962"/>
                  <a:gd name="T12" fmla="+- 0 10294 1829"/>
                  <a:gd name="T13" fmla="*/ T12 w 10077"/>
                  <a:gd name="T14" fmla="+- 0 620 537"/>
                  <a:gd name="T15" fmla="*/ 620 h 962"/>
                  <a:gd name="T16" fmla="+- 0 9819 1829"/>
                  <a:gd name="T17" fmla="*/ T16 w 10077"/>
                  <a:gd name="T18" fmla="+- 0 683 537"/>
                  <a:gd name="T19" fmla="*/ 683 h 962"/>
                  <a:gd name="T20" fmla="+- 0 9342 1829"/>
                  <a:gd name="T21" fmla="*/ T20 w 10077"/>
                  <a:gd name="T22" fmla="+- 0 756 537"/>
                  <a:gd name="T23" fmla="*/ 756 h 962"/>
                  <a:gd name="T24" fmla="+- 0 7419 1829"/>
                  <a:gd name="T25" fmla="*/ T24 w 10077"/>
                  <a:gd name="T26" fmla="+- 0 1090 537"/>
                  <a:gd name="T27" fmla="*/ 1090 h 962"/>
                  <a:gd name="T28" fmla="+- 0 6938 1829"/>
                  <a:gd name="T29" fmla="*/ T28 w 10077"/>
                  <a:gd name="T30" fmla="+- 0 1166 537"/>
                  <a:gd name="T31" fmla="*/ 1166 h 962"/>
                  <a:gd name="T32" fmla="+- 0 6459 1829"/>
                  <a:gd name="T33" fmla="*/ T32 w 10077"/>
                  <a:gd name="T34" fmla="+- 0 1232 537"/>
                  <a:gd name="T35" fmla="*/ 1232 h 962"/>
                  <a:gd name="T36" fmla="+- 0 6258 1829"/>
                  <a:gd name="T37" fmla="*/ T36 w 10077"/>
                  <a:gd name="T38" fmla="+- 0 1257 537"/>
                  <a:gd name="T39" fmla="*/ 1257 h 962"/>
                  <a:gd name="T40" fmla="+- 0 5841 1829"/>
                  <a:gd name="T41" fmla="*/ T40 w 10077"/>
                  <a:gd name="T42" fmla="+- 0 1304 537"/>
                  <a:gd name="T43" fmla="*/ 1304 h 962"/>
                  <a:gd name="T44" fmla="+- 0 5403 1829"/>
                  <a:gd name="T45" fmla="*/ T44 w 10077"/>
                  <a:gd name="T46" fmla="+- 0 1346 537"/>
                  <a:gd name="T47" fmla="*/ 1346 h 962"/>
                  <a:gd name="T48" fmla="+- 0 4950 1829"/>
                  <a:gd name="T49" fmla="*/ T48 w 10077"/>
                  <a:gd name="T50" fmla="+- 0 1381 537"/>
                  <a:gd name="T51" fmla="*/ 1381 h 962"/>
                  <a:gd name="T52" fmla="+- 0 4718 1829"/>
                  <a:gd name="T53" fmla="*/ T52 w 10077"/>
                  <a:gd name="T54" fmla="+- 0 1396 537"/>
                  <a:gd name="T55" fmla="*/ 1396 h 962"/>
                  <a:gd name="T56" fmla="+- 0 4483 1829"/>
                  <a:gd name="T57" fmla="*/ T56 w 10077"/>
                  <a:gd name="T58" fmla="+- 0 1408 537"/>
                  <a:gd name="T59" fmla="*/ 1408 h 962"/>
                  <a:gd name="T60" fmla="+- 0 4246 1829"/>
                  <a:gd name="T61" fmla="*/ T60 w 10077"/>
                  <a:gd name="T62" fmla="+- 0 1418 537"/>
                  <a:gd name="T63" fmla="*/ 1418 h 962"/>
                  <a:gd name="T64" fmla="+- 0 4007 1829"/>
                  <a:gd name="T65" fmla="*/ T64 w 10077"/>
                  <a:gd name="T66" fmla="+- 0 1425 537"/>
                  <a:gd name="T67" fmla="*/ 1425 h 962"/>
                  <a:gd name="T68" fmla="+- 0 3766 1829"/>
                  <a:gd name="T69" fmla="*/ T68 w 10077"/>
                  <a:gd name="T70" fmla="+- 0 1429 537"/>
                  <a:gd name="T71" fmla="*/ 1429 h 962"/>
                  <a:gd name="T72" fmla="+- 0 3524 1829"/>
                  <a:gd name="T73" fmla="*/ T72 w 10077"/>
                  <a:gd name="T74" fmla="+- 0 1429 537"/>
                  <a:gd name="T75" fmla="*/ 1429 h 962"/>
                  <a:gd name="T76" fmla="+- 0 6085 1829"/>
                  <a:gd name="T77" fmla="*/ T76 w 10077"/>
                  <a:gd name="T78" fmla="+- 0 1429 537"/>
                  <a:gd name="T79" fmla="*/ 1429 h 962"/>
                  <a:gd name="T80" fmla="+- 0 6236 1829"/>
                  <a:gd name="T81" fmla="*/ T80 w 10077"/>
                  <a:gd name="T82" fmla="+- 0 1418 537"/>
                  <a:gd name="T83" fmla="*/ 1418 h 962"/>
                  <a:gd name="T84" fmla="+- 0 6719 1829"/>
                  <a:gd name="T85" fmla="*/ T84 w 10077"/>
                  <a:gd name="T86" fmla="+- 0 1374 537"/>
                  <a:gd name="T87" fmla="*/ 1374 h 962"/>
                  <a:gd name="T88" fmla="+- 0 7205 1829"/>
                  <a:gd name="T89" fmla="*/ T88 w 10077"/>
                  <a:gd name="T90" fmla="+- 0 1320 537"/>
                  <a:gd name="T91" fmla="*/ 1320 h 962"/>
                  <a:gd name="T92" fmla="+- 0 9149 1829"/>
                  <a:gd name="T93" fmla="*/ T92 w 10077"/>
                  <a:gd name="T94" fmla="+- 0 1075 537"/>
                  <a:gd name="T95" fmla="*/ 1075 h 962"/>
                  <a:gd name="T96" fmla="+- 0 9631 1829"/>
                  <a:gd name="T97" fmla="*/ T96 w 10077"/>
                  <a:gd name="T98" fmla="+- 0 1024 537"/>
                  <a:gd name="T99" fmla="*/ 1024 h 962"/>
                  <a:gd name="T100" fmla="+- 0 10110 1829"/>
                  <a:gd name="T101" fmla="*/ T100 w 10077"/>
                  <a:gd name="T102" fmla="+- 0 985 537"/>
                  <a:gd name="T103" fmla="*/ 985 h 962"/>
                  <a:gd name="T104" fmla="+- 0 10584 1829"/>
                  <a:gd name="T105" fmla="*/ T104 w 10077"/>
                  <a:gd name="T106" fmla="+- 0 961 537"/>
                  <a:gd name="T107" fmla="*/ 961 h 962"/>
                  <a:gd name="T108" fmla="+- 0 11053 1829"/>
                  <a:gd name="T109" fmla="*/ T108 w 10077"/>
                  <a:gd name="T110" fmla="+- 0 956 537"/>
                  <a:gd name="T111" fmla="*/ 956 h 962"/>
                  <a:gd name="T112" fmla="+- 0 11905 1829"/>
                  <a:gd name="T113" fmla="*/ T112 w 10077"/>
                  <a:gd name="T114" fmla="+- 0 956 537"/>
                  <a:gd name="T115" fmla="*/ 956 h 962"/>
                  <a:gd name="T116" fmla="+- 0 11905 1829"/>
                  <a:gd name="T117" fmla="*/ T116 w 10077"/>
                  <a:gd name="T118" fmla="+- 0 546 537"/>
                  <a:gd name="T119" fmla="*/ 546 h 962"/>
                  <a:gd name="T120" fmla="+- 0 11692 1829"/>
                  <a:gd name="T121" fmla="*/ T120 w 10077"/>
                  <a:gd name="T122" fmla="+- 0 537 537"/>
                  <a:gd name="T123" fmla="*/ 537 h 96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</a:cxnLst>
                <a:rect l="0" t="0" r="r" b="b"/>
                <a:pathLst>
                  <a:path w="10077" h="962">
                    <a:moveTo>
                      <a:pt x="9863" y="0"/>
                    </a:moveTo>
                    <a:lnTo>
                      <a:pt x="9402" y="7"/>
                    </a:lnTo>
                    <a:lnTo>
                      <a:pt x="8936" y="36"/>
                    </a:lnTo>
                    <a:lnTo>
                      <a:pt x="8465" y="83"/>
                    </a:lnTo>
                    <a:lnTo>
                      <a:pt x="7990" y="146"/>
                    </a:lnTo>
                    <a:lnTo>
                      <a:pt x="7513" y="219"/>
                    </a:lnTo>
                    <a:lnTo>
                      <a:pt x="5590" y="553"/>
                    </a:lnTo>
                    <a:lnTo>
                      <a:pt x="5109" y="629"/>
                    </a:lnTo>
                    <a:lnTo>
                      <a:pt x="4630" y="695"/>
                    </a:lnTo>
                    <a:lnTo>
                      <a:pt x="4429" y="720"/>
                    </a:lnTo>
                    <a:lnTo>
                      <a:pt x="4012" y="767"/>
                    </a:lnTo>
                    <a:lnTo>
                      <a:pt x="3574" y="809"/>
                    </a:lnTo>
                    <a:lnTo>
                      <a:pt x="3121" y="844"/>
                    </a:lnTo>
                    <a:lnTo>
                      <a:pt x="2889" y="859"/>
                    </a:lnTo>
                    <a:lnTo>
                      <a:pt x="2654" y="871"/>
                    </a:lnTo>
                    <a:lnTo>
                      <a:pt x="2417" y="881"/>
                    </a:lnTo>
                    <a:lnTo>
                      <a:pt x="2178" y="888"/>
                    </a:lnTo>
                    <a:lnTo>
                      <a:pt x="1937" y="892"/>
                    </a:lnTo>
                    <a:lnTo>
                      <a:pt x="1695" y="892"/>
                    </a:lnTo>
                    <a:lnTo>
                      <a:pt x="4256" y="892"/>
                    </a:lnTo>
                    <a:lnTo>
                      <a:pt x="4407" y="881"/>
                    </a:lnTo>
                    <a:lnTo>
                      <a:pt x="4890" y="837"/>
                    </a:lnTo>
                    <a:lnTo>
                      <a:pt x="5376" y="783"/>
                    </a:lnTo>
                    <a:lnTo>
                      <a:pt x="7320" y="538"/>
                    </a:lnTo>
                    <a:lnTo>
                      <a:pt x="7802" y="487"/>
                    </a:lnTo>
                    <a:lnTo>
                      <a:pt x="8281" y="448"/>
                    </a:lnTo>
                    <a:lnTo>
                      <a:pt x="8755" y="424"/>
                    </a:lnTo>
                    <a:lnTo>
                      <a:pt x="9224" y="419"/>
                    </a:lnTo>
                    <a:lnTo>
                      <a:pt x="10076" y="419"/>
                    </a:lnTo>
                    <a:lnTo>
                      <a:pt x="10076" y="9"/>
                    </a:lnTo>
                    <a:lnTo>
                      <a:pt x="9863" y="0"/>
                    </a:lnTo>
                  </a:path>
                </a:pathLst>
              </a:custGeom>
              <a:solidFill>
                <a:srgbClr val="C3DD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26" name="Freeform 6"/>
              <p:cNvSpPr>
                <a:spLocks/>
              </p:cNvSpPr>
              <p:nvPr/>
            </p:nvSpPr>
            <p:spPr bwMode="auto">
              <a:xfrm>
                <a:off x="1829" y="537"/>
                <a:ext cx="10077" cy="962"/>
              </a:xfrm>
              <a:custGeom>
                <a:avLst/>
                <a:gdLst>
                  <a:gd name="T0" fmla="+- 0 11905 1829"/>
                  <a:gd name="T1" fmla="*/ T0 w 10077"/>
                  <a:gd name="T2" fmla="+- 0 956 537"/>
                  <a:gd name="T3" fmla="*/ 956 h 962"/>
                  <a:gd name="T4" fmla="+- 0 11053 1829"/>
                  <a:gd name="T5" fmla="*/ T4 w 10077"/>
                  <a:gd name="T6" fmla="+- 0 956 537"/>
                  <a:gd name="T7" fmla="*/ 956 h 962"/>
                  <a:gd name="T8" fmla="+- 0 11516 1829"/>
                  <a:gd name="T9" fmla="*/ T8 w 10077"/>
                  <a:gd name="T10" fmla="+- 0 973 537"/>
                  <a:gd name="T11" fmla="*/ 973 h 962"/>
                  <a:gd name="T12" fmla="+- 0 11905 1829"/>
                  <a:gd name="T13" fmla="*/ T12 w 10077"/>
                  <a:gd name="T14" fmla="+- 0 1010 537"/>
                  <a:gd name="T15" fmla="*/ 1010 h 962"/>
                  <a:gd name="T16" fmla="+- 0 11905 1829"/>
                  <a:gd name="T17" fmla="*/ T16 w 10077"/>
                  <a:gd name="T18" fmla="+- 0 956 537"/>
                  <a:gd name="T19" fmla="*/ 956 h 96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0077" h="962">
                    <a:moveTo>
                      <a:pt x="10076" y="419"/>
                    </a:moveTo>
                    <a:lnTo>
                      <a:pt x="9224" y="419"/>
                    </a:lnTo>
                    <a:lnTo>
                      <a:pt x="9687" y="436"/>
                    </a:lnTo>
                    <a:lnTo>
                      <a:pt x="10076" y="473"/>
                    </a:lnTo>
                    <a:lnTo>
                      <a:pt x="10076" y="419"/>
                    </a:lnTo>
                  </a:path>
                </a:pathLst>
              </a:custGeom>
              <a:solidFill>
                <a:srgbClr val="C3DD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</p:grpSp>
        <p:grpSp>
          <p:nvGrpSpPr>
            <p:cNvPr id="16" name="Group 7"/>
            <p:cNvGrpSpPr>
              <a:grpSpLocks/>
            </p:cNvGrpSpPr>
            <p:nvPr/>
          </p:nvGrpSpPr>
          <p:grpSpPr bwMode="auto">
            <a:xfrm>
              <a:off x="31" y="287"/>
              <a:ext cx="11874" cy="1142"/>
              <a:chOff x="31" y="287"/>
              <a:chExt cx="11874" cy="1142"/>
            </a:xfrm>
          </p:grpSpPr>
          <p:sp>
            <p:nvSpPr>
              <p:cNvPr id="21" name="Freeform 20"/>
              <p:cNvSpPr>
                <a:spLocks/>
              </p:cNvSpPr>
              <p:nvPr/>
            </p:nvSpPr>
            <p:spPr bwMode="auto">
              <a:xfrm>
                <a:off x="31" y="287"/>
                <a:ext cx="11874" cy="1142"/>
              </a:xfrm>
              <a:custGeom>
                <a:avLst/>
                <a:gdLst>
                  <a:gd name="T0" fmla="+- 0 32 31"/>
                  <a:gd name="T1" fmla="*/ T0 w 11874"/>
                  <a:gd name="T2" fmla="+- 0 876 287"/>
                  <a:gd name="T3" fmla="*/ 876 h 1142"/>
                  <a:gd name="T4" fmla="+- 0 330 31"/>
                  <a:gd name="T5" fmla="*/ T4 w 11874"/>
                  <a:gd name="T6" fmla="+- 0 986 287"/>
                  <a:gd name="T7" fmla="*/ 986 h 1142"/>
                  <a:gd name="T8" fmla="+- 0 638 31"/>
                  <a:gd name="T9" fmla="*/ T8 w 11874"/>
                  <a:gd name="T10" fmla="+- 0 1079 287"/>
                  <a:gd name="T11" fmla="*/ 1079 h 1142"/>
                  <a:gd name="T12" fmla="+- 0 953 31"/>
                  <a:gd name="T13" fmla="*/ T12 w 11874"/>
                  <a:gd name="T14" fmla="+- 0 1160 287"/>
                  <a:gd name="T15" fmla="*/ 1160 h 1142"/>
                  <a:gd name="T16" fmla="+- 0 1275 31"/>
                  <a:gd name="T17" fmla="*/ T16 w 11874"/>
                  <a:gd name="T18" fmla="+- 0 1229 287"/>
                  <a:gd name="T19" fmla="*/ 1229 h 1142"/>
                  <a:gd name="T20" fmla="+- 0 1603 31"/>
                  <a:gd name="T21" fmla="*/ T20 w 11874"/>
                  <a:gd name="T22" fmla="+- 0 1286 287"/>
                  <a:gd name="T23" fmla="*/ 1286 h 1142"/>
                  <a:gd name="T24" fmla="+- 0 1936 31"/>
                  <a:gd name="T25" fmla="*/ T24 w 11874"/>
                  <a:gd name="T26" fmla="+- 0 1333 287"/>
                  <a:gd name="T27" fmla="*/ 1333 h 1142"/>
                  <a:gd name="T28" fmla="+- 0 2272 31"/>
                  <a:gd name="T29" fmla="*/ T28 w 11874"/>
                  <a:gd name="T30" fmla="+- 0 1370 287"/>
                  <a:gd name="T31" fmla="*/ 1370 h 1142"/>
                  <a:gd name="T32" fmla="+- 0 2610 31"/>
                  <a:gd name="T33" fmla="*/ T32 w 11874"/>
                  <a:gd name="T34" fmla="+- 0 1397 287"/>
                  <a:gd name="T35" fmla="*/ 1397 h 1142"/>
                  <a:gd name="T36" fmla="+- 0 2950 31"/>
                  <a:gd name="T37" fmla="*/ T36 w 11874"/>
                  <a:gd name="T38" fmla="+- 0 1416 287"/>
                  <a:gd name="T39" fmla="*/ 1416 h 1142"/>
                  <a:gd name="T40" fmla="+- 0 3290 31"/>
                  <a:gd name="T41" fmla="*/ T40 w 11874"/>
                  <a:gd name="T42" fmla="+- 0 1426 287"/>
                  <a:gd name="T43" fmla="*/ 1426 h 1142"/>
                  <a:gd name="T44" fmla="+- 0 3629 31"/>
                  <a:gd name="T45" fmla="*/ T44 w 11874"/>
                  <a:gd name="T46" fmla="+- 0 1429 287"/>
                  <a:gd name="T47" fmla="*/ 1429 h 1142"/>
                  <a:gd name="T48" fmla="+- 0 3966 31"/>
                  <a:gd name="T49" fmla="*/ T48 w 11874"/>
                  <a:gd name="T50" fmla="+- 0 1426 287"/>
                  <a:gd name="T51" fmla="*/ 1426 h 1142"/>
                  <a:gd name="T52" fmla="+- 0 4299 31"/>
                  <a:gd name="T53" fmla="*/ T52 w 11874"/>
                  <a:gd name="T54" fmla="+- 0 1416 287"/>
                  <a:gd name="T55" fmla="*/ 1416 h 1142"/>
                  <a:gd name="T56" fmla="+- 0 4629 31"/>
                  <a:gd name="T57" fmla="*/ T56 w 11874"/>
                  <a:gd name="T58" fmla="+- 0 1401 287"/>
                  <a:gd name="T59" fmla="*/ 1401 h 1142"/>
                  <a:gd name="T60" fmla="+- 0 4954 31"/>
                  <a:gd name="T61" fmla="*/ T60 w 11874"/>
                  <a:gd name="T62" fmla="+- 0 1381 287"/>
                  <a:gd name="T63" fmla="*/ 1381 h 1142"/>
                  <a:gd name="T64" fmla="+- 0 5270 31"/>
                  <a:gd name="T65" fmla="*/ T64 w 11874"/>
                  <a:gd name="T66" fmla="+- 0 1357 287"/>
                  <a:gd name="T67" fmla="*/ 1357 h 1142"/>
                  <a:gd name="T68" fmla="+- 0 3650 31"/>
                  <a:gd name="T69" fmla="*/ T68 w 11874"/>
                  <a:gd name="T70" fmla="+- 0 1357 287"/>
                  <a:gd name="T71" fmla="*/ 1357 h 1142"/>
                  <a:gd name="T72" fmla="+- 0 3310 31"/>
                  <a:gd name="T73" fmla="*/ T72 w 11874"/>
                  <a:gd name="T74" fmla="+- 0 1355 287"/>
                  <a:gd name="T75" fmla="*/ 1355 h 1142"/>
                  <a:gd name="T76" fmla="+- 0 2969 31"/>
                  <a:gd name="T77" fmla="*/ T76 w 11874"/>
                  <a:gd name="T78" fmla="+- 0 1346 287"/>
                  <a:gd name="T79" fmla="*/ 1346 h 1142"/>
                  <a:gd name="T80" fmla="+- 0 2628 31"/>
                  <a:gd name="T81" fmla="*/ T80 w 11874"/>
                  <a:gd name="T82" fmla="+- 0 1329 287"/>
                  <a:gd name="T83" fmla="*/ 1329 h 1142"/>
                  <a:gd name="T84" fmla="+- 0 2288 31"/>
                  <a:gd name="T85" fmla="*/ T84 w 11874"/>
                  <a:gd name="T86" fmla="+- 0 1305 287"/>
                  <a:gd name="T87" fmla="*/ 1305 h 1142"/>
                  <a:gd name="T88" fmla="+- 0 1950 31"/>
                  <a:gd name="T89" fmla="*/ T88 w 11874"/>
                  <a:gd name="T90" fmla="+- 0 1272 287"/>
                  <a:gd name="T91" fmla="*/ 1272 h 1142"/>
                  <a:gd name="T92" fmla="+- 0 1615 31"/>
                  <a:gd name="T93" fmla="*/ T92 w 11874"/>
                  <a:gd name="T94" fmla="+- 0 1231 287"/>
                  <a:gd name="T95" fmla="*/ 1231 h 1142"/>
                  <a:gd name="T96" fmla="+- 0 1285 31"/>
                  <a:gd name="T97" fmla="*/ T96 w 11874"/>
                  <a:gd name="T98" fmla="+- 0 1180 287"/>
                  <a:gd name="T99" fmla="*/ 1180 h 1142"/>
                  <a:gd name="T100" fmla="+- 0 960 31"/>
                  <a:gd name="T101" fmla="*/ T100 w 11874"/>
                  <a:gd name="T102" fmla="+- 0 1119 287"/>
                  <a:gd name="T103" fmla="*/ 1119 h 1142"/>
                  <a:gd name="T104" fmla="+- 0 643 31"/>
                  <a:gd name="T105" fmla="*/ T104 w 11874"/>
                  <a:gd name="T106" fmla="+- 0 1049 287"/>
                  <a:gd name="T107" fmla="*/ 1049 h 1142"/>
                  <a:gd name="T108" fmla="+- 0 333 31"/>
                  <a:gd name="T109" fmla="*/ T108 w 11874"/>
                  <a:gd name="T110" fmla="+- 0 968 287"/>
                  <a:gd name="T111" fmla="*/ 968 h 1142"/>
                  <a:gd name="T112" fmla="+- 0 32 31"/>
                  <a:gd name="T113" fmla="*/ T112 w 11874"/>
                  <a:gd name="T114" fmla="+- 0 876 287"/>
                  <a:gd name="T115" fmla="*/ 876 h 114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</a:cxnLst>
                <a:rect l="0" t="0" r="r" b="b"/>
                <a:pathLst>
                  <a:path w="11874" h="1142">
                    <a:moveTo>
                      <a:pt x="1" y="589"/>
                    </a:moveTo>
                    <a:lnTo>
                      <a:pt x="299" y="699"/>
                    </a:lnTo>
                    <a:lnTo>
                      <a:pt x="607" y="792"/>
                    </a:lnTo>
                    <a:lnTo>
                      <a:pt x="922" y="873"/>
                    </a:lnTo>
                    <a:lnTo>
                      <a:pt x="1244" y="942"/>
                    </a:lnTo>
                    <a:lnTo>
                      <a:pt x="1572" y="999"/>
                    </a:lnTo>
                    <a:lnTo>
                      <a:pt x="1905" y="1046"/>
                    </a:lnTo>
                    <a:lnTo>
                      <a:pt x="2241" y="1083"/>
                    </a:lnTo>
                    <a:lnTo>
                      <a:pt x="2579" y="1110"/>
                    </a:lnTo>
                    <a:lnTo>
                      <a:pt x="2919" y="1129"/>
                    </a:lnTo>
                    <a:lnTo>
                      <a:pt x="3259" y="1139"/>
                    </a:lnTo>
                    <a:lnTo>
                      <a:pt x="3598" y="1142"/>
                    </a:lnTo>
                    <a:lnTo>
                      <a:pt x="3935" y="1139"/>
                    </a:lnTo>
                    <a:lnTo>
                      <a:pt x="4268" y="1129"/>
                    </a:lnTo>
                    <a:lnTo>
                      <a:pt x="4598" y="1114"/>
                    </a:lnTo>
                    <a:lnTo>
                      <a:pt x="4923" y="1094"/>
                    </a:lnTo>
                    <a:lnTo>
                      <a:pt x="5239" y="1070"/>
                    </a:lnTo>
                    <a:lnTo>
                      <a:pt x="3619" y="1070"/>
                    </a:lnTo>
                    <a:lnTo>
                      <a:pt x="3279" y="1068"/>
                    </a:lnTo>
                    <a:lnTo>
                      <a:pt x="2938" y="1059"/>
                    </a:lnTo>
                    <a:lnTo>
                      <a:pt x="2597" y="1042"/>
                    </a:lnTo>
                    <a:lnTo>
                      <a:pt x="2257" y="1018"/>
                    </a:lnTo>
                    <a:lnTo>
                      <a:pt x="1919" y="985"/>
                    </a:lnTo>
                    <a:lnTo>
                      <a:pt x="1584" y="944"/>
                    </a:lnTo>
                    <a:lnTo>
                      <a:pt x="1254" y="893"/>
                    </a:lnTo>
                    <a:lnTo>
                      <a:pt x="929" y="832"/>
                    </a:lnTo>
                    <a:lnTo>
                      <a:pt x="612" y="762"/>
                    </a:lnTo>
                    <a:lnTo>
                      <a:pt x="302" y="681"/>
                    </a:lnTo>
                    <a:lnTo>
                      <a:pt x="1" y="589"/>
                    </a:lnTo>
                  </a:path>
                </a:pathLst>
              </a:custGeom>
              <a:solidFill>
                <a:srgbClr val="8DC6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22" name="Freeform 21"/>
              <p:cNvSpPr>
                <a:spLocks/>
              </p:cNvSpPr>
              <p:nvPr/>
            </p:nvSpPr>
            <p:spPr bwMode="auto">
              <a:xfrm>
                <a:off x="31" y="287"/>
                <a:ext cx="11874" cy="1142"/>
              </a:xfrm>
              <a:custGeom>
                <a:avLst/>
                <a:gdLst>
                  <a:gd name="T0" fmla="+- 0 11680 31"/>
                  <a:gd name="T1" fmla="*/ T0 w 11874"/>
                  <a:gd name="T2" fmla="+- 0 287 287"/>
                  <a:gd name="T3" fmla="*/ 287 h 1142"/>
                  <a:gd name="T4" fmla="+- 0 11217 31"/>
                  <a:gd name="T5" fmla="*/ T4 w 11874"/>
                  <a:gd name="T6" fmla="+- 0 306 287"/>
                  <a:gd name="T7" fmla="*/ 306 h 1142"/>
                  <a:gd name="T8" fmla="+- 0 10749 31"/>
                  <a:gd name="T9" fmla="*/ T8 w 11874"/>
                  <a:gd name="T10" fmla="+- 0 347 287"/>
                  <a:gd name="T11" fmla="*/ 347 h 1142"/>
                  <a:gd name="T12" fmla="+- 0 10278 31"/>
                  <a:gd name="T13" fmla="*/ T12 w 11874"/>
                  <a:gd name="T14" fmla="+- 0 407 287"/>
                  <a:gd name="T15" fmla="*/ 407 h 1142"/>
                  <a:gd name="T16" fmla="+- 0 9804 31"/>
                  <a:gd name="T17" fmla="*/ T16 w 11874"/>
                  <a:gd name="T18" fmla="+- 0 483 287"/>
                  <a:gd name="T19" fmla="*/ 483 h 1142"/>
                  <a:gd name="T20" fmla="+- 0 9327 31"/>
                  <a:gd name="T21" fmla="*/ T20 w 11874"/>
                  <a:gd name="T22" fmla="+- 0 570 287"/>
                  <a:gd name="T23" fmla="*/ 570 h 1142"/>
                  <a:gd name="T24" fmla="+- 0 7408 31"/>
                  <a:gd name="T25" fmla="*/ T24 w 11874"/>
                  <a:gd name="T26" fmla="+- 0 964 287"/>
                  <a:gd name="T27" fmla="*/ 964 h 1142"/>
                  <a:gd name="T28" fmla="+- 0 6928 31"/>
                  <a:gd name="T29" fmla="*/ T28 w 11874"/>
                  <a:gd name="T30" fmla="+- 0 1056 287"/>
                  <a:gd name="T31" fmla="*/ 1056 h 1142"/>
                  <a:gd name="T32" fmla="+- 0 6449 31"/>
                  <a:gd name="T33" fmla="*/ T32 w 11874"/>
                  <a:gd name="T34" fmla="+- 0 1136 287"/>
                  <a:gd name="T35" fmla="*/ 1136 h 1142"/>
                  <a:gd name="T36" fmla="+- 0 6175 31"/>
                  <a:gd name="T37" fmla="*/ T36 w 11874"/>
                  <a:gd name="T38" fmla="+- 0 1177 287"/>
                  <a:gd name="T39" fmla="*/ 1177 h 1142"/>
                  <a:gd name="T40" fmla="+- 0 5889 31"/>
                  <a:gd name="T41" fmla="*/ T40 w 11874"/>
                  <a:gd name="T42" fmla="+- 0 1214 287"/>
                  <a:gd name="T43" fmla="*/ 1214 h 1142"/>
                  <a:gd name="T44" fmla="+- 0 5592 31"/>
                  <a:gd name="T45" fmla="*/ T44 w 11874"/>
                  <a:gd name="T46" fmla="+- 0 1248 287"/>
                  <a:gd name="T47" fmla="*/ 1248 h 1142"/>
                  <a:gd name="T48" fmla="+- 0 5286 31"/>
                  <a:gd name="T49" fmla="*/ T48 w 11874"/>
                  <a:gd name="T50" fmla="+- 0 1279 287"/>
                  <a:gd name="T51" fmla="*/ 1279 h 1142"/>
                  <a:gd name="T52" fmla="+- 0 4971 31"/>
                  <a:gd name="T53" fmla="*/ T52 w 11874"/>
                  <a:gd name="T54" fmla="+- 0 1305 287"/>
                  <a:gd name="T55" fmla="*/ 1305 h 1142"/>
                  <a:gd name="T56" fmla="+- 0 4649 31"/>
                  <a:gd name="T57" fmla="*/ T56 w 11874"/>
                  <a:gd name="T58" fmla="+- 0 1326 287"/>
                  <a:gd name="T59" fmla="*/ 1326 h 1142"/>
                  <a:gd name="T60" fmla="+- 0 4320 31"/>
                  <a:gd name="T61" fmla="*/ T60 w 11874"/>
                  <a:gd name="T62" fmla="+- 0 1342 287"/>
                  <a:gd name="T63" fmla="*/ 1342 h 1142"/>
                  <a:gd name="T64" fmla="+- 0 3987 31"/>
                  <a:gd name="T65" fmla="*/ T64 w 11874"/>
                  <a:gd name="T66" fmla="+- 0 1352 287"/>
                  <a:gd name="T67" fmla="*/ 1352 h 1142"/>
                  <a:gd name="T68" fmla="+- 0 3650 31"/>
                  <a:gd name="T69" fmla="*/ T68 w 11874"/>
                  <a:gd name="T70" fmla="+- 0 1357 287"/>
                  <a:gd name="T71" fmla="*/ 1357 h 1142"/>
                  <a:gd name="T72" fmla="+- 0 5270 31"/>
                  <a:gd name="T73" fmla="*/ T72 w 11874"/>
                  <a:gd name="T74" fmla="+- 0 1357 287"/>
                  <a:gd name="T75" fmla="*/ 1357 h 1142"/>
                  <a:gd name="T76" fmla="+- 0 5583 31"/>
                  <a:gd name="T77" fmla="*/ T76 w 11874"/>
                  <a:gd name="T78" fmla="+- 0 1329 287"/>
                  <a:gd name="T79" fmla="*/ 1329 h 1142"/>
                  <a:gd name="T80" fmla="+- 0 5885 31"/>
                  <a:gd name="T81" fmla="*/ T80 w 11874"/>
                  <a:gd name="T82" fmla="+- 0 1299 287"/>
                  <a:gd name="T83" fmla="*/ 1299 h 1142"/>
                  <a:gd name="T84" fmla="+- 0 6459 31"/>
                  <a:gd name="T85" fmla="*/ T84 w 11874"/>
                  <a:gd name="T86" fmla="+- 0 1232 287"/>
                  <a:gd name="T87" fmla="*/ 1232 h 1142"/>
                  <a:gd name="T88" fmla="+- 0 6942 31"/>
                  <a:gd name="T89" fmla="*/ T88 w 11874"/>
                  <a:gd name="T90" fmla="+- 0 1166 287"/>
                  <a:gd name="T91" fmla="*/ 1166 h 1142"/>
                  <a:gd name="T92" fmla="+- 0 7427 31"/>
                  <a:gd name="T93" fmla="*/ T92 w 11874"/>
                  <a:gd name="T94" fmla="+- 0 1089 287"/>
                  <a:gd name="T95" fmla="*/ 1089 h 1142"/>
                  <a:gd name="T96" fmla="+- 0 9367 31"/>
                  <a:gd name="T97" fmla="*/ T96 w 11874"/>
                  <a:gd name="T98" fmla="+- 0 752 287"/>
                  <a:gd name="T99" fmla="*/ 752 h 1142"/>
                  <a:gd name="T100" fmla="+- 0 9848 31"/>
                  <a:gd name="T101" fmla="*/ T100 w 11874"/>
                  <a:gd name="T102" fmla="+- 0 678 287"/>
                  <a:gd name="T103" fmla="*/ 678 h 1142"/>
                  <a:gd name="T104" fmla="+- 0 10327 31"/>
                  <a:gd name="T105" fmla="*/ T104 w 11874"/>
                  <a:gd name="T106" fmla="+- 0 616 287"/>
                  <a:gd name="T107" fmla="*/ 616 h 1142"/>
                  <a:gd name="T108" fmla="+- 0 10801 31"/>
                  <a:gd name="T109" fmla="*/ T108 w 11874"/>
                  <a:gd name="T110" fmla="+- 0 570 287"/>
                  <a:gd name="T111" fmla="*/ 570 h 1142"/>
                  <a:gd name="T112" fmla="+- 0 11271 31"/>
                  <a:gd name="T113" fmla="*/ T112 w 11874"/>
                  <a:gd name="T114" fmla="+- 0 542 287"/>
                  <a:gd name="T115" fmla="*/ 542 h 1142"/>
                  <a:gd name="T116" fmla="+- 0 11736 31"/>
                  <a:gd name="T117" fmla="*/ T116 w 11874"/>
                  <a:gd name="T118" fmla="+- 0 538 287"/>
                  <a:gd name="T119" fmla="*/ 538 h 1142"/>
                  <a:gd name="T120" fmla="+- 0 11906 31"/>
                  <a:gd name="T121" fmla="*/ T120 w 11874"/>
                  <a:gd name="T122" fmla="+- 0 538 287"/>
                  <a:gd name="T123" fmla="*/ 538 h 1142"/>
                  <a:gd name="T124" fmla="+- 0 11906 31"/>
                  <a:gd name="T125" fmla="*/ T124 w 11874"/>
                  <a:gd name="T126" fmla="+- 0 291 287"/>
                  <a:gd name="T127" fmla="*/ 291 h 1142"/>
                  <a:gd name="T128" fmla="+- 0 11680 31"/>
                  <a:gd name="T129" fmla="*/ T128 w 11874"/>
                  <a:gd name="T130" fmla="+- 0 287 287"/>
                  <a:gd name="T131" fmla="*/ 287 h 114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</a:cxnLst>
                <a:rect l="0" t="0" r="r" b="b"/>
                <a:pathLst>
                  <a:path w="11874" h="1142">
                    <a:moveTo>
                      <a:pt x="11649" y="0"/>
                    </a:moveTo>
                    <a:lnTo>
                      <a:pt x="11186" y="19"/>
                    </a:lnTo>
                    <a:lnTo>
                      <a:pt x="10718" y="60"/>
                    </a:lnTo>
                    <a:lnTo>
                      <a:pt x="10247" y="120"/>
                    </a:lnTo>
                    <a:lnTo>
                      <a:pt x="9773" y="196"/>
                    </a:lnTo>
                    <a:lnTo>
                      <a:pt x="9296" y="283"/>
                    </a:lnTo>
                    <a:lnTo>
                      <a:pt x="7377" y="677"/>
                    </a:lnTo>
                    <a:lnTo>
                      <a:pt x="6897" y="769"/>
                    </a:lnTo>
                    <a:lnTo>
                      <a:pt x="6418" y="849"/>
                    </a:lnTo>
                    <a:lnTo>
                      <a:pt x="6144" y="890"/>
                    </a:lnTo>
                    <a:lnTo>
                      <a:pt x="5858" y="927"/>
                    </a:lnTo>
                    <a:lnTo>
                      <a:pt x="5561" y="961"/>
                    </a:lnTo>
                    <a:lnTo>
                      <a:pt x="5255" y="992"/>
                    </a:lnTo>
                    <a:lnTo>
                      <a:pt x="4940" y="1018"/>
                    </a:lnTo>
                    <a:lnTo>
                      <a:pt x="4618" y="1039"/>
                    </a:lnTo>
                    <a:lnTo>
                      <a:pt x="4289" y="1055"/>
                    </a:lnTo>
                    <a:lnTo>
                      <a:pt x="3956" y="1065"/>
                    </a:lnTo>
                    <a:lnTo>
                      <a:pt x="3619" y="1070"/>
                    </a:lnTo>
                    <a:lnTo>
                      <a:pt x="5239" y="1070"/>
                    </a:lnTo>
                    <a:lnTo>
                      <a:pt x="5552" y="1042"/>
                    </a:lnTo>
                    <a:lnTo>
                      <a:pt x="5854" y="1012"/>
                    </a:lnTo>
                    <a:lnTo>
                      <a:pt x="6428" y="945"/>
                    </a:lnTo>
                    <a:lnTo>
                      <a:pt x="6911" y="879"/>
                    </a:lnTo>
                    <a:lnTo>
                      <a:pt x="7396" y="802"/>
                    </a:lnTo>
                    <a:lnTo>
                      <a:pt x="9336" y="465"/>
                    </a:lnTo>
                    <a:lnTo>
                      <a:pt x="9817" y="391"/>
                    </a:lnTo>
                    <a:lnTo>
                      <a:pt x="10296" y="329"/>
                    </a:lnTo>
                    <a:lnTo>
                      <a:pt x="10770" y="283"/>
                    </a:lnTo>
                    <a:lnTo>
                      <a:pt x="11240" y="255"/>
                    </a:lnTo>
                    <a:lnTo>
                      <a:pt x="11705" y="251"/>
                    </a:lnTo>
                    <a:lnTo>
                      <a:pt x="11875" y="251"/>
                    </a:lnTo>
                    <a:lnTo>
                      <a:pt x="11875" y="4"/>
                    </a:lnTo>
                    <a:lnTo>
                      <a:pt x="11649" y="0"/>
                    </a:lnTo>
                  </a:path>
                </a:pathLst>
              </a:custGeom>
              <a:solidFill>
                <a:srgbClr val="8DC6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23" name="Freeform 22"/>
              <p:cNvSpPr>
                <a:spLocks/>
              </p:cNvSpPr>
              <p:nvPr/>
            </p:nvSpPr>
            <p:spPr bwMode="auto">
              <a:xfrm>
                <a:off x="31" y="287"/>
                <a:ext cx="11874" cy="1142"/>
              </a:xfrm>
              <a:custGeom>
                <a:avLst/>
                <a:gdLst>
                  <a:gd name="T0" fmla="+- 0 11906 31"/>
                  <a:gd name="T1" fmla="*/ T0 w 11874"/>
                  <a:gd name="T2" fmla="+- 0 538 287"/>
                  <a:gd name="T3" fmla="*/ 538 h 1142"/>
                  <a:gd name="T4" fmla="+- 0 11736 31"/>
                  <a:gd name="T5" fmla="*/ T4 w 11874"/>
                  <a:gd name="T6" fmla="+- 0 538 287"/>
                  <a:gd name="T7" fmla="*/ 538 h 1142"/>
                  <a:gd name="T8" fmla="+- 0 11906 31"/>
                  <a:gd name="T9" fmla="*/ T8 w 11874"/>
                  <a:gd name="T10" fmla="+- 0 545 287"/>
                  <a:gd name="T11" fmla="*/ 545 h 1142"/>
                  <a:gd name="T12" fmla="+- 0 11906 31"/>
                  <a:gd name="T13" fmla="*/ T12 w 11874"/>
                  <a:gd name="T14" fmla="+- 0 538 287"/>
                  <a:gd name="T15" fmla="*/ 538 h 114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1874" h="1142">
                    <a:moveTo>
                      <a:pt x="11875" y="251"/>
                    </a:moveTo>
                    <a:lnTo>
                      <a:pt x="11705" y="251"/>
                    </a:lnTo>
                    <a:lnTo>
                      <a:pt x="11875" y="258"/>
                    </a:lnTo>
                    <a:lnTo>
                      <a:pt x="11875" y="251"/>
                    </a:lnTo>
                  </a:path>
                </a:pathLst>
              </a:custGeom>
              <a:solidFill>
                <a:srgbClr val="8DC6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</p:grpSp>
        <p:grpSp>
          <p:nvGrpSpPr>
            <p:cNvPr id="17" name="Group 11"/>
            <p:cNvGrpSpPr>
              <a:grpSpLocks/>
            </p:cNvGrpSpPr>
            <p:nvPr/>
          </p:nvGrpSpPr>
          <p:grpSpPr bwMode="auto">
            <a:xfrm>
              <a:off x="0" y="0"/>
              <a:ext cx="6957" cy="1271"/>
              <a:chOff x="0" y="0"/>
              <a:chExt cx="6957" cy="1271"/>
            </a:xfrm>
          </p:grpSpPr>
          <p:sp>
            <p:nvSpPr>
              <p:cNvPr id="19" name="Freeform 12"/>
              <p:cNvSpPr>
                <a:spLocks/>
              </p:cNvSpPr>
              <p:nvPr/>
            </p:nvSpPr>
            <p:spPr bwMode="auto">
              <a:xfrm>
                <a:off x="0" y="0"/>
                <a:ext cx="6957" cy="1271"/>
              </a:xfrm>
              <a:custGeom>
                <a:avLst/>
                <a:gdLst>
                  <a:gd name="T0" fmla="*/ 0 w 6957"/>
                  <a:gd name="T1" fmla="*/ 0 h 1271"/>
                  <a:gd name="T2" fmla="*/ 0 w 6957"/>
                  <a:gd name="T3" fmla="*/ 92 h 1271"/>
                  <a:gd name="T4" fmla="*/ 8 w 6957"/>
                  <a:gd name="T5" fmla="*/ 96 h 1271"/>
                  <a:gd name="T6" fmla="*/ 265 w 6957"/>
                  <a:gd name="T7" fmla="*/ 226 h 1271"/>
                  <a:gd name="T8" fmla="*/ 521 w 6957"/>
                  <a:gd name="T9" fmla="*/ 347 h 1271"/>
                  <a:gd name="T10" fmla="*/ 776 w 6957"/>
                  <a:gd name="T11" fmla="*/ 460 h 1271"/>
                  <a:gd name="T12" fmla="*/ 1029 w 6957"/>
                  <a:gd name="T13" fmla="*/ 565 h 1271"/>
                  <a:gd name="T14" fmla="*/ 1280 w 6957"/>
                  <a:gd name="T15" fmla="*/ 661 h 1271"/>
                  <a:gd name="T16" fmla="*/ 1530 w 6957"/>
                  <a:gd name="T17" fmla="*/ 750 h 1271"/>
                  <a:gd name="T18" fmla="*/ 1779 w 6957"/>
                  <a:gd name="T19" fmla="*/ 831 h 1271"/>
                  <a:gd name="T20" fmla="*/ 2027 w 6957"/>
                  <a:gd name="T21" fmla="*/ 905 h 1271"/>
                  <a:gd name="T22" fmla="*/ 2273 w 6957"/>
                  <a:gd name="T23" fmla="*/ 971 h 1271"/>
                  <a:gd name="T24" fmla="*/ 2518 w 6957"/>
                  <a:gd name="T25" fmla="*/ 1031 h 1271"/>
                  <a:gd name="T26" fmla="*/ 2762 w 6957"/>
                  <a:gd name="T27" fmla="*/ 1083 h 1271"/>
                  <a:gd name="T28" fmla="*/ 3005 w 6957"/>
                  <a:gd name="T29" fmla="*/ 1128 h 1271"/>
                  <a:gd name="T30" fmla="*/ 3247 w 6957"/>
                  <a:gd name="T31" fmla="*/ 1167 h 1271"/>
                  <a:gd name="T32" fmla="*/ 3487 w 6957"/>
                  <a:gd name="T33" fmla="*/ 1199 h 1271"/>
                  <a:gd name="T34" fmla="*/ 3727 w 6957"/>
                  <a:gd name="T35" fmla="*/ 1225 h 1271"/>
                  <a:gd name="T36" fmla="*/ 3966 w 6957"/>
                  <a:gd name="T37" fmla="*/ 1245 h 1271"/>
                  <a:gd name="T38" fmla="*/ 4204 w 6957"/>
                  <a:gd name="T39" fmla="*/ 1259 h 1271"/>
                  <a:gd name="T40" fmla="*/ 4441 w 6957"/>
                  <a:gd name="T41" fmla="*/ 1268 h 1271"/>
                  <a:gd name="T42" fmla="*/ 4677 w 6957"/>
                  <a:gd name="T43" fmla="*/ 1271 h 1271"/>
                  <a:gd name="T44" fmla="*/ 4792 w 6957"/>
                  <a:gd name="T45" fmla="*/ 1270 h 1271"/>
                  <a:gd name="T46" fmla="*/ 4908 w 6957"/>
                  <a:gd name="T47" fmla="*/ 1268 h 1271"/>
                  <a:gd name="T48" fmla="*/ 5023 w 6957"/>
                  <a:gd name="T49" fmla="*/ 1265 h 1271"/>
                  <a:gd name="T50" fmla="*/ 5138 w 6957"/>
                  <a:gd name="T51" fmla="*/ 1260 h 1271"/>
                  <a:gd name="T52" fmla="*/ 5252 w 6957"/>
                  <a:gd name="T53" fmla="*/ 1255 h 1271"/>
                  <a:gd name="T54" fmla="*/ 5367 w 6957"/>
                  <a:gd name="T55" fmla="*/ 1248 h 1271"/>
                  <a:gd name="T56" fmla="*/ 5481 w 6957"/>
                  <a:gd name="T57" fmla="*/ 1240 h 1271"/>
                  <a:gd name="T58" fmla="*/ 5596 w 6957"/>
                  <a:gd name="T59" fmla="*/ 1231 h 1271"/>
                  <a:gd name="T60" fmla="*/ 5824 w 6957"/>
                  <a:gd name="T61" fmla="*/ 1209 h 1271"/>
                  <a:gd name="T62" fmla="*/ 5847 w 6957"/>
                  <a:gd name="T63" fmla="*/ 1206 h 1271"/>
                  <a:gd name="T64" fmla="*/ 4933 w 6957"/>
                  <a:gd name="T65" fmla="*/ 1206 h 1271"/>
                  <a:gd name="T66" fmla="*/ 4683 w 6957"/>
                  <a:gd name="T67" fmla="*/ 1204 h 1271"/>
                  <a:gd name="T68" fmla="*/ 4433 w 6957"/>
                  <a:gd name="T69" fmla="*/ 1195 h 1271"/>
                  <a:gd name="T70" fmla="*/ 4181 w 6957"/>
                  <a:gd name="T71" fmla="*/ 1180 h 1271"/>
                  <a:gd name="T72" fmla="*/ 3929 w 6957"/>
                  <a:gd name="T73" fmla="*/ 1160 h 1271"/>
                  <a:gd name="T74" fmla="*/ 3676 w 6957"/>
                  <a:gd name="T75" fmla="*/ 1133 h 1271"/>
                  <a:gd name="T76" fmla="*/ 3422 w 6957"/>
                  <a:gd name="T77" fmla="*/ 1099 h 1271"/>
                  <a:gd name="T78" fmla="*/ 3167 w 6957"/>
                  <a:gd name="T79" fmla="*/ 1058 h 1271"/>
                  <a:gd name="T80" fmla="*/ 2911 w 6957"/>
                  <a:gd name="T81" fmla="*/ 1011 h 1271"/>
                  <a:gd name="T82" fmla="*/ 2654 w 6957"/>
                  <a:gd name="T83" fmla="*/ 956 h 1271"/>
                  <a:gd name="T84" fmla="*/ 2396 w 6957"/>
                  <a:gd name="T85" fmla="*/ 894 h 1271"/>
                  <a:gd name="T86" fmla="*/ 2137 w 6957"/>
                  <a:gd name="T87" fmla="*/ 825 h 1271"/>
                  <a:gd name="T88" fmla="*/ 1877 w 6957"/>
                  <a:gd name="T89" fmla="*/ 747 h 1271"/>
                  <a:gd name="T90" fmla="*/ 1615 w 6957"/>
                  <a:gd name="T91" fmla="*/ 662 h 1271"/>
                  <a:gd name="T92" fmla="*/ 1353 w 6957"/>
                  <a:gd name="T93" fmla="*/ 568 h 1271"/>
                  <a:gd name="T94" fmla="*/ 1089 w 6957"/>
                  <a:gd name="T95" fmla="*/ 466 h 1271"/>
                  <a:gd name="T96" fmla="*/ 824 w 6957"/>
                  <a:gd name="T97" fmla="*/ 356 h 1271"/>
                  <a:gd name="T98" fmla="*/ 557 w 6957"/>
                  <a:gd name="T99" fmla="*/ 237 h 1271"/>
                  <a:gd name="T100" fmla="*/ 289 w 6957"/>
                  <a:gd name="T101" fmla="*/ 108 h 1271"/>
                  <a:gd name="T102" fmla="*/ 77 w 6957"/>
                  <a:gd name="T103" fmla="*/ 0 h 1271"/>
                  <a:gd name="T104" fmla="*/ 0 w 6957"/>
                  <a:gd name="T105" fmla="*/ 0 h 1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57" h="1271">
                    <a:moveTo>
                      <a:pt x="0" y="0"/>
                    </a:moveTo>
                    <a:lnTo>
                      <a:pt x="0" y="92"/>
                    </a:lnTo>
                    <a:lnTo>
                      <a:pt x="8" y="96"/>
                    </a:lnTo>
                    <a:lnTo>
                      <a:pt x="265" y="226"/>
                    </a:lnTo>
                    <a:lnTo>
                      <a:pt x="521" y="347"/>
                    </a:lnTo>
                    <a:lnTo>
                      <a:pt x="776" y="460"/>
                    </a:lnTo>
                    <a:lnTo>
                      <a:pt x="1029" y="565"/>
                    </a:lnTo>
                    <a:lnTo>
                      <a:pt x="1280" y="661"/>
                    </a:lnTo>
                    <a:lnTo>
                      <a:pt x="1530" y="750"/>
                    </a:lnTo>
                    <a:lnTo>
                      <a:pt x="1779" y="831"/>
                    </a:lnTo>
                    <a:lnTo>
                      <a:pt x="2027" y="905"/>
                    </a:lnTo>
                    <a:lnTo>
                      <a:pt x="2273" y="971"/>
                    </a:lnTo>
                    <a:lnTo>
                      <a:pt x="2518" y="1031"/>
                    </a:lnTo>
                    <a:lnTo>
                      <a:pt x="2762" y="1083"/>
                    </a:lnTo>
                    <a:lnTo>
                      <a:pt x="3005" y="1128"/>
                    </a:lnTo>
                    <a:lnTo>
                      <a:pt x="3247" y="1167"/>
                    </a:lnTo>
                    <a:lnTo>
                      <a:pt x="3487" y="1199"/>
                    </a:lnTo>
                    <a:lnTo>
                      <a:pt x="3727" y="1225"/>
                    </a:lnTo>
                    <a:lnTo>
                      <a:pt x="3966" y="1245"/>
                    </a:lnTo>
                    <a:lnTo>
                      <a:pt x="4204" y="1259"/>
                    </a:lnTo>
                    <a:lnTo>
                      <a:pt x="4441" y="1268"/>
                    </a:lnTo>
                    <a:lnTo>
                      <a:pt x="4677" y="1271"/>
                    </a:lnTo>
                    <a:lnTo>
                      <a:pt x="4792" y="1270"/>
                    </a:lnTo>
                    <a:lnTo>
                      <a:pt x="4908" y="1268"/>
                    </a:lnTo>
                    <a:lnTo>
                      <a:pt x="5023" y="1265"/>
                    </a:lnTo>
                    <a:lnTo>
                      <a:pt x="5138" y="1260"/>
                    </a:lnTo>
                    <a:lnTo>
                      <a:pt x="5252" y="1255"/>
                    </a:lnTo>
                    <a:lnTo>
                      <a:pt x="5367" y="1248"/>
                    </a:lnTo>
                    <a:lnTo>
                      <a:pt x="5481" y="1240"/>
                    </a:lnTo>
                    <a:lnTo>
                      <a:pt x="5596" y="1231"/>
                    </a:lnTo>
                    <a:lnTo>
                      <a:pt x="5824" y="1209"/>
                    </a:lnTo>
                    <a:lnTo>
                      <a:pt x="5847" y="1206"/>
                    </a:lnTo>
                    <a:lnTo>
                      <a:pt x="4933" y="1206"/>
                    </a:lnTo>
                    <a:lnTo>
                      <a:pt x="4683" y="1204"/>
                    </a:lnTo>
                    <a:lnTo>
                      <a:pt x="4433" y="1195"/>
                    </a:lnTo>
                    <a:lnTo>
                      <a:pt x="4181" y="1180"/>
                    </a:lnTo>
                    <a:lnTo>
                      <a:pt x="3929" y="1160"/>
                    </a:lnTo>
                    <a:lnTo>
                      <a:pt x="3676" y="1133"/>
                    </a:lnTo>
                    <a:lnTo>
                      <a:pt x="3422" y="1099"/>
                    </a:lnTo>
                    <a:lnTo>
                      <a:pt x="3167" y="1058"/>
                    </a:lnTo>
                    <a:lnTo>
                      <a:pt x="2911" y="1011"/>
                    </a:lnTo>
                    <a:lnTo>
                      <a:pt x="2654" y="956"/>
                    </a:lnTo>
                    <a:lnTo>
                      <a:pt x="2396" y="894"/>
                    </a:lnTo>
                    <a:lnTo>
                      <a:pt x="2137" y="825"/>
                    </a:lnTo>
                    <a:lnTo>
                      <a:pt x="1877" y="747"/>
                    </a:lnTo>
                    <a:lnTo>
                      <a:pt x="1615" y="662"/>
                    </a:lnTo>
                    <a:lnTo>
                      <a:pt x="1353" y="568"/>
                    </a:lnTo>
                    <a:lnTo>
                      <a:pt x="1089" y="466"/>
                    </a:lnTo>
                    <a:lnTo>
                      <a:pt x="824" y="356"/>
                    </a:lnTo>
                    <a:lnTo>
                      <a:pt x="557" y="237"/>
                    </a:lnTo>
                    <a:lnTo>
                      <a:pt x="289" y="108"/>
                    </a:lnTo>
                    <a:lnTo>
                      <a:pt x="77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3DD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20" name="Freeform 13"/>
              <p:cNvSpPr>
                <a:spLocks/>
              </p:cNvSpPr>
              <p:nvPr/>
            </p:nvSpPr>
            <p:spPr bwMode="auto">
              <a:xfrm>
                <a:off x="0" y="0"/>
                <a:ext cx="6957" cy="1271"/>
              </a:xfrm>
              <a:custGeom>
                <a:avLst/>
                <a:gdLst>
                  <a:gd name="T0" fmla="*/ 6957 w 6957"/>
                  <a:gd name="T1" fmla="*/ 1038 h 1271"/>
                  <a:gd name="T2" fmla="*/ 6856 w 6957"/>
                  <a:gd name="T3" fmla="*/ 1054 h 1271"/>
                  <a:gd name="T4" fmla="*/ 6655 w 6957"/>
                  <a:gd name="T5" fmla="*/ 1083 h 1271"/>
                  <a:gd name="T6" fmla="*/ 6555 w 6957"/>
                  <a:gd name="T7" fmla="*/ 1096 h 1271"/>
                  <a:gd name="T8" fmla="*/ 6353 w 6957"/>
                  <a:gd name="T9" fmla="*/ 1121 h 1271"/>
                  <a:gd name="T10" fmla="*/ 6151 w 6957"/>
                  <a:gd name="T11" fmla="*/ 1143 h 1271"/>
                  <a:gd name="T12" fmla="*/ 5949 w 6957"/>
                  <a:gd name="T13" fmla="*/ 1162 h 1271"/>
                  <a:gd name="T14" fmla="*/ 5747 w 6957"/>
                  <a:gd name="T15" fmla="*/ 1178 h 1271"/>
                  <a:gd name="T16" fmla="*/ 5544 w 6957"/>
                  <a:gd name="T17" fmla="*/ 1190 h 1271"/>
                  <a:gd name="T18" fmla="*/ 5341 w 6957"/>
                  <a:gd name="T19" fmla="*/ 1199 h 1271"/>
                  <a:gd name="T20" fmla="*/ 5137 w 6957"/>
                  <a:gd name="T21" fmla="*/ 1205 h 1271"/>
                  <a:gd name="T22" fmla="*/ 4933 w 6957"/>
                  <a:gd name="T23" fmla="*/ 1206 h 1271"/>
                  <a:gd name="T24" fmla="*/ 5847 w 6957"/>
                  <a:gd name="T25" fmla="*/ 1206 h 1271"/>
                  <a:gd name="T26" fmla="*/ 6051 w 6957"/>
                  <a:gd name="T27" fmla="*/ 1183 h 1271"/>
                  <a:gd name="T28" fmla="*/ 6279 w 6957"/>
                  <a:gd name="T29" fmla="*/ 1153 h 1271"/>
                  <a:gd name="T30" fmla="*/ 6505 w 6957"/>
                  <a:gd name="T31" fmla="*/ 1118 h 1271"/>
                  <a:gd name="T32" fmla="*/ 6715 w 6957"/>
                  <a:gd name="T33" fmla="*/ 1083 h 1271"/>
                  <a:gd name="T34" fmla="*/ 6957 w 6957"/>
                  <a:gd name="T35" fmla="*/ 1038 h 1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6957" h="1271">
                    <a:moveTo>
                      <a:pt x="6957" y="1038"/>
                    </a:moveTo>
                    <a:lnTo>
                      <a:pt x="6856" y="1054"/>
                    </a:lnTo>
                    <a:lnTo>
                      <a:pt x="6655" y="1083"/>
                    </a:lnTo>
                    <a:lnTo>
                      <a:pt x="6555" y="1096"/>
                    </a:lnTo>
                    <a:lnTo>
                      <a:pt x="6353" y="1121"/>
                    </a:lnTo>
                    <a:lnTo>
                      <a:pt x="6151" y="1143"/>
                    </a:lnTo>
                    <a:lnTo>
                      <a:pt x="5949" y="1162"/>
                    </a:lnTo>
                    <a:lnTo>
                      <a:pt x="5747" y="1178"/>
                    </a:lnTo>
                    <a:lnTo>
                      <a:pt x="5544" y="1190"/>
                    </a:lnTo>
                    <a:lnTo>
                      <a:pt x="5341" y="1199"/>
                    </a:lnTo>
                    <a:lnTo>
                      <a:pt x="5137" y="1205"/>
                    </a:lnTo>
                    <a:lnTo>
                      <a:pt x="4933" y="1206"/>
                    </a:lnTo>
                    <a:lnTo>
                      <a:pt x="5847" y="1206"/>
                    </a:lnTo>
                    <a:lnTo>
                      <a:pt x="6051" y="1183"/>
                    </a:lnTo>
                    <a:lnTo>
                      <a:pt x="6279" y="1153"/>
                    </a:lnTo>
                    <a:lnTo>
                      <a:pt x="6505" y="1118"/>
                    </a:lnTo>
                    <a:lnTo>
                      <a:pt x="6715" y="1083"/>
                    </a:lnTo>
                    <a:lnTo>
                      <a:pt x="6957" y="1038"/>
                    </a:lnTo>
                  </a:path>
                </a:pathLst>
              </a:custGeom>
              <a:solidFill>
                <a:srgbClr val="C3DD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</p:grpSp>
      </p:grpSp>
      <p:pic>
        <p:nvPicPr>
          <p:cNvPr id="29" name="Picture 2" descr="D:\Users\user\Desktop\Готовое лого ШАП 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4986"/>
            <a:ext cx="2424340" cy="2187000"/>
          </a:xfrm>
          <a:prstGeom prst="rect">
            <a:avLst/>
          </a:prstGeom>
          <a:noFill/>
        </p:spPr>
      </p:pic>
      <p:pic>
        <p:nvPicPr>
          <p:cNvPr id="28" name="Рисунок 27"/>
          <p:cNvPicPr>
            <a:picLocks noChangeAspect="1"/>
          </p:cNvPicPr>
          <p:nvPr/>
        </p:nvPicPr>
        <p:blipFill rotWithShape="1">
          <a:blip r:embed="rId3"/>
          <a:srcRect l="19939" t="15833" r="5003" b="8735"/>
          <a:stretch/>
        </p:blipFill>
        <p:spPr>
          <a:xfrm>
            <a:off x="2544297" y="815560"/>
            <a:ext cx="9223131" cy="5213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437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rgbClr val="EBFA9E"/>
            </a:gs>
            <a:gs pos="50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 flipV="1">
            <a:off x="0" y="116480"/>
            <a:ext cx="12192000" cy="996040"/>
            <a:chOff x="0" y="0"/>
            <a:chExt cx="11906" cy="1509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829" y="537"/>
              <a:ext cx="10077" cy="962"/>
              <a:chOff x="1829" y="537"/>
              <a:chExt cx="10077" cy="962"/>
            </a:xfrm>
          </p:grpSpPr>
          <p:sp>
            <p:nvSpPr>
              <p:cNvPr id="12" name="Freeform 4"/>
              <p:cNvSpPr>
                <a:spLocks/>
              </p:cNvSpPr>
              <p:nvPr/>
            </p:nvSpPr>
            <p:spPr bwMode="auto">
              <a:xfrm>
                <a:off x="1829" y="537"/>
                <a:ext cx="10077" cy="962"/>
              </a:xfrm>
              <a:custGeom>
                <a:avLst/>
                <a:gdLst>
                  <a:gd name="T0" fmla="+- 0 1829 1829"/>
                  <a:gd name="T1" fmla="*/ T0 w 10077"/>
                  <a:gd name="T2" fmla="+- 0 1319 537"/>
                  <a:gd name="T3" fmla="*/ 1319 h 962"/>
                  <a:gd name="T4" fmla="+- 0 2057 1829"/>
                  <a:gd name="T5" fmla="*/ T4 w 10077"/>
                  <a:gd name="T6" fmla="+- 0 1354 537"/>
                  <a:gd name="T7" fmla="*/ 1354 h 962"/>
                  <a:gd name="T8" fmla="+- 0 2287 1829"/>
                  <a:gd name="T9" fmla="*/ T8 w 10077"/>
                  <a:gd name="T10" fmla="+- 0 1385 537"/>
                  <a:gd name="T11" fmla="*/ 1385 h 962"/>
                  <a:gd name="T12" fmla="+- 0 2518 1829"/>
                  <a:gd name="T13" fmla="*/ T12 w 10077"/>
                  <a:gd name="T14" fmla="+- 0 1412 537"/>
                  <a:gd name="T15" fmla="*/ 1412 h 962"/>
                  <a:gd name="T16" fmla="+- 0 2749 1829"/>
                  <a:gd name="T17" fmla="*/ T16 w 10077"/>
                  <a:gd name="T18" fmla="+- 0 1435 537"/>
                  <a:gd name="T19" fmla="*/ 1435 h 962"/>
                  <a:gd name="T20" fmla="+- 0 2980 1829"/>
                  <a:gd name="T21" fmla="*/ T20 w 10077"/>
                  <a:gd name="T22" fmla="+- 0 1454 537"/>
                  <a:gd name="T23" fmla="*/ 1454 h 962"/>
                  <a:gd name="T24" fmla="+- 0 3212 1829"/>
                  <a:gd name="T25" fmla="*/ T24 w 10077"/>
                  <a:gd name="T26" fmla="+- 0 1469 537"/>
                  <a:gd name="T27" fmla="*/ 1469 h 962"/>
                  <a:gd name="T28" fmla="+- 0 3443 1829"/>
                  <a:gd name="T29" fmla="*/ T28 w 10077"/>
                  <a:gd name="T30" fmla="+- 0 1481 537"/>
                  <a:gd name="T31" fmla="*/ 1481 h 962"/>
                  <a:gd name="T32" fmla="+- 0 3673 1829"/>
                  <a:gd name="T33" fmla="*/ T32 w 10077"/>
                  <a:gd name="T34" fmla="+- 0 1490 537"/>
                  <a:gd name="T35" fmla="*/ 1490 h 962"/>
                  <a:gd name="T36" fmla="+- 0 3901 1829"/>
                  <a:gd name="T37" fmla="*/ T36 w 10077"/>
                  <a:gd name="T38" fmla="+- 0 1496 537"/>
                  <a:gd name="T39" fmla="*/ 1496 h 962"/>
                  <a:gd name="T40" fmla="+- 0 4129 1829"/>
                  <a:gd name="T41" fmla="*/ T40 w 10077"/>
                  <a:gd name="T42" fmla="+- 0 1499 537"/>
                  <a:gd name="T43" fmla="*/ 1499 h 962"/>
                  <a:gd name="T44" fmla="+- 0 4354 1829"/>
                  <a:gd name="T45" fmla="*/ T44 w 10077"/>
                  <a:gd name="T46" fmla="+- 0 1499 537"/>
                  <a:gd name="T47" fmla="*/ 1499 h 962"/>
                  <a:gd name="T48" fmla="+- 0 4577 1829"/>
                  <a:gd name="T49" fmla="*/ T48 w 10077"/>
                  <a:gd name="T50" fmla="+- 0 1497 537"/>
                  <a:gd name="T51" fmla="*/ 1497 h 962"/>
                  <a:gd name="T52" fmla="+- 0 5015 1829"/>
                  <a:gd name="T53" fmla="*/ T52 w 10077"/>
                  <a:gd name="T54" fmla="+- 0 1487 537"/>
                  <a:gd name="T55" fmla="*/ 1487 h 962"/>
                  <a:gd name="T56" fmla="+- 0 5439 1829"/>
                  <a:gd name="T57" fmla="*/ T56 w 10077"/>
                  <a:gd name="T58" fmla="+- 0 1469 537"/>
                  <a:gd name="T59" fmla="*/ 1469 h 962"/>
                  <a:gd name="T60" fmla="+- 0 5847 1829"/>
                  <a:gd name="T61" fmla="*/ T60 w 10077"/>
                  <a:gd name="T62" fmla="+- 0 1446 537"/>
                  <a:gd name="T63" fmla="*/ 1446 h 962"/>
                  <a:gd name="T64" fmla="+- 0 6085 1829"/>
                  <a:gd name="T65" fmla="*/ T64 w 10077"/>
                  <a:gd name="T66" fmla="+- 0 1429 537"/>
                  <a:gd name="T67" fmla="*/ 1429 h 962"/>
                  <a:gd name="T68" fmla="+- 0 3524 1829"/>
                  <a:gd name="T69" fmla="*/ T68 w 10077"/>
                  <a:gd name="T70" fmla="+- 0 1429 537"/>
                  <a:gd name="T71" fmla="*/ 1429 h 962"/>
                  <a:gd name="T72" fmla="+- 0 3281 1829"/>
                  <a:gd name="T73" fmla="*/ T72 w 10077"/>
                  <a:gd name="T74" fmla="+- 0 1426 537"/>
                  <a:gd name="T75" fmla="*/ 1426 h 962"/>
                  <a:gd name="T76" fmla="+- 0 3038 1829"/>
                  <a:gd name="T77" fmla="*/ T76 w 10077"/>
                  <a:gd name="T78" fmla="+- 0 1419 537"/>
                  <a:gd name="T79" fmla="*/ 1419 h 962"/>
                  <a:gd name="T80" fmla="+- 0 2795 1829"/>
                  <a:gd name="T81" fmla="*/ T80 w 10077"/>
                  <a:gd name="T82" fmla="+- 0 1408 537"/>
                  <a:gd name="T83" fmla="*/ 1408 h 962"/>
                  <a:gd name="T84" fmla="+- 0 2551 1829"/>
                  <a:gd name="T85" fmla="*/ T84 w 10077"/>
                  <a:gd name="T86" fmla="+- 0 1393 537"/>
                  <a:gd name="T87" fmla="*/ 1393 h 962"/>
                  <a:gd name="T88" fmla="+- 0 2309 1829"/>
                  <a:gd name="T89" fmla="*/ T88 w 10077"/>
                  <a:gd name="T90" fmla="+- 0 1373 537"/>
                  <a:gd name="T91" fmla="*/ 1373 h 962"/>
                  <a:gd name="T92" fmla="+- 0 2068 1829"/>
                  <a:gd name="T93" fmla="*/ T92 w 10077"/>
                  <a:gd name="T94" fmla="+- 0 1348 537"/>
                  <a:gd name="T95" fmla="*/ 1348 h 962"/>
                  <a:gd name="T96" fmla="+- 0 1829 1829"/>
                  <a:gd name="T97" fmla="*/ T96 w 10077"/>
                  <a:gd name="T98" fmla="+- 0 1319 537"/>
                  <a:gd name="T99" fmla="*/ 1319 h 96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</a:cxnLst>
                <a:rect l="0" t="0" r="r" b="b"/>
                <a:pathLst>
                  <a:path w="10077" h="962">
                    <a:moveTo>
                      <a:pt x="0" y="782"/>
                    </a:moveTo>
                    <a:lnTo>
                      <a:pt x="228" y="817"/>
                    </a:lnTo>
                    <a:lnTo>
                      <a:pt x="458" y="848"/>
                    </a:lnTo>
                    <a:lnTo>
                      <a:pt x="689" y="875"/>
                    </a:lnTo>
                    <a:lnTo>
                      <a:pt x="920" y="898"/>
                    </a:lnTo>
                    <a:lnTo>
                      <a:pt x="1151" y="917"/>
                    </a:lnTo>
                    <a:lnTo>
                      <a:pt x="1383" y="932"/>
                    </a:lnTo>
                    <a:lnTo>
                      <a:pt x="1614" y="944"/>
                    </a:lnTo>
                    <a:lnTo>
                      <a:pt x="1844" y="953"/>
                    </a:lnTo>
                    <a:lnTo>
                      <a:pt x="2072" y="959"/>
                    </a:lnTo>
                    <a:lnTo>
                      <a:pt x="2300" y="962"/>
                    </a:lnTo>
                    <a:lnTo>
                      <a:pt x="2525" y="962"/>
                    </a:lnTo>
                    <a:lnTo>
                      <a:pt x="2748" y="960"/>
                    </a:lnTo>
                    <a:lnTo>
                      <a:pt x="3186" y="950"/>
                    </a:lnTo>
                    <a:lnTo>
                      <a:pt x="3610" y="932"/>
                    </a:lnTo>
                    <a:lnTo>
                      <a:pt x="4018" y="909"/>
                    </a:lnTo>
                    <a:lnTo>
                      <a:pt x="4256" y="892"/>
                    </a:lnTo>
                    <a:lnTo>
                      <a:pt x="1695" y="892"/>
                    </a:lnTo>
                    <a:lnTo>
                      <a:pt x="1452" y="889"/>
                    </a:lnTo>
                    <a:lnTo>
                      <a:pt x="1209" y="882"/>
                    </a:lnTo>
                    <a:lnTo>
                      <a:pt x="966" y="871"/>
                    </a:lnTo>
                    <a:lnTo>
                      <a:pt x="722" y="856"/>
                    </a:lnTo>
                    <a:lnTo>
                      <a:pt x="480" y="836"/>
                    </a:lnTo>
                    <a:lnTo>
                      <a:pt x="239" y="811"/>
                    </a:lnTo>
                    <a:lnTo>
                      <a:pt x="0" y="782"/>
                    </a:lnTo>
                  </a:path>
                </a:pathLst>
              </a:custGeom>
              <a:solidFill>
                <a:srgbClr val="C3DD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13" name="Freeform 5"/>
              <p:cNvSpPr>
                <a:spLocks/>
              </p:cNvSpPr>
              <p:nvPr/>
            </p:nvSpPr>
            <p:spPr bwMode="auto">
              <a:xfrm>
                <a:off x="1829" y="537"/>
                <a:ext cx="10077" cy="962"/>
              </a:xfrm>
              <a:custGeom>
                <a:avLst/>
                <a:gdLst>
                  <a:gd name="T0" fmla="+- 0 11692 1829"/>
                  <a:gd name="T1" fmla="*/ T0 w 10077"/>
                  <a:gd name="T2" fmla="+- 0 537 537"/>
                  <a:gd name="T3" fmla="*/ 537 h 962"/>
                  <a:gd name="T4" fmla="+- 0 11231 1829"/>
                  <a:gd name="T5" fmla="*/ T4 w 10077"/>
                  <a:gd name="T6" fmla="+- 0 544 537"/>
                  <a:gd name="T7" fmla="*/ 544 h 962"/>
                  <a:gd name="T8" fmla="+- 0 10765 1829"/>
                  <a:gd name="T9" fmla="*/ T8 w 10077"/>
                  <a:gd name="T10" fmla="+- 0 573 537"/>
                  <a:gd name="T11" fmla="*/ 573 h 962"/>
                  <a:gd name="T12" fmla="+- 0 10294 1829"/>
                  <a:gd name="T13" fmla="*/ T12 w 10077"/>
                  <a:gd name="T14" fmla="+- 0 620 537"/>
                  <a:gd name="T15" fmla="*/ 620 h 962"/>
                  <a:gd name="T16" fmla="+- 0 9819 1829"/>
                  <a:gd name="T17" fmla="*/ T16 w 10077"/>
                  <a:gd name="T18" fmla="+- 0 683 537"/>
                  <a:gd name="T19" fmla="*/ 683 h 962"/>
                  <a:gd name="T20" fmla="+- 0 9342 1829"/>
                  <a:gd name="T21" fmla="*/ T20 w 10077"/>
                  <a:gd name="T22" fmla="+- 0 756 537"/>
                  <a:gd name="T23" fmla="*/ 756 h 962"/>
                  <a:gd name="T24" fmla="+- 0 7419 1829"/>
                  <a:gd name="T25" fmla="*/ T24 w 10077"/>
                  <a:gd name="T26" fmla="+- 0 1090 537"/>
                  <a:gd name="T27" fmla="*/ 1090 h 962"/>
                  <a:gd name="T28" fmla="+- 0 6938 1829"/>
                  <a:gd name="T29" fmla="*/ T28 w 10077"/>
                  <a:gd name="T30" fmla="+- 0 1166 537"/>
                  <a:gd name="T31" fmla="*/ 1166 h 962"/>
                  <a:gd name="T32" fmla="+- 0 6459 1829"/>
                  <a:gd name="T33" fmla="*/ T32 w 10077"/>
                  <a:gd name="T34" fmla="+- 0 1232 537"/>
                  <a:gd name="T35" fmla="*/ 1232 h 962"/>
                  <a:gd name="T36" fmla="+- 0 6258 1829"/>
                  <a:gd name="T37" fmla="*/ T36 w 10077"/>
                  <a:gd name="T38" fmla="+- 0 1257 537"/>
                  <a:gd name="T39" fmla="*/ 1257 h 962"/>
                  <a:gd name="T40" fmla="+- 0 5841 1829"/>
                  <a:gd name="T41" fmla="*/ T40 w 10077"/>
                  <a:gd name="T42" fmla="+- 0 1304 537"/>
                  <a:gd name="T43" fmla="*/ 1304 h 962"/>
                  <a:gd name="T44" fmla="+- 0 5403 1829"/>
                  <a:gd name="T45" fmla="*/ T44 w 10077"/>
                  <a:gd name="T46" fmla="+- 0 1346 537"/>
                  <a:gd name="T47" fmla="*/ 1346 h 962"/>
                  <a:gd name="T48" fmla="+- 0 4950 1829"/>
                  <a:gd name="T49" fmla="*/ T48 w 10077"/>
                  <a:gd name="T50" fmla="+- 0 1381 537"/>
                  <a:gd name="T51" fmla="*/ 1381 h 962"/>
                  <a:gd name="T52" fmla="+- 0 4718 1829"/>
                  <a:gd name="T53" fmla="*/ T52 w 10077"/>
                  <a:gd name="T54" fmla="+- 0 1396 537"/>
                  <a:gd name="T55" fmla="*/ 1396 h 962"/>
                  <a:gd name="T56" fmla="+- 0 4483 1829"/>
                  <a:gd name="T57" fmla="*/ T56 w 10077"/>
                  <a:gd name="T58" fmla="+- 0 1408 537"/>
                  <a:gd name="T59" fmla="*/ 1408 h 962"/>
                  <a:gd name="T60" fmla="+- 0 4246 1829"/>
                  <a:gd name="T61" fmla="*/ T60 w 10077"/>
                  <a:gd name="T62" fmla="+- 0 1418 537"/>
                  <a:gd name="T63" fmla="*/ 1418 h 962"/>
                  <a:gd name="T64" fmla="+- 0 4007 1829"/>
                  <a:gd name="T65" fmla="*/ T64 w 10077"/>
                  <a:gd name="T66" fmla="+- 0 1425 537"/>
                  <a:gd name="T67" fmla="*/ 1425 h 962"/>
                  <a:gd name="T68" fmla="+- 0 3766 1829"/>
                  <a:gd name="T69" fmla="*/ T68 w 10077"/>
                  <a:gd name="T70" fmla="+- 0 1429 537"/>
                  <a:gd name="T71" fmla="*/ 1429 h 962"/>
                  <a:gd name="T72" fmla="+- 0 3524 1829"/>
                  <a:gd name="T73" fmla="*/ T72 w 10077"/>
                  <a:gd name="T74" fmla="+- 0 1429 537"/>
                  <a:gd name="T75" fmla="*/ 1429 h 962"/>
                  <a:gd name="T76" fmla="+- 0 6085 1829"/>
                  <a:gd name="T77" fmla="*/ T76 w 10077"/>
                  <a:gd name="T78" fmla="+- 0 1429 537"/>
                  <a:gd name="T79" fmla="*/ 1429 h 962"/>
                  <a:gd name="T80" fmla="+- 0 6236 1829"/>
                  <a:gd name="T81" fmla="*/ T80 w 10077"/>
                  <a:gd name="T82" fmla="+- 0 1418 537"/>
                  <a:gd name="T83" fmla="*/ 1418 h 962"/>
                  <a:gd name="T84" fmla="+- 0 6719 1829"/>
                  <a:gd name="T85" fmla="*/ T84 w 10077"/>
                  <a:gd name="T86" fmla="+- 0 1374 537"/>
                  <a:gd name="T87" fmla="*/ 1374 h 962"/>
                  <a:gd name="T88" fmla="+- 0 7205 1829"/>
                  <a:gd name="T89" fmla="*/ T88 w 10077"/>
                  <a:gd name="T90" fmla="+- 0 1320 537"/>
                  <a:gd name="T91" fmla="*/ 1320 h 962"/>
                  <a:gd name="T92" fmla="+- 0 9149 1829"/>
                  <a:gd name="T93" fmla="*/ T92 w 10077"/>
                  <a:gd name="T94" fmla="+- 0 1075 537"/>
                  <a:gd name="T95" fmla="*/ 1075 h 962"/>
                  <a:gd name="T96" fmla="+- 0 9631 1829"/>
                  <a:gd name="T97" fmla="*/ T96 w 10077"/>
                  <a:gd name="T98" fmla="+- 0 1024 537"/>
                  <a:gd name="T99" fmla="*/ 1024 h 962"/>
                  <a:gd name="T100" fmla="+- 0 10110 1829"/>
                  <a:gd name="T101" fmla="*/ T100 w 10077"/>
                  <a:gd name="T102" fmla="+- 0 985 537"/>
                  <a:gd name="T103" fmla="*/ 985 h 962"/>
                  <a:gd name="T104" fmla="+- 0 10584 1829"/>
                  <a:gd name="T105" fmla="*/ T104 w 10077"/>
                  <a:gd name="T106" fmla="+- 0 961 537"/>
                  <a:gd name="T107" fmla="*/ 961 h 962"/>
                  <a:gd name="T108" fmla="+- 0 11053 1829"/>
                  <a:gd name="T109" fmla="*/ T108 w 10077"/>
                  <a:gd name="T110" fmla="+- 0 956 537"/>
                  <a:gd name="T111" fmla="*/ 956 h 962"/>
                  <a:gd name="T112" fmla="+- 0 11905 1829"/>
                  <a:gd name="T113" fmla="*/ T112 w 10077"/>
                  <a:gd name="T114" fmla="+- 0 956 537"/>
                  <a:gd name="T115" fmla="*/ 956 h 962"/>
                  <a:gd name="T116" fmla="+- 0 11905 1829"/>
                  <a:gd name="T117" fmla="*/ T116 w 10077"/>
                  <a:gd name="T118" fmla="+- 0 546 537"/>
                  <a:gd name="T119" fmla="*/ 546 h 962"/>
                  <a:gd name="T120" fmla="+- 0 11692 1829"/>
                  <a:gd name="T121" fmla="*/ T120 w 10077"/>
                  <a:gd name="T122" fmla="+- 0 537 537"/>
                  <a:gd name="T123" fmla="*/ 537 h 96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</a:cxnLst>
                <a:rect l="0" t="0" r="r" b="b"/>
                <a:pathLst>
                  <a:path w="10077" h="962">
                    <a:moveTo>
                      <a:pt x="9863" y="0"/>
                    </a:moveTo>
                    <a:lnTo>
                      <a:pt x="9402" y="7"/>
                    </a:lnTo>
                    <a:lnTo>
                      <a:pt x="8936" y="36"/>
                    </a:lnTo>
                    <a:lnTo>
                      <a:pt x="8465" y="83"/>
                    </a:lnTo>
                    <a:lnTo>
                      <a:pt x="7990" y="146"/>
                    </a:lnTo>
                    <a:lnTo>
                      <a:pt x="7513" y="219"/>
                    </a:lnTo>
                    <a:lnTo>
                      <a:pt x="5590" y="553"/>
                    </a:lnTo>
                    <a:lnTo>
                      <a:pt x="5109" y="629"/>
                    </a:lnTo>
                    <a:lnTo>
                      <a:pt x="4630" y="695"/>
                    </a:lnTo>
                    <a:lnTo>
                      <a:pt x="4429" y="720"/>
                    </a:lnTo>
                    <a:lnTo>
                      <a:pt x="4012" y="767"/>
                    </a:lnTo>
                    <a:lnTo>
                      <a:pt x="3574" y="809"/>
                    </a:lnTo>
                    <a:lnTo>
                      <a:pt x="3121" y="844"/>
                    </a:lnTo>
                    <a:lnTo>
                      <a:pt x="2889" y="859"/>
                    </a:lnTo>
                    <a:lnTo>
                      <a:pt x="2654" y="871"/>
                    </a:lnTo>
                    <a:lnTo>
                      <a:pt x="2417" y="881"/>
                    </a:lnTo>
                    <a:lnTo>
                      <a:pt x="2178" y="888"/>
                    </a:lnTo>
                    <a:lnTo>
                      <a:pt x="1937" y="892"/>
                    </a:lnTo>
                    <a:lnTo>
                      <a:pt x="1695" y="892"/>
                    </a:lnTo>
                    <a:lnTo>
                      <a:pt x="4256" y="892"/>
                    </a:lnTo>
                    <a:lnTo>
                      <a:pt x="4407" y="881"/>
                    </a:lnTo>
                    <a:lnTo>
                      <a:pt x="4890" y="837"/>
                    </a:lnTo>
                    <a:lnTo>
                      <a:pt x="5376" y="783"/>
                    </a:lnTo>
                    <a:lnTo>
                      <a:pt x="7320" y="538"/>
                    </a:lnTo>
                    <a:lnTo>
                      <a:pt x="7802" y="487"/>
                    </a:lnTo>
                    <a:lnTo>
                      <a:pt x="8281" y="448"/>
                    </a:lnTo>
                    <a:lnTo>
                      <a:pt x="8755" y="424"/>
                    </a:lnTo>
                    <a:lnTo>
                      <a:pt x="9224" y="419"/>
                    </a:lnTo>
                    <a:lnTo>
                      <a:pt x="10076" y="419"/>
                    </a:lnTo>
                    <a:lnTo>
                      <a:pt x="10076" y="9"/>
                    </a:lnTo>
                    <a:lnTo>
                      <a:pt x="9863" y="0"/>
                    </a:lnTo>
                  </a:path>
                </a:pathLst>
              </a:custGeom>
              <a:solidFill>
                <a:srgbClr val="C3DD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14" name="Freeform 6"/>
              <p:cNvSpPr>
                <a:spLocks/>
              </p:cNvSpPr>
              <p:nvPr/>
            </p:nvSpPr>
            <p:spPr bwMode="auto">
              <a:xfrm>
                <a:off x="1829" y="537"/>
                <a:ext cx="10077" cy="962"/>
              </a:xfrm>
              <a:custGeom>
                <a:avLst/>
                <a:gdLst>
                  <a:gd name="T0" fmla="+- 0 11905 1829"/>
                  <a:gd name="T1" fmla="*/ T0 w 10077"/>
                  <a:gd name="T2" fmla="+- 0 956 537"/>
                  <a:gd name="T3" fmla="*/ 956 h 962"/>
                  <a:gd name="T4" fmla="+- 0 11053 1829"/>
                  <a:gd name="T5" fmla="*/ T4 w 10077"/>
                  <a:gd name="T6" fmla="+- 0 956 537"/>
                  <a:gd name="T7" fmla="*/ 956 h 962"/>
                  <a:gd name="T8" fmla="+- 0 11516 1829"/>
                  <a:gd name="T9" fmla="*/ T8 w 10077"/>
                  <a:gd name="T10" fmla="+- 0 973 537"/>
                  <a:gd name="T11" fmla="*/ 973 h 962"/>
                  <a:gd name="T12" fmla="+- 0 11905 1829"/>
                  <a:gd name="T13" fmla="*/ T12 w 10077"/>
                  <a:gd name="T14" fmla="+- 0 1010 537"/>
                  <a:gd name="T15" fmla="*/ 1010 h 962"/>
                  <a:gd name="T16" fmla="+- 0 11905 1829"/>
                  <a:gd name="T17" fmla="*/ T16 w 10077"/>
                  <a:gd name="T18" fmla="+- 0 956 537"/>
                  <a:gd name="T19" fmla="*/ 956 h 96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0077" h="962">
                    <a:moveTo>
                      <a:pt x="10076" y="419"/>
                    </a:moveTo>
                    <a:lnTo>
                      <a:pt x="9224" y="419"/>
                    </a:lnTo>
                    <a:lnTo>
                      <a:pt x="9687" y="436"/>
                    </a:lnTo>
                    <a:lnTo>
                      <a:pt x="10076" y="473"/>
                    </a:lnTo>
                    <a:lnTo>
                      <a:pt x="10076" y="419"/>
                    </a:lnTo>
                  </a:path>
                </a:pathLst>
              </a:custGeom>
              <a:solidFill>
                <a:srgbClr val="C3DD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31" y="287"/>
              <a:ext cx="11874" cy="1142"/>
              <a:chOff x="31" y="287"/>
              <a:chExt cx="11874" cy="1142"/>
            </a:xfrm>
          </p:grpSpPr>
          <p:sp>
            <p:nvSpPr>
              <p:cNvPr id="9" name="Freeform 8"/>
              <p:cNvSpPr>
                <a:spLocks/>
              </p:cNvSpPr>
              <p:nvPr/>
            </p:nvSpPr>
            <p:spPr bwMode="auto">
              <a:xfrm>
                <a:off x="31" y="287"/>
                <a:ext cx="11874" cy="1142"/>
              </a:xfrm>
              <a:custGeom>
                <a:avLst/>
                <a:gdLst>
                  <a:gd name="T0" fmla="+- 0 32 31"/>
                  <a:gd name="T1" fmla="*/ T0 w 11874"/>
                  <a:gd name="T2" fmla="+- 0 876 287"/>
                  <a:gd name="T3" fmla="*/ 876 h 1142"/>
                  <a:gd name="T4" fmla="+- 0 330 31"/>
                  <a:gd name="T5" fmla="*/ T4 w 11874"/>
                  <a:gd name="T6" fmla="+- 0 986 287"/>
                  <a:gd name="T7" fmla="*/ 986 h 1142"/>
                  <a:gd name="T8" fmla="+- 0 638 31"/>
                  <a:gd name="T9" fmla="*/ T8 w 11874"/>
                  <a:gd name="T10" fmla="+- 0 1079 287"/>
                  <a:gd name="T11" fmla="*/ 1079 h 1142"/>
                  <a:gd name="T12" fmla="+- 0 953 31"/>
                  <a:gd name="T13" fmla="*/ T12 w 11874"/>
                  <a:gd name="T14" fmla="+- 0 1160 287"/>
                  <a:gd name="T15" fmla="*/ 1160 h 1142"/>
                  <a:gd name="T16" fmla="+- 0 1275 31"/>
                  <a:gd name="T17" fmla="*/ T16 w 11874"/>
                  <a:gd name="T18" fmla="+- 0 1229 287"/>
                  <a:gd name="T19" fmla="*/ 1229 h 1142"/>
                  <a:gd name="T20" fmla="+- 0 1603 31"/>
                  <a:gd name="T21" fmla="*/ T20 w 11874"/>
                  <a:gd name="T22" fmla="+- 0 1286 287"/>
                  <a:gd name="T23" fmla="*/ 1286 h 1142"/>
                  <a:gd name="T24" fmla="+- 0 1936 31"/>
                  <a:gd name="T25" fmla="*/ T24 w 11874"/>
                  <a:gd name="T26" fmla="+- 0 1333 287"/>
                  <a:gd name="T27" fmla="*/ 1333 h 1142"/>
                  <a:gd name="T28" fmla="+- 0 2272 31"/>
                  <a:gd name="T29" fmla="*/ T28 w 11874"/>
                  <a:gd name="T30" fmla="+- 0 1370 287"/>
                  <a:gd name="T31" fmla="*/ 1370 h 1142"/>
                  <a:gd name="T32" fmla="+- 0 2610 31"/>
                  <a:gd name="T33" fmla="*/ T32 w 11874"/>
                  <a:gd name="T34" fmla="+- 0 1397 287"/>
                  <a:gd name="T35" fmla="*/ 1397 h 1142"/>
                  <a:gd name="T36" fmla="+- 0 2950 31"/>
                  <a:gd name="T37" fmla="*/ T36 w 11874"/>
                  <a:gd name="T38" fmla="+- 0 1416 287"/>
                  <a:gd name="T39" fmla="*/ 1416 h 1142"/>
                  <a:gd name="T40" fmla="+- 0 3290 31"/>
                  <a:gd name="T41" fmla="*/ T40 w 11874"/>
                  <a:gd name="T42" fmla="+- 0 1426 287"/>
                  <a:gd name="T43" fmla="*/ 1426 h 1142"/>
                  <a:gd name="T44" fmla="+- 0 3629 31"/>
                  <a:gd name="T45" fmla="*/ T44 w 11874"/>
                  <a:gd name="T46" fmla="+- 0 1429 287"/>
                  <a:gd name="T47" fmla="*/ 1429 h 1142"/>
                  <a:gd name="T48" fmla="+- 0 3966 31"/>
                  <a:gd name="T49" fmla="*/ T48 w 11874"/>
                  <a:gd name="T50" fmla="+- 0 1426 287"/>
                  <a:gd name="T51" fmla="*/ 1426 h 1142"/>
                  <a:gd name="T52" fmla="+- 0 4299 31"/>
                  <a:gd name="T53" fmla="*/ T52 w 11874"/>
                  <a:gd name="T54" fmla="+- 0 1416 287"/>
                  <a:gd name="T55" fmla="*/ 1416 h 1142"/>
                  <a:gd name="T56" fmla="+- 0 4629 31"/>
                  <a:gd name="T57" fmla="*/ T56 w 11874"/>
                  <a:gd name="T58" fmla="+- 0 1401 287"/>
                  <a:gd name="T59" fmla="*/ 1401 h 1142"/>
                  <a:gd name="T60" fmla="+- 0 4954 31"/>
                  <a:gd name="T61" fmla="*/ T60 w 11874"/>
                  <a:gd name="T62" fmla="+- 0 1381 287"/>
                  <a:gd name="T63" fmla="*/ 1381 h 1142"/>
                  <a:gd name="T64" fmla="+- 0 5270 31"/>
                  <a:gd name="T65" fmla="*/ T64 w 11874"/>
                  <a:gd name="T66" fmla="+- 0 1357 287"/>
                  <a:gd name="T67" fmla="*/ 1357 h 1142"/>
                  <a:gd name="T68" fmla="+- 0 3650 31"/>
                  <a:gd name="T69" fmla="*/ T68 w 11874"/>
                  <a:gd name="T70" fmla="+- 0 1357 287"/>
                  <a:gd name="T71" fmla="*/ 1357 h 1142"/>
                  <a:gd name="T72" fmla="+- 0 3310 31"/>
                  <a:gd name="T73" fmla="*/ T72 w 11874"/>
                  <a:gd name="T74" fmla="+- 0 1355 287"/>
                  <a:gd name="T75" fmla="*/ 1355 h 1142"/>
                  <a:gd name="T76" fmla="+- 0 2969 31"/>
                  <a:gd name="T77" fmla="*/ T76 w 11874"/>
                  <a:gd name="T78" fmla="+- 0 1346 287"/>
                  <a:gd name="T79" fmla="*/ 1346 h 1142"/>
                  <a:gd name="T80" fmla="+- 0 2628 31"/>
                  <a:gd name="T81" fmla="*/ T80 w 11874"/>
                  <a:gd name="T82" fmla="+- 0 1329 287"/>
                  <a:gd name="T83" fmla="*/ 1329 h 1142"/>
                  <a:gd name="T84" fmla="+- 0 2288 31"/>
                  <a:gd name="T85" fmla="*/ T84 w 11874"/>
                  <a:gd name="T86" fmla="+- 0 1305 287"/>
                  <a:gd name="T87" fmla="*/ 1305 h 1142"/>
                  <a:gd name="T88" fmla="+- 0 1950 31"/>
                  <a:gd name="T89" fmla="*/ T88 w 11874"/>
                  <a:gd name="T90" fmla="+- 0 1272 287"/>
                  <a:gd name="T91" fmla="*/ 1272 h 1142"/>
                  <a:gd name="T92" fmla="+- 0 1615 31"/>
                  <a:gd name="T93" fmla="*/ T92 w 11874"/>
                  <a:gd name="T94" fmla="+- 0 1231 287"/>
                  <a:gd name="T95" fmla="*/ 1231 h 1142"/>
                  <a:gd name="T96" fmla="+- 0 1285 31"/>
                  <a:gd name="T97" fmla="*/ T96 w 11874"/>
                  <a:gd name="T98" fmla="+- 0 1180 287"/>
                  <a:gd name="T99" fmla="*/ 1180 h 1142"/>
                  <a:gd name="T100" fmla="+- 0 960 31"/>
                  <a:gd name="T101" fmla="*/ T100 w 11874"/>
                  <a:gd name="T102" fmla="+- 0 1119 287"/>
                  <a:gd name="T103" fmla="*/ 1119 h 1142"/>
                  <a:gd name="T104" fmla="+- 0 643 31"/>
                  <a:gd name="T105" fmla="*/ T104 w 11874"/>
                  <a:gd name="T106" fmla="+- 0 1049 287"/>
                  <a:gd name="T107" fmla="*/ 1049 h 1142"/>
                  <a:gd name="T108" fmla="+- 0 333 31"/>
                  <a:gd name="T109" fmla="*/ T108 w 11874"/>
                  <a:gd name="T110" fmla="+- 0 968 287"/>
                  <a:gd name="T111" fmla="*/ 968 h 1142"/>
                  <a:gd name="T112" fmla="+- 0 32 31"/>
                  <a:gd name="T113" fmla="*/ T112 w 11874"/>
                  <a:gd name="T114" fmla="+- 0 876 287"/>
                  <a:gd name="T115" fmla="*/ 876 h 114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</a:cxnLst>
                <a:rect l="0" t="0" r="r" b="b"/>
                <a:pathLst>
                  <a:path w="11874" h="1142">
                    <a:moveTo>
                      <a:pt x="1" y="589"/>
                    </a:moveTo>
                    <a:lnTo>
                      <a:pt x="299" y="699"/>
                    </a:lnTo>
                    <a:lnTo>
                      <a:pt x="607" y="792"/>
                    </a:lnTo>
                    <a:lnTo>
                      <a:pt x="922" y="873"/>
                    </a:lnTo>
                    <a:lnTo>
                      <a:pt x="1244" y="942"/>
                    </a:lnTo>
                    <a:lnTo>
                      <a:pt x="1572" y="999"/>
                    </a:lnTo>
                    <a:lnTo>
                      <a:pt x="1905" y="1046"/>
                    </a:lnTo>
                    <a:lnTo>
                      <a:pt x="2241" y="1083"/>
                    </a:lnTo>
                    <a:lnTo>
                      <a:pt x="2579" y="1110"/>
                    </a:lnTo>
                    <a:lnTo>
                      <a:pt x="2919" y="1129"/>
                    </a:lnTo>
                    <a:lnTo>
                      <a:pt x="3259" y="1139"/>
                    </a:lnTo>
                    <a:lnTo>
                      <a:pt x="3598" y="1142"/>
                    </a:lnTo>
                    <a:lnTo>
                      <a:pt x="3935" y="1139"/>
                    </a:lnTo>
                    <a:lnTo>
                      <a:pt x="4268" y="1129"/>
                    </a:lnTo>
                    <a:lnTo>
                      <a:pt x="4598" y="1114"/>
                    </a:lnTo>
                    <a:lnTo>
                      <a:pt x="4923" y="1094"/>
                    </a:lnTo>
                    <a:lnTo>
                      <a:pt x="5239" y="1070"/>
                    </a:lnTo>
                    <a:lnTo>
                      <a:pt x="3619" y="1070"/>
                    </a:lnTo>
                    <a:lnTo>
                      <a:pt x="3279" y="1068"/>
                    </a:lnTo>
                    <a:lnTo>
                      <a:pt x="2938" y="1059"/>
                    </a:lnTo>
                    <a:lnTo>
                      <a:pt x="2597" y="1042"/>
                    </a:lnTo>
                    <a:lnTo>
                      <a:pt x="2257" y="1018"/>
                    </a:lnTo>
                    <a:lnTo>
                      <a:pt x="1919" y="985"/>
                    </a:lnTo>
                    <a:lnTo>
                      <a:pt x="1584" y="944"/>
                    </a:lnTo>
                    <a:lnTo>
                      <a:pt x="1254" y="893"/>
                    </a:lnTo>
                    <a:lnTo>
                      <a:pt x="929" y="832"/>
                    </a:lnTo>
                    <a:lnTo>
                      <a:pt x="612" y="762"/>
                    </a:lnTo>
                    <a:lnTo>
                      <a:pt x="302" y="681"/>
                    </a:lnTo>
                    <a:lnTo>
                      <a:pt x="1" y="589"/>
                    </a:lnTo>
                  </a:path>
                </a:pathLst>
              </a:custGeom>
              <a:solidFill>
                <a:srgbClr val="8DC6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10" name="Freeform 9"/>
              <p:cNvSpPr>
                <a:spLocks/>
              </p:cNvSpPr>
              <p:nvPr/>
            </p:nvSpPr>
            <p:spPr bwMode="auto">
              <a:xfrm>
                <a:off x="31" y="287"/>
                <a:ext cx="11874" cy="1142"/>
              </a:xfrm>
              <a:custGeom>
                <a:avLst/>
                <a:gdLst>
                  <a:gd name="T0" fmla="+- 0 11680 31"/>
                  <a:gd name="T1" fmla="*/ T0 w 11874"/>
                  <a:gd name="T2" fmla="+- 0 287 287"/>
                  <a:gd name="T3" fmla="*/ 287 h 1142"/>
                  <a:gd name="T4" fmla="+- 0 11217 31"/>
                  <a:gd name="T5" fmla="*/ T4 w 11874"/>
                  <a:gd name="T6" fmla="+- 0 306 287"/>
                  <a:gd name="T7" fmla="*/ 306 h 1142"/>
                  <a:gd name="T8" fmla="+- 0 10749 31"/>
                  <a:gd name="T9" fmla="*/ T8 w 11874"/>
                  <a:gd name="T10" fmla="+- 0 347 287"/>
                  <a:gd name="T11" fmla="*/ 347 h 1142"/>
                  <a:gd name="T12" fmla="+- 0 10278 31"/>
                  <a:gd name="T13" fmla="*/ T12 w 11874"/>
                  <a:gd name="T14" fmla="+- 0 407 287"/>
                  <a:gd name="T15" fmla="*/ 407 h 1142"/>
                  <a:gd name="T16" fmla="+- 0 9804 31"/>
                  <a:gd name="T17" fmla="*/ T16 w 11874"/>
                  <a:gd name="T18" fmla="+- 0 483 287"/>
                  <a:gd name="T19" fmla="*/ 483 h 1142"/>
                  <a:gd name="T20" fmla="+- 0 9327 31"/>
                  <a:gd name="T21" fmla="*/ T20 w 11874"/>
                  <a:gd name="T22" fmla="+- 0 570 287"/>
                  <a:gd name="T23" fmla="*/ 570 h 1142"/>
                  <a:gd name="T24" fmla="+- 0 7408 31"/>
                  <a:gd name="T25" fmla="*/ T24 w 11874"/>
                  <a:gd name="T26" fmla="+- 0 964 287"/>
                  <a:gd name="T27" fmla="*/ 964 h 1142"/>
                  <a:gd name="T28" fmla="+- 0 6928 31"/>
                  <a:gd name="T29" fmla="*/ T28 w 11874"/>
                  <a:gd name="T30" fmla="+- 0 1056 287"/>
                  <a:gd name="T31" fmla="*/ 1056 h 1142"/>
                  <a:gd name="T32" fmla="+- 0 6449 31"/>
                  <a:gd name="T33" fmla="*/ T32 w 11874"/>
                  <a:gd name="T34" fmla="+- 0 1136 287"/>
                  <a:gd name="T35" fmla="*/ 1136 h 1142"/>
                  <a:gd name="T36" fmla="+- 0 6175 31"/>
                  <a:gd name="T37" fmla="*/ T36 w 11874"/>
                  <a:gd name="T38" fmla="+- 0 1177 287"/>
                  <a:gd name="T39" fmla="*/ 1177 h 1142"/>
                  <a:gd name="T40" fmla="+- 0 5889 31"/>
                  <a:gd name="T41" fmla="*/ T40 w 11874"/>
                  <a:gd name="T42" fmla="+- 0 1214 287"/>
                  <a:gd name="T43" fmla="*/ 1214 h 1142"/>
                  <a:gd name="T44" fmla="+- 0 5592 31"/>
                  <a:gd name="T45" fmla="*/ T44 w 11874"/>
                  <a:gd name="T46" fmla="+- 0 1248 287"/>
                  <a:gd name="T47" fmla="*/ 1248 h 1142"/>
                  <a:gd name="T48" fmla="+- 0 5286 31"/>
                  <a:gd name="T49" fmla="*/ T48 w 11874"/>
                  <a:gd name="T50" fmla="+- 0 1279 287"/>
                  <a:gd name="T51" fmla="*/ 1279 h 1142"/>
                  <a:gd name="T52" fmla="+- 0 4971 31"/>
                  <a:gd name="T53" fmla="*/ T52 w 11874"/>
                  <a:gd name="T54" fmla="+- 0 1305 287"/>
                  <a:gd name="T55" fmla="*/ 1305 h 1142"/>
                  <a:gd name="T56" fmla="+- 0 4649 31"/>
                  <a:gd name="T57" fmla="*/ T56 w 11874"/>
                  <a:gd name="T58" fmla="+- 0 1326 287"/>
                  <a:gd name="T59" fmla="*/ 1326 h 1142"/>
                  <a:gd name="T60" fmla="+- 0 4320 31"/>
                  <a:gd name="T61" fmla="*/ T60 w 11874"/>
                  <a:gd name="T62" fmla="+- 0 1342 287"/>
                  <a:gd name="T63" fmla="*/ 1342 h 1142"/>
                  <a:gd name="T64" fmla="+- 0 3987 31"/>
                  <a:gd name="T65" fmla="*/ T64 w 11874"/>
                  <a:gd name="T66" fmla="+- 0 1352 287"/>
                  <a:gd name="T67" fmla="*/ 1352 h 1142"/>
                  <a:gd name="T68" fmla="+- 0 3650 31"/>
                  <a:gd name="T69" fmla="*/ T68 w 11874"/>
                  <a:gd name="T70" fmla="+- 0 1357 287"/>
                  <a:gd name="T71" fmla="*/ 1357 h 1142"/>
                  <a:gd name="T72" fmla="+- 0 5270 31"/>
                  <a:gd name="T73" fmla="*/ T72 w 11874"/>
                  <a:gd name="T74" fmla="+- 0 1357 287"/>
                  <a:gd name="T75" fmla="*/ 1357 h 1142"/>
                  <a:gd name="T76" fmla="+- 0 5583 31"/>
                  <a:gd name="T77" fmla="*/ T76 w 11874"/>
                  <a:gd name="T78" fmla="+- 0 1329 287"/>
                  <a:gd name="T79" fmla="*/ 1329 h 1142"/>
                  <a:gd name="T80" fmla="+- 0 5885 31"/>
                  <a:gd name="T81" fmla="*/ T80 w 11874"/>
                  <a:gd name="T82" fmla="+- 0 1299 287"/>
                  <a:gd name="T83" fmla="*/ 1299 h 1142"/>
                  <a:gd name="T84" fmla="+- 0 6459 31"/>
                  <a:gd name="T85" fmla="*/ T84 w 11874"/>
                  <a:gd name="T86" fmla="+- 0 1232 287"/>
                  <a:gd name="T87" fmla="*/ 1232 h 1142"/>
                  <a:gd name="T88" fmla="+- 0 6942 31"/>
                  <a:gd name="T89" fmla="*/ T88 w 11874"/>
                  <a:gd name="T90" fmla="+- 0 1166 287"/>
                  <a:gd name="T91" fmla="*/ 1166 h 1142"/>
                  <a:gd name="T92" fmla="+- 0 7427 31"/>
                  <a:gd name="T93" fmla="*/ T92 w 11874"/>
                  <a:gd name="T94" fmla="+- 0 1089 287"/>
                  <a:gd name="T95" fmla="*/ 1089 h 1142"/>
                  <a:gd name="T96" fmla="+- 0 9367 31"/>
                  <a:gd name="T97" fmla="*/ T96 w 11874"/>
                  <a:gd name="T98" fmla="+- 0 752 287"/>
                  <a:gd name="T99" fmla="*/ 752 h 1142"/>
                  <a:gd name="T100" fmla="+- 0 9848 31"/>
                  <a:gd name="T101" fmla="*/ T100 w 11874"/>
                  <a:gd name="T102" fmla="+- 0 678 287"/>
                  <a:gd name="T103" fmla="*/ 678 h 1142"/>
                  <a:gd name="T104" fmla="+- 0 10327 31"/>
                  <a:gd name="T105" fmla="*/ T104 w 11874"/>
                  <a:gd name="T106" fmla="+- 0 616 287"/>
                  <a:gd name="T107" fmla="*/ 616 h 1142"/>
                  <a:gd name="T108" fmla="+- 0 10801 31"/>
                  <a:gd name="T109" fmla="*/ T108 w 11874"/>
                  <a:gd name="T110" fmla="+- 0 570 287"/>
                  <a:gd name="T111" fmla="*/ 570 h 1142"/>
                  <a:gd name="T112" fmla="+- 0 11271 31"/>
                  <a:gd name="T113" fmla="*/ T112 w 11874"/>
                  <a:gd name="T114" fmla="+- 0 542 287"/>
                  <a:gd name="T115" fmla="*/ 542 h 1142"/>
                  <a:gd name="T116" fmla="+- 0 11736 31"/>
                  <a:gd name="T117" fmla="*/ T116 w 11874"/>
                  <a:gd name="T118" fmla="+- 0 538 287"/>
                  <a:gd name="T119" fmla="*/ 538 h 1142"/>
                  <a:gd name="T120" fmla="+- 0 11906 31"/>
                  <a:gd name="T121" fmla="*/ T120 w 11874"/>
                  <a:gd name="T122" fmla="+- 0 538 287"/>
                  <a:gd name="T123" fmla="*/ 538 h 1142"/>
                  <a:gd name="T124" fmla="+- 0 11906 31"/>
                  <a:gd name="T125" fmla="*/ T124 w 11874"/>
                  <a:gd name="T126" fmla="+- 0 291 287"/>
                  <a:gd name="T127" fmla="*/ 291 h 1142"/>
                  <a:gd name="T128" fmla="+- 0 11680 31"/>
                  <a:gd name="T129" fmla="*/ T128 w 11874"/>
                  <a:gd name="T130" fmla="+- 0 287 287"/>
                  <a:gd name="T131" fmla="*/ 287 h 114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</a:cxnLst>
                <a:rect l="0" t="0" r="r" b="b"/>
                <a:pathLst>
                  <a:path w="11874" h="1142">
                    <a:moveTo>
                      <a:pt x="11649" y="0"/>
                    </a:moveTo>
                    <a:lnTo>
                      <a:pt x="11186" y="19"/>
                    </a:lnTo>
                    <a:lnTo>
                      <a:pt x="10718" y="60"/>
                    </a:lnTo>
                    <a:lnTo>
                      <a:pt x="10247" y="120"/>
                    </a:lnTo>
                    <a:lnTo>
                      <a:pt x="9773" y="196"/>
                    </a:lnTo>
                    <a:lnTo>
                      <a:pt x="9296" y="283"/>
                    </a:lnTo>
                    <a:lnTo>
                      <a:pt x="7377" y="677"/>
                    </a:lnTo>
                    <a:lnTo>
                      <a:pt x="6897" y="769"/>
                    </a:lnTo>
                    <a:lnTo>
                      <a:pt x="6418" y="849"/>
                    </a:lnTo>
                    <a:lnTo>
                      <a:pt x="6144" y="890"/>
                    </a:lnTo>
                    <a:lnTo>
                      <a:pt x="5858" y="927"/>
                    </a:lnTo>
                    <a:lnTo>
                      <a:pt x="5561" y="961"/>
                    </a:lnTo>
                    <a:lnTo>
                      <a:pt x="5255" y="992"/>
                    </a:lnTo>
                    <a:lnTo>
                      <a:pt x="4940" y="1018"/>
                    </a:lnTo>
                    <a:lnTo>
                      <a:pt x="4618" y="1039"/>
                    </a:lnTo>
                    <a:lnTo>
                      <a:pt x="4289" y="1055"/>
                    </a:lnTo>
                    <a:lnTo>
                      <a:pt x="3956" y="1065"/>
                    </a:lnTo>
                    <a:lnTo>
                      <a:pt x="3619" y="1070"/>
                    </a:lnTo>
                    <a:lnTo>
                      <a:pt x="5239" y="1070"/>
                    </a:lnTo>
                    <a:lnTo>
                      <a:pt x="5552" y="1042"/>
                    </a:lnTo>
                    <a:lnTo>
                      <a:pt x="5854" y="1012"/>
                    </a:lnTo>
                    <a:lnTo>
                      <a:pt x="6428" y="945"/>
                    </a:lnTo>
                    <a:lnTo>
                      <a:pt x="6911" y="879"/>
                    </a:lnTo>
                    <a:lnTo>
                      <a:pt x="7396" y="802"/>
                    </a:lnTo>
                    <a:lnTo>
                      <a:pt x="9336" y="465"/>
                    </a:lnTo>
                    <a:lnTo>
                      <a:pt x="9817" y="391"/>
                    </a:lnTo>
                    <a:lnTo>
                      <a:pt x="10296" y="329"/>
                    </a:lnTo>
                    <a:lnTo>
                      <a:pt x="10770" y="283"/>
                    </a:lnTo>
                    <a:lnTo>
                      <a:pt x="11240" y="255"/>
                    </a:lnTo>
                    <a:lnTo>
                      <a:pt x="11705" y="251"/>
                    </a:lnTo>
                    <a:lnTo>
                      <a:pt x="11875" y="251"/>
                    </a:lnTo>
                    <a:lnTo>
                      <a:pt x="11875" y="4"/>
                    </a:lnTo>
                    <a:lnTo>
                      <a:pt x="11649" y="0"/>
                    </a:lnTo>
                  </a:path>
                </a:pathLst>
              </a:custGeom>
              <a:solidFill>
                <a:srgbClr val="8DC6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11" name="Freeform 10"/>
              <p:cNvSpPr>
                <a:spLocks/>
              </p:cNvSpPr>
              <p:nvPr/>
            </p:nvSpPr>
            <p:spPr bwMode="auto">
              <a:xfrm>
                <a:off x="31" y="287"/>
                <a:ext cx="11874" cy="1142"/>
              </a:xfrm>
              <a:custGeom>
                <a:avLst/>
                <a:gdLst>
                  <a:gd name="T0" fmla="+- 0 11906 31"/>
                  <a:gd name="T1" fmla="*/ T0 w 11874"/>
                  <a:gd name="T2" fmla="+- 0 538 287"/>
                  <a:gd name="T3" fmla="*/ 538 h 1142"/>
                  <a:gd name="T4" fmla="+- 0 11736 31"/>
                  <a:gd name="T5" fmla="*/ T4 w 11874"/>
                  <a:gd name="T6" fmla="+- 0 538 287"/>
                  <a:gd name="T7" fmla="*/ 538 h 1142"/>
                  <a:gd name="T8" fmla="+- 0 11906 31"/>
                  <a:gd name="T9" fmla="*/ T8 w 11874"/>
                  <a:gd name="T10" fmla="+- 0 545 287"/>
                  <a:gd name="T11" fmla="*/ 545 h 1142"/>
                  <a:gd name="T12" fmla="+- 0 11906 31"/>
                  <a:gd name="T13" fmla="*/ T12 w 11874"/>
                  <a:gd name="T14" fmla="+- 0 538 287"/>
                  <a:gd name="T15" fmla="*/ 538 h 114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1874" h="1142">
                    <a:moveTo>
                      <a:pt x="11875" y="251"/>
                    </a:moveTo>
                    <a:lnTo>
                      <a:pt x="11705" y="251"/>
                    </a:lnTo>
                    <a:lnTo>
                      <a:pt x="11875" y="258"/>
                    </a:lnTo>
                    <a:lnTo>
                      <a:pt x="11875" y="251"/>
                    </a:lnTo>
                  </a:path>
                </a:pathLst>
              </a:custGeom>
              <a:solidFill>
                <a:srgbClr val="8DC6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</p:grpSp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0" y="0"/>
              <a:ext cx="6957" cy="1271"/>
              <a:chOff x="0" y="0"/>
              <a:chExt cx="6957" cy="1271"/>
            </a:xfrm>
          </p:grpSpPr>
          <p:sp>
            <p:nvSpPr>
              <p:cNvPr id="7" name="Freeform 12"/>
              <p:cNvSpPr>
                <a:spLocks/>
              </p:cNvSpPr>
              <p:nvPr/>
            </p:nvSpPr>
            <p:spPr bwMode="auto">
              <a:xfrm>
                <a:off x="0" y="0"/>
                <a:ext cx="6957" cy="1271"/>
              </a:xfrm>
              <a:custGeom>
                <a:avLst/>
                <a:gdLst>
                  <a:gd name="T0" fmla="*/ 0 w 6957"/>
                  <a:gd name="T1" fmla="*/ 0 h 1271"/>
                  <a:gd name="T2" fmla="*/ 0 w 6957"/>
                  <a:gd name="T3" fmla="*/ 92 h 1271"/>
                  <a:gd name="T4" fmla="*/ 8 w 6957"/>
                  <a:gd name="T5" fmla="*/ 96 h 1271"/>
                  <a:gd name="T6" fmla="*/ 265 w 6957"/>
                  <a:gd name="T7" fmla="*/ 226 h 1271"/>
                  <a:gd name="T8" fmla="*/ 521 w 6957"/>
                  <a:gd name="T9" fmla="*/ 347 h 1271"/>
                  <a:gd name="T10" fmla="*/ 776 w 6957"/>
                  <a:gd name="T11" fmla="*/ 460 h 1271"/>
                  <a:gd name="T12" fmla="*/ 1029 w 6957"/>
                  <a:gd name="T13" fmla="*/ 565 h 1271"/>
                  <a:gd name="T14" fmla="*/ 1280 w 6957"/>
                  <a:gd name="T15" fmla="*/ 661 h 1271"/>
                  <a:gd name="T16" fmla="*/ 1530 w 6957"/>
                  <a:gd name="T17" fmla="*/ 750 h 1271"/>
                  <a:gd name="T18" fmla="*/ 1779 w 6957"/>
                  <a:gd name="T19" fmla="*/ 831 h 1271"/>
                  <a:gd name="T20" fmla="*/ 2027 w 6957"/>
                  <a:gd name="T21" fmla="*/ 905 h 1271"/>
                  <a:gd name="T22" fmla="*/ 2273 w 6957"/>
                  <a:gd name="T23" fmla="*/ 971 h 1271"/>
                  <a:gd name="T24" fmla="*/ 2518 w 6957"/>
                  <a:gd name="T25" fmla="*/ 1031 h 1271"/>
                  <a:gd name="T26" fmla="*/ 2762 w 6957"/>
                  <a:gd name="T27" fmla="*/ 1083 h 1271"/>
                  <a:gd name="T28" fmla="*/ 3005 w 6957"/>
                  <a:gd name="T29" fmla="*/ 1128 h 1271"/>
                  <a:gd name="T30" fmla="*/ 3247 w 6957"/>
                  <a:gd name="T31" fmla="*/ 1167 h 1271"/>
                  <a:gd name="T32" fmla="*/ 3487 w 6957"/>
                  <a:gd name="T33" fmla="*/ 1199 h 1271"/>
                  <a:gd name="T34" fmla="*/ 3727 w 6957"/>
                  <a:gd name="T35" fmla="*/ 1225 h 1271"/>
                  <a:gd name="T36" fmla="*/ 3966 w 6957"/>
                  <a:gd name="T37" fmla="*/ 1245 h 1271"/>
                  <a:gd name="T38" fmla="*/ 4204 w 6957"/>
                  <a:gd name="T39" fmla="*/ 1259 h 1271"/>
                  <a:gd name="T40" fmla="*/ 4441 w 6957"/>
                  <a:gd name="T41" fmla="*/ 1268 h 1271"/>
                  <a:gd name="T42" fmla="*/ 4677 w 6957"/>
                  <a:gd name="T43" fmla="*/ 1271 h 1271"/>
                  <a:gd name="T44" fmla="*/ 4792 w 6957"/>
                  <a:gd name="T45" fmla="*/ 1270 h 1271"/>
                  <a:gd name="T46" fmla="*/ 4908 w 6957"/>
                  <a:gd name="T47" fmla="*/ 1268 h 1271"/>
                  <a:gd name="T48" fmla="*/ 5023 w 6957"/>
                  <a:gd name="T49" fmla="*/ 1265 h 1271"/>
                  <a:gd name="T50" fmla="*/ 5138 w 6957"/>
                  <a:gd name="T51" fmla="*/ 1260 h 1271"/>
                  <a:gd name="T52" fmla="*/ 5252 w 6957"/>
                  <a:gd name="T53" fmla="*/ 1255 h 1271"/>
                  <a:gd name="T54" fmla="*/ 5367 w 6957"/>
                  <a:gd name="T55" fmla="*/ 1248 h 1271"/>
                  <a:gd name="T56" fmla="*/ 5481 w 6957"/>
                  <a:gd name="T57" fmla="*/ 1240 h 1271"/>
                  <a:gd name="T58" fmla="*/ 5596 w 6957"/>
                  <a:gd name="T59" fmla="*/ 1231 h 1271"/>
                  <a:gd name="T60" fmla="*/ 5824 w 6957"/>
                  <a:gd name="T61" fmla="*/ 1209 h 1271"/>
                  <a:gd name="T62" fmla="*/ 5847 w 6957"/>
                  <a:gd name="T63" fmla="*/ 1206 h 1271"/>
                  <a:gd name="T64" fmla="*/ 4933 w 6957"/>
                  <a:gd name="T65" fmla="*/ 1206 h 1271"/>
                  <a:gd name="T66" fmla="*/ 4683 w 6957"/>
                  <a:gd name="T67" fmla="*/ 1204 h 1271"/>
                  <a:gd name="T68" fmla="*/ 4433 w 6957"/>
                  <a:gd name="T69" fmla="*/ 1195 h 1271"/>
                  <a:gd name="T70" fmla="*/ 4181 w 6957"/>
                  <a:gd name="T71" fmla="*/ 1180 h 1271"/>
                  <a:gd name="T72" fmla="*/ 3929 w 6957"/>
                  <a:gd name="T73" fmla="*/ 1160 h 1271"/>
                  <a:gd name="T74" fmla="*/ 3676 w 6957"/>
                  <a:gd name="T75" fmla="*/ 1133 h 1271"/>
                  <a:gd name="T76" fmla="*/ 3422 w 6957"/>
                  <a:gd name="T77" fmla="*/ 1099 h 1271"/>
                  <a:gd name="T78" fmla="*/ 3167 w 6957"/>
                  <a:gd name="T79" fmla="*/ 1058 h 1271"/>
                  <a:gd name="T80" fmla="*/ 2911 w 6957"/>
                  <a:gd name="T81" fmla="*/ 1011 h 1271"/>
                  <a:gd name="T82" fmla="*/ 2654 w 6957"/>
                  <a:gd name="T83" fmla="*/ 956 h 1271"/>
                  <a:gd name="T84" fmla="*/ 2396 w 6957"/>
                  <a:gd name="T85" fmla="*/ 894 h 1271"/>
                  <a:gd name="T86" fmla="*/ 2137 w 6957"/>
                  <a:gd name="T87" fmla="*/ 825 h 1271"/>
                  <a:gd name="T88" fmla="*/ 1877 w 6957"/>
                  <a:gd name="T89" fmla="*/ 747 h 1271"/>
                  <a:gd name="T90" fmla="*/ 1615 w 6957"/>
                  <a:gd name="T91" fmla="*/ 662 h 1271"/>
                  <a:gd name="T92" fmla="*/ 1353 w 6957"/>
                  <a:gd name="T93" fmla="*/ 568 h 1271"/>
                  <a:gd name="T94" fmla="*/ 1089 w 6957"/>
                  <a:gd name="T95" fmla="*/ 466 h 1271"/>
                  <a:gd name="T96" fmla="*/ 824 w 6957"/>
                  <a:gd name="T97" fmla="*/ 356 h 1271"/>
                  <a:gd name="T98" fmla="*/ 557 w 6957"/>
                  <a:gd name="T99" fmla="*/ 237 h 1271"/>
                  <a:gd name="T100" fmla="*/ 289 w 6957"/>
                  <a:gd name="T101" fmla="*/ 108 h 1271"/>
                  <a:gd name="T102" fmla="*/ 77 w 6957"/>
                  <a:gd name="T103" fmla="*/ 0 h 1271"/>
                  <a:gd name="T104" fmla="*/ 0 w 6957"/>
                  <a:gd name="T105" fmla="*/ 0 h 1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57" h="1271">
                    <a:moveTo>
                      <a:pt x="0" y="0"/>
                    </a:moveTo>
                    <a:lnTo>
                      <a:pt x="0" y="92"/>
                    </a:lnTo>
                    <a:lnTo>
                      <a:pt x="8" y="96"/>
                    </a:lnTo>
                    <a:lnTo>
                      <a:pt x="265" y="226"/>
                    </a:lnTo>
                    <a:lnTo>
                      <a:pt x="521" y="347"/>
                    </a:lnTo>
                    <a:lnTo>
                      <a:pt x="776" y="460"/>
                    </a:lnTo>
                    <a:lnTo>
                      <a:pt x="1029" y="565"/>
                    </a:lnTo>
                    <a:lnTo>
                      <a:pt x="1280" y="661"/>
                    </a:lnTo>
                    <a:lnTo>
                      <a:pt x="1530" y="750"/>
                    </a:lnTo>
                    <a:lnTo>
                      <a:pt x="1779" y="831"/>
                    </a:lnTo>
                    <a:lnTo>
                      <a:pt x="2027" y="905"/>
                    </a:lnTo>
                    <a:lnTo>
                      <a:pt x="2273" y="971"/>
                    </a:lnTo>
                    <a:lnTo>
                      <a:pt x="2518" y="1031"/>
                    </a:lnTo>
                    <a:lnTo>
                      <a:pt x="2762" y="1083"/>
                    </a:lnTo>
                    <a:lnTo>
                      <a:pt x="3005" y="1128"/>
                    </a:lnTo>
                    <a:lnTo>
                      <a:pt x="3247" y="1167"/>
                    </a:lnTo>
                    <a:lnTo>
                      <a:pt x="3487" y="1199"/>
                    </a:lnTo>
                    <a:lnTo>
                      <a:pt x="3727" y="1225"/>
                    </a:lnTo>
                    <a:lnTo>
                      <a:pt x="3966" y="1245"/>
                    </a:lnTo>
                    <a:lnTo>
                      <a:pt x="4204" y="1259"/>
                    </a:lnTo>
                    <a:lnTo>
                      <a:pt x="4441" y="1268"/>
                    </a:lnTo>
                    <a:lnTo>
                      <a:pt x="4677" y="1271"/>
                    </a:lnTo>
                    <a:lnTo>
                      <a:pt x="4792" y="1270"/>
                    </a:lnTo>
                    <a:lnTo>
                      <a:pt x="4908" y="1268"/>
                    </a:lnTo>
                    <a:lnTo>
                      <a:pt x="5023" y="1265"/>
                    </a:lnTo>
                    <a:lnTo>
                      <a:pt x="5138" y="1260"/>
                    </a:lnTo>
                    <a:lnTo>
                      <a:pt x="5252" y="1255"/>
                    </a:lnTo>
                    <a:lnTo>
                      <a:pt x="5367" y="1248"/>
                    </a:lnTo>
                    <a:lnTo>
                      <a:pt x="5481" y="1240"/>
                    </a:lnTo>
                    <a:lnTo>
                      <a:pt x="5596" y="1231"/>
                    </a:lnTo>
                    <a:lnTo>
                      <a:pt x="5824" y="1209"/>
                    </a:lnTo>
                    <a:lnTo>
                      <a:pt x="5847" y="1206"/>
                    </a:lnTo>
                    <a:lnTo>
                      <a:pt x="4933" y="1206"/>
                    </a:lnTo>
                    <a:lnTo>
                      <a:pt x="4683" y="1204"/>
                    </a:lnTo>
                    <a:lnTo>
                      <a:pt x="4433" y="1195"/>
                    </a:lnTo>
                    <a:lnTo>
                      <a:pt x="4181" y="1180"/>
                    </a:lnTo>
                    <a:lnTo>
                      <a:pt x="3929" y="1160"/>
                    </a:lnTo>
                    <a:lnTo>
                      <a:pt x="3676" y="1133"/>
                    </a:lnTo>
                    <a:lnTo>
                      <a:pt x="3422" y="1099"/>
                    </a:lnTo>
                    <a:lnTo>
                      <a:pt x="3167" y="1058"/>
                    </a:lnTo>
                    <a:lnTo>
                      <a:pt x="2911" y="1011"/>
                    </a:lnTo>
                    <a:lnTo>
                      <a:pt x="2654" y="956"/>
                    </a:lnTo>
                    <a:lnTo>
                      <a:pt x="2396" y="894"/>
                    </a:lnTo>
                    <a:lnTo>
                      <a:pt x="2137" y="825"/>
                    </a:lnTo>
                    <a:lnTo>
                      <a:pt x="1877" y="747"/>
                    </a:lnTo>
                    <a:lnTo>
                      <a:pt x="1615" y="662"/>
                    </a:lnTo>
                    <a:lnTo>
                      <a:pt x="1353" y="568"/>
                    </a:lnTo>
                    <a:lnTo>
                      <a:pt x="1089" y="466"/>
                    </a:lnTo>
                    <a:lnTo>
                      <a:pt x="824" y="356"/>
                    </a:lnTo>
                    <a:lnTo>
                      <a:pt x="557" y="237"/>
                    </a:lnTo>
                    <a:lnTo>
                      <a:pt x="289" y="108"/>
                    </a:lnTo>
                    <a:lnTo>
                      <a:pt x="77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3DD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8" name="Freeform 13"/>
              <p:cNvSpPr>
                <a:spLocks/>
              </p:cNvSpPr>
              <p:nvPr/>
            </p:nvSpPr>
            <p:spPr bwMode="auto">
              <a:xfrm>
                <a:off x="0" y="0"/>
                <a:ext cx="6957" cy="1271"/>
              </a:xfrm>
              <a:custGeom>
                <a:avLst/>
                <a:gdLst>
                  <a:gd name="T0" fmla="*/ 6957 w 6957"/>
                  <a:gd name="T1" fmla="*/ 1038 h 1271"/>
                  <a:gd name="T2" fmla="*/ 6856 w 6957"/>
                  <a:gd name="T3" fmla="*/ 1054 h 1271"/>
                  <a:gd name="T4" fmla="*/ 6655 w 6957"/>
                  <a:gd name="T5" fmla="*/ 1083 h 1271"/>
                  <a:gd name="T6" fmla="*/ 6555 w 6957"/>
                  <a:gd name="T7" fmla="*/ 1096 h 1271"/>
                  <a:gd name="T8" fmla="*/ 6353 w 6957"/>
                  <a:gd name="T9" fmla="*/ 1121 h 1271"/>
                  <a:gd name="T10" fmla="*/ 6151 w 6957"/>
                  <a:gd name="T11" fmla="*/ 1143 h 1271"/>
                  <a:gd name="T12" fmla="*/ 5949 w 6957"/>
                  <a:gd name="T13" fmla="*/ 1162 h 1271"/>
                  <a:gd name="T14" fmla="*/ 5747 w 6957"/>
                  <a:gd name="T15" fmla="*/ 1178 h 1271"/>
                  <a:gd name="T16" fmla="*/ 5544 w 6957"/>
                  <a:gd name="T17" fmla="*/ 1190 h 1271"/>
                  <a:gd name="T18" fmla="*/ 5341 w 6957"/>
                  <a:gd name="T19" fmla="*/ 1199 h 1271"/>
                  <a:gd name="T20" fmla="*/ 5137 w 6957"/>
                  <a:gd name="T21" fmla="*/ 1205 h 1271"/>
                  <a:gd name="T22" fmla="*/ 4933 w 6957"/>
                  <a:gd name="T23" fmla="*/ 1206 h 1271"/>
                  <a:gd name="T24" fmla="*/ 5847 w 6957"/>
                  <a:gd name="T25" fmla="*/ 1206 h 1271"/>
                  <a:gd name="T26" fmla="*/ 6051 w 6957"/>
                  <a:gd name="T27" fmla="*/ 1183 h 1271"/>
                  <a:gd name="T28" fmla="*/ 6279 w 6957"/>
                  <a:gd name="T29" fmla="*/ 1153 h 1271"/>
                  <a:gd name="T30" fmla="*/ 6505 w 6957"/>
                  <a:gd name="T31" fmla="*/ 1118 h 1271"/>
                  <a:gd name="T32" fmla="*/ 6715 w 6957"/>
                  <a:gd name="T33" fmla="*/ 1083 h 1271"/>
                  <a:gd name="T34" fmla="*/ 6957 w 6957"/>
                  <a:gd name="T35" fmla="*/ 1038 h 1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6957" h="1271">
                    <a:moveTo>
                      <a:pt x="6957" y="1038"/>
                    </a:moveTo>
                    <a:lnTo>
                      <a:pt x="6856" y="1054"/>
                    </a:lnTo>
                    <a:lnTo>
                      <a:pt x="6655" y="1083"/>
                    </a:lnTo>
                    <a:lnTo>
                      <a:pt x="6555" y="1096"/>
                    </a:lnTo>
                    <a:lnTo>
                      <a:pt x="6353" y="1121"/>
                    </a:lnTo>
                    <a:lnTo>
                      <a:pt x="6151" y="1143"/>
                    </a:lnTo>
                    <a:lnTo>
                      <a:pt x="5949" y="1162"/>
                    </a:lnTo>
                    <a:lnTo>
                      <a:pt x="5747" y="1178"/>
                    </a:lnTo>
                    <a:lnTo>
                      <a:pt x="5544" y="1190"/>
                    </a:lnTo>
                    <a:lnTo>
                      <a:pt x="5341" y="1199"/>
                    </a:lnTo>
                    <a:lnTo>
                      <a:pt x="5137" y="1205"/>
                    </a:lnTo>
                    <a:lnTo>
                      <a:pt x="4933" y="1206"/>
                    </a:lnTo>
                    <a:lnTo>
                      <a:pt x="5847" y="1206"/>
                    </a:lnTo>
                    <a:lnTo>
                      <a:pt x="6051" y="1183"/>
                    </a:lnTo>
                    <a:lnTo>
                      <a:pt x="6279" y="1153"/>
                    </a:lnTo>
                    <a:lnTo>
                      <a:pt x="6505" y="1118"/>
                    </a:lnTo>
                    <a:lnTo>
                      <a:pt x="6715" y="1083"/>
                    </a:lnTo>
                    <a:lnTo>
                      <a:pt x="6957" y="1038"/>
                    </a:lnTo>
                  </a:path>
                </a:pathLst>
              </a:custGeom>
              <a:solidFill>
                <a:srgbClr val="C3DD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6" name="Group 14"/>
          <p:cNvGrpSpPr>
            <a:grpSpLocks/>
          </p:cNvGrpSpPr>
          <p:nvPr/>
        </p:nvGrpSpPr>
        <p:grpSpPr bwMode="auto">
          <a:xfrm rot="10800000">
            <a:off x="0" y="6115478"/>
            <a:ext cx="13526218" cy="718881"/>
            <a:chOff x="0" y="0"/>
            <a:chExt cx="11906" cy="1509"/>
          </a:xfrm>
        </p:grpSpPr>
        <p:grpSp>
          <p:nvGrpSpPr>
            <p:cNvPr id="15" name="Group 15"/>
            <p:cNvGrpSpPr>
              <a:grpSpLocks/>
            </p:cNvGrpSpPr>
            <p:nvPr/>
          </p:nvGrpSpPr>
          <p:grpSpPr bwMode="auto">
            <a:xfrm>
              <a:off x="1829" y="537"/>
              <a:ext cx="10077" cy="962"/>
              <a:chOff x="1829" y="537"/>
              <a:chExt cx="10077" cy="962"/>
            </a:xfrm>
          </p:grpSpPr>
          <p:sp>
            <p:nvSpPr>
              <p:cNvPr id="24" name="Freeform 4"/>
              <p:cNvSpPr>
                <a:spLocks/>
              </p:cNvSpPr>
              <p:nvPr/>
            </p:nvSpPr>
            <p:spPr bwMode="auto">
              <a:xfrm>
                <a:off x="1829" y="537"/>
                <a:ext cx="10077" cy="962"/>
              </a:xfrm>
              <a:custGeom>
                <a:avLst/>
                <a:gdLst>
                  <a:gd name="T0" fmla="+- 0 1829 1829"/>
                  <a:gd name="T1" fmla="*/ T0 w 10077"/>
                  <a:gd name="T2" fmla="+- 0 1319 537"/>
                  <a:gd name="T3" fmla="*/ 1319 h 962"/>
                  <a:gd name="T4" fmla="+- 0 2057 1829"/>
                  <a:gd name="T5" fmla="*/ T4 w 10077"/>
                  <a:gd name="T6" fmla="+- 0 1354 537"/>
                  <a:gd name="T7" fmla="*/ 1354 h 962"/>
                  <a:gd name="T8" fmla="+- 0 2287 1829"/>
                  <a:gd name="T9" fmla="*/ T8 w 10077"/>
                  <a:gd name="T10" fmla="+- 0 1385 537"/>
                  <a:gd name="T11" fmla="*/ 1385 h 962"/>
                  <a:gd name="T12" fmla="+- 0 2518 1829"/>
                  <a:gd name="T13" fmla="*/ T12 w 10077"/>
                  <a:gd name="T14" fmla="+- 0 1412 537"/>
                  <a:gd name="T15" fmla="*/ 1412 h 962"/>
                  <a:gd name="T16" fmla="+- 0 2749 1829"/>
                  <a:gd name="T17" fmla="*/ T16 w 10077"/>
                  <a:gd name="T18" fmla="+- 0 1435 537"/>
                  <a:gd name="T19" fmla="*/ 1435 h 962"/>
                  <a:gd name="T20" fmla="+- 0 2980 1829"/>
                  <a:gd name="T21" fmla="*/ T20 w 10077"/>
                  <a:gd name="T22" fmla="+- 0 1454 537"/>
                  <a:gd name="T23" fmla="*/ 1454 h 962"/>
                  <a:gd name="T24" fmla="+- 0 3212 1829"/>
                  <a:gd name="T25" fmla="*/ T24 w 10077"/>
                  <a:gd name="T26" fmla="+- 0 1469 537"/>
                  <a:gd name="T27" fmla="*/ 1469 h 962"/>
                  <a:gd name="T28" fmla="+- 0 3443 1829"/>
                  <a:gd name="T29" fmla="*/ T28 w 10077"/>
                  <a:gd name="T30" fmla="+- 0 1481 537"/>
                  <a:gd name="T31" fmla="*/ 1481 h 962"/>
                  <a:gd name="T32" fmla="+- 0 3673 1829"/>
                  <a:gd name="T33" fmla="*/ T32 w 10077"/>
                  <a:gd name="T34" fmla="+- 0 1490 537"/>
                  <a:gd name="T35" fmla="*/ 1490 h 962"/>
                  <a:gd name="T36" fmla="+- 0 3901 1829"/>
                  <a:gd name="T37" fmla="*/ T36 w 10077"/>
                  <a:gd name="T38" fmla="+- 0 1496 537"/>
                  <a:gd name="T39" fmla="*/ 1496 h 962"/>
                  <a:gd name="T40" fmla="+- 0 4129 1829"/>
                  <a:gd name="T41" fmla="*/ T40 w 10077"/>
                  <a:gd name="T42" fmla="+- 0 1499 537"/>
                  <a:gd name="T43" fmla="*/ 1499 h 962"/>
                  <a:gd name="T44" fmla="+- 0 4354 1829"/>
                  <a:gd name="T45" fmla="*/ T44 w 10077"/>
                  <a:gd name="T46" fmla="+- 0 1499 537"/>
                  <a:gd name="T47" fmla="*/ 1499 h 962"/>
                  <a:gd name="T48" fmla="+- 0 4577 1829"/>
                  <a:gd name="T49" fmla="*/ T48 w 10077"/>
                  <a:gd name="T50" fmla="+- 0 1497 537"/>
                  <a:gd name="T51" fmla="*/ 1497 h 962"/>
                  <a:gd name="T52" fmla="+- 0 5015 1829"/>
                  <a:gd name="T53" fmla="*/ T52 w 10077"/>
                  <a:gd name="T54" fmla="+- 0 1487 537"/>
                  <a:gd name="T55" fmla="*/ 1487 h 962"/>
                  <a:gd name="T56" fmla="+- 0 5439 1829"/>
                  <a:gd name="T57" fmla="*/ T56 w 10077"/>
                  <a:gd name="T58" fmla="+- 0 1469 537"/>
                  <a:gd name="T59" fmla="*/ 1469 h 962"/>
                  <a:gd name="T60" fmla="+- 0 5847 1829"/>
                  <a:gd name="T61" fmla="*/ T60 w 10077"/>
                  <a:gd name="T62" fmla="+- 0 1446 537"/>
                  <a:gd name="T63" fmla="*/ 1446 h 962"/>
                  <a:gd name="T64" fmla="+- 0 6085 1829"/>
                  <a:gd name="T65" fmla="*/ T64 w 10077"/>
                  <a:gd name="T66" fmla="+- 0 1429 537"/>
                  <a:gd name="T67" fmla="*/ 1429 h 962"/>
                  <a:gd name="T68" fmla="+- 0 3524 1829"/>
                  <a:gd name="T69" fmla="*/ T68 w 10077"/>
                  <a:gd name="T70" fmla="+- 0 1429 537"/>
                  <a:gd name="T71" fmla="*/ 1429 h 962"/>
                  <a:gd name="T72" fmla="+- 0 3281 1829"/>
                  <a:gd name="T73" fmla="*/ T72 w 10077"/>
                  <a:gd name="T74" fmla="+- 0 1426 537"/>
                  <a:gd name="T75" fmla="*/ 1426 h 962"/>
                  <a:gd name="T76" fmla="+- 0 3038 1829"/>
                  <a:gd name="T77" fmla="*/ T76 w 10077"/>
                  <a:gd name="T78" fmla="+- 0 1419 537"/>
                  <a:gd name="T79" fmla="*/ 1419 h 962"/>
                  <a:gd name="T80" fmla="+- 0 2795 1829"/>
                  <a:gd name="T81" fmla="*/ T80 w 10077"/>
                  <a:gd name="T82" fmla="+- 0 1408 537"/>
                  <a:gd name="T83" fmla="*/ 1408 h 962"/>
                  <a:gd name="T84" fmla="+- 0 2551 1829"/>
                  <a:gd name="T85" fmla="*/ T84 w 10077"/>
                  <a:gd name="T86" fmla="+- 0 1393 537"/>
                  <a:gd name="T87" fmla="*/ 1393 h 962"/>
                  <a:gd name="T88" fmla="+- 0 2309 1829"/>
                  <a:gd name="T89" fmla="*/ T88 w 10077"/>
                  <a:gd name="T90" fmla="+- 0 1373 537"/>
                  <a:gd name="T91" fmla="*/ 1373 h 962"/>
                  <a:gd name="T92" fmla="+- 0 2068 1829"/>
                  <a:gd name="T93" fmla="*/ T92 w 10077"/>
                  <a:gd name="T94" fmla="+- 0 1348 537"/>
                  <a:gd name="T95" fmla="*/ 1348 h 962"/>
                  <a:gd name="T96" fmla="+- 0 1829 1829"/>
                  <a:gd name="T97" fmla="*/ T96 w 10077"/>
                  <a:gd name="T98" fmla="+- 0 1319 537"/>
                  <a:gd name="T99" fmla="*/ 1319 h 96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</a:cxnLst>
                <a:rect l="0" t="0" r="r" b="b"/>
                <a:pathLst>
                  <a:path w="10077" h="962">
                    <a:moveTo>
                      <a:pt x="0" y="782"/>
                    </a:moveTo>
                    <a:lnTo>
                      <a:pt x="228" y="817"/>
                    </a:lnTo>
                    <a:lnTo>
                      <a:pt x="458" y="848"/>
                    </a:lnTo>
                    <a:lnTo>
                      <a:pt x="689" y="875"/>
                    </a:lnTo>
                    <a:lnTo>
                      <a:pt x="920" y="898"/>
                    </a:lnTo>
                    <a:lnTo>
                      <a:pt x="1151" y="917"/>
                    </a:lnTo>
                    <a:lnTo>
                      <a:pt x="1383" y="932"/>
                    </a:lnTo>
                    <a:lnTo>
                      <a:pt x="1614" y="944"/>
                    </a:lnTo>
                    <a:lnTo>
                      <a:pt x="1844" y="953"/>
                    </a:lnTo>
                    <a:lnTo>
                      <a:pt x="2072" y="959"/>
                    </a:lnTo>
                    <a:lnTo>
                      <a:pt x="2300" y="962"/>
                    </a:lnTo>
                    <a:lnTo>
                      <a:pt x="2525" y="962"/>
                    </a:lnTo>
                    <a:lnTo>
                      <a:pt x="2748" y="960"/>
                    </a:lnTo>
                    <a:lnTo>
                      <a:pt x="3186" y="950"/>
                    </a:lnTo>
                    <a:lnTo>
                      <a:pt x="3610" y="932"/>
                    </a:lnTo>
                    <a:lnTo>
                      <a:pt x="4018" y="909"/>
                    </a:lnTo>
                    <a:lnTo>
                      <a:pt x="4256" y="892"/>
                    </a:lnTo>
                    <a:lnTo>
                      <a:pt x="1695" y="892"/>
                    </a:lnTo>
                    <a:lnTo>
                      <a:pt x="1452" y="889"/>
                    </a:lnTo>
                    <a:lnTo>
                      <a:pt x="1209" y="882"/>
                    </a:lnTo>
                    <a:lnTo>
                      <a:pt x="966" y="871"/>
                    </a:lnTo>
                    <a:lnTo>
                      <a:pt x="722" y="856"/>
                    </a:lnTo>
                    <a:lnTo>
                      <a:pt x="480" y="836"/>
                    </a:lnTo>
                    <a:lnTo>
                      <a:pt x="239" y="811"/>
                    </a:lnTo>
                    <a:lnTo>
                      <a:pt x="0" y="782"/>
                    </a:lnTo>
                  </a:path>
                </a:pathLst>
              </a:custGeom>
              <a:solidFill>
                <a:srgbClr val="C3DD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25" name="Freeform 5"/>
              <p:cNvSpPr>
                <a:spLocks/>
              </p:cNvSpPr>
              <p:nvPr/>
            </p:nvSpPr>
            <p:spPr bwMode="auto">
              <a:xfrm>
                <a:off x="1829" y="537"/>
                <a:ext cx="10077" cy="962"/>
              </a:xfrm>
              <a:custGeom>
                <a:avLst/>
                <a:gdLst>
                  <a:gd name="T0" fmla="+- 0 11692 1829"/>
                  <a:gd name="T1" fmla="*/ T0 w 10077"/>
                  <a:gd name="T2" fmla="+- 0 537 537"/>
                  <a:gd name="T3" fmla="*/ 537 h 962"/>
                  <a:gd name="T4" fmla="+- 0 11231 1829"/>
                  <a:gd name="T5" fmla="*/ T4 w 10077"/>
                  <a:gd name="T6" fmla="+- 0 544 537"/>
                  <a:gd name="T7" fmla="*/ 544 h 962"/>
                  <a:gd name="T8" fmla="+- 0 10765 1829"/>
                  <a:gd name="T9" fmla="*/ T8 w 10077"/>
                  <a:gd name="T10" fmla="+- 0 573 537"/>
                  <a:gd name="T11" fmla="*/ 573 h 962"/>
                  <a:gd name="T12" fmla="+- 0 10294 1829"/>
                  <a:gd name="T13" fmla="*/ T12 w 10077"/>
                  <a:gd name="T14" fmla="+- 0 620 537"/>
                  <a:gd name="T15" fmla="*/ 620 h 962"/>
                  <a:gd name="T16" fmla="+- 0 9819 1829"/>
                  <a:gd name="T17" fmla="*/ T16 w 10077"/>
                  <a:gd name="T18" fmla="+- 0 683 537"/>
                  <a:gd name="T19" fmla="*/ 683 h 962"/>
                  <a:gd name="T20" fmla="+- 0 9342 1829"/>
                  <a:gd name="T21" fmla="*/ T20 w 10077"/>
                  <a:gd name="T22" fmla="+- 0 756 537"/>
                  <a:gd name="T23" fmla="*/ 756 h 962"/>
                  <a:gd name="T24" fmla="+- 0 7419 1829"/>
                  <a:gd name="T25" fmla="*/ T24 w 10077"/>
                  <a:gd name="T26" fmla="+- 0 1090 537"/>
                  <a:gd name="T27" fmla="*/ 1090 h 962"/>
                  <a:gd name="T28" fmla="+- 0 6938 1829"/>
                  <a:gd name="T29" fmla="*/ T28 w 10077"/>
                  <a:gd name="T30" fmla="+- 0 1166 537"/>
                  <a:gd name="T31" fmla="*/ 1166 h 962"/>
                  <a:gd name="T32" fmla="+- 0 6459 1829"/>
                  <a:gd name="T33" fmla="*/ T32 w 10077"/>
                  <a:gd name="T34" fmla="+- 0 1232 537"/>
                  <a:gd name="T35" fmla="*/ 1232 h 962"/>
                  <a:gd name="T36" fmla="+- 0 6258 1829"/>
                  <a:gd name="T37" fmla="*/ T36 w 10077"/>
                  <a:gd name="T38" fmla="+- 0 1257 537"/>
                  <a:gd name="T39" fmla="*/ 1257 h 962"/>
                  <a:gd name="T40" fmla="+- 0 5841 1829"/>
                  <a:gd name="T41" fmla="*/ T40 w 10077"/>
                  <a:gd name="T42" fmla="+- 0 1304 537"/>
                  <a:gd name="T43" fmla="*/ 1304 h 962"/>
                  <a:gd name="T44" fmla="+- 0 5403 1829"/>
                  <a:gd name="T45" fmla="*/ T44 w 10077"/>
                  <a:gd name="T46" fmla="+- 0 1346 537"/>
                  <a:gd name="T47" fmla="*/ 1346 h 962"/>
                  <a:gd name="T48" fmla="+- 0 4950 1829"/>
                  <a:gd name="T49" fmla="*/ T48 w 10077"/>
                  <a:gd name="T50" fmla="+- 0 1381 537"/>
                  <a:gd name="T51" fmla="*/ 1381 h 962"/>
                  <a:gd name="T52" fmla="+- 0 4718 1829"/>
                  <a:gd name="T53" fmla="*/ T52 w 10077"/>
                  <a:gd name="T54" fmla="+- 0 1396 537"/>
                  <a:gd name="T55" fmla="*/ 1396 h 962"/>
                  <a:gd name="T56" fmla="+- 0 4483 1829"/>
                  <a:gd name="T57" fmla="*/ T56 w 10077"/>
                  <a:gd name="T58" fmla="+- 0 1408 537"/>
                  <a:gd name="T59" fmla="*/ 1408 h 962"/>
                  <a:gd name="T60" fmla="+- 0 4246 1829"/>
                  <a:gd name="T61" fmla="*/ T60 w 10077"/>
                  <a:gd name="T62" fmla="+- 0 1418 537"/>
                  <a:gd name="T63" fmla="*/ 1418 h 962"/>
                  <a:gd name="T64" fmla="+- 0 4007 1829"/>
                  <a:gd name="T65" fmla="*/ T64 w 10077"/>
                  <a:gd name="T66" fmla="+- 0 1425 537"/>
                  <a:gd name="T67" fmla="*/ 1425 h 962"/>
                  <a:gd name="T68" fmla="+- 0 3766 1829"/>
                  <a:gd name="T69" fmla="*/ T68 w 10077"/>
                  <a:gd name="T70" fmla="+- 0 1429 537"/>
                  <a:gd name="T71" fmla="*/ 1429 h 962"/>
                  <a:gd name="T72" fmla="+- 0 3524 1829"/>
                  <a:gd name="T73" fmla="*/ T72 w 10077"/>
                  <a:gd name="T74" fmla="+- 0 1429 537"/>
                  <a:gd name="T75" fmla="*/ 1429 h 962"/>
                  <a:gd name="T76" fmla="+- 0 6085 1829"/>
                  <a:gd name="T77" fmla="*/ T76 w 10077"/>
                  <a:gd name="T78" fmla="+- 0 1429 537"/>
                  <a:gd name="T79" fmla="*/ 1429 h 962"/>
                  <a:gd name="T80" fmla="+- 0 6236 1829"/>
                  <a:gd name="T81" fmla="*/ T80 w 10077"/>
                  <a:gd name="T82" fmla="+- 0 1418 537"/>
                  <a:gd name="T83" fmla="*/ 1418 h 962"/>
                  <a:gd name="T84" fmla="+- 0 6719 1829"/>
                  <a:gd name="T85" fmla="*/ T84 w 10077"/>
                  <a:gd name="T86" fmla="+- 0 1374 537"/>
                  <a:gd name="T87" fmla="*/ 1374 h 962"/>
                  <a:gd name="T88" fmla="+- 0 7205 1829"/>
                  <a:gd name="T89" fmla="*/ T88 w 10077"/>
                  <a:gd name="T90" fmla="+- 0 1320 537"/>
                  <a:gd name="T91" fmla="*/ 1320 h 962"/>
                  <a:gd name="T92" fmla="+- 0 9149 1829"/>
                  <a:gd name="T93" fmla="*/ T92 w 10077"/>
                  <a:gd name="T94" fmla="+- 0 1075 537"/>
                  <a:gd name="T95" fmla="*/ 1075 h 962"/>
                  <a:gd name="T96" fmla="+- 0 9631 1829"/>
                  <a:gd name="T97" fmla="*/ T96 w 10077"/>
                  <a:gd name="T98" fmla="+- 0 1024 537"/>
                  <a:gd name="T99" fmla="*/ 1024 h 962"/>
                  <a:gd name="T100" fmla="+- 0 10110 1829"/>
                  <a:gd name="T101" fmla="*/ T100 w 10077"/>
                  <a:gd name="T102" fmla="+- 0 985 537"/>
                  <a:gd name="T103" fmla="*/ 985 h 962"/>
                  <a:gd name="T104" fmla="+- 0 10584 1829"/>
                  <a:gd name="T105" fmla="*/ T104 w 10077"/>
                  <a:gd name="T106" fmla="+- 0 961 537"/>
                  <a:gd name="T107" fmla="*/ 961 h 962"/>
                  <a:gd name="T108" fmla="+- 0 11053 1829"/>
                  <a:gd name="T109" fmla="*/ T108 w 10077"/>
                  <a:gd name="T110" fmla="+- 0 956 537"/>
                  <a:gd name="T111" fmla="*/ 956 h 962"/>
                  <a:gd name="T112" fmla="+- 0 11905 1829"/>
                  <a:gd name="T113" fmla="*/ T112 w 10077"/>
                  <a:gd name="T114" fmla="+- 0 956 537"/>
                  <a:gd name="T115" fmla="*/ 956 h 962"/>
                  <a:gd name="T116" fmla="+- 0 11905 1829"/>
                  <a:gd name="T117" fmla="*/ T116 w 10077"/>
                  <a:gd name="T118" fmla="+- 0 546 537"/>
                  <a:gd name="T119" fmla="*/ 546 h 962"/>
                  <a:gd name="T120" fmla="+- 0 11692 1829"/>
                  <a:gd name="T121" fmla="*/ T120 w 10077"/>
                  <a:gd name="T122" fmla="+- 0 537 537"/>
                  <a:gd name="T123" fmla="*/ 537 h 96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</a:cxnLst>
                <a:rect l="0" t="0" r="r" b="b"/>
                <a:pathLst>
                  <a:path w="10077" h="962">
                    <a:moveTo>
                      <a:pt x="9863" y="0"/>
                    </a:moveTo>
                    <a:lnTo>
                      <a:pt x="9402" y="7"/>
                    </a:lnTo>
                    <a:lnTo>
                      <a:pt x="8936" y="36"/>
                    </a:lnTo>
                    <a:lnTo>
                      <a:pt x="8465" y="83"/>
                    </a:lnTo>
                    <a:lnTo>
                      <a:pt x="7990" y="146"/>
                    </a:lnTo>
                    <a:lnTo>
                      <a:pt x="7513" y="219"/>
                    </a:lnTo>
                    <a:lnTo>
                      <a:pt x="5590" y="553"/>
                    </a:lnTo>
                    <a:lnTo>
                      <a:pt x="5109" y="629"/>
                    </a:lnTo>
                    <a:lnTo>
                      <a:pt x="4630" y="695"/>
                    </a:lnTo>
                    <a:lnTo>
                      <a:pt x="4429" y="720"/>
                    </a:lnTo>
                    <a:lnTo>
                      <a:pt x="4012" y="767"/>
                    </a:lnTo>
                    <a:lnTo>
                      <a:pt x="3574" y="809"/>
                    </a:lnTo>
                    <a:lnTo>
                      <a:pt x="3121" y="844"/>
                    </a:lnTo>
                    <a:lnTo>
                      <a:pt x="2889" y="859"/>
                    </a:lnTo>
                    <a:lnTo>
                      <a:pt x="2654" y="871"/>
                    </a:lnTo>
                    <a:lnTo>
                      <a:pt x="2417" y="881"/>
                    </a:lnTo>
                    <a:lnTo>
                      <a:pt x="2178" y="888"/>
                    </a:lnTo>
                    <a:lnTo>
                      <a:pt x="1937" y="892"/>
                    </a:lnTo>
                    <a:lnTo>
                      <a:pt x="1695" y="892"/>
                    </a:lnTo>
                    <a:lnTo>
                      <a:pt x="4256" y="892"/>
                    </a:lnTo>
                    <a:lnTo>
                      <a:pt x="4407" y="881"/>
                    </a:lnTo>
                    <a:lnTo>
                      <a:pt x="4890" y="837"/>
                    </a:lnTo>
                    <a:lnTo>
                      <a:pt x="5376" y="783"/>
                    </a:lnTo>
                    <a:lnTo>
                      <a:pt x="7320" y="538"/>
                    </a:lnTo>
                    <a:lnTo>
                      <a:pt x="7802" y="487"/>
                    </a:lnTo>
                    <a:lnTo>
                      <a:pt x="8281" y="448"/>
                    </a:lnTo>
                    <a:lnTo>
                      <a:pt x="8755" y="424"/>
                    </a:lnTo>
                    <a:lnTo>
                      <a:pt x="9224" y="419"/>
                    </a:lnTo>
                    <a:lnTo>
                      <a:pt x="10076" y="419"/>
                    </a:lnTo>
                    <a:lnTo>
                      <a:pt x="10076" y="9"/>
                    </a:lnTo>
                    <a:lnTo>
                      <a:pt x="9863" y="0"/>
                    </a:lnTo>
                  </a:path>
                </a:pathLst>
              </a:custGeom>
              <a:solidFill>
                <a:srgbClr val="C3DD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26" name="Freeform 6"/>
              <p:cNvSpPr>
                <a:spLocks/>
              </p:cNvSpPr>
              <p:nvPr/>
            </p:nvSpPr>
            <p:spPr bwMode="auto">
              <a:xfrm>
                <a:off x="1829" y="537"/>
                <a:ext cx="10077" cy="962"/>
              </a:xfrm>
              <a:custGeom>
                <a:avLst/>
                <a:gdLst>
                  <a:gd name="T0" fmla="+- 0 11905 1829"/>
                  <a:gd name="T1" fmla="*/ T0 w 10077"/>
                  <a:gd name="T2" fmla="+- 0 956 537"/>
                  <a:gd name="T3" fmla="*/ 956 h 962"/>
                  <a:gd name="T4" fmla="+- 0 11053 1829"/>
                  <a:gd name="T5" fmla="*/ T4 w 10077"/>
                  <a:gd name="T6" fmla="+- 0 956 537"/>
                  <a:gd name="T7" fmla="*/ 956 h 962"/>
                  <a:gd name="T8" fmla="+- 0 11516 1829"/>
                  <a:gd name="T9" fmla="*/ T8 w 10077"/>
                  <a:gd name="T10" fmla="+- 0 973 537"/>
                  <a:gd name="T11" fmla="*/ 973 h 962"/>
                  <a:gd name="T12" fmla="+- 0 11905 1829"/>
                  <a:gd name="T13" fmla="*/ T12 w 10077"/>
                  <a:gd name="T14" fmla="+- 0 1010 537"/>
                  <a:gd name="T15" fmla="*/ 1010 h 962"/>
                  <a:gd name="T16" fmla="+- 0 11905 1829"/>
                  <a:gd name="T17" fmla="*/ T16 w 10077"/>
                  <a:gd name="T18" fmla="+- 0 956 537"/>
                  <a:gd name="T19" fmla="*/ 956 h 96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0077" h="962">
                    <a:moveTo>
                      <a:pt x="10076" y="419"/>
                    </a:moveTo>
                    <a:lnTo>
                      <a:pt x="9224" y="419"/>
                    </a:lnTo>
                    <a:lnTo>
                      <a:pt x="9687" y="436"/>
                    </a:lnTo>
                    <a:lnTo>
                      <a:pt x="10076" y="473"/>
                    </a:lnTo>
                    <a:lnTo>
                      <a:pt x="10076" y="419"/>
                    </a:lnTo>
                  </a:path>
                </a:pathLst>
              </a:custGeom>
              <a:solidFill>
                <a:srgbClr val="C3DD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</p:grpSp>
        <p:grpSp>
          <p:nvGrpSpPr>
            <p:cNvPr id="16" name="Group 7"/>
            <p:cNvGrpSpPr>
              <a:grpSpLocks/>
            </p:cNvGrpSpPr>
            <p:nvPr/>
          </p:nvGrpSpPr>
          <p:grpSpPr bwMode="auto">
            <a:xfrm>
              <a:off x="31" y="287"/>
              <a:ext cx="11874" cy="1142"/>
              <a:chOff x="31" y="287"/>
              <a:chExt cx="11874" cy="1142"/>
            </a:xfrm>
          </p:grpSpPr>
          <p:sp>
            <p:nvSpPr>
              <p:cNvPr id="21" name="Freeform 20"/>
              <p:cNvSpPr>
                <a:spLocks/>
              </p:cNvSpPr>
              <p:nvPr/>
            </p:nvSpPr>
            <p:spPr bwMode="auto">
              <a:xfrm>
                <a:off x="31" y="287"/>
                <a:ext cx="11874" cy="1142"/>
              </a:xfrm>
              <a:custGeom>
                <a:avLst/>
                <a:gdLst>
                  <a:gd name="T0" fmla="+- 0 32 31"/>
                  <a:gd name="T1" fmla="*/ T0 w 11874"/>
                  <a:gd name="T2" fmla="+- 0 876 287"/>
                  <a:gd name="T3" fmla="*/ 876 h 1142"/>
                  <a:gd name="T4" fmla="+- 0 330 31"/>
                  <a:gd name="T5" fmla="*/ T4 w 11874"/>
                  <a:gd name="T6" fmla="+- 0 986 287"/>
                  <a:gd name="T7" fmla="*/ 986 h 1142"/>
                  <a:gd name="T8" fmla="+- 0 638 31"/>
                  <a:gd name="T9" fmla="*/ T8 w 11874"/>
                  <a:gd name="T10" fmla="+- 0 1079 287"/>
                  <a:gd name="T11" fmla="*/ 1079 h 1142"/>
                  <a:gd name="T12" fmla="+- 0 953 31"/>
                  <a:gd name="T13" fmla="*/ T12 w 11874"/>
                  <a:gd name="T14" fmla="+- 0 1160 287"/>
                  <a:gd name="T15" fmla="*/ 1160 h 1142"/>
                  <a:gd name="T16" fmla="+- 0 1275 31"/>
                  <a:gd name="T17" fmla="*/ T16 w 11874"/>
                  <a:gd name="T18" fmla="+- 0 1229 287"/>
                  <a:gd name="T19" fmla="*/ 1229 h 1142"/>
                  <a:gd name="T20" fmla="+- 0 1603 31"/>
                  <a:gd name="T21" fmla="*/ T20 w 11874"/>
                  <a:gd name="T22" fmla="+- 0 1286 287"/>
                  <a:gd name="T23" fmla="*/ 1286 h 1142"/>
                  <a:gd name="T24" fmla="+- 0 1936 31"/>
                  <a:gd name="T25" fmla="*/ T24 w 11874"/>
                  <a:gd name="T26" fmla="+- 0 1333 287"/>
                  <a:gd name="T27" fmla="*/ 1333 h 1142"/>
                  <a:gd name="T28" fmla="+- 0 2272 31"/>
                  <a:gd name="T29" fmla="*/ T28 w 11874"/>
                  <a:gd name="T30" fmla="+- 0 1370 287"/>
                  <a:gd name="T31" fmla="*/ 1370 h 1142"/>
                  <a:gd name="T32" fmla="+- 0 2610 31"/>
                  <a:gd name="T33" fmla="*/ T32 w 11874"/>
                  <a:gd name="T34" fmla="+- 0 1397 287"/>
                  <a:gd name="T35" fmla="*/ 1397 h 1142"/>
                  <a:gd name="T36" fmla="+- 0 2950 31"/>
                  <a:gd name="T37" fmla="*/ T36 w 11874"/>
                  <a:gd name="T38" fmla="+- 0 1416 287"/>
                  <a:gd name="T39" fmla="*/ 1416 h 1142"/>
                  <a:gd name="T40" fmla="+- 0 3290 31"/>
                  <a:gd name="T41" fmla="*/ T40 w 11874"/>
                  <a:gd name="T42" fmla="+- 0 1426 287"/>
                  <a:gd name="T43" fmla="*/ 1426 h 1142"/>
                  <a:gd name="T44" fmla="+- 0 3629 31"/>
                  <a:gd name="T45" fmla="*/ T44 w 11874"/>
                  <a:gd name="T46" fmla="+- 0 1429 287"/>
                  <a:gd name="T47" fmla="*/ 1429 h 1142"/>
                  <a:gd name="T48" fmla="+- 0 3966 31"/>
                  <a:gd name="T49" fmla="*/ T48 w 11874"/>
                  <a:gd name="T50" fmla="+- 0 1426 287"/>
                  <a:gd name="T51" fmla="*/ 1426 h 1142"/>
                  <a:gd name="T52" fmla="+- 0 4299 31"/>
                  <a:gd name="T53" fmla="*/ T52 w 11874"/>
                  <a:gd name="T54" fmla="+- 0 1416 287"/>
                  <a:gd name="T55" fmla="*/ 1416 h 1142"/>
                  <a:gd name="T56" fmla="+- 0 4629 31"/>
                  <a:gd name="T57" fmla="*/ T56 w 11874"/>
                  <a:gd name="T58" fmla="+- 0 1401 287"/>
                  <a:gd name="T59" fmla="*/ 1401 h 1142"/>
                  <a:gd name="T60" fmla="+- 0 4954 31"/>
                  <a:gd name="T61" fmla="*/ T60 w 11874"/>
                  <a:gd name="T62" fmla="+- 0 1381 287"/>
                  <a:gd name="T63" fmla="*/ 1381 h 1142"/>
                  <a:gd name="T64" fmla="+- 0 5270 31"/>
                  <a:gd name="T65" fmla="*/ T64 w 11874"/>
                  <a:gd name="T66" fmla="+- 0 1357 287"/>
                  <a:gd name="T67" fmla="*/ 1357 h 1142"/>
                  <a:gd name="T68" fmla="+- 0 3650 31"/>
                  <a:gd name="T69" fmla="*/ T68 w 11874"/>
                  <a:gd name="T70" fmla="+- 0 1357 287"/>
                  <a:gd name="T71" fmla="*/ 1357 h 1142"/>
                  <a:gd name="T72" fmla="+- 0 3310 31"/>
                  <a:gd name="T73" fmla="*/ T72 w 11874"/>
                  <a:gd name="T74" fmla="+- 0 1355 287"/>
                  <a:gd name="T75" fmla="*/ 1355 h 1142"/>
                  <a:gd name="T76" fmla="+- 0 2969 31"/>
                  <a:gd name="T77" fmla="*/ T76 w 11874"/>
                  <a:gd name="T78" fmla="+- 0 1346 287"/>
                  <a:gd name="T79" fmla="*/ 1346 h 1142"/>
                  <a:gd name="T80" fmla="+- 0 2628 31"/>
                  <a:gd name="T81" fmla="*/ T80 w 11874"/>
                  <a:gd name="T82" fmla="+- 0 1329 287"/>
                  <a:gd name="T83" fmla="*/ 1329 h 1142"/>
                  <a:gd name="T84" fmla="+- 0 2288 31"/>
                  <a:gd name="T85" fmla="*/ T84 w 11874"/>
                  <a:gd name="T86" fmla="+- 0 1305 287"/>
                  <a:gd name="T87" fmla="*/ 1305 h 1142"/>
                  <a:gd name="T88" fmla="+- 0 1950 31"/>
                  <a:gd name="T89" fmla="*/ T88 w 11874"/>
                  <a:gd name="T90" fmla="+- 0 1272 287"/>
                  <a:gd name="T91" fmla="*/ 1272 h 1142"/>
                  <a:gd name="T92" fmla="+- 0 1615 31"/>
                  <a:gd name="T93" fmla="*/ T92 w 11874"/>
                  <a:gd name="T94" fmla="+- 0 1231 287"/>
                  <a:gd name="T95" fmla="*/ 1231 h 1142"/>
                  <a:gd name="T96" fmla="+- 0 1285 31"/>
                  <a:gd name="T97" fmla="*/ T96 w 11874"/>
                  <a:gd name="T98" fmla="+- 0 1180 287"/>
                  <a:gd name="T99" fmla="*/ 1180 h 1142"/>
                  <a:gd name="T100" fmla="+- 0 960 31"/>
                  <a:gd name="T101" fmla="*/ T100 w 11874"/>
                  <a:gd name="T102" fmla="+- 0 1119 287"/>
                  <a:gd name="T103" fmla="*/ 1119 h 1142"/>
                  <a:gd name="T104" fmla="+- 0 643 31"/>
                  <a:gd name="T105" fmla="*/ T104 w 11874"/>
                  <a:gd name="T106" fmla="+- 0 1049 287"/>
                  <a:gd name="T107" fmla="*/ 1049 h 1142"/>
                  <a:gd name="T108" fmla="+- 0 333 31"/>
                  <a:gd name="T109" fmla="*/ T108 w 11874"/>
                  <a:gd name="T110" fmla="+- 0 968 287"/>
                  <a:gd name="T111" fmla="*/ 968 h 1142"/>
                  <a:gd name="T112" fmla="+- 0 32 31"/>
                  <a:gd name="T113" fmla="*/ T112 w 11874"/>
                  <a:gd name="T114" fmla="+- 0 876 287"/>
                  <a:gd name="T115" fmla="*/ 876 h 114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</a:cxnLst>
                <a:rect l="0" t="0" r="r" b="b"/>
                <a:pathLst>
                  <a:path w="11874" h="1142">
                    <a:moveTo>
                      <a:pt x="1" y="589"/>
                    </a:moveTo>
                    <a:lnTo>
                      <a:pt x="299" y="699"/>
                    </a:lnTo>
                    <a:lnTo>
                      <a:pt x="607" y="792"/>
                    </a:lnTo>
                    <a:lnTo>
                      <a:pt x="922" y="873"/>
                    </a:lnTo>
                    <a:lnTo>
                      <a:pt x="1244" y="942"/>
                    </a:lnTo>
                    <a:lnTo>
                      <a:pt x="1572" y="999"/>
                    </a:lnTo>
                    <a:lnTo>
                      <a:pt x="1905" y="1046"/>
                    </a:lnTo>
                    <a:lnTo>
                      <a:pt x="2241" y="1083"/>
                    </a:lnTo>
                    <a:lnTo>
                      <a:pt x="2579" y="1110"/>
                    </a:lnTo>
                    <a:lnTo>
                      <a:pt x="2919" y="1129"/>
                    </a:lnTo>
                    <a:lnTo>
                      <a:pt x="3259" y="1139"/>
                    </a:lnTo>
                    <a:lnTo>
                      <a:pt x="3598" y="1142"/>
                    </a:lnTo>
                    <a:lnTo>
                      <a:pt x="3935" y="1139"/>
                    </a:lnTo>
                    <a:lnTo>
                      <a:pt x="4268" y="1129"/>
                    </a:lnTo>
                    <a:lnTo>
                      <a:pt x="4598" y="1114"/>
                    </a:lnTo>
                    <a:lnTo>
                      <a:pt x="4923" y="1094"/>
                    </a:lnTo>
                    <a:lnTo>
                      <a:pt x="5239" y="1070"/>
                    </a:lnTo>
                    <a:lnTo>
                      <a:pt x="3619" y="1070"/>
                    </a:lnTo>
                    <a:lnTo>
                      <a:pt x="3279" y="1068"/>
                    </a:lnTo>
                    <a:lnTo>
                      <a:pt x="2938" y="1059"/>
                    </a:lnTo>
                    <a:lnTo>
                      <a:pt x="2597" y="1042"/>
                    </a:lnTo>
                    <a:lnTo>
                      <a:pt x="2257" y="1018"/>
                    </a:lnTo>
                    <a:lnTo>
                      <a:pt x="1919" y="985"/>
                    </a:lnTo>
                    <a:lnTo>
                      <a:pt x="1584" y="944"/>
                    </a:lnTo>
                    <a:lnTo>
                      <a:pt x="1254" y="893"/>
                    </a:lnTo>
                    <a:lnTo>
                      <a:pt x="929" y="832"/>
                    </a:lnTo>
                    <a:lnTo>
                      <a:pt x="612" y="762"/>
                    </a:lnTo>
                    <a:lnTo>
                      <a:pt x="302" y="681"/>
                    </a:lnTo>
                    <a:lnTo>
                      <a:pt x="1" y="589"/>
                    </a:lnTo>
                  </a:path>
                </a:pathLst>
              </a:custGeom>
              <a:solidFill>
                <a:srgbClr val="8DC6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22" name="Freeform 21"/>
              <p:cNvSpPr>
                <a:spLocks/>
              </p:cNvSpPr>
              <p:nvPr/>
            </p:nvSpPr>
            <p:spPr bwMode="auto">
              <a:xfrm>
                <a:off x="31" y="287"/>
                <a:ext cx="11874" cy="1142"/>
              </a:xfrm>
              <a:custGeom>
                <a:avLst/>
                <a:gdLst>
                  <a:gd name="T0" fmla="+- 0 11680 31"/>
                  <a:gd name="T1" fmla="*/ T0 w 11874"/>
                  <a:gd name="T2" fmla="+- 0 287 287"/>
                  <a:gd name="T3" fmla="*/ 287 h 1142"/>
                  <a:gd name="T4" fmla="+- 0 11217 31"/>
                  <a:gd name="T5" fmla="*/ T4 w 11874"/>
                  <a:gd name="T6" fmla="+- 0 306 287"/>
                  <a:gd name="T7" fmla="*/ 306 h 1142"/>
                  <a:gd name="T8" fmla="+- 0 10749 31"/>
                  <a:gd name="T9" fmla="*/ T8 w 11874"/>
                  <a:gd name="T10" fmla="+- 0 347 287"/>
                  <a:gd name="T11" fmla="*/ 347 h 1142"/>
                  <a:gd name="T12" fmla="+- 0 10278 31"/>
                  <a:gd name="T13" fmla="*/ T12 w 11874"/>
                  <a:gd name="T14" fmla="+- 0 407 287"/>
                  <a:gd name="T15" fmla="*/ 407 h 1142"/>
                  <a:gd name="T16" fmla="+- 0 9804 31"/>
                  <a:gd name="T17" fmla="*/ T16 w 11874"/>
                  <a:gd name="T18" fmla="+- 0 483 287"/>
                  <a:gd name="T19" fmla="*/ 483 h 1142"/>
                  <a:gd name="T20" fmla="+- 0 9327 31"/>
                  <a:gd name="T21" fmla="*/ T20 w 11874"/>
                  <a:gd name="T22" fmla="+- 0 570 287"/>
                  <a:gd name="T23" fmla="*/ 570 h 1142"/>
                  <a:gd name="T24" fmla="+- 0 7408 31"/>
                  <a:gd name="T25" fmla="*/ T24 w 11874"/>
                  <a:gd name="T26" fmla="+- 0 964 287"/>
                  <a:gd name="T27" fmla="*/ 964 h 1142"/>
                  <a:gd name="T28" fmla="+- 0 6928 31"/>
                  <a:gd name="T29" fmla="*/ T28 w 11874"/>
                  <a:gd name="T30" fmla="+- 0 1056 287"/>
                  <a:gd name="T31" fmla="*/ 1056 h 1142"/>
                  <a:gd name="T32" fmla="+- 0 6449 31"/>
                  <a:gd name="T33" fmla="*/ T32 w 11874"/>
                  <a:gd name="T34" fmla="+- 0 1136 287"/>
                  <a:gd name="T35" fmla="*/ 1136 h 1142"/>
                  <a:gd name="T36" fmla="+- 0 6175 31"/>
                  <a:gd name="T37" fmla="*/ T36 w 11874"/>
                  <a:gd name="T38" fmla="+- 0 1177 287"/>
                  <a:gd name="T39" fmla="*/ 1177 h 1142"/>
                  <a:gd name="T40" fmla="+- 0 5889 31"/>
                  <a:gd name="T41" fmla="*/ T40 w 11874"/>
                  <a:gd name="T42" fmla="+- 0 1214 287"/>
                  <a:gd name="T43" fmla="*/ 1214 h 1142"/>
                  <a:gd name="T44" fmla="+- 0 5592 31"/>
                  <a:gd name="T45" fmla="*/ T44 w 11874"/>
                  <a:gd name="T46" fmla="+- 0 1248 287"/>
                  <a:gd name="T47" fmla="*/ 1248 h 1142"/>
                  <a:gd name="T48" fmla="+- 0 5286 31"/>
                  <a:gd name="T49" fmla="*/ T48 w 11874"/>
                  <a:gd name="T50" fmla="+- 0 1279 287"/>
                  <a:gd name="T51" fmla="*/ 1279 h 1142"/>
                  <a:gd name="T52" fmla="+- 0 4971 31"/>
                  <a:gd name="T53" fmla="*/ T52 w 11874"/>
                  <a:gd name="T54" fmla="+- 0 1305 287"/>
                  <a:gd name="T55" fmla="*/ 1305 h 1142"/>
                  <a:gd name="T56" fmla="+- 0 4649 31"/>
                  <a:gd name="T57" fmla="*/ T56 w 11874"/>
                  <a:gd name="T58" fmla="+- 0 1326 287"/>
                  <a:gd name="T59" fmla="*/ 1326 h 1142"/>
                  <a:gd name="T60" fmla="+- 0 4320 31"/>
                  <a:gd name="T61" fmla="*/ T60 w 11874"/>
                  <a:gd name="T62" fmla="+- 0 1342 287"/>
                  <a:gd name="T63" fmla="*/ 1342 h 1142"/>
                  <a:gd name="T64" fmla="+- 0 3987 31"/>
                  <a:gd name="T65" fmla="*/ T64 w 11874"/>
                  <a:gd name="T66" fmla="+- 0 1352 287"/>
                  <a:gd name="T67" fmla="*/ 1352 h 1142"/>
                  <a:gd name="T68" fmla="+- 0 3650 31"/>
                  <a:gd name="T69" fmla="*/ T68 w 11874"/>
                  <a:gd name="T70" fmla="+- 0 1357 287"/>
                  <a:gd name="T71" fmla="*/ 1357 h 1142"/>
                  <a:gd name="T72" fmla="+- 0 5270 31"/>
                  <a:gd name="T73" fmla="*/ T72 w 11874"/>
                  <a:gd name="T74" fmla="+- 0 1357 287"/>
                  <a:gd name="T75" fmla="*/ 1357 h 1142"/>
                  <a:gd name="T76" fmla="+- 0 5583 31"/>
                  <a:gd name="T77" fmla="*/ T76 w 11874"/>
                  <a:gd name="T78" fmla="+- 0 1329 287"/>
                  <a:gd name="T79" fmla="*/ 1329 h 1142"/>
                  <a:gd name="T80" fmla="+- 0 5885 31"/>
                  <a:gd name="T81" fmla="*/ T80 w 11874"/>
                  <a:gd name="T82" fmla="+- 0 1299 287"/>
                  <a:gd name="T83" fmla="*/ 1299 h 1142"/>
                  <a:gd name="T84" fmla="+- 0 6459 31"/>
                  <a:gd name="T85" fmla="*/ T84 w 11874"/>
                  <a:gd name="T86" fmla="+- 0 1232 287"/>
                  <a:gd name="T87" fmla="*/ 1232 h 1142"/>
                  <a:gd name="T88" fmla="+- 0 6942 31"/>
                  <a:gd name="T89" fmla="*/ T88 w 11874"/>
                  <a:gd name="T90" fmla="+- 0 1166 287"/>
                  <a:gd name="T91" fmla="*/ 1166 h 1142"/>
                  <a:gd name="T92" fmla="+- 0 7427 31"/>
                  <a:gd name="T93" fmla="*/ T92 w 11874"/>
                  <a:gd name="T94" fmla="+- 0 1089 287"/>
                  <a:gd name="T95" fmla="*/ 1089 h 1142"/>
                  <a:gd name="T96" fmla="+- 0 9367 31"/>
                  <a:gd name="T97" fmla="*/ T96 w 11874"/>
                  <a:gd name="T98" fmla="+- 0 752 287"/>
                  <a:gd name="T99" fmla="*/ 752 h 1142"/>
                  <a:gd name="T100" fmla="+- 0 9848 31"/>
                  <a:gd name="T101" fmla="*/ T100 w 11874"/>
                  <a:gd name="T102" fmla="+- 0 678 287"/>
                  <a:gd name="T103" fmla="*/ 678 h 1142"/>
                  <a:gd name="T104" fmla="+- 0 10327 31"/>
                  <a:gd name="T105" fmla="*/ T104 w 11874"/>
                  <a:gd name="T106" fmla="+- 0 616 287"/>
                  <a:gd name="T107" fmla="*/ 616 h 1142"/>
                  <a:gd name="T108" fmla="+- 0 10801 31"/>
                  <a:gd name="T109" fmla="*/ T108 w 11874"/>
                  <a:gd name="T110" fmla="+- 0 570 287"/>
                  <a:gd name="T111" fmla="*/ 570 h 1142"/>
                  <a:gd name="T112" fmla="+- 0 11271 31"/>
                  <a:gd name="T113" fmla="*/ T112 w 11874"/>
                  <a:gd name="T114" fmla="+- 0 542 287"/>
                  <a:gd name="T115" fmla="*/ 542 h 1142"/>
                  <a:gd name="T116" fmla="+- 0 11736 31"/>
                  <a:gd name="T117" fmla="*/ T116 w 11874"/>
                  <a:gd name="T118" fmla="+- 0 538 287"/>
                  <a:gd name="T119" fmla="*/ 538 h 1142"/>
                  <a:gd name="T120" fmla="+- 0 11906 31"/>
                  <a:gd name="T121" fmla="*/ T120 w 11874"/>
                  <a:gd name="T122" fmla="+- 0 538 287"/>
                  <a:gd name="T123" fmla="*/ 538 h 1142"/>
                  <a:gd name="T124" fmla="+- 0 11906 31"/>
                  <a:gd name="T125" fmla="*/ T124 w 11874"/>
                  <a:gd name="T126" fmla="+- 0 291 287"/>
                  <a:gd name="T127" fmla="*/ 291 h 1142"/>
                  <a:gd name="T128" fmla="+- 0 11680 31"/>
                  <a:gd name="T129" fmla="*/ T128 w 11874"/>
                  <a:gd name="T130" fmla="+- 0 287 287"/>
                  <a:gd name="T131" fmla="*/ 287 h 114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</a:cxnLst>
                <a:rect l="0" t="0" r="r" b="b"/>
                <a:pathLst>
                  <a:path w="11874" h="1142">
                    <a:moveTo>
                      <a:pt x="11649" y="0"/>
                    </a:moveTo>
                    <a:lnTo>
                      <a:pt x="11186" y="19"/>
                    </a:lnTo>
                    <a:lnTo>
                      <a:pt x="10718" y="60"/>
                    </a:lnTo>
                    <a:lnTo>
                      <a:pt x="10247" y="120"/>
                    </a:lnTo>
                    <a:lnTo>
                      <a:pt x="9773" y="196"/>
                    </a:lnTo>
                    <a:lnTo>
                      <a:pt x="9296" y="283"/>
                    </a:lnTo>
                    <a:lnTo>
                      <a:pt x="7377" y="677"/>
                    </a:lnTo>
                    <a:lnTo>
                      <a:pt x="6897" y="769"/>
                    </a:lnTo>
                    <a:lnTo>
                      <a:pt x="6418" y="849"/>
                    </a:lnTo>
                    <a:lnTo>
                      <a:pt x="6144" y="890"/>
                    </a:lnTo>
                    <a:lnTo>
                      <a:pt x="5858" y="927"/>
                    </a:lnTo>
                    <a:lnTo>
                      <a:pt x="5561" y="961"/>
                    </a:lnTo>
                    <a:lnTo>
                      <a:pt x="5255" y="992"/>
                    </a:lnTo>
                    <a:lnTo>
                      <a:pt x="4940" y="1018"/>
                    </a:lnTo>
                    <a:lnTo>
                      <a:pt x="4618" y="1039"/>
                    </a:lnTo>
                    <a:lnTo>
                      <a:pt x="4289" y="1055"/>
                    </a:lnTo>
                    <a:lnTo>
                      <a:pt x="3956" y="1065"/>
                    </a:lnTo>
                    <a:lnTo>
                      <a:pt x="3619" y="1070"/>
                    </a:lnTo>
                    <a:lnTo>
                      <a:pt x="5239" y="1070"/>
                    </a:lnTo>
                    <a:lnTo>
                      <a:pt x="5552" y="1042"/>
                    </a:lnTo>
                    <a:lnTo>
                      <a:pt x="5854" y="1012"/>
                    </a:lnTo>
                    <a:lnTo>
                      <a:pt x="6428" y="945"/>
                    </a:lnTo>
                    <a:lnTo>
                      <a:pt x="6911" y="879"/>
                    </a:lnTo>
                    <a:lnTo>
                      <a:pt x="7396" y="802"/>
                    </a:lnTo>
                    <a:lnTo>
                      <a:pt x="9336" y="465"/>
                    </a:lnTo>
                    <a:lnTo>
                      <a:pt x="9817" y="391"/>
                    </a:lnTo>
                    <a:lnTo>
                      <a:pt x="10296" y="329"/>
                    </a:lnTo>
                    <a:lnTo>
                      <a:pt x="10770" y="283"/>
                    </a:lnTo>
                    <a:lnTo>
                      <a:pt x="11240" y="255"/>
                    </a:lnTo>
                    <a:lnTo>
                      <a:pt x="11705" y="251"/>
                    </a:lnTo>
                    <a:lnTo>
                      <a:pt x="11875" y="251"/>
                    </a:lnTo>
                    <a:lnTo>
                      <a:pt x="11875" y="4"/>
                    </a:lnTo>
                    <a:lnTo>
                      <a:pt x="11649" y="0"/>
                    </a:lnTo>
                  </a:path>
                </a:pathLst>
              </a:custGeom>
              <a:solidFill>
                <a:srgbClr val="8DC6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23" name="Freeform 22"/>
              <p:cNvSpPr>
                <a:spLocks/>
              </p:cNvSpPr>
              <p:nvPr/>
            </p:nvSpPr>
            <p:spPr bwMode="auto">
              <a:xfrm>
                <a:off x="31" y="287"/>
                <a:ext cx="11874" cy="1142"/>
              </a:xfrm>
              <a:custGeom>
                <a:avLst/>
                <a:gdLst>
                  <a:gd name="T0" fmla="+- 0 11906 31"/>
                  <a:gd name="T1" fmla="*/ T0 w 11874"/>
                  <a:gd name="T2" fmla="+- 0 538 287"/>
                  <a:gd name="T3" fmla="*/ 538 h 1142"/>
                  <a:gd name="T4" fmla="+- 0 11736 31"/>
                  <a:gd name="T5" fmla="*/ T4 w 11874"/>
                  <a:gd name="T6" fmla="+- 0 538 287"/>
                  <a:gd name="T7" fmla="*/ 538 h 1142"/>
                  <a:gd name="T8" fmla="+- 0 11906 31"/>
                  <a:gd name="T9" fmla="*/ T8 w 11874"/>
                  <a:gd name="T10" fmla="+- 0 545 287"/>
                  <a:gd name="T11" fmla="*/ 545 h 1142"/>
                  <a:gd name="T12" fmla="+- 0 11906 31"/>
                  <a:gd name="T13" fmla="*/ T12 w 11874"/>
                  <a:gd name="T14" fmla="+- 0 538 287"/>
                  <a:gd name="T15" fmla="*/ 538 h 114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1874" h="1142">
                    <a:moveTo>
                      <a:pt x="11875" y="251"/>
                    </a:moveTo>
                    <a:lnTo>
                      <a:pt x="11705" y="251"/>
                    </a:lnTo>
                    <a:lnTo>
                      <a:pt x="11875" y="258"/>
                    </a:lnTo>
                    <a:lnTo>
                      <a:pt x="11875" y="251"/>
                    </a:lnTo>
                  </a:path>
                </a:pathLst>
              </a:custGeom>
              <a:solidFill>
                <a:srgbClr val="8DC6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</p:grpSp>
        <p:grpSp>
          <p:nvGrpSpPr>
            <p:cNvPr id="17" name="Group 11"/>
            <p:cNvGrpSpPr>
              <a:grpSpLocks/>
            </p:cNvGrpSpPr>
            <p:nvPr/>
          </p:nvGrpSpPr>
          <p:grpSpPr bwMode="auto">
            <a:xfrm>
              <a:off x="0" y="0"/>
              <a:ext cx="6957" cy="1271"/>
              <a:chOff x="0" y="0"/>
              <a:chExt cx="6957" cy="1271"/>
            </a:xfrm>
          </p:grpSpPr>
          <p:sp>
            <p:nvSpPr>
              <p:cNvPr id="19" name="Freeform 12"/>
              <p:cNvSpPr>
                <a:spLocks/>
              </p:cNvSpPr>
              <p:nvPr/>
            </p:nvSpPr>
            <p:spPr bwMode="auto">
              <a:xfrm>
                <a:off x="0" y="0"/>
                <a:ext cx="6957" cy="1271"/>
              </a:xfrm>
              <a:custGeom>
                <a:avLst/>
                <a:gdLst>
                  <a:gd name="T0" fmla="*/ 0 w 6957"/>
                  <a:gd name="T1" fmla="*/ 0 h 1271"/>
                  <a:gd name="T2" fmla="*/ 0 w 6957"/>
                  <a:gd name="T3" fmla="*/ 92 h 1271"/>
                  <a:gd name="T4" fmla="*/ 8 w 6957"/>
                  <a:gd name="T5" fmla="*/ 96 h 1271"/>
                  <a:gd name="T6" fmla="*/ 265 w 6957"/>
                  <a:gd name="T7" fmla="*/ 226 h 1271"/>
                  <a:gd name="T8" fmla="*/ 521 w 6957"/>
                  <a:gd name="T9" fmla="*/ 347 h 1271"/>
                  <a:gd name="T10" fmla="*/ 776 w 6957"/>
                  <a:gd name="T11" fmla="*/ 460 h 1271"/>
                  <a:gd name="T12" fmla="*/ 1029 w 6957"/>
                  <a:gd name="T13" fmla="*/ 565 h 1271"/>
                  <a:gd name="T14" fmla="*/ 1280 w 6957"/>
                  <a:gd name="T15" fmla="*/ 661 h 1271"/>
                  <a:gd name="T16" fmla="*/ 1530 w 6957"/>
                  <a:gd name="T17" fmla="*/ 750 h 1271"/>
                  <a:gd name="T18" fmla="*/ 1779 w 6957"/>
                  <a:gd name="T19" fmla="*/ 831 h 1271"/>
                  <a:gd name="T20" fmla="*/ 2027 w 6957"/>
                  <a:gd name="T21" fmla="*/ 905 h 1271"/>
                  <a:gd name="T22" fmla="*/ 2273 w 6957"/>
                  <a:gd name="T23" fmla="*/ 971 h 1271"/>
                  <a:gd name="T24" fmla="*/ 2518 w 6957"/>
                  <a:gd name="T25" fmla="*/ 1031 h 1271"/>
                  <a:gd name="T26" fmla="*/ 2762 w 6957"/>
                  <a:gd name="T27" fmla="*/ 1083 h 1271"/>
                  <a:gd name="T28" fmla="*/ 3005 w 6957"/>
                  <a:gd name="T29" fmla="*/ 1128 h 1271"/>
                  <a:gd name="T30" fmla="*/ 3247 w 6957"/>
                  <a:gd name="T31" fmla="*/ 1167 h 1271"/>
                  <a:gd name="T32" fmla="*/ 3487 w 6957"/>
                  <a:gd name="T33" fmla="*/ 1199 h 1271"/>
                  <a:gd name="T34" fmla="*/ 3727 w 6957"/>
                  <a:gd name="T35" fmla="*/ 1225 h 1271"/>
                  <a:gd name="T36" fmla="*/ 3966 w 6957"/>
                  <a:gd name="T37" fmla="*/ 1245 h 1271"/>
                  <a:gd name="T38" fmla="*/ 4204 w 6957"/>
                  <a:gd name="T39" fmla="*/ 1259 h 1271"/>
                  <a:gd name="T40" fmla="*/ 4441 w 6957"/>
                  <a:gd name="T41" fmla="*/ 1268 h 1271"/>
                  <a:gd name="T42" fmla="*/ 4677 w 6957"/>
                  <a:gd name="T43" fmla="*/ 1271 h 1271"/>
                  <a:gd name="T44" fmla="*/ 4792 w 6957"/>
                  <a:gd name="T45" fmla="*/ 1270 h 1271"/>
                  <a:gd name="T46" fmla="*/ 4908 w 6957"/>
                  <a:gd name="T47" fmla="*/ 1268 h 1271"/>
                  <a:gd name="T48" fmla="*/ 5023 w 6957"/>
                  <a:gd name="T49" fmla="*/ 1265 h 1271"/>
                  <a:gd name="T50" fmla="*/ 5138 w 6957"/>
                  <a:gd name="T51" fmla="*/ 1260 h 1271"/>
                  <a:gd name="T52" fmla="*/ 5252 w 6957"/>
                  <a:gd name="T53" fmla="*/ 1255 h 1271"/>
                  <a:gd name="T54" fmla="*/ 5367 w 6957"/>
                  <a:gd name="T55" fmla="*/ 1248 h 1271"/>
                  <a:gd name="T56" fmla="*/ 5481 w 6957"/>
                  <a:gd name="T57" fmla="*/ 1240 h 1271"/>
                  <a:gd name="T58" fmla="*/ 5596 w 6957"/>
                  <a:gd name="T59" fmla="*/ 1231 h 1271"/>
                  <a:gd name="T60" fmla="*/ 5824 w 6957"/>
                  <a:gd name="T61" fmla="*/ 1209 h 1271"/>
                  <a:gd name="T62" fmla="*/ 5847 w 6957"/>
                  <a:gd name="T63" fmla="*/ 1206 h 1271"/>
                  <a:gd name="T64" fmla="*/ 4933 w 6957"/>
                  <a:gd name="T65" fmla="*/ 1206 h 1271"/>
                  <a:gd name="T66" fmla="*/ 4683 w 6957"/>
                  <a:gd name="T67" fmla="*/ 1204 h 1271"/>
                  <a:gd name="T68" fmla="*/ 4433 w 6957"/>
                  <a:gd name="T69" fmla="*/ 1195 h 1271"/>
                  <a:gd name="T70" fmla="*/ 4181 w 6957"/>
                  <a:gd name="T71" fmla="*/ 1180 h 1271"/>
                  <a:gd name="T72" fmla="*/ 3929 w 6957"/>
                  <a:gd name="T73" fmla="*/ 1160 h 1271"/>
                  <a:gd name="T74" fmla="*/ 3676 w 6957"/>
                  <a:gd name="T75" fmla="*/ 1133 h 1271"/>
                  <a:gd name="T76" fmla="*/ 3422 w 6957"/>
                  <a:gd name="T77" fmla="*/ 1099 h 1271"/>
                  <a:gd name="T78" fmla="*/ 3167 w 6957"/>
                  <a:gd name="T79" fmla="*/ 1058 h 1271"/>
                  <a:gd name="T80" fmla="*/ 2911 w 6957"/>
                  <a:gd name="T81" fmla="*/ 1011 h 1271"/>
                  <a:gd name="T82" fmla="*/ 2654 w 6957"/>
                  <a:gd name="T83" fmla="*/ 956 h 1271"/>
                  <a:gd name="T84" fmla="*/ 2396 w 6957"/>
                  <a:gd name="T85" fmla="*/ 894 h 1271"/>
                  <a:gd name="T86" fmla="*/ 2137 w 6957"/>
                  <a:gd name="T87" fmla="*/ 825 h 1271"/>
                  <a:gd name="T88" fmla="*/ 1877 w 6957"/>
                  <a:gd name="T89" fmla="*/ 747 h 1271"/>
                  <a:gd name="T90" fmla="*/ 1615 w 6957"/>
                  <a:gd name="T91" fmla="*/ 662 h 1271"/>
                  <a:gd name="T92" fmla="*/ 1353 w 6957"/>
                  <a:gd name="T93" fmla="*/ 568 h 1271"/>
                  <a:gd name="T94" fmla="*/ 1089 w 6957"/>
                  <a:gd name="T95" fmla="*/ 466 h 1271"/>
                  <a:gd name="T96" fmla="*/ 824 w 6957"/>
                  <a:gd name="T97" fmla="*/ 356 h 1271"/>
                  <a:gd name="T98" fmla="*/ 557 w 6957"/>
                  <a:gd name="T99" fmla="*/ 237 h 1271"/>
                  <a:gd name="T100" fmla="*/ 289 w 6957"/>
                  <a:gd name="T101" fmla="*/ 108 h 1271"/>
                  <a:gd name="T102" fmla="*/ 77 w 6957"/>
                  <a:gd name="T103" fmla="*/ 0 h 1271"/>
                  <a:gd name="T104" fmla="*/ 0 w 6957"/>
                  <a:gd name="T105" fmla="*/ 0 h 1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57" h="1271">
                    <a:moveTo>
                      <a:pt x="0" y="0"/>
                    </a:moveTo>
                    <a:lnTo>
                      <a:pt x="0" y="92"/>
                    </a:lnTo>
                    <a:lnTo>
                      <a:pt x="8" y="96"/>
                    </a:lnTo>
                    <a:lnTo>
                      <a:pt x="265" y="226"/>
                    </a:lnTo>
                    <a:lnTo>
                      <a:pt x="521" y="347"/>
                    </a:lnTo>
                    <a:lnTo>
                      <a:pt x="776" y="460"/>
                    </a:lnTo>
                    <a:lnTo>
                      <a:pt x="1029" y="565"/>
                    </a:lnTo>
                    <a:lnTo>
                      <a:pt x="1280" y="661"/>
                    </a:lnTo>
                    <a:lnTo>
                      <a:pt x="1530" y="750"/>
                    </a:lnTo>
                    <a:lnTo>
                      <a:pt x="1779" y="831"/>
                    </a:lnTo>
                    <a:lnTo>
                      <a:pt x="2027" y="905"/>
                    </a:lnTo>
                    <a:lnTo>
                      <a:pt x="2273" y="971"/>
                    </a:lnTo>
                    <a:lnTo>
                      <a:pt x="2518" y="1031"/>
                    </a:lnTo>
                    <a:lnTo>
                      <a:pt x="2762" y="1083"/>
                    </a:lnTo>
                    <a:lnTo>
                      <a:pt x="3005" y="1128"/>
                    </a:lnTo>
                    <a:lnTo>
                      <a:pt x="3247" y="1167"/>
                    </a:lnTo>
                    <a:lnTo>
                      <a:pt x="3487" y="1199"/>
                    </a:lnTo>
                    <a:lnTo>
                      <a:pt x="3727" y="1225"/>
                    </a:lnTo>
                    <a:lnTo>
                      <a:pt x="3966" y="1245"/>
                    </a:lnTo>
                    <a:lnTo>
                      <a:pt x="4204" y="1259"/>
                    </a:lnTo>
                    <a:lnTo>
                      <a:pt x="4441" y="1268"/>
                    </a:lnTo>
                    <a:lnTo>
                      <a:pt x="4677" y="1271"/>
                    </a:lnTo>
                    <a:lnTo>
                      <a:pt x="4792" y="1270"/>
                    </a:lnTo>
                    <a:lnTo>
                      <a:pt x="4908" y="1268"/>
                    </a:lnTo>
                    <a:lnTo>
                      <a:pt x="5023" y="1265"/>
                    </a:lnTo>
                    <a:lnTo>
                      <a:pt x="5138" y="1260"/>
                    </a:lnTo>
                    <a:lnTo>
                      <a:pt x="5252" y="1255"/>
                    </a:lnTo>
                    <a:lnTo>
                      <a:pt x="5367" y="1248"/>
                    </a:lnTo>
                    <a:lnTo>
                      <a:pt x="5481" y="1240"/>
                    </a:lnTo>
                    <a:lnTo>
                      <a:pt x="5596" y="1231"/>
                    </a:lnTo>
                    <a:lnTo>
                      <a:pt x="5824" y="1209"/>
                    </a:lnTo>
                    <a:lnTo>
                      <a:pt x="5847" y="1206"/>
                    </a:lnTo>
                    <a:lnTo>
                      <a:pt x="4933" y="1206"/>
                    </a:lnTo>
                    <a:lnTo>
                      <a:pt x="4683" y="1204"/>
                    </a:lnTo>
                    <a:lnTo>
                      <a:pt x="4433" y="1195"/>
                    </a:lnTo>
                    <a:lnTo>
                      <a:pt x="4181" y="1180"/>
                    </a:lnTo>
                    <a:lnTo>
                      <a:pt x="3929" y="1160"/>
                    </a:lnTo>
                    <a:lnTo>
                      <a:pt x="3676" y="1133"/>
                    </a:lnTo>
                    <a:lnTo>
                      <a:pt x="3422" y="1099"/>
                    </a:lnTo>
                    <a:lnTo>
                      <a:pt x="3167" y="1058"/>
                    </a:lnTo>
                    <a:lnTo>
                      <a:pt x="2911" y="1011"/>
                    </a:lnTo>
                    <a:lnTo>
                      <a:pt x="2654" y="956"/>
                    </a:lnTo>
                    <a:lnTo>
                      <a:pt x="2396" y="894"/>
                    </a:lnTo>
                    <a:lnTo>
                      <a:pt x="2137" y="825"/>
                    </a:lnTo>
                    <a:lnTo>
                      <a:pt x="1877" y="747"/>
                    </a:lnTo>
                    <a:lnTo>
                      <a:pt x="1615" y="662"/>
                    </a:lnTo>
                    <a:lnTo>
                      <a:pt x="1353" y="568"/>
                    </a:lnTo>
                    <a:lnTo>
                      <a:pt x="1089" y="466"/>
                    </a:lnTo>
                    <a:lnTo>
                      <a:pt x="824" y="356"/>
                    </a:lnTo>
                    <a:lnTo>
                      <a:pt x="557" y="237"/>
                    </a:lnTo>
                    <a:lnTo>
                      <a:pt x="289" y="108"/>
                    </a:lnTo>
                    <a:lnTo>
                      <a:pt x="77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3DD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20" name="Freeform 13"/>
              <p:cNvSpPr>
                <a:spLocks/>
              </p:cNvSpPr>
              <p:nvPr/>
            </p:nvSpPr>
            <p:spPr bwMode="auto">
              <a:xfrm>
                <a:off x="0" y="0"/>
                <a:ext cx="6957" cy="1271"/>
              </a:xfrm>
              <a:custGeom>
                <a:avLst/>
                <a:gdLst>
                  <a:gd name="T0" fmla="*/ 6957 w 6957"/>
                  <a:gd name="T1" fmla="*/ 1038 h 1271"/>
                  <a:gd name="T2" fmla="*/ 6856 w 6957"/>
                  <a:gd name="T3" fmla="*/ 1054 h 1271"/>
                  <a:gd name="T4" fmla="*/ 6655 w 6957"/>
                  <a:gd name="T5" fmla="*/ 1083 h 1271"/>
                  <a:gd name="T6" fmla="*/ 6555 w 6957"/>
                  <a:gd name="T7" fmla="*/ 1096 h 1271"/>
                  <a:gd name="T8" fmla="*/ 6353 w 6957"/>
                  <a:gd name="T9" fmla="*/ 1121 h 1271"/>
                  <a:gd name="T10" fmla="*/ 6151 w 6957"/>
                  <a:gd name="T11" fmla="*/ 1143 h 1271"/>
                  <a:gd name="T12" fmla="*/ 5949 w 6957"/>
                  <a:gd name="T13" fmla="*/ 1162 h 1271"/>
                  <a:gd name="T14" fmla="*/ 5747 w 6957"/>
                  <a:gd name="T15" fmla="*/ 1178 h 1271"/>
                  <a:gd name="T16" fmla="*/ 5544 w 6957"/>
                  <a:gd name="T17" fmla="*/ 1190 h 1271"/>
                  <a:gd name="T18" fmla="*/ 5341 w 6957"/>
                  <a:gd name="T19" fmla="*/ 1199 h 1271"/>
                  <a:gd name="T20" fmla="*/ 5137 w 6957"/>
                  <a:gd name="T21" fmla="*/ 1205 h 1271"/>
                  <a:gd name="T22" fmla="*/ 4933 w 6957"/>
                  <a:gd name="T23" fmla="*/ 1206 h 1271"/>
                  <a:gd name="T24" fmla="*/ 5847 w 6957"/>
                  <a:gd name="T25" fmla="*/ 1206 h 1271"/>
                  <a:gd name="T26" fmla="*/ 6051 w 6957"/>
                  <a:gd name="T27" fmla="*/ 1183 h 1271"/>
                  <a:gd name="T28" fmla="*/ 6279 w 6957"/>
                  <a:gd name="T29" fmla="*/ 1153 h 1271"/>
                  <a:gd name="T30" fmla="*/ 6505 w 6957"/>
                  <a:gd name="T31" fmla="*/ 1118 h 1271"/>
                  <a:gd name="T32" fmla="*/ 6715 w 6957"/>
                  <a:gd name="T33" fmla="*/ 1083 h 1271"/>
                  <a:gd name="T34" fmla="*/ 6957 w 6957"/>
                  <a:gd name="T35" fmla="*/ 1038 h 1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6957" h="1271">
                    <a:moveTo>
                      <a:pt x="6957" y="1038"/>
                    </a:moveTo>
                    <a:lnTo>
                      <a:pt x="6856" y="1054"/>
                    </a:lnTo>
                    <a:lnTo>
                      <a:pt x="6655" y="1083"/>
                    </a:lnTo>
                    <a:lnTo>
                      <a:pt x="6555" y="1096"/>
                    </a:lnTo>
                    <a:lnTo>
                      <a:pt x="6353" y="1121"/>
                    </a:lnTo>
                    <a:lnTo>
                      <a:pt x="6151" y="1143"/>
                    </a:lnTo>
                    <a:lnTo>
                      <a:pt x="5949" y="1162"/>
                    </a:lnTo>
                    <a:lnTo>
                      <a:pt x="5747" y="1178"/>
                    </a:lnTo>
                    <a:lnTo>
                      <a:pt x="5544" y="1190"/>
                    </a:lnTo>
                    <a:lnTo>
                      <a:pt x="5341" y="1199"/>
                    </a:lnTo>
                    <a:lnTo>
                      <a:pt x="5137" y="1205"/>
                    </a:lnTo>
                    <a:lnTo>
                      <a:pt x="4933" y="1206"/>
                    </a:lnTo>
                    <a:lnTo>
                      <a:pt x="5847" y="1206"/>
                    </a:lnTo>
                    <a:lnTo>
                      <a:pt x="6051" y="1183"/>
                    </a:lnTo>
                    <a:lnTo>
                      <a:pt x="6279" y="1153"/>
                    </a:lnTo>
                    <a:lnTo>
                      <a:pt x="6505" y="1118"/>
                    </a:lnTo>
                    <a:lnTo>
                      <a:pt x="6715" y="1083"/>
                    </a:lnTo>
                    <a:lnTo>
                      <a:pt x="6957" y="1038"/>
                    </a:lnTo>
                  </a:path>
                </a:pathLst>
              </a:custGeom>
              <a:solidFill>
                <a:srgbClr val="C3DD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</p:grpSp>
      </p:grpSp>
      <p:pic>
        <p:nvPicPr>
          <p:cNvPr id="29" name="Picture 2" descr="D:\Users\user\Desktop\Готовое лого ШАП 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4986"/>
            <a:ext cx="2424340" cy="2187000"/>
          </a:xfrm>
          <a:prstGeom prst="rect">
            <a:avLst/>
          </a:prstGeom>
          <a:noFill/>
        </p:spPr>
      </p:pic>
      <p:sp>
        <p:nvSpPr>
          <p:cNvPr id="30" name="TextBox 29"/>
          <p:cNvSpPr txBox="1"/>
          <p:nvPr/>
        </p:nvSpPr>
        <p:spPr>
          <a:xfrm>
            <a:off x="1885623" y="233022"/>
            <a:ext cx="95626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spc="150">
                <a:solidFill>
                  <a:srgbClr val="008000"/>
                </a:solidFill>
              </a:rPr>
              <a:t>Нами были определены условия, способствующие осуществлению мультидисциплинарного обучения на площадках школьного агропарка</a:t>
            </a:r>
            <a:endParaRPr lang="ru-RU" sz="2400" b="1" i="1" spc="150" dirty="0">
              <a:solidFill>
                <a:srgbClr val="008000"/>
              </a:solidFill>
            </a:endParaRPr>
          </a:p>
        </p:txBody>
      </p:sp>
      <p:graphicFrame>
        <p:nvGraphicFramePr>
          <p:cNvPr id="31" name="Схема 30"/>
          <p:cNvGraphicFramePr/>
          <p:nvPr>
            <p:extLst>
              <p:ext uri="{D42A27DB-BD31-4B8C-83A1-F6EECF244321}">
                <p14:modId xmlns:p14="http://schemas.microsoft.com/office/powerpoint/2010/main" val="3167390216"/>
              </p:ext>
            </p:extLst>
          </p:nvPr>
        </p:nvGraphicFramePr>
        <p:xfrm>
          <a:off x="2424340" y="144399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4937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rgbClr val="EBFA9E"/>
            </a:gs>
            <a:gs pos="50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 flipV="1">
            <a:off x="0" y="116480"/>
            <a:ext cx="12192000" cy="996040"/>
            <a:chOff x="0" y="0"/>
            <a:chExt cx="11906" cy="1509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829" y="537"/>
              <a:ext cx="10077" cy="962"/>
              <a:chOff x="1829" y="537"/>
              <a:chExt cx="10077" cy="962"/>
            </a:xfrm>
          </p:grpSpPr>
          <p:sp>
            <p:nvSpPr>
              <p:cNvPr id="12" name="Freeform 4"/>
              <p:cNvSpPr>
                <a:spLocks/>
              </p:cNvSpPr>
              <p:nvPr/>
            </p:nvSpPr>
            <p:spPr bwMode="auto">
              <a:xfrm>
                <a:off x="1829" y="537"/>
                <a:ext cx="10077" cy="962"/>
              </a:xfrm>
              <a:custGeom>
                <a:avLst/>
                <a:gdLst>
                  <a:gd name="T0" fmla="+- 0 1829 1829"/>
                  <a:gd name="T1" fmla="*/ T0 w 10077"/>
                  <a:gd name="T2" fmla="+- 0 1319 537"/>
                  <a:gd name="T3" fmla="*/ 1319 h 962"/>
                  <a:gd name="T4" fmla="+- 0 2057 1829"/>
                  <a:gd name="T5" fmla="*/ T4 w 10077"/>
                  <a:gd name="T6" fmla="+- 0 1354 537"/>
                  <a:gd name="T7" fmla="*/ 1354 h 962"/>
                  <a:gd name="T8" fmla="+- 0 2287 1829"/>
                  <a:gd name="T9" fmla="*/ T8 w 10077"/>
                  <a:gd name="T10" fmla="+- 0 1385 537"/>
                  <a:gd name="T11" fmla="*/ 1385 h 962"/>
                  <a:gd name="T12" fmla="+- 0 2518 1829"/>
                  <a:gd name="T13" fmla="*/ T12 w 10077"/>
                  <a:gd name="T14" fmla="+- 0 1412 537"/>
                  <a:gd name="T15" fmla="*/ 1412 h 962"/>
                  <a:gd name="T16" fmla="+- 0 2749 1829"/>
                  <a:gd name="T17" fmla="*/ T16 w 10077"/>
                  <a:gd name="T18" fmla="+- 0 1435 537"/>
                  <a:gd name="T19" fmla="*/ 1435 h 962"/>
                  <a:gd name="T20" fmla="+- 0 2980 1829"/>
                  <a:gd name="T21" fmla="*/ T20 w 10077"/>
                  <a:gd name="T22" fmla="+- 0 1454 537"/>
                  <a:gd name="T23" fmla="*/ 1454 h 962"/>
                  <a:gd name="T24" fmla="+- 0 3212 1829"/>
                  <a:gd name="T25" fmla="*/ T24 w 10077"/>
                  <a:gd name="T26" fmla="+- 0 1469 537"/>
                  <a:gd name="T27" fmla="*/ 1469 h 962"/>
                  <a:gd name="T28" fmla="+- 0 3443 1829"/>
                  <a:gd name="T29" fmla="*/ T28 w 10077"/>
                  <a:gd name="T30" fmla="+- 0 1481 537"/>
                  <a:gd name="T31" fmla="*/ 1481 h 962"/>
                  <a:gd name="T32" fmla="+- 0 3673 1829"/>
                  <a:gd name="T33" fmla="*/ T32 w 10077"/>
                  <a:gd name="T34" fmla="+- 0 1490 537"/>
                  <a:gd name="T35" fmla="*/ 1490 h 962"/>
                  <a:gd name="T36" fmla="+- 0 3901 1829"/>
                  <a:gd name="T37" fmla="*/ T36 w 10077"/>
                  <a:gd name="T38" fmla="+- 0 1496 537"/>
                  <a:gd name="T39" fmla="*/ 1496 h 962"/>
                  <a:gd name="T40" fmla="+- 0 4129 1829"/>
                  <a:gd name="T41" fmla="*/ T40 w 10077"/>
                  <a:gd name="T42" fmla="+- 0 1499 537"/>
                  <a:gd name="T43" fmla="*/ 1499 h 962"/>
                  <a:gd name="T44" fmla="+- 0 4354 1829"/>
                  <a:gd name="T45" fmla="*/ T44 w 10077"/>
                  <a:gd name="T46" fmla="+- 0 1499 537"/>
                  <a:gd name="T47" fmla="*/ 1499 h 962"/>
                  <a:gd name="T48" fmla="+- 0 4577 1829"/>
                  <a:gd name="T49" fmla="*/ T48 w 10077"/>
                  <a:gd name="T50" fmla="+- 0 1497 537"/>
                  <a:gd name="T51" fmla="*/ 1497 h 962"/>
                  <a:gd name="T52" fmla="+- 0 5015 1829"/>
                  <a:gd name="T53" fmla="*/ T52 w 10077"/>
                  <a:gd name="T54" fmla="+- 0 1487 537"/>
                  <a:gd name="T55" fmla="*/ 1487 h 962"/>
                  <a:gd name="T56" fmla="+- 0 5439 1829"/>
                  <a:gd name="T57" fmla="*/ T56 w 10077"/>
                  <a:gd name="T58" fmla="+- 0 1469 537"/>
                  <a:gd name="T59" fmla="*/ 1469 h 962"/>
                  <a:gd name="T60" fmla="+- 0 5847 1829"/>
                  <a:gd name="T61" fmla="*/ T60 w 10077"/>
                  <a:gd name="T62" fmla="+- 0 1446 537"/>
                  <a:gd name="T63" fmla="*/ 1446 h 962"/>
                  <a:gd name="T64" fmla="+- 0 6085 1829"/>
                  <a:gd name="T65" fmla="*/ T64 w 10077"/>
                  <a:gd name="T66" fmla="+- 0 1429 537"/>
                  <a:gd name="T67" fmla="*/ 1429 h 962"/>
                  <a:gd name="T68" fmla="+- 0 3524 1829"/>
                  <a:gd name="T69" fmla="*/ T68 w 10077"/>
                  <a:gd name="T70" fmla="+- 0 1429 537"/>
                  <a:gd name="T71" fmla="*/ 1429 h 962"/>
                  <a:gd name="T72" fmla="+- 0 3281 1829"/>
                  <a:gd name="T73" fmla="*/ T72 w 10077"/>
                  <a:gd name="T74" fmla="+- 0 1426 537"/>
                  <a:gd name="T75" fmla="*/ 1426 h 962"/>
                  <a:gd name="T76" fmla="+- 0 3038 1829"/>
                  <a:gd name="T77" fmla="*/ T76 w 10077"/>
                  <a:gd name="T78" fmla="+- 0 1419 537"/>
                  <a:gd name="T79" fmla="*/ 1419 h 962"/>
                  <a:gd name="T80" fmla="+- 0 2795 1829"/>
                  <a:gd name="T81" fmla="*/ T80 w 10077"/>
                  <a:gd name="T82" fmla="+- 0 1408 537"/>
                  <a:gd name="T83" fmla="*/ 1408 h 962"/>
                  <a:gd name="T84" fmla="+- 0 2551 1829"/>
                  <a:gd name="T85" fmla="*/ T84 w 10077"/>
                  <a:gd name="T86" fmla="+- 0 1393 537"/>
                  <a:gd name="T87" fmla="*/ 1393 h 962"/>
                  <a:gd name="T88" fmla="+- 0 2309 1829"/>
                  <a:gd name="T89" fmla="*/ T88 w 10077"/>
                  <a:gd name="T90" fmla="+- 0 1373 537"/>
                  <a:gd name="T91" fmla="*/ 1373 h 962"/>
                  <a:gd name="T92" fmla="+- 0 2068 1829"/>
                  <a:gd name="T93" fmla="*/ T92 w 10077"/>
                  <a:gd name="T94" fmla="+- 0 1348 537"/>
                  <a:gd name="T95" fmla="*/ 1348 h 962"/>
                  <a:gd name="T96" fmla="+- 0 1829 1829"/>
                  <a:gd name="T97" fmla="*/ T96 w 10077"/>
                  <a:gd name="T98" fmla="+- 0 1319 537"/>
                  <a:gd name="T99" fmla="*/ 1319 h 96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</a:cxnLst>
                <a:rect l="0" t="0" r="r" b="b"/>
                <a:pathLst>
                  <a:path w="10077" h="962">
                    <a:moveTo>
                      <a:pt x="0" y="782"/>
                    </a:moveTo>
                    <a:lnTo>
                      <a:pt x="228" y="817"/>
                    </a:lnTo>
                    <a:lnTo>
                      <a:pt x="458" y="848"/>
                    </a:lnTo>
                    <a:lnTo>
                      <a:pt x="689" y="875"/>
                    </a:lnTo>
                    <a:lnTo>
                      <a:pt x="920" y="898"/>
                    </a:lnTo>
                    <a:lnTo>
                      <a:pt x="1151" y="917"/>
                    </a:lnTo>
                    <a:lnTo>
                      <a:pt x="1383" y="932"/>
                    </a:lnTo>
                    <a:lnTo>
                      <a:pt x="1614" y="944"/>
                    </a:lnTo>
                    <a:lnTo>
                      <a:pt x="1844" y="953"/>
                    </a:lnTo>
                    <a:lnTo>
                      <a:pt x="2072" y="959"/>
                    </a:lnTo>
                    <a:lnTo>
                      <a:pt x="2300" y="962"/>
                    </a:lnTo>
                    <a:lnTo>
                      <a:pt x="2525" y="962"/>
                    </a:lnTo>
                    <a:lnTo>
                      <a:pt x="2748" y="960"/>
                    </a:lnTo>
                    <a:lnTo>
                      <a:pt x="3186" y="950"/>
                    </a:lnTo>
                    <a:lnTo>
                      <a:pt x="3610" y="932"/>
                    </a:lnTo>
                    <a:lnTo>
                      <a:pt x="4018" y="909"/>
                    </a:lnTo>
                    <a:lnTo>
                      <a:pt x="4256" y="892"/>
                    </a:lnTo>
                    <a:lnTo>
                      <a:pt x="1695" y="892"/>
                    </a:lnTo>
                    <a:lnTo>
                      <a:pt x="1452" y="889"/>
                    </a:lnTo>
                    <a:lnTo>
                      <a:pt x="1209" y="882"/>
                    </a:lnTo>
                    <a:lnTo>
                      <a:pt x="966" y="871"/>
                    </a:lnTo>
                    <a:lnTo>
                      <a:pt x="722" y="856"/>
                    </a:lnTo>
                    <a:lnTo>
                      <a:pt x="480" y="836"/>
                    </a:lnTo>
                    <a:lnTo>
                      <a:pt x="239" y="811"/>
                    </a:lnTo>
                    <a:lnTo>
                      <a:pt x="0" y="782"/>
                    </a:lnTo>
                  </a:path>
                </a:pathLst>
              </a:custGeom>
              <a:solidFill>
                <a:srgbClr val="C3DD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Freeform 5"/>
              <p:cNvSpPr>
                <a:spLocks/>
              </p:cNvSpPr>
              <p:nvPr/>
            </p:nvSpPr>
            <p:spPr bwMode="auto">
              <a:xfrm>
                <a:off x="1829" y="537"/>
                <a:ext cx="10077" cy="962"/>
              </a:xfrm>
              <a:custGeom>
                <a:avLst/>
                <a:gdLst>
                  <a:gd name="T0" fmla="+- 0 11692 1829"/>
                  <a:gd name="T1" fmla="*/ T0 w 10077"/>
                  <a:gd name="T2" fmla="+- 0 537 537"/>
                  <a:gd name="T3" fmla="*/ 537 h 962"/>
                  <a:gd name="T4" fmla="+- 0 11231 1829"/>
                  <a:gd name="T5" fmla="*/ T4 w 10077"/>
                  <a:gd name="T6" fmla="+- 0 544 537"/>
                  <a:gd name="T7" fmla="*/ 544 h 962"/>
                  <a:gd name="T8" fmla="+- 0 10765 1829"/>
                  <a:gd name="T9" fmla="*/ T8 w 10077"/>
                  <a:gd name="T10" fmla="+- 0 573 537"/>
                  <a:gd name="T11" fmla="*/ 573 h 962"/>
                  <a:gd name="T12" fmla="+- 0 10294 1829"/>
                  <a:gd name="T13" fmla="*/ T12 w 10077"/>
                  <a:gd name="T14" fmla="+- 0 620 537"/>
                  <a:gd name="T15" fmla="*/ 620 h 962"/>
                  <a:gd name="T16" fmla="+- 0 9819 1829"/>
                  <a:gd name="T17" fmla="*/ T16 w 10077"/>
                  <a:gd name="T18" fmla="+- 0 683 537"/>
                  <a:gd name="T19" fmla="*/ 683 h 962"/>
                  <a:gd name="T20" fmla="+- 0 9342 1829"/>
                  <a:gd name="T21" fmla="*/ T20 w 10077"/>
                  <a:gd name="T22" fmla="+- 0 756 537"/>
                  <a:gd name="T23" fmla="*/ 756 h 962"/>
                  <a:gd name="T24" fmla="+- 0 7419 1829"/>
                  <a:gd name="T25" fmla="*/ T24 w 10077"/>
                  <a:gd name="T26" fmla="+- 0 1090 537"/>
                  <a:gd name="T27" fmla="*/ 1090 h 962"/>
                  <a:gd name="T28" fmla="+- 0 6938 1829"/>
                  <a:gd name="T29" fmla="*/ T28 w 10077"/>
                  <a:gd name="T30" fmla="+- 0 1166 537"/>
                  <a:gd name="T31" fmla="*/ 1166 h 962"/>
                  <a:gd name="T32" fmla="+- 0 6459 1829"/>
                  <a:gd name="T33" fmla="*/ T32 w 10077"/>
                  <a:gd name="T34" fmla="+- 0 1232 537"/>
                  <a:gd name="T35" fmla="*/ 1232 h 962"/>
                  <a:gd name="T36" fmla="+- 0 6258 1829"/>
                  <a:gd name="T37" fmla="*/ T36 w 10077"/>
                  <a:gd name="T38" fmla="+- 0 1257 537"/>
                  <a:gd name="T39" fmla="*/ 1257 h 962"/>
                  <a:gd name="T40" fmla="+- 0 5841 1829"/>
                  <a:gd name="T41" fmla="*/ T40 w 10077"/>
                  <a:gd name="T42" fmla="+- 0 1304 537"/>
                  <a:gd name="T43" fmla="*/ 1304 h 962"/>
                  <a:gd name="T44" fmla="+- 0 5403 1829"/>
                  <a:gd name="T45" fmla="*/ T44 w 10077"/>
                  <a:gd name="T46" fmla="+- 0 1346 537"/>
                  <a:gd name="T47" fmla="*/ 1346 h 962"/>
                  <a:gd name="T48" fmla="+- 0 4950 1829"/>
                  <a:gd name="T49" fmla="*/ T48 w 10077"/>
                  <a:gd name="T50" fmla="+- 0 1381 537"/>
                  <a:gd name="T51" fmla="*/ 1381 h 962"/>
                  <a:gd name="T52" fmla="+- 0 4718 1829"/>
                  <a:gd name="T53" fmla="*/ T52 w 10077"/>
                  <a:gd name="T54" fmla="+- 0 1396 537"/>
                  <a:gd name="T55" fmla="*/ 1396 h 962"/>
                  <a:gd name="T56" fmla="+- 0 4483 1829"/>
                  <a:gd name="T57" fmla="*/ T56 w 10077"/>
                  <a:gd name="T58" fmla="+- 0 1408 537"/>
                  <a:gd name="T59" fmla="*/ 1408 h 962"/>
                  <a:gd name="T60" fmla="+- 0 4246 1829"/>
                  <a:gd name="T61" fmla="*/ T60 w 10077"/>
                  <a:gd name="T62" fmla="+- 0 1418 537"/>
                  <a:gd name="T63" fmla="*/ 1418 h 962"/>
                  <a:gd name="T64" fmla="+- 0 4007 1829"/>
                  <a:gd name="T65" fmla="*/ T64 w 10077"/>
                  <a:gd name="T66" fmla="+- 0 1425 537"/>
                  <a:gd name="T67" fmla="*/ 1425 h 962"/>
                  <a:gd name="T68" fmla="+- 0 3766 1829"/>
                  <a:gd name="T69" fmla="*/ T68 w 10077"/>
                  <a:gd name="T70" fmla="+- 0 1429 537"/>
                  <a:gd name="T71" fmla="*/ 1429 h 962"/>
                  <a:gd name="T72" fmla="+- 0 3524 1829"/>
                  <a:gd name="T73" fmla="*/ T72 w 10077"/>
                  <a:gd name="T74" fmla="+- 0 1429 537"/>
                  <a:gd name="T75" fmla="*/ 1429 h 962"/>
                  <a:gd name="T76" fmla="+- 0 6085 1829"/>
                  <a:gd name="T77" fmla="*/ T76 w 10077"/>
                  <a:gd name="T78" fmla="+- 0 1429 537"/>
                  <a:gd name="T79" fmla="*/ 1429 h 962"/>
                  <a:gd name="T80" fmla="+- 0 6236 1829"/>
                  <a:gd name="T81" fmla="*/ T80 w 10077"/>
                  <a:gd name="T82" fmla="+- 0 1418 537"/>
                  <a:gd name="T83" fmla="*/ 1418 h 962"/>
                  <a:gd name="T84" fmla="+- 0 6719 1829"/>
                  <a:gd name="T85" fmla="*/ T84 w 10077"/>
                  <a:gd name="T86" fmla="+- 0 1374 537"/>
                  <a:gd name="T87" fmla="*/ 1374 h 962"/>
                  <a:gd name="T88" fmla="+- 0 7205 1829"/>
                  <a:gd name="T89" fmla="*/ T88 w 10077"/>
                  <a:gd name="T90" fmla="+- 0 1320 537"/>
                  <a:gd name="T91" fmla="*/ 1320 h 962"/>
                  <a:gd name="T92" fmla="+- 0 9149 1829"/>
                  <a:gd name="T93" fmla="*/ T92 w 10077"/>
                  <a:gd name="T94" fmla="+- 0 1075 537"/>
                  <a:gd name="T95" fmla="*/ 1075 h 962"/>
                  <a:gd name="T96" fmla="+- 0 9631 1829"/>
                  <a:gd name="T97" fmla="*/ T96 w 10077"/>
                  <a:gd name="T98" fmla="+- 0 1024 537"/>
                  <a:gd name="T99" fmla="*/ 1024 h 962"/>
                  <a:gd name="T100" fmla="+- 0 10110 1829"/>
                  <a:gd name="T101" fmla="*/ T100 w 10077"/>
                  <a:gd name="T102" fmla="+- 0 985 537"/>
                  <a:gd name="T103" fmla="*/ 985 h 962"/>
                  <a:gd name="T104" fmla="+- 0 10584 1829"/>
                  <a:gd name="T105" fmla="*/ T104 w 10077"/>
                  <a:gd name="T106" fmla="+- 0 961 537"/>
                  <a:gd name="T107" fmla="*/ 961 h 962"/>
                  <a:gd name="T108" fmla="+- 0 11053 1829"/>
                  <a:gd name="T109" fmla="*/ T108 w 10077"/>
                  <a:gd name="T110" fmla="+- 0 956 537"/>
                  <a:gd name="T111" fmla="*/ 956 h 962"/>
                  <a:gd name="T112" fmla="+- 0 11905 1829"/>
                  <a:gd name="T113" fmla="*/ T112 w 10077"/>
                  <a:gd name="T114" fmla="+- 0 956 537"/>
                  <a:gd name="T115" fmla="*/ 956 h 962"/>
                  <a:gd name="T116" fmla="+- 0 11905 1829"/>
                  <a:gd name="T117" fmla="*/ T116 w 10077"/>
                  <a:gd name="T118" fmla="+- 0 546 537"/>
                  <a:gd name="T119" fmla="*/ 546 h 962"/>
                  <a:gd name="T120" fmla="+- 0 11692 1829"/>
                  <a:gd name="T121" fmla="*/ T120 w 10077"/>
                  <a:gd name="T122" fmla="+- 0 537 537"/>
                  <a:gd name="T123" fmla="*/ 537 h 96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</a:cxnLst>
                <a:rect l="0" t="0" r="r" b="b"/>
                <a:pathLst>
                  <a:path w="10077" h="962">
                    <a:moveTo>
                      <a:pt x="9863" y="0"/>
                    </a:moveTo>
                    <a:lnTo>
                      <a:pt x="9402" y="7"/>
                    </a:lnTo>
                    <a:lnTo>
                      <a:pt x="8936" y="36"/>
                    </a:lnTo>
                    <a:lnTo>
                      <a:pt x="8465" y="83"/>
                    </a:lnTo>
                    <a:lnTo>
                      <a:pt x="7990" y="146"/>
                    </a:lnTo>
                    <a:lnTo>
                      <a:pt x="7513" y="219"/>
                    </a:lnTo>
                    <a:lnTo>
                      <a:pt x="5590" y="553"/>
                    </a:lnTo>
                    <a:lnTo>
                      <a:pt x="5109" y="629"/>
                    </a:lnTo>
                    <a:lnTo>
                      <a:pt x="4630" y="695"/>
                    </a:lnTo>
                    <a:lnTo>
                      <a:pt x="4429" y="720"/>
                    </a:lnTo>
                    <a:lnTo>
                      <a:pt x="4012" y="767"/>
                    </a:lnTo>
                    <a:lnTo>
                      <a:pt x="3574" y="809"/>
                    </a:lnTo>
                    <a:lnTo>
                      <a:pt x="3121" y="844"/>
                    </a:lnTo>
                    <a:lnTo>
                      <a:pt x="2889" y="859"/>
                    </a:lnTo>
                    <a:lnTo>
                      <a:pt x="2654" y="871"/>
                    </a:lnTo>
                    <a:lnTo>
                      <a:pt x="2417" y="881"/>
                    </a:lnTo>
                    <a:lnTo>
                      <a:pt x="2178" y="888"/>
                    </a:lnTo>
                    <a:lnTo>
                      <a:pt x="1937" y="892"/>
                    </a:lnTo>
                    <a:lnTo>
                      <a:pt x="1695" y="892"/>
                    </a:lnTo>
                    <a:lnTo>
                      <a:pt x="4256" y="892"/>
                    </a:lnTo>
                    <a:lnTo>
                      <a:pt x="4407" y="881"/>
                    </a:lnTo>
                    <a:lnTo>
                      <a:pt x="4890" y="837"/>
                    </a:lnTo>
                    <a:lnTo>
                      <a:pt x="5376" y="783"/>
                    </a:lnTo>
                    <a:lnTo>
                      <a:pt x="7320" y="538"/>
                    </a:lnTo>
                    <a:lnTo>
                      <a:pt x="7802" y="487"/>
                    </a:lnTo>
                    <a:lnTo>
                      <a:pt x="8281" y="448"/>
                    </a:lnTo>
                    <a:lnTo>
                      <a:pt x="8755" y="424"/>
                    </a:lnTo>
                    <a:lnTo>
                      <a:pt x="9224" y="419"/>
                    </a:lnTo>
                    <a:lnTo>
                      <a:pt x="10076" y="419"/>
                    </a:lnTo>
                    <a:lnTo>
                      <a:pt x="10076" y="9"/>
                    </a:lnTo>
                    <a:lnTo>
                      <a:pt x="9863" y="0"/>
                    </a:lnTo>
                  </a:path>
                </a:pathLst>
              </a:custGeom>
              <a:solidFill>
                <a:srgbClr val="C3DD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" name="Freeform 6"/>
              <p:cNvSpPr>
                <a:spLocks/>
              </p:cNvSpPr>
              <p:nvPr/>
            </p:nvSpPr>
            <p:spPr bwMode="auto">
              <a:xfrm>
                <a:off x="1829" y="537"/>
                <a:ext cx="10077" cy="962"/>
              </a:xfrm>
              <a:custGeom>
                <a:avLst/>
                <a:gdLst>
                  <a:gd name="T0" fmla="+- 0 11905 1829"/>
                  <a:gd name="T1" fmla="*/ T0 w 10077"/>
                  <a:gd name="T2" fmla="+- 0 956 537"/>
                  <a:gd name="T3" fmla="*/ 956 h 962"/>
                  <a:gd name="T4" fmla="+- 0 11053 1829"/>
                  <a:gd name="T5" fmla="*/ T4 w 10077"/>
                  <a:gd name="T6" fmla="+- 0 956 537"/>
                  <a:gd name="T7" fmla="*/ 956 h 962"/>
                  <a:gd name="T8" fmla="+- 0 11516 1829"/>
                  <a:gd name="T9" fmla="*/ T8 w 10077"/>
                  <a:gd name="T10" fmla="+- 0 973 537"/>
                  <a:gd name="T11" fmla="*/ 973 h 962"/>
                  <a:gd name="T12" fmla="+- 0 11905 1829"/>
                  <a:gd name="T13" fmla="*/ T12 w 10077"/>
                  <a:gd name="T14" fmla="+- 0 1010 537"/>
                  <a:gd name="T15" fmla="*/ 1010 h 962"/>
                  <a:gd name="T16" fmla="+- 0 11905 1829"/>
                  <a:gd name="T17" fmla="*/ T16 w 10077"/>
                  <a:gd name="T18" fmla="+- 0 956 537"/>
                  <a:gd name="T19" fmla="*/ 956 h 96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0077" h="962">
                    <a:moveTo>
                      <a:pt x="10076" y="419"/>
                    </a:moveTo>
                    <a:lnTo>
                      <a:pt x="9224" y="419"/>
                    </a:lnTo>
                    <a:lnTo>
                      <a:pt x="9687" y="436"/>
                    </a:lnTo>
                    <a:lnTo>
                      <a:pt x="10076" y="473"/>
                    </a:lnTo>
                    <a:lnTo>
                      <a:pt x="10076" y="419"/>
                    </a:lnTo>
                  </a:path>
                </a:pathLst>
              </a:custGeom>
              <a:solidFill>
                <a:srgbClr val="C3DD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31" y="287"/>
              <a:ext cx="11874" cy="1142"/>
              <a:chOff x="31" y="287"/>
              <a:chExt cx="11874" cy="1142"/>
            </a:xfrm>
          </p:grpSpPr>
          <p:sp>
            <p:nvSpPr>
              <p:cNvPr id="9" name="Freeform 8"/>
              <p:cNvSpPr>
                <a:spLocks/>
              </p:cNvSpPr>
              <p:nvPr/>
            </p:nvSpPr>
            <p:spPr bwMode="auto">
              <a:xfrm>
                <a:off x="31" y="287"/>
                <a:ext cx="11874" cy="1142"/>
              </a:xfrm>
              <a:custGeom>
                <a:avLst/>
                <a:gdLst>
                  <a:gd name="T0" fmla="+- 0 32 31"/>
                  <a:gd name="T1" fmla="*/ T0 w 11874"/>
                  <a:gd name="T2" fmla="+- 0 876 287"/>
                  <a:gd name="T3" fmla="*/ 876 h 1142"/>
                  <a:gd name="T4" fmla="+- 0 330 31"/>
                  <a:gd name="T5" fmla="*/ T4 w 11874"/>
                  <a:gd name="T6" fmla="+- 0 986 287"/>
                  <a:gd name="T7" fmla="*/ 986 h 1142"/>
                  <a:gd name="T8" fmla="+- 0 638 31"/>
                  <a:gd name="T9" fmla="*/ T8 w 11874"/>
                  <a:gd name="T10" fmla="+- 0 1079 287"/>
                  <a:gd name="T11" fmla="*/ 1079 h 1142"/>
                  <a:gd name="T12" fmla="+- 0 953 31"/>
                  <a:gd name="T13" fmla="*/ T12 w 11874"/>
                  <a:gd name="T14" fmla="+- 0 1160 287"/>
                  <a:gd name="T15" fmla="*/ 1160 h 1142"/>
                  <a:gd name="T16" fmla="+- 0 1275 31"/>
                  <a:gd name="T17" fmla="*/ T16 w 11874"/>
                  <a:gd name="T18" fmla="+- 0 1229 287"/>
                  <a:gd name="T19" fmla="*/ 1229 h 1142"/>
                  <a:gd name="T20" fmla="+- 0 1603 31"/>
                  <a:gd name="T21" fmla="*/ T20 w 11874"/>
                  <a:gd name="T22" fmla="+- 0 1286 287"/>
                  <a:gd name="T23" fmla="*/ 1286 h 1142"/>
                  <a:gd name="T24" fmla="+- 0 1936 31"/>
                  <a:gd name="T25" fmla="*/ T24 w 11874"/>
                  <a:gd name="T26" fmla="+- 0 1333 287"/>
                  <a:gd name="T27" fmla="*/ 1333 h 1142"/>
                  <a:gd name="T28" fmla="+- 0 2272 31"/>
                  <a:gd name="T29" fmla="*/ T28 w 11874"/>
                  <a:gd name="T30" fmla="+- 0 1370 287"/>
                  <a:gd name="T31" fmla="*/ 1370 h 1142"/>
                  <a:gd name="T32" fmla="+- 0 2610 31"/>
                  <a:gd name="T33" fmla="*/ T32 w 11874"/>
                  <a:gd name="T34" fmla="+- 0 1397 287"/>
                  <a:gd name="T35" fmla="*/ 1397 h 1142"/>
                  <a:gd name="T36" fmla="+- 0 2950 31"/>
                  <a:gd name="T37" fmla="*/ T36 w 11874"/>
                  <a:gd name="T38" fmla="+- 0 1416 287"/>
                  <a:gd name="T39" fmla="*/ 1416 h 1142"/>
                  <a:gd name="T40" fmla="+- 0 3290 31"/>
                  <a:gd name="T41" fmla="*/ T40 w 11874"/>
                  <a:gd name="T42" fmla="+- 0 1426 287"/>
                  <a:gd name="T43" fmla="*/ 1426 h 1142"/>
                  <a:gd name="T44" fmla="+- 0 3629 31"/>
                  <a:gd name="T45" fmla="*/ T44 w 11874"/>
                  <a:gd name="T46" fmla="+- 0 1429 287"/>
                  <a:gd name="T47" fmla="*/ 1429 h 1142"/>
                  <a:gd name="T48" fmla="+- 0 3966 31"/>
                  <a:gd name="T49" fmla="*/ T48 w 11874"/>
                  <a:gd name="T50" fmla="+- 0 1426 287"/>
                  <a:gd name="T51" fmla="*/ 1426 h 1142"/>
                  <a:gd name="T52" fmla="+- 0 4299 31"/>
                  <a:gd name="T53" fmla="*/ T52 w 11874"/>
                  <a:gd name="T54" fmla="+- 0 1416 287"/>
                  <a:gd name="T55" fmla="*/ 1416 h 1142"/>
                  <a:gd name="T56" fmla="+- 0 4629 31"/>
                  <a:gd name="T57" fmla="*/ T56 w 11874"/>
                  <a:gd name="T58" fmla="+- 0 1401 287"/>
                  <a:gd name="T59" fmla="*/ 1401 h 1142"/>
                  <a:gd name="T60" fmla="+- 0 4954 31"/>
                  <a:gd name="T61" fmla="*/ T60 w 11874"/>
                  <a:gd name="T62" fmla="+- 0 1381 287"/>
                  <a:gd name="T63" fmla="*/ 1381 h 1142"/>
                  <a:gd name="T64" fmla="+- 0 5270 31"/>
                  <a:gd name="T65" fmla="*/ T64 w 11874"/>
                  <a:gd name="T66" fmla="+- 0 1357 287"/>
                  <a:gd name="T67" fmla="*/ 1357 h 1142"/>
                  <a:gd name="T68" fmla="+- 0 3650 31"/>
                  <a:gd name="T69" fmla="*/ T68 w 11874"/>
                  <a:gd name="T70" fmla="+- 0 1357 287"/>
                  <a:gd name="T71" fmla="*/ 1357 h 1142"/>
                  <a:gd name="T72" fmla="+- 0 3310 31"/>
                  <a:gd name="T73" fmla="*/ T72 w 11874"/>
                  <a:gd name="T74" fmla="+- 0 1355 287"/>
                  <a:gd name="T75" fmla="*/ 1355 h 1142"/>
                  <a:gd name="T76" fmla="+- 0 2969 31"/>
                  <a:gd name="T77" fmla="*/ T76 w 11874"/>
                  <a:gd name="T78" fmla="+- 0 1346 287"/>
                  <a:gd name="T79" fmla="*/ 1346 h 1142"/>
                  <a:gd name="T80" fmla="+- 0 2628 31"/>
                  <a:gd name="T81" fmla="*/ T80 w 11874"/>
                  <a:gd name="T82" fmla="+- 0 1329 287"/>
                  <a:gd name="T83" fmla="*/ 1329 h 1142"/>
                  <a:gd name="T84" fmla="+- 0 2288 31"/>
                  <a:gd name="T85" fmla="*/ T84 w 11874"/>
                  <a:gd name="T86" fmla="+- 0 1305 287"/>
                  <a:gd name="T87" fmla="*/ 1305 h 1142"/>
                  <a:gd name="T88" fmla="+- 0 1950 31"/>
                  <a:gd name="T89" fmla="*/ T88 w 11874"/>
                  <a:gd name="T90" fmla="+- 0 1272 287"/>
                  <a:gd name="T91" fmla="*/ 1272 h 1142"/>
                  <a:gd name="T92" fmla="+- 0 1615 31"/>
                  <a:gd name="T93" fmla="*/ T92 w 11874"/>
                  <a:gd name="T94" fmla="+- 0 1231 287"/>
                  <a:gd name="T95" fmla="*/ 1231 h 1142"/>
                  <a:gd name="T96" fmla="+- 0 1285 31"/>
                  <a:gd name="T97" fmla="*/ T96 w 11874"/>
                  <a:gd name="T98" fmla="+- 0 1180 287"/>
                  <a:gd name="T99" fmla="*/ 1180 h 1142"/>
                  <a:gd name="T100" fmla="+- 0 960 31"/>
                  <a:gd name="T101" fmla="*/ T100 w 11874"/>
                  <a:gd name="T102" fmla="+- 0 1119 287"/>
                  <a:gd name="T103" fmla="*/ 1119 h 1142"/>
                  <a:gd name="T104" fmla="+- 0 643 31"/>
                  <a:gd name="T105" fmla="*/ T104 w 11874"/>
                  <a:gd name="T106" fmla="+- 0 1049 287"/>
                  <a:gd name="T107" fmla="*/ 1049 h 1142"/>
                  <a:gd name="T108" fmla="+- 0 333 31"/>
                  <a:gd name="T109" fmla="*/ T108 w 11874"/>
                  <a:gd name="T110" fmla="+- 0 968 287"/>
                  <a:gd name="T111" fmla="*/ 968 h 1142"/>
                  <a:gd name="T112" fmla="+- 0 32 31"/>
                  <a:gd name="T113" fmla="*/ T112 w 11874"/>
                  <a:gd name="T114" fmla="+- 0 876 287"/>
                  <a:gd name="T115" fmla="*/ 876 h 114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</a:cxnLst>
                <a:rect l="0" t="0" r="r" b="b"/>
                <a:pathLst>
                  <a:path w="11874" h="1142">
                    <a:moveTo>
                      <a:pt x="1" y="589"/>
                    </a:moveTo>
                    <a:lnTo>
                      <a:pt x="299" y="699"/>
                    </a:lnTo>
                    <a:lnTo>
                      <a:pt x="607" y="792"/>
                    </a:lnTo>
                    <a:lnTo>
                      <a:pt x="922" y="873"/>
                    </a:lnTo>
                    <a:lnTo>
                      <a:pt x="1244" y="942"/>
                    </a:lnTo>
                    <a:lnTo>
                      <a:pt x="1572" y="999"/>
                    </a:lnTo>
                    <a:lnTo>
                      <a:pt x="1905" y="1046"/>
                    </a:lnTo>
                    <a:lnTo>
                      <a:pt x="2241" y="1083"/>
                    </a:lnTo>
                    <a:lnTo>
                      <a:pt x="2579" y="1110"/>
                    </a:lnTo>
                    <a:lnTo>
                      <a:pt x="2919" y="1129"/>
                    </a:lnTo>
                    <a:lnTo>
                      <a:pt x="3259" y="1139"/>
                    </a:lnTo>
                    <a:lnTo>
                      <a:pt x="3598" y="1142"/>
                    </a:lnTo>
                    <a:lnTo>
                      <a:pt x="3935" y="1139"/>
                    </a:lnTo>
                    <a:lnTo>
                      <a:pt x="4268" y="1129"/>
                    </a:lnTo>
                    <a:lnTo>
                      <a:pt x="4598" y="1114"/>
                    </a:lnTo>
                    <a:lnTo>
                      <a:pt x="4923" y="1094"/>
                    </a:lnTo>
                    <a:lnTo>
                      <a:pt x="5239" y="1070"/>
                    </a:lnTo>
                    <a:lnTo>
                      <a:pt x="3619" y="1070"/>
                    </a:lnTo>
                    <a:lnTo>
                      <a:pt x="3279" y="1068"/>
                    </a:lnTo>
                    <a:lnTo>
                      <a:pt x="2938" y="1059"/>
                    </a:lnTo>
                    <a:lnTo>
                      <a:pt x="2597" y="1042"/>
                    </a:lnTo>
                    <a:lnTo>
                      <a:pt x="2257" y="1018"/>
                    </a:lnTo>
                    <a:lnTo>
                      <a:pt x="1919" y="985"/>
                    </a:lnTo>
                    <a:lnTo>
                      <a:pt x="1584" y="944"/>
                    </a:lnTo>
                    <a:lnTo>
                      <a:pt x="1254" y="893"/>
                    </a:lnTo>
                    <a:lnTo>
                      <a:pt x="929" y="832"/>
                    </a:lnTo>
                    <a:lnTo>
                      <a:pt x="612" y="762"/>
                    </a:lnTo>
                    <a:lnTo>
                      <a:pt x="302" y="681"/>
                    </a:lnTo>
                    <a:lnTo>
                      <a:pt x="1" y="589"/>
                    </a:lnTo>
                  </a:path>
                </a:pathLst>
              </a:custGeom>
              <a:solidFill>
                <a:srgbClr val="8DC6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" name="Freeform 9"/>
              <p:cNvSpPr>
                <a:spLocks/>
              </p:cNvSpPr>
              <p:nvPr/>
            </p:nvSpPr>
            <p:spPr bwMode="auto">
              <a:xfrm>
                <a:off x="31" y="287"/>
                <a:ext cx="11874" cy="1142"/>
              </a:xfrm>
              <a:custGeom>
                <a:avLst/>
                <a:gdLst>
                  <a:gd name="T0" fmla="+- 0 11680 31"/>
                  <a:gd name="T1" fmla="*/ T0 w 11874"/>
                  <a:gd name="T2" fmla="+- 0 287 287"/>
                  <a:gd name="T3" fmla="*/ 287 h 1142"/>
                  <a:gd name="T4" fmla="+- 0 11217 31"/>
                  <a:gd name="T5" fmla="*/ T4 w 11874"/>
                  <a:gd name="T6" fmla="+- 0 306 287"/>
                  <a:gd name="T7" fmla="*/ 306 h 1142"/>
                  <a:gd name="T8" fmla="+- 0 10749 31"/>
                  <a:gd name="T9" fmla="*/ T8 w 11874"/>
                  <a:gd name="T10" fmla="+- 0 347 287"/>
                  <a:gd name="T11" fmla="*/ 347 h 1142"/>
                  <a:gd name="T12" fmla="+- 0 10278 31"/>
                  <a:gd name="T13" fmla="*/ T12 w 11874"/>
                  <a:gd name="T14" fmla="+- 0 407 287"/>
                  <a:gd name="T15" fmla="*/ 407 h 1142"/>
                  <a:gd name="T16" fmla="+- 0 9804 31"/>
                  <a:gd name="T17" fmla="*/ T16 w 11874"/>
                  <a:gd name="T18" fmla="+- 0 483 287"/>
                  <a:gd name="T19" fmla="*/ 483 h 1142"/>
                  <a:gd name="T20" fmla="+- 0 9327 31"/>
                  <a:gd name="T21" fmla="*/ T20 w 11874"/>
                  <a:gd name="T22" fmla="+- 0 570 287"/>
                  <a:gd name="T23" fmla="*/ 570 h 1142"/>
                  <a:gd name="T24" fmla="+- 0 7408 31"/>
                  <a:gd name="T25" fmla="*/ T24 w 11874"/>
                  <a:gd name="T26" fmla="+- 0 964 287"/>
                  <a:gd name="T27" fmla="*/ 964 h 1142"/>
                  <a:gd name="T28" fmla="+- 0 6928 31"/>
                  <a:gd name="T29" fmla="*/ T28 w 11874"/>
                  <a:gd name="T30" fmla="+- 0 1056 287"/>
                  <a:gd name="T31" fmla="*/ 1056 h 1142"/>
                  <a:gd name="T32" fmla="+- 0 6449 31"/>
                  <a:gd name="T33" fmla="*/ T32 w 11874"/>
                  <a:gd name="T34" fmla="+- 0 1136 287"/>
                  <a:gd name="T35" fmla="*/ 1136 h 1142"/>
                  <a:gd name="T36" fmla="+- 0 6175 31"/>
                  <a:gd name="T37" fmla="*/ T36 w 11874"/>
                  <a:gd name="T38" fmla="+- 0 1177 287"/>
                  <a:gd name="T39" fmla="*/ 1177 h 1142"/>
                  <a:gd name="T40" fmla="+- 0 5889 31"/>
                  <a:gd name="T41" fmla="*/ T40 w 11874"/>
                  <a:gd name="T42" fmla="+- 0 1214 287"/>
                  <a:gd name="T43" fmla="*/ 1214 h 1142"/>
                  <a:gd name="T44" fmla="+- 0 5592 31"/>
                  <a:gd name="T45" fmla="*/ T44 w 11874"/>
                  <a:gd name="T46" fmla="+- 0 1248 287"/>
                  <a:gd name="T47" fmla="*/ 1248 h 1142"/>
                  <a:gd name="T48" fmla="+- 0 5286 31"/>
                  <a:gd name="T49" fmla="*/ T48 w 11874"/>
                  <a:gd name="T50" fmla="+- 0 1279 287"/>
                  <a:gd name="T51" fmla="*/ 1279 h 1142"/>
                  <a:gd name="T52" fmla="+- 0 4971 31"/>
                  <a:gd name="T53" fmla="*/ T52 w 11874"/>
                  <a:gd name="T54" fmla="+- 0 1305 287"/>
                  <a:gd name="T55" fmla="*/ 1305 h 1142"/>
                  <a:gd name="T56" fmla="+- 0 4649 31"/>
                  <a:gd name="T57" fmla="*/ T56 w 11874"/>
                  <a:gd name="T58" fmla="+- 0 1326 287"/>
                  <a:gd name="T59" fmla="*/ 1326 h 1142"/>
                  <a:gd name="T60" fmla="+- 0 4320 31"/>
                  <a:gd name="T61" fmla="*/ T60 w 11874"/>
                  <a:gd name="T62" fmla="+- 0 1342 287"/>
                  <a:gd name="T63" fmla="*/ 1342 h 1142"/>
                  <a:gd name="T64" fmla="+- 0 3987 31"/>
                  <a:gd name="T65" fmla="*/ T64 w 11874"/>
                  <a:gd name="T66" fmla="+- 0 1352 287"/>
                  <a:gd name="T67" fmla="*/ 1352 h 1142"/>
                  <a:gd name="T68" fmla="+- 0 3650 31"/>
                  <a:gd name="T69" fmla="*/ T68 w 11874"/>
                  <a:gd name="T70" fmla="+- 0 1357 287"/>
                  <a:gd name="T71" fmla="*/ 1357 h 1142"/>
                  <a:gd name="T72" fmla="+- 0 5270 31"/>
                  <a:gd name="T73" fmla="*/ T72 w 11874"/>
                  <a:gd name="T74" fmla="+- 0 1357 287"/>
                  <a:gd name="T75" fmla="*/ 1357 h 1142"/>
                  <a:gd name="T76" fmla="+- 0 5583 31"/>
                  <a:gd name="T77" fmla="*/ T76 w 11874"/>
                  <a:gd name="T78" fmla="+- 0 1329 287"/>
                  <a:gd name="T79" fmla="*/ 1329 h 1142"/>
                  <a:gd name="T80" fmla="+- 0 5885 31"/>
                  <a:gd name="T81" fmla="*/ T80 w 11874"/>
                  <a:gd name="T82" fmla="+- 0 1299 287"/>
                  <a:gd name="T83" fmla="*/ 1299 h 1142"/>
                  <a:gd name="T84" fmla="+- 0 6459 31"/>
                  <a:gd name="T85" fmla="*/ T84 w 11874"/>
                  <a:gd name="T86" fmla="+- 0 1232 287"/>
                  <a:gd name="T87" fmla="*/ 1232 h 1142"/>
                  <a:gd name="T88" fmla="+- 0 6942 31"/>
                  <a:gd name="T89" fmla="*/ T88 w 11874"/>
                  <a:gd name="T90" fmla="+- 0 1166 287"/>
                  <a:gd name="T91" fmla="*/ 1166 h 1142"/>
                  <a:gd name="T92" fmla="+- 0 7427 31"/>
                  <a:gd name="T93" fmla="*/ T92 w 11874"/>
                  <a:gd name="T94" fmla="+- 0 1089 287"/>
                  <a:gd name="T95" fmla="*/ 1089 h 1142"/>
                  <a:gd name="T96" fmla="+- 0 9367 31"/>
                  <a:gd name="T97" fmla="*/ T96 w 11874"/>
                  <a:gd name="T98" fmla="+- 0 752 287"/>
                  <a:gd name="T99" fmla="*/ 752 h 1142"/>
                  <a:gd name="T100" fmla="+- 0 9848 31"/>
                  <a:gd name="T101" fmla="*/ T100 w 11874"/>
                  <a:gd name="T102" fmla="+- 0 678 287"/>
                  <a:gd name="T103" fmla="*/ 678 h 1142"/>
                  <a:gd name="T104" fmla="+- 0 10327 31"/>
                  <a:gd name="T105" fmla="*/ T104 w 11874"/>
                  <a:gd name="T106" fmla="+- 0 616 287"/>
                  <a:gd name="T107" fmla="*/ 616 h 1142"/>
                  <a:gd name="T108" fmla="+- 0 10801 31"/>
                  <a:gd name="T109" fmla="*/ T108 w 11874"/>
                  <a:gd name="T110" fmla="+- 0 570 287"/>
                  <a:gd name="T111" fmla="*/ 570 h 1142"/>
                  <a:gd name="T112" fmla="+- 0 11271 31"/>
                  <a:gd name="T113" fmla="*/ T112 w 11874"/>
                  <a:gd name="T114" fmla="+- 0 542 287"/>
                  <a:gd name="T115" fmla="*/ 542 h 1142"/>
                  <a:gd name="T116" fmla="+- 0 11736 31"/>
                  <a:gd name="T117" fmla="*/ T116 w 11874"/>
                  <a:gd name="T118" fmla="+- 0 538 287"/>
                  <a:gd name="T119" fmla="*/ 538 h 1142"/>
                  <a:gd name="T120" fmla="+- 0 11906 31"/>
                  <a:gd name="T121" fmla="*/ T120 w 11874"/>
                  <a:gd name="T122" fmla="+- 0 538 287"/>
                  <a:gd name="T123" fmla="*/ 538 h 1142"/>
                  <a:gd name="T124" fmla="+- 0 11906 31"/>
                  <a:gd name="T125" fmla="*/ T124 w 11874"/>
                  <a:gd name="T126" fmla="+- 0 291 287"/>
                  <a:gd name="T127" fmla="*/ 291 h 1142"/>
                  <a:gd name="T128" fmla="+- 0 11680 31"/>
                  <a:gd name="T129" fmla="*/ T128 w 11874"/>
                  <a:gd name="T130" fmla="+- 0 287 287"/>
                  <a:gd name="T131" fmla="*/ 287 h 114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</a:cxnLst>
                <a:rect l="0" t="0" r="r" b="b"/>
                <a:pathLst>
                  <a:path w="11874" h="1142">
                    <a:moveTo>
                      <a:pt x="11649" y="0"/>
                    </a:moveTo>
                    <a:lnTo>
                      <a:pt x="11186" y="19"/>
                    </a:lnTo>
                    <a:lnTo>
                      <a:pt x="10718" y="60"/>
                    </a:lnTo>
                    <a:lnTo>
                      <a:pt x="10247" y="120"/>
                    </a:lnTo>
                    <a:lnTo>
                      <a:pt x="9773" y="196"/>
                    </a:lnTo>
                    <a:lnTo>
                      <a:pt x="9296" y="283"/>
                    </a:lnTo>
                    <a:lnTo>
                      <a:pt x="7377" y="677"/>
                    </a:lnTo>
                    <a:lnTo>
                      <a:pt x="6897" y="769"/>
                    </a:lnTo>
                    <a:lnTo>
                      <a:pt x="6418" y="849"/>
                    </a:lnTo>
                    <a:lnTo>
                      <a:pt x="6144" y="890"/>
                    </a:lnTo>
                    <a:lnTo>
                      <a:pt x="5858" y="927"/>
                    </a:lnTo>
                    <a:lnTo>
                      <a:pt x="5561" y="961"/>
                    </a:lnTo>
                    <a:lnTo>
                      <a:pt x="5255" y="992"/>
                    </a:lnTo>
                    <a:lnTo>
                      <a:pt x="4940" y="1018"/>
                    </a:lnTo>
                    <a:lnTo>
                      <a:pt x="4618" y="1039"/>
                    </a:lnTo>
                    <a:lnTo>
                      <a:pt x="4289" y="1055"/>
                    </a:lnTo>
                    <a:lnTo>
                      <a:pt x="3956" y="1065"/>
                    </a:lnTo>
                    <a:lnTo>
                      <a:pt x="3619" y="1070"/>
                    </a:lnTo>
                    <a:lnTo>
                      <a:pt x="5239" y="1070"/>
                    </a:lnTo>
                    <a:lnTo>
                      <a:pt x="5552" y="1042"/>
                    </a:lnTo>
                    <a:lnTo>
                      <a:pt x="5854" y="1012"/>
                    </a:lnTo>
                    <a:lnTo>
                      <a:pt x="6428" y="945"/>
                    </a:lnTo>
                    <a:lnTo>
                      <a:pt x="6911" y="879"/>
                    </a:lnTo>
                    <a:lnTo>
                      <a:pt x="7396" y="802"/>
                    </a:lnTo>
                    <a:lnTo>
                      <a:pt x="9336" y="465"/>
                    </a:lnTo>
                    <a:lnTo>
                      <a:pt x="9817" y="391"/>
                    </a:lnTo>
                    <a:lnTo>
                      <a:pt x="10296" y="329"/>
                    </a:lnTo>
                    <a:lnTo>
                      <a:pt x="10770" y="283"/>
                    </a:lnTo>
                    <a:lnTo>
                      <a:pt x="11240" y="255"/>
                    </a:lnTo>
                    <a:lnTo>
                      <a:pt x="11705" y="251"/>
                    </a:lnTo>
                    <a:lnTo>
                      <a:pt x="11875" y="251"/>
                    </a:lnTo>
                    <a:lnTo>
                      <a:pt x="11875" y="4"/>
                    </a:lnTo>
                    <a:lnTo>
                      <a:pt x="11649" y="0"/>
                    </a:lnTo>
                  </a:path>
                </a:pathLst>
              </a:custGeom>
              <a:solidFill>
                <a:srgbClr val="8DC6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" name="Freeform 10"/>
              <p:cNvSpPr>
                <a:spLocks/>
              </p:cNvSpPr>
              <p:nvPr/>
            </p:nvSpPr>
            <p:spPr bwMode="auto">
              <a:xfrm>
                <a:off x="31" y="287"/>
                <a:ext cx="11874" cy="1142"/>
              </a:xfrm>
              <a:custGeom>
                <a:avLst/>
                <a:gdLst>
                  <a:gd name="T0" fmla="+- 0 11906 31"/>
                  <a:gd name="T1" fmla="*/ T0 w 11874"/>
                  <a:gd name="T2" fmla="+- 0 538 287"/>
                  <a:gd name="T3" fmla="*/ 538 h 1142"/>
                  <a:gd name="T4" fmla="+- 0 11736 31"/>
                  <a:gd name="T5" fmla="*/ T4 w 11874"/>
                  <a:gd name="T6" fmla="+- 0 538 287"/>
                  <a:gd name="T7" fmla="*/ 538 h 1142"/>
                  <a:gd name="T8" fmla="+- 0 11906 31"/>
                  <a:gd name="T9" fmla="*/ T8 w 11874"/>
                  <a:gd name="T10" fmla="+- 0 545 287"/>
                  <a:gd name="T11" fmla="*/ 545 h 1142"/>
                  <a:gd name="T12" fmla="+- 0 11906 31"/>
                  <a:gd name="T13" fmla="*/ T12 w 11874"/>
                  <a:gd name="T14" fmla="+- 0 538 287"/>
                  <a:gd name="T15" fmla="*/ 538 h 114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1874" h="1142">
                    <a:moveTo>
                      <a:pt x="11875" y="251"/>
                    </a:moveTo>
                    <a:lnTo>
                      <a:pt x="11705" y="251"/>
                    </a:lnTo>
                    <a:lnTo>
                      <a:pt x="11875" y="258"/>
                    </a:lnTo>
                    <a:lnTo>
                      <a:pt x="11875" y="251"/>
                    </a:lnTo>
                  </a:path>
                </a:pathLst>
              </a:custGeom>
              <a:solidFill>
                <a:srgbClr val="8DC6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0" y="0"/>
              <a:ext cx="6957" cy="1271"/>
              <a:chOff x="0" y="0"/>
              <a:chExt cx="6957" cy="1271"/>
            </a:xfrm>
          </p:grpSpPr>
          <p:sp>
            <p:nvSpPr>
              <p:cNvPr id="7" name="Freeform 12"/>
              <p:cNvSpPr>
                <a:spLocks/>
              </p:cNvSpPr>
              <p:nvPr/>
            </p:nvSpPr>
            <p:spPr bwMode="auto">
              <a:xfrm>
                <a:off x="0" y="0"/>
                <a:ext cx="6957" cy="1271"/>
              </a:xfrm>
              <a:custGeom>
                <a:avLst/>
                <a:gdLst>
                  <a:gd name="T0" fmla="*/ 0 w 6957"/>
                  <a:gd name="T1" fmla="*/ 0 h 1271"/>
                  <a:gd name="T2" fmla="*/ 0 w 6957"/>
                  <a:gd name="T3" fmla="*/ 92 h 1271"/>
                  <a:gd name="T4" fmla="*/ 8 w 6957"/>
                  <a:gd name="T5" fmla="*/ 96 h 1271"/>
                  <a:gd name="T6" fmla="*/ 265 w 6957"/>
                  <a:gd name="T7" fmla="*/ 226 h 1271"/>
                  <a:gd name="T8" fmla="*/ 521 w 6957"/>
                  <a:gd name="T9" fmla="*/ 347 h 1271"/>
                  <a:gd name="T10" fmla="*/ 776 w 6957"/>
                  <a:gd name="T11" fmla="*/ 460 h 1271"/>
                  <a:gd name="T12" fmla="*/ 1029 w 6957"/>
                  <a:gd name="T13" fmla="*/ 565 h 1271"/>
                  <a:gd name="T14" fmla="*/ 1280 w 6957"/>
                  <a:gd name="T15" fmla="*/ 661 h 1271"/>
                  <a:gd name="T16" fmla="*/ 1530 w 6957"/>
                  <a:gd name="T17" fmla="*/ 750 h 1271"/>
                  <a:gd name="T18" fmla="*/ 1779 w 6957"/>
                  <a:gd name="T19" fmla="*/ 831 h 1271"/>
                  <a:gd name="T20" fmla="*/ 2027 w 6957"/>
                  <a:gd name="T21" fmla="*/ 905 h 1271"/>
                  <a:gd name="T22" fmla="*/ 2273 w 6957"/>
                  <a:gd name="T23" fmla="*/ 971 h 1271"/>
                  <a:gd name="T24" fmla="*/ 2518 w 6957"/>
                  <a:gd name="T25" fmla="*/ 1031 h 1271"/>
                  <a:gd name="T26" fmla="*/ 2762 w 6957"/>
                  <a:gd name="T27" fmla="*/ 1083 h 1271"/>
                  <a:gd name="T28" fmla="*/ 3005 w 6957"/>
                  <a:gd name="T29" fmla="*/ 1128 h 1271"/>
                  <a:gd name="T30" fmla="*/ 3247 w 6957"/>
                  <a:gd name="T31" fmla="*/ 1167 h 1271"/>
                  <a:gd name="T32" fmla="*/ 3487 w 6957"/>
                  <a:gd name="T33" fmla="*/ 1199 h 1271"/>
                  <a:gd name="T34" fmla="*/ 3727 w 6957"/>
                  <a:gd name="T35" fmla="*/ 1225 h 1271"/>
                  <a:gd name="T36" fmla="*/ 3966 w 6957"/>
                  <a:gd name="T37" fmla="*/ 1245 h 1271"/>
                  <a:gd name="T38" fmla="*/ 4204 w 6957"/>
                  <a:gd name="T39" fmla="*/ 1259 h 1271"/>
                  <a:gd name="T40" fmla="*/ 4441 w 6957"/>
                  <a:gd name="T41" fmla="*/ 1268 h 1271"/>
                  <a:gd name="T42" fmla="*/ 4677 w 6957"/>
                  <a:gd name="T43" fmla="*/ 1271 h 1271"/>
                  <a:gd name="T44" fmla="*/ 4792 w 6957"/>
                  <a:gd name="T45" fmla="*/ 1270 h 1271"/>
                  <a:gd name="T46" fmla="*/ 4908 w 6957"/>
                  <a:gd name="T47" fmla="*/ 1268 h 1271"/>
                  <a:gd name="T48" fmla="*/ 5023 w 6957"/>
                  <a:gd name="T49" fmla="*/ 1265 h 1271"/>
                  <a:gd name="T50" fmla="*/ 5138 w 6957"/>
                  <a:gd name="T51" fmla="*/ 1260 h 1271"/>
                  <a:gd name="T52" fmla="*/ 5252 w 6957"/>
                  <a:gd name="T53" fmla="*/ 1255 h 1271"/>
                  <a:gd name="T54" fmla="*/ 5367 w 6957"/>
                  <a:gd name="T55" fmla="*/ 1248 h 1271"/>
                  <a:gd name="T56" fmla="*/ 5481 w 6957"/>
                  <a:gd name="T57" fmla="*/ 1240 h 1271"/>
                  <a:gd name="T58" fmla="*/ 5596 w 6957"/>
                  <a:gd name="T59" fmla="*/ 1231 h 1271"/>
                  <a:gd name="T60" fmla="*/ 5824 w 6957"/>
                  <a:gd name="T61" fmla="*/ 1209 h 1271"/>
                  <a:gd name="T62" fmla="*/ 5847 w 6957"/>
                  <a:gd name="T63" fmla="*/ 1206 h 1271"/>
                  <a:gd name="T64" fmla="*/ 4933 w 6957"/>
                  <a:gd name="T65" fmla="*/ 1206 h 1271"/>
                  <a:gd name="T66" fmla="*/ 4683 w 6957"/>
                  <a:gd name="T67" fmla="*/ 1204 h 1271"/>
                  <a:gd name="T68" fmla="*/ 4433 w 6957"/>
                  <a:gd name="T69" fmla="*/ 1195 h 1271"/>
                  <a:gd name="T70" fmla="*/ 4181 w 6957"/>
                  <a:gd name="T71" fmla="*/ 1180 h 1271"/>
                  <a:gd name="T72" fmla="*/ 3929 w 6957"/>
                  <a:gd name="T73" fmla="*/ 1160 h 1271"/>
                  <a:gd name="T74" fmla="*/ 3676 w 6957"/>
                  <a:gd name="T75" fmla="*/ 1133 h 1271"/>
                  <a:gd name="T76" fmla="*/ 3422 w 6957"/>
                  <a:gd name="T77" fmla="*/ 1099 h 1271"/>
                  <a:gd name="T78" fmla="*/ 3167 w 6957"/>
                  <a:gd name="T79" fmla="*/ 1058 h 1271"/>
                  <a:gd name="T80" fmla="*/ 2911 w 6957"/>
                  <a:gd name="T81" fmla="*/ 1011 h 1271"/>
                  <a:gd name="T82" fmla="*/ 2654 w 6957"/>
                  <a:gd name="T83" fmla="*/ 956 h 1271"/>
                  <a:gd name="T84" fmla="*/ 2396 w 6957"/>
                  <a:gd name="T85" fmla="*/ 894 h 1271"/>
                  <a:gd name="T86" fmla="*/ 2137 w 6957"/>
                  <a:gd name="T87" fmla="*/ 825 h 1271"/>
                  <a:gd name="T88" fmla="*/ 1877 w 6957"/>
                  <a:gd name="T89" fmla="*/ 747 h 1271"/>
                  <a:gd name="T90" fmla="*/ 1615 w 6957"/>
                  <a:gd name="T91" fmla="*/ 662 h 1271"/>
                  <a:gd name="T92" fmla="*/ 1353 w 6957"/>
                  <a:gd name="T93" fmla="*/ 568 h 1271"/>
                  <a:gd name="T94" fmla="*/ 1089 w 6957"/>
                  <a:gd name="T95" fmla="*/ 466 h 1271"/>
                  <a:gd name="T96" fmla="*/ 824 w 6957"/>
                  <a:gd name="T97" fmla="*/ 356 h 1271"/>
                  <a:gd name="T98" fmla="*/ 557 w 6957"/>
                  <a:gd name="T99" fmla="*/ 237 h 1271"/>
                  <a:gd name="T100" fmla="*/ 289 w 6957"/>
                  <a:gd name="T101" fmla="*/ 108 h 1271"/>
                  <a:gd name="T102" fmla="*/ 77 w 6957"/>
                  <a:gd name="T103" fmla="*/ 0 h 1271"/>
                  <a:gd name="T104" fmla="*/ 0 w 6957"/>
                  <a:gd name="T105" fmla="*/ 0 h 1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57" h="1271">
                    <a:moveTo>
                      <a:pt x="0" y="0"/>
                    </a:moveTo>
                    <a:lnTo>
                      <a:pt x="0" y="92"/>
                    </a:lnTo>
                    <a:lnTo>
                      <a:pt x="8" y="96"/>
                    </a:lnTo>
                    <a:lnTo>
                      <a:pt x="265" y="226"/>
                    </a:lnTo>
                    <a:lnTo>
                      <a:pt x="521" y="347"/>
                    </a:lnTo>
                    <a:lnTo>
                      <a:pt x="776" y="460"/>
                    </a:lnTo>
                    <a:lnTo>
                      <a:pt x="1029" y="565"/>
                    </a:lnTo>
                    <a:lnTo>
                      <a:pt x="1280" y="661"/>
                    </a:lnTo>
                    <a:lnTo>
                      <a:pt x="1530" y="750"/>
                    </a:lnTo>
                    <a:lnTo>
                      <a:pt x="1779" y="831"/>
                    </a:lnTo>
                    <a:lnTo>
                      <a:pt x="2027" y="905"/>
                    </a:lnTo>
                    <a:lnTo>
                      <a:pt x="2273" y="971"/>
                    </a:lnTo>
                    <a:lnTo>
                      <a:pt x="2518" y="1031"/>
                    </a:lnTo>
                    <a:lnTo>
                      <a:pt x="2762" y="1083"/>
                    </a:lnTo>
                    <a:lnTo>
                      <a:pt x="3005" y="1128"/>
                    </a:lnTo>
                    <a:lnTo>
                      <a:pt x="3247" y="1167"/>
                    </a:lnTo>
                    <a:lnTo>
                      <a:pt x="3487" y="1199"/>
                    </a:lnTo>
                    <a:lnTo>
                      <a:pt x="3727" y="1225"/>
                    </a:lnTo>
                    <a:lnTo>
                      <a:pt x="3966" y="1245"/>
                    </a:lnTo>
                    <a:lnTo>
                      <a:pt x="4204" y="1259"/>
                    </a:lnTo>
                    <a:lnTo>
                      <a:pt x="4441" y="1268"/>
                    </a:lnTo>
                    <a:lnTo>
                      <a:pt x="4677" y="1271"/>
                    </a:lnTo>
                    <a:lnTo>
                      <a:pt x="4792" y="1270"/>
                    </a:lnTo>
                    <a:lnTo>
                      <a:pt x="4908" y="1268"/>
                    </a:lnTo>
                    <a:lnTo>
                      <a:pt x="5023" y="1265"/>
                    </a:lnTo>
                    <a:lnTo>
                      <a:pt x="5138" y="1260"/>
                    </a:lnTo>
                    <a:lnTo>
                      <a:pt x="5252" y="1255"/>
                    </a:lnTo>
                    <a:lnTo>
                      <a:pt x="5367" y="1248"/>
                    </a:lnTo>
                    <a:lnTo>
                      <a:pt x="5481" y="1240"/>
                    </a:lnTo>
                    <a:lnTo>
                      <a:pt x="5596" y="1231"/>
                    </a:lnTo>
                    <a:lnTo>
                      <a:pt x="5824" y="1209"/>
                    </a:lnTo>
                    <a:lnTo>
                      <a:pt x="5847" y="1206"/>
                    </a:lnTo>
                    <a:lnTo>
                      <a:pt x="4933" y="1206"/>
                    </a:lnTo>
                    <a:lnTo>
                      <a:pt x="4683" y="1204"/>
                    </a:lnTo>
                    <a:lnTo>
                      <a:pt x="4433" y="1195"/>
                    </a:lnTo>
                    <a:lnTo>
                      <a:pt x="4181" y="1180"/>
                    </a:lnTo>
                    <a:lnTo>
                      <a:pt x="3929" y="1160"/>
                    </a:lnTo>
                    <a:lnTo>
                      <a:pt x="3676" y="1133"/>
                    </a:lnTo>
                    <a:lnTo>
                      <a:pt x="3422" y="1099"/>
                    </a:lnTo>
                    <a:lnTo>
                      <a:pt x="3167" y="1058"/>
                    </a:lnTo>
                    <a:lnTo>
                      <a:pt x="2911" y="1011"/>
                    </a:lnTo>
                    <a:lnTo>
                      <a:pt x="2654" y="956"/>
                    </a:lnTo>
                    <a:lnTo>
                      <a:pt x="2396" y="894"/>
                    </a:lnTo>
                    <a:lnTo>
                      <a:pt x="2137" y="825"/>
                    </a:lnTo>
                    <a:lnTo>
                      <a:pt x="1877" y="747"/>
                    </a:lnTo>
                    <a:lnTo>
                      <a:pt x="1615" y="662"/>
                    </a:lnTo>
                    <a:lnTo>
                      <a:pt x="1353" y="568"/>
                    </a:lnTo>
                    <a:lnTo>
                      <a:pt x="1089" y="466"/>
                    </a:lnTo>
                    <a:lnTo>
                      <a:pt x="824" y="356"/>
                    </a:lnTo>
                    <a:lnTo>
                      <a:pt x="557" y="237"/>
                    </a:lnTo>
                    <a:lnTo>
                      <a:pt x="289" y="108"/>
                    </a:lnTo>
                    <a:lnTo>
                      <a:pt x="77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3DD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" name="Freeform 13"/>
              <p:cNvSpPr>
                <a:spLocks/>
              </p:cNvSpPr>
              <p:nvPr/>
            </p:nvSpPr>
            <p:spPr bwMode="auto">
              <a:xfrm>
                <a:off x="0" y="0"/>
                <a:ext cx="6957" cy="1271"/>
              </a:xfrm>
              <a:custGeom>
                <a:avLst/>
                <a:gdLst>
                  <a:gd name="T0" fmla="*/ 6957 w 6957"/>
                  <a:gd name="T1" fmla="*/ 1038 h 1271"/>
                  <a:gd name="T2" fmla="*/ 6856 w 6957"/>
                  <a:gd name="T3" fmla="*/ 1054 h 1271"/>
                  <a:gd name="T4" fmla="*/ 6655 w 6957"/>
                  <a:gd name="T5" fmla="*/ 1083 h 1271"/>
                  <a:gd name="T6" fmla="*/ 6555 w 6957"/>
                  <a:gd name="T7" fmla="*/ 1096 h 1271"/>
                  <a:gd name="T8" fmla="*/ 6353 w 6957"/>
                  <a:gd name="T9" fmla="*/ 1121 h 1271"/>
                  <a:gd name="T10" fmla="*/ 6151 w 6957"/>
                  <a:gd name="T11" fmla="*/ 1143 h 1271"/>
                  <a:gd name="T12" fmla="*/ 5949 w 6957"/>
                  <a:gd name="T13" fmla="*/ 1162 h 1271"/>
                  <a:gd name="T14" fmla="*/ 5747 w 6957"/>
                  <a:gd name="T15" fmla="*/ 1178 h 1271"/>
                  <a:gd name="T16" fmla="*/ 5544 w 6957"/>
                  <a:gd name="T17" fmla="*/ 1190 h 1271"/>
                  <a:gd name="T18" fmla="*/ 5341 w 6957"/>
                  <a:gd name="T19" fmla="*/ 1199 h 1271"/>
                  <a:gd name="T20" fmla="*/ 5137 w 6957"/>
                  <a:gd name="T21" fmla="*/ 1205 h 1271"/>
                  <a:gd name="T22" fmla="*/ 4933 w 6957"/>
                  <a:gd name="T23" fmla="*/ 1206 h 1271"/>
                  <a:gd name="T24" fmla="*/ 5847 w 6957"/>
                  <a:gd name="T25" fmla="*/ 1206 h 1271"/>
                  <a:gd name="T26" fmla="*/ 6051 w 6957"/>
                  <a:gd name="T27" fmla="*/ 1183 h 1271"/>
                  <a:gd name="T28" fmla="*/ 6279 w 6957"/>
                  <a:gd name="T29" fmla="*/ 1153 h 1271"/>
                  <a:gd name="T30" fmla="*/ 6505 w 6957"/>
                  <a:gd name="T31" fmla="*/ 1118 h 1271"/>
                  <a:gd name="T32" fmla="*/ 6715 w 6957"/>
                  <a:gd name="T33" fmla="*/ 1083 h 1271"/>
                  <a:gd name="T34" fmla="*/ 6957 w 6957"/>
                  <a:gd name="T35" fmla="*/ 1038 h 1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6957" h="1271">
                    <a:moveTo>
                      <a:pt x="6957" y="1038"/>
                    </a:moveTo>
                    <a:lnTo>
                      <a:pt x="6856" y="1054"/>
                    </a:lnTo>
                    <a:lnTo>
                      <a:pt x="6655" y="1083"/>
                    </a:lnTo>
                    <a:lnTo>
                      <a:pt x="6555" y="1096"/>
                    </a:lnTo>
                    <a:lnTo>
                      <a:pt x="6353" y="1121"/>
                    </a:lnTo>
                    <a:lnTo>
                      <a:pt x="6151" y="1143"/>
                    </a:lnTo>
                    <a:lnTo>
                      <a:pt x="5949" y="1162"/>
                    </a:lnTo>
                    <a:lnTo>
                      <a:pt x="5747" y="1178"/>
                    </a:lnTo>
                    <a:lnTo>
                      <a:pt x="5544" y="1190"/>
                    </a:lnTo>
                    <a:lnTo>
                      <a:pt x="5341" y="1199"/>
                    </a:lnTo>
                    <a:lnTo>
                      <a:pt x="5137" y="1205"/>
                    </a:lnTo>
                    <a:lnTo>
                      <a:pt x="4933" y="1206"/>
                    </a:lnTo>
                    <a:lnTo>
                      <a:pt x="5847" y="1206"/>
                    </a:lnTo>
                    <a:lnTo>
                      <a:pt x="6051" y="1183"/>
                    </a:lnTo>
                    <a:lnTo>
                      <a:pt x="6279" y="1153"/>
                    </a:lnTo>
                    <a:lnTo>
                      <a:pt x="6505" y="1118"/>
                    </a:lnTo>
                    <a:lnTo>
                      <a:pt x="6715" y="1083"/>
                    </a:lnTo>
                    <a:lnTo>
                      <a:pt x="6957" y="1038"/>
                    </a:lnTo>
                  </a:path>
                </a:pathLst>
              </a:custGeom>
              <a:solidFill>
                <a:srgbClr val="C3DD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6" name="Group 14"/>
          <p:cNvGrpSpPr>
            <a:grpSpLocks/>
          </p:cNvGrpSpPr>
          <p:nvPr/>
        </p:nvGrpSpPr>
        <p:grpSpPr bwMode="auto">
          <a:xfrm rot="10800000">
            <a:off x="1" y="6115479"/>
            <a:ext cx="7124119" cy="718881"/>
            <a:chOff x="0" y="0"/>
            <a:chExt cx="11906" cy="1509"/>
          </a:xfrm>
        </p:grpSpPr>
        <p:grpSp>
          <p:nvGrpSpPr>
            <p:cNvPr id="15" name="Group 15"/>
            <p:cNvGrpSpPr>
              <a:grpSpLocks/>
            </p:cNvGrpSpPr>
            <p:nvPr/>
          </p:nvGrpSpPr>
          <p:grpSpPr bwMode="auto">
            <a:xfrm>
              <a:off x="1829" y="537"/>
              <a:ext cx="10077" cy="962"/>
              <a:chOff x="1829" y="537"/>
              <a:chExt cx="10077" cy="962"/>
            </a:xfrm>
          </p:grpSpPr>
          <p:sp>
            <p:nvSpPr>
              <p:cNvPr id="24" name="Freeform 4"/>
              <p:cNvSpPr>
                <a:spLocks/>
              </p:cNvSpPr>
              <p:nvPr/>
            </p:nvSpPr>
            <p:spPr bwMode="auto">
              <a:xfrm>
                <a:off x="1829" y="537"/>
                <a:ext cx="10077" cy="962"/>
              </a:xfrm>
              <a:custGeom>
                <a:avLst/>
                <a:gdLst>
                  <a:gd name="T0" fmla="+- 0 1829 1829"/>
                  <a:gd name="T1" fmla="*/ T0 w 10077"/>
                  <a:gd name="T2" fmla="+- 0 1319 537"/>
                  <a:gd name="T3" fmla="*/ 1319 h 962"/>
                  <a:gd name="T4" fmla="+- 0 2057 1829"/>
                  <a:gd name="T5" fmla="*/ T4 w 10077"/>
                  <a:gd name="T6" fmla="+- 0 1354 537"/>
                  <a:gd name="T7" fmla="*/ 1354 h 962"/>
                  <a:gd name="T8" fmla="+- 0 2287 1829"/>
                  <a:gd name="T9" fmla="*/ T8 w 10077"/>
                  <a:gd name="T10" fmla="+- 0 1385 537"/>
                  <a:gd name="T11" fmla="*/ 1385 h 962"/>
                  <a:gd name="T12" fmla="+- 0 2518 1829"/>
                  <a:gd name="T13" fmla="*/ T12 w 10077"/>
                  <a:gd name="T14" fmla="+- 0 1412 537"/>
                  <a:gd name="T15" fmla="*/ 1412 h 962"/>
                  <a:gd name="T16" fmla="+- 0 2749 1829"/>
                  <a:gd name="T17" fmla="*/ T16 w 10077"/>
                  <a:gd name="T18" fmla="+- 0 1435 537"/>
                  <a:gd name="T19" fmla="*/ 1435 h 962"/>
                  <a:gd name="T20" fmla="+- 0 2980 1829"/>
                  <a:gd name="T21" fmla="*/ T20 w 10077"/>
                  <a:gd name="T22" fmla="+- 0 1454 537"/>
                  <a:gd name="T23" fmla="*/ 1454 h 962"/>
                  <a:gd name="T24" fmla="+- 0 3212 1829"/>
                  <a:gd name="T25" fmla="*/ T24 w 10077"/>
                  <a:gd name="T26" fmla="+- 0 1469 537"/>
                  <a:gd name="T27" fmla="*/ 1469 h 962"/>
                  <a:gd name="T28" fmla="+- 0 3443 1829"/>
                  <a:gd name="T29" fmla="*/ T28 w 10077"/>
                  <a:gd name="T30" fmla="+- 0 1481 537"/>
                  <a:gd name="T31" fmla="*/ 1481 h 962"/>
                  <a:gd name="T32" fmla="+- 0 3673 1829"/>
                  <a:gd name="T33" fmla="*/ T32 w 10077"/>
                  <a:gd name="T34" fmla="+- 0 1490 537"/>
                  <a:gd name="T35" fmla="*/ 1490 h 962"/>
                  <a:gd name="T36" fmla="+- 0 3901 1829"/>
                  <a:gd name="T37" fmla="*/ T36 w 10077"/>
                  <a:gd name="T38" fmla="+- 0 1496 537"/>
                  <a:gd name="T39" fmla="*/ 1496 h 962"/>
                  <a:gd name="T40" fmla="+- 0 4129 1829"/>
                  <a:gd name="T41" fmla="*/ T40 w 10077"/>
                  <a:gd name="T42" fmla="+- 0 1499 537"/>
                  <a:gd name="T43" fmla="*/ 1499 h 962"/>
                  <a:gd name="T44" fmla="+- 0 4354 1829"/>
                  <a:gd name="T45" fmla="*/ T44 w 10077"/>
                  <a:gd name="T46" fmla="+- 0 1499 537"/>
                  <a:gd name="T47" fmla="*/ 1499 h 962"/>
                  <a:gd name="T48" fmla="+- 0 4577 1829"/>
                  <a:gd name="T49" fmla="*/ T48 w 10077"/>
                  <a:gd name="T50" fmla="+- 0 1497 537"/>
                  <a:gd name="T51" fmla="*/ 1497 h 962"/>
                  <a:gd name="T52" fmla="+- 0 5015 1829"/>
                  <a:gd name="T53" fmla="*/ T52 w 10077"/>
                  <a:gd name="T54" fmla="+- 0 1487 537"/>
                  <a:gd name="T55" fmla="*/ 1487 h 962"/>
                  <a:gd name="T56" fmla="+- 0 5439 1829"/>
                  <a:gd name="T57" fmla="*/ T56 w 10077"/>
                  <a:gd name="T58" fmla="+- 0 1469 537"/>
                  <a:gd name="T59" fmla="*/ 1469 h 962"/>
                  <a:gd name="T60" fmla="+- 0 5847 1829"/>
                  <a:gd name="T61" fmla="*/ T60 w 10077"/>
                  <a:gd name="T62" fmla="+- 0 1446 537"/>
                  <a:gd name="T63" fmla="*/ 1446 h 962"/>
                  <a:gd name="T64" fmla="+- 0 6085 1829"/>
                  <a:gd name="T65" fmla="*/ T64 w 10077"/>
                  <a:gd name="T66" fmla="+- 0 1429 537"/>
                  <a:gd name="T67" fmla="*/ 1429 h 962"/>
                  <a:gd name="T68" fmla="+- 0 3524 1829"/>
                  <a:gd name="T69" fmla="*/ T68 w 10077"/>
                  <a:gd name="T70" fmla="+- 0 1429 537"/>
                  <a:gd name="T71" fmla="*/ 1429 h 962"/>
                  <a:gd name="T72" fmla="+- 0 3281 1829"/>
                  <a:gd name="T73" fmla="*/ T72 w 10077"/>
                  <a:gd name="T74" fmla="+- 0 1426 537"/>
                  <a:gd name="T75" fmla="*/ 1426 h 962"/>
                  <a:gd name="T76" fmla="+- 0 3038 1829"/>
                  <a:gd name="T77" fmla="*/ T76 w 10077"/>
                  <a:gd name="T78" fmla="+- 0 1419 537"/>
                  <a:gd name="T79" fmla="*/ 1419 h 962"/>
                  <a:gd name="T80" fmla="+- 0 2795 1829"/>
                  <a:gd name="T81" fmla="*/ T80 w 10077"/>
                  <a:gd name="T82" fmla="+- 0 1408 537"/>
                  <a:gd name="T83" fmla="*/ 1408 h 962"/>
                  <a:gd name="T84" fmla="+- 0 2551 1829"/>
                  <a:gd name="T85" fmla="*/ T84 w 10077"/>
                  <a:gd name="T86" fmla="+- 0 1393 537"/>
                  <a:gd name="T87" fmla="*/ 1393 h 962"/>
                  <a:gd name="T88" fmla="+- 0 2309 1829"/>
                  <a:gd name="T89" fmla="*/ T88 w 10077"/>
                  <a:gd name="T90" fmla="+- 0 1373 537"/>
                  <a:gd name="T91" fmla="*/ 1373 h 962"/>
                  <a:gd name="T92" fmla="+- 0 2068 1829"/>
                  <a:gd name="T93" fmla="*/ T92 w 10077"/>
                  <a:gd name="T94" fmla="+- 0 1348 537"/>
                  <a:gd name="T95" fmla="*/ 1348 h 962"/>
                  <a:gd name="T96" fmla="+- 0 1829 1829"/>
                  <a:gd name="T97" fmla="*/ T96 w 10077"/>
                  <a:gd name="T98" fmla="+- 0 1319 537"/>
                  <a:gd name="T99" fmla="*/ 1319 h 96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</a:cxnLst>
                <a:rect l="0" t="0" r="r" b="b"/>
                <a:pathLst>
                  <a:path w="10077" h="962">
                    <a:moveTo>
                      <a:pt x="0" y="782"/>
                    </a:moveTo>
                    <a:lnTo>
                      <a:pt x="228" y="817"/>
                    </a:lnTo>
                    <a:lnTo>
                      <a:pt x="458" y="848"/>
                    </a:lnTo>
                    <a:lnTo>
                      <a:pt x="689" y="875"/>
                    </a:lnTo>
                    <a:lnTo>
                      <a:pt x="920" y="898"/>
                    </a:lnTo>
                    <a:lnTo>
                      <a:pt x="1151" y="917"/>
                    </a:lnTo>
                    <a:lnTo>
                      <a:pt x="1383" y="932"/>
                    </a:lnTo>
                    <a:lnTo>
                      <a:pt x="1614" y="944"/>
                    </a:lnTo>
                    <a:lnTo>
                      <a:pt x="1844" y="953"/>
                    </a:lnTo>
                    <a:lnTo>
                      <a:pt x="2072" y="959"/>
                    </a:lnTo>
                    <a:lnTo>
                      <a:pt x="2300" y="962"/>
                    </a:lnTo>
                    <a:lnTo>
                      <a:pt x="2525" y="962"/>
                    </a:lnTo>
                    <a:lnTo>
                      <a:pt x="2748" y="960"/>
                    </a:lnTo>
                    <a:lnTo>
                      <a:pt x="3186" y="950"/>
                    </a:lnTo>
                    <a:lnTo>
                      <a:pt x="3610" y="932"/>
                    </a:lnTo>
                    <a:lnTo>
                      <a:pt x="4018" y="909"/>
                    </a:lnTo>
                    <a:lnTo>
                      <a:pt x="4256" y="892"/>
                    </a:lnTo>
                    <a:lnTo>
                      <a:pt x="1695" y="892"/>
                    </a:lnTo>
                    <a:lnTo>
                      <a:pt x="1452" y="889"/>
                    </a:lnTo>
                    <a:lnTo>
                      <a:pt x="1209" y="882"/>
                    </a:lnTo>
                    <a:lnTo>
                      <a:pt x="966" y="871"/>
                    </a:lnTo>
                    <a:lnTo>
                      <a:pt x="722" y="856"/>
                    </a:lnTo>
                    <a:lnTo>
                      <a:pt x="480" y="836"/>
                    </a:lnTo>
                    <a:lnTo>
                      <a:pt x="239" y="811"/>
                    </a:lnTo>
                    <a:lnTo>
                      <a:pt x="0" y="782"/>
                    </a:lnTo>
                  </a:path>
                </a:pathLst>
              </a:custGeom>
              <a:solidFill>
                <a:srgbClr val="C3DD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5"/>
              <p:cNvSpPr>
                <a:spLocks/>
              </p:cNvSpPr>
              <p:nvPr/>
            </p:nvSpPr>
            <p:spPr bwMode="auto">
              <a:xfrm>
                <a:off x="1829" y="537"/>
                <a:ext cx="10077" cy="962"/>
              </a:xfrm>
              <a:custGeom>
                <a:avLst/>
                <a:gdLst>
                  <a:gd name="T0" fmla="+- 0 11692 1829"/>
                  <a:gd name="T1" fmla="*/ T0 w 10077"/>
                  <a:gd name="T2" fmla="+- 0 537 537"/>
                  <a:gd name="T3" fmla="*/ 537 h 962"/>
                  <a:gd name="T4" fmla="+- 0 11231 1829"/>
                  <a:gd name="T5" fmla="*/ T4 w 10077"/>
                  <a:gd name="T6" fmla="+- 0 544 537"/>
                  <a:gd name="T7" fmla="*/ 544 h 962"/>
                  <a:gd name="T8" fmla="+- 0 10765 1829"/>
                  <a:gd name="T9" fmla="*/ T8 w 10077"/>
                  <a:gd name="T10" fmla="+- 0 573 537"/>
                  <a:gd name="T11" fmla="*/ 573 h 962"/>
                  <a:gd name="T12" fmla="+- 0 10294 1829"/>
                  <a:gd name="T13" fmla="*/ T12 w 10077"/>
                  <a:gd name="T14" fmla="+- 0 620 537"/>
                  <a:gd name="T15" fmla="*/ 620 h 962"/>
                  <a:gd name="T16" fmla="+- 0 9819 1829"/>
                  <a:gd name="T17" fmla="*/ T16 w 10077"/>
                  <a:gd name="T18" fmla="+- 0 683 537"/>
                  <a:gd name="T19" fmla="*/ 683 h 962"/>
                  <a:gd name="T20" fmla="+- 0 9342 1829"/>
                  <a:gd name="T21" fmla="*/ T20 w 10077"/>
                  <a:gd name="T22" fmla="+- 0 756 537"/>
                  <a:gd name="T23" fmla="*/ 756 h 962"/>
                  <a:gd name="T24" fmla="+- 0 7419 1829"/>
                  <a:gd name="T25" fmla="*/ T24 w 10077"/>
                  <a:gd name="T26" fmla="+- 0 1090 537"/>
                  <a:gd name="T27" fmla="*/ 1090 h 962"/>
                  <a:gd name="T28" fmla="+- 0 6938 1829"/>
                  <a:gd name="T29" fmla="*/ T28 w 10077"/>
                  <a:gd name="T30" fmla="+- 0 1166 537"/>
                  <a:gd name="T31" fmla="*/ 1166 h 962"/>
                  <a:gd name="T32" fmla="+- 0 6459 1829"/>
                  <a:gd name="T33" fmla="*/ T32 w 10077"/>
                  <a:gd name="T34" fmla="+- 0 1232 537"/>
                  <a:gd name="T35" fmla="*/ 1232 h 962"/>
                  <a:gd name="T36" fmla="+- 0 6258 1829"/>
                  <a:gd name="T37" fmla="*/ T36 w 10077"/>
                  <a:gd name="T38" fmla="+- 0 1257 537"/>
                  <a:gd name="T39" fmla="*/ 1257 h 962"/>
                  <a:gd name="T40" fmla="+- 0 5841 1829"/>
                  <a:gd name="T41" fmla="*/ T40 w 10077"/>
                  <a:gd name="T42" fmla="+- 0 1304 537"/>
                  <a:gd name="T43" fmla="*/ 1304 h 962"/>
                  <a:gd name="T44" fmla="+- 0 5403 1829"/>
                  <a:gd name="T45" fmla="*/ T44 w 10077"/>
                  <a:gd name="T46" fmla="+- 0 1346 537"/>
                  <a:gd name="T47" fmla="*/ 1346 h 962"/>
                  <a:gd name="T48" fmla="+- 0 4950 1829"/>
                  <a:gd name="T49" fmla="*/ T48 w 10077"/>
                  <a:gd name="T50" fmla="+- 0 1381 537"/>
                  <a:gd name="T51" fmla="*/ 1381 h 962"/>
                  <a:gd name="T52" fmla="+- 0 4718 1829"/>
                  <a:gd name="T53" fmla="*/ T52 w 10077"/>
                  <a:gd name="T54" fmla="+- 0 1396 537"/>
                  <a:gd name="T55" fmla="*/ 1396 h 962"/>
                  <a:gd name="T56" fmla="+- 0 4483 1829"/>
                  <a:gd name="T57" fmla="*/ T56 w 10077"/>
                  <a:gd name="T58" fmla="+- 0 1408 537"/>
                  <a:gd name="T59" fmla="*/ 1408 h 962"/>
                  <a:gd name="T60" fmla="+- 0 4246 1829"/>
                  <a:gd name="T61" fmla="*/ T60 w 10077"/>
                  <a:gd name="T62" fmla="+- 0 1418 537"/>
                  <a:gd name="T63" fmla="*/ 1418 h 962"/>
                  <a:gd name="T64" fmla="+- 0 4007 1829"/>
                  <a:gd name="T65" fmla="*/ T64 w 10077"/>
                  <a:gd name="T66" fmla="+- 0 1425 537"/>
                  <a:gd name="T67" fmla="*/ 1425 h 962"/>
                  <a:gd name="T68" fmla="+- 0 3766 1829"/>
                  <a:gd name="T69" fmla="*/ T68 w 10077"/>
                  <a:gd name="T70" fmla="+- 0 1429 537"/>
                  <a:gd name="T71" fmla="*/ 1429 h 962"/>
                  <a:gd name="T72" fmla="+- 0 3524 1829"/>
                  <a:gd name="T73" fmla="*/ T72 w 10077"/>
                  <a:gd name="T74" fmla="+- 0 1429 537"/>
                  <a:gd name="T75" fmla="*/ 1429 h 962"/>
                  <a:gd name="T76" fmla="+- 0 6085 1829"/>
                  <a:gd name="T77" fmla="*/ T76 w 10077"/>
                  <a:gd name="T78" fmla="+- 0 1429 537"/>
                  <a:gd name="T79" fmla="*/ 1429 h 962"/>
                  <a:gd name="T80" fmla="+- 0 6236 1829"/>
                  <a:gd name="T81" fmla="*/ T80 w 10077"/>
                  <a:gd name="T82" fmla="+- 0 1418 537"/>
                  <a:gd name="T83" fmla="*/ 1418 h 962"/>
                  <a:gd name="T84" fmla="+- 0 6719 1829"/>
                  <a:gd name="T85" fmla="*/ T84 w 10077"/>
                  <a:gd name="T86" fmla="+- 0 1374 537"/>
                  <a:gd name="T87" fmla="*/ 1374 h 962"/>
                  <a:gd name="T88" fmla="+- 0 7205 1829"/>
                  <a:gd name="T89" fmla="*/ T88 w 10077"/>
                  <a:gd name="T90" fmla="+- 0 1320 537"/>
                  <a:gd name="T91" fmla="*/ 1320 h 962"/>
                  <a:gd name="T92" fmla="+- 0 9149 1829"/>
                  <a:gd name="T93" fmla="*/ T92 w 10077"/>
                  <a:gd name="T94" fmla="+- 0 1075 537"/>
                  <a:gd name="T95" fmla="*/ 1075 h 962"/>
                  <a:gd name="T96" fmla="+- 0 9631 1829"/>
                  <a:gd name="T97" fmla="*/ T96 w 10077"/>
                  <a:gd name="T98" fmla="+- 0 1024 537"/>
                  <a:gd name="T99" fmla="*/ 1024 h 962"/>
                  <a:gd name="T100" fmla="+- 0 10110 1829"/>
                  <a:gd name="T101" fmla="*/ T100 w 10077"/>
                  <a:gd name="T102" fmla="+- 0 985 537"/>
                  <a:gd name="T103" fmla="*/ 985 h 962"/>
                  <a:gd name="T104" fmla="+- 0 10584 1829"/>
                  <a:gd name="T105" fmla="*/ T104 w 10077"/>
                  <a:gd name="T106" fmla="+- 0 961 537"/>
                  <a:gd name="T107" fmla="*/ 961 h 962"/>
                  <a:gd name="T108" fmla="+- 0 11053 1829"/>
                  <a:gd name="T109" fmla="*/ T108 w 10077"/>
                  <a:gd name="T110" fmla="+- 0 956 537"/>
                  <a:gd name="T111" fmla="*/ 956 h 962"/>
                  <a:gd name="T112" fmla="+- 0 11905 1829"/>
                  <a:gd name="T113" fmla="*/ T112 w 10077"/>
                  <a:gd name="T114" fmla="+- 0 956 537"/>
                  <a:gd name="T115" fmla="*/ 956 h 962"/>
                  <a:gd name="T116" fmla="+- 0 11905 1829"/>
                  <a:gd name="T117" fmla="*/ T116 w 10077"/>
                  <a:gd name="T118" fmla="+- 0 546 537"/>
                  <a:gd name="T119" fmla="*/ 546 h 962"/>
                  <a:gd name="T120" fmla="+- 0 11692 1829"/>
                  <a:gd name="T121" fmla="*/ T120 w 10077"/>
                  <a:gd name="T122" fmla="+- 0 537 537"/>
                  <a:gd name="T123" fmla="*/ 537 h 96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</a:cxnLst>
                <a:rect l="0" t="0" r="r" b="b"/>
                <a:pathLst>
                  <a:path w="10077" h="962">
                    <a:moveTo>
                      <a:pt x="9863" y="0"/>
                    </a:moveTo>
                    <a:lnTo>
                      <a:pt x="9402" y="7"/>
                    </a:lnTo>
                    <a:lnTo>
                      <a:pt x="8936" y="36"/>
                    </a:lnTo>
                    <a:lnTo>
                      <a:pt x="8465" y="83"/>
                    </a:lnTo>
                    <a:lnTo>
                      <a:pt x="7990" y="146"/>
                    </a:lnTo>
                    <a:lnTo>
                      <a:pt x="7513" y="219"/>
                    </a:lnTo>
                    <a:lnTo>
                      <a:pt x="5590" y="553"/>
                    </a:lnTo>
                    <a:lnTo>
                      <a:pt x="5109" y="629"/>
                    </a:lnTo>
                    <a:lnTo>
                      <a:pt x="4630" y="695"/>
                    </a:lnTo>
                    <a:lnTo>
                      <a:pt x="4429" y="720"/>
                    </a:lnTo>
                    <a:lnTo>
                      <a:pt x="4012" y="767"/>
                    </a:lnTo>
                    <a:lnTo>
                      <a:pt x="3574" y="809"/>
                    </a:lnTo>
                    <a:lnTo>
                      <a:pt x="3121" y="844"/>
                    </a:lnTo>
                    <a:lnTo>
                      <a:pt x="2889" y="859"/>
                    </a:lnTo>
                    <a:lnTo>
                      <a:pt x="2654" y="871"/>
                    </a:lnTo>
                    <a:lnTo>
                      <a:pt x="2417" y="881"/>
                    </a:lnTo>
                    <a:lnTo>
                      <a:pt x="2178" y="888"/>
                    </a:lnTo>
                    <a:lnTo>
                      <a:pt x="1937" y="892"/>
                    </a:lnTo>
                    <a:lnTo>
                      <a:pt x="1695" y="892"/>
                    </a:lnTo>
                    <a:lnTo>
                      <a:pt x="4256" y="892"/>
                    </a:lnTo>
                    <a:lnTo>
                      <a:pt x="4407" y="881"/>
                    </a:lnTo>
                    <a:lnTo>
                      <a:pt x="4890" y="837"/>
                    </a:lnTo>
                    <a:lnTo>
                      <a:pt x="5376" y="783"/>
                    </a:lnTo>
                    <a:lnTo>
                      <a:pt x="7320" y="538"/>
                    </a:lnTo>
                    <a:lnTo>
                      <a:pt x="7802" y="487"/>
                    </a:lnTo>
                    <a:lnTo>
                      <a:pt x="8281" y="448"/>
                    </a:lnTo>
                    <a:lnTo>
                      <a:pt x="8755" y="424"/>
                    </a:lnTo>
                    <a:lnTo>
                      <a:pt x="9224" y="419"/>
                    </a:lnTo>
                    <a:lnTo>
                      <a:pt x="10076" y="419"/>
                    </a:lnTo>
                    <a:lnTo>
                      <a:pt x="10076" y="9"/>
                    </a:lnTo>
                    <a:lnTo>
                      <a:pt x="9863" y="0"/>
                    </a:lnTo>
                  </a:path>
                </a:pathLst>
              </a:custGeom>
              <a:solidFill>
                <a:srgbClr val="C3DD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6"/>
              <p:cNvSpPr>
                <a:spLocks/>
              </p:cNvSpPr>
              <p:nvPr/>
            </p:nvSpPr>
            <p:spPr bwMode="auto">
              <a:xfrm>
                <a:off x="1829" y="537"/>
                <a:ext cx="10077" cy="962"/>
              </a:xfrm>
              <a:custGeom>
                <a:avLst/>
                <a:gdLst>
                  <a:gd name="T0" fmla="+- 0 11905 1829"/>
                  <a:gd name="T1" fmla="*/ T0 w 10077"/>
                  <a:gd name="T2" fmla="+- 0 956 537"/>
                  <a:gd name="T3" fmla="*/ 956 h 962"/>
                  <a:gd name="T4" fmla="+- 0 11053 1829"/>
                  <a:gd name="T5" fmla="*/ T4 w 10077"/>
                  <a:gd name="T6" fmla="+- 0 956 537"/>
                  <a:gd name="T7" fmla="*/ 956 h 962"/>
                  <a:gd name="T8" fmla="+- 0 11516 1829"/>
                  <a:gd name="T9" fmla="*/ T8 w 10077"/>
                  <a:gd name="T10" fmla="+- 0 973 537"/>
                  <a:gd name="T11" fmla="*/ 973 h 962"/>
                  <a:gd name="T12" fmla="+- 0 11905 1829"/>
                  <a:gd name="T13" fmla="*/ T12 w 10077"/>
                  <a:gd name="T14" fmla="+- 0 1010 537"/>
                  <a:gd name="T15" fmla="*/ 1010 h 962"/>
                  <a:gd name="T16" fmla="+- 0 11905 1829"/>
                  <a:gd name="T17" fmla="*/ T16 w 10077"/>
                  <a:gd name="T18" fmla="+- 0 956 537"/>
                  <a:gd name="T19" fmla="*/ 956 h 96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0077" h="962">
                    <a:moveTo>
                      <a:pt x="10076" y="419"/>
                    </a:moveTo>
                    <a:lnTo>
                      <a:pt x="9224" y="419"/>
                    </a:lnTo>
                    <a:lnTo>
                      <a:pt x="9687" y="436"/>
                    </a:lnTo>
                    <a:lnTo>
                      <a:pt x="10076" y="473"/>
                    </a:lnTo>
                    <a:lnTo>
                      <a:pt x="10076" y="419"/>
                    </a:lnTo>
                  </a:path>
                </a:pathLst>
              </a:custGeom>
              <a:solidFill>
                <a:srgbClr val="C3DD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" name="Group 7"/>
            <p:cNvGrpSpPr>
              <a:grpSpLocks/>
            </p:cNvGrpSpPr>
            <p:nvPr/>
          </p:nvGrpSpPr>
          <p:grpSpPr bwMode="auto">
            <a:xfrm>
              <a:off x="31" y="287"/>
              <a:ext cx="11874" cy="1142"/>
              <a:chOff x="31" y="287"/>
              <a:chExt cx="11874" cy="1142"/>
            </a:xfrm>
          </p:grpSpPr>
          <p:sp>
            <p:nvSpPr>
              <p:cNvPr id="21" name="Freeform 20"/>
              <p:cNvSpPr>
                <a:spLocks/>
              </p:cNvSpPr>
              <p:nvPr/>
            </p:nvSpPr>
            <p:spPr bwMode="auto">
              <a:xfrm>
                <a:off x="31" y="287"/>
                <a:ext cx="11874" cy="1142"/>
              </a:xfrm>
              <a:custGeom>
                <a:avLst/>
                <a:gdLst>
                  <a:gd name="T0" fmla="+- 0 32 31"/>
                  <a:gd name="T1" fmla="*/ T0 w 11874"/>
                  <a:gd name="T2" fmla="+- 0 876 287"/>
                  <a:gd name="T3" fmla="*/ 876 h 1142"/>
                  <a:gd name="T4" fmla="+- 0 330 31"/>
                  <a:gd name="T5" fmla="*/ T4 w 11874"/>
                  <a:gd name="T6" fmla="+- 0 986 287"/>
                  <a:gd name="T7" fmla="*/ 986 h 1142"/>
                  <a:gd name="T8" fmla="+- 0 638 31"/>
                  <a:gd name="T9" fmla="*/ T8 w 11874"/>
                  <a:gd name="T10" fmla="+- 0 1079 287"/>
                  <a:gd name="T11" fmla="*/ 1079 h 1142"/>
                  <a:gd name="T12" fmla="+- 0 953 31"/>
                  <a:gd name="T13" fmla="*/ T12 w 11874"/>
                  <a:gd name="T14" fmla="+- 0 1160 287"/>
                  <a:gd name="T15" fmla="*/ 1160 h 1142"/>
                  <a:gd name="T16" fmla="+- 0 1275 31"/>
                  <a:gd name="T17" fmla="*/ T16 w 11874"/>
                  <a:gd name="T18" fmla="+- 0 1229 287"/>
                  <a:gd name="T19" fmla="*/ 1229 h 1142"/>
                  <a:gd name="T20" fmla="+- 0 1603 31"/>
                  <a:gd name="T21" fmla="*/ T20 w 11874"/>
                  <a:gd name="T22" fmla="+- 0 1286 287"/>
                  <a:gd name="T23" fmla="*/ 1286 h 1142"/>
                  <a:gd name="T24" fmla="+- 0 1936 31"/>
                  <a:gd name="T25" fmla="*/ T24 w 11874"/>
                  <a:gd name="T26" fmla="+- 0 1333 287"/>
                  <a:gd name="T27" fmla="*/ 1333 h 1142"/>
                  <a:gd name="T28" fmla="+- 0 2272 31"/>
                  <a:gd name="T29" fmla="*/ T28 w 11874"/>
                  <a:gd name="T30" fmla="+- 0 1370 287"/>
                  <a:gd name="T31" fmla="*/ 1370 h 1142"/>
                  <a:gd name="T32" fmla="+- 0 2610 31"/>
                  <a:gd name="T33" fmla="*/ T32 w 11874"/>
                  <a:gd name="T34" fmla="+- 0 1397 287"/>
                  <a:gd name="T35" fmla="*/ 1397 h 1142"/>
                  <a:gd name="T36" fmla="+- 0 2950 31"/>
                  <a:gd name="T37" fmla="*/ T36 w 11874"/>
                  <a:gd name="T38" fmla="+- 0 1416 287"/>
                  <a:gd name="T39" fmla="*/ 1416 h 1142"/>
                  <a:gd name="T40" fmla="+- 0 3290 31"/>
                  <a:gd name="T41" fmla="*/ T40 w 11874"/>
                  <a:gd name="T42" fmla="+- 0 1426 287"/>
                  <a:gd name="T43" fmla="*/ 1426 h 1142"/>
                  <a:gd name="T44" fmla="+- 0 3629 31"/>
                  <a:gd name="T45" fmla="*/ T44 w 11874"/>
                  <a:gd name="T46" fmla="+- 0 1429 287"/>
                  <a:gd name="T47" fmla="*/ 1429 h 1142"/>
                  <a:gd name="T48" fmla="+- 0 3966 31"/>
                  <a:gd name="T49" fmla="*/ T48 w 11874"/>
                  <a:gd name="T50" fmla="+- 0 1426 287"/>
                  <a:gd name="T51" fmla="*/ 1426 h 1142"/>
                  <a:gd name="T52" fmla="+- 0 4299 31"/>
                  <a:gd name="T53" fmla="*/ T52 w 11874"/>
                  <a:gd name="T54" fmla="+- 0 1416 287"/>
                  <a:gd name="T55" fmla="*/ 1416 h 1142"/>
                  <a:gd name="T56" fmla="+- 0 4629 31"/>
                  <a:gd name="T57" fmla="*/ T56 w 11874"/>
                  <a:gd name="T58" fmla="+- 0 1401 287"/>
                  <a:gd name="T59" fmla="*/ 1401 h 1142"/>
                  <a:gd name="T60" fmla="+- 0 4954 31"/>
                  <a:gd name="T61" fmla="*/ T60 w 11874"/>
                  <a:gd name="T62" fmla="+- 0 1381 287"/>
                  <a:gd name="T63" fmla="*/ 1381 h 1142"/>
                  <a:gd name="T64" fmla="+- 0 5270 31"/>
                  <a:gd name="T65" fmla="*/ T64 w 11874"/>
                  <a:gd name="T66" fmla="+- 0 1357 287"/>
                  <a:gd name="T67" fmla="*/ 1357 h 1142"/>
                  <a:gd name="T68" fmla="+- 0 3650 31"/>
                  <a:gd name="T69" fmla="*/ T68 w 11874"/>
                  <a:gd name="T70" fmla="+- 0 1357 287"/>
                  <a:gd name="T71" fmla="*/ 1357 h 1142"/>
                  <a:gd name="T72" fmla="+- 0 3310 31"/>
                  <a:gd name="T73" fmla="*/ T72 w 11874"/>
                  <a:gd name="T74" fmla="+- 0 1355 287"/>
                  <a:gd name="T75" fmla="*/ 1355 h 1142"/>
                  <a:gd name="T76" fmla="+- 0 2969 31"/>
                  <a:gd name="T77" fmla="*/ T76 w 11874"/>
                  <a:gd name="T78" fmla="+- 0 1346 287"/>
                  <a:gd name="T79" fmla="*/ 1346 h 1142"/>
                  <a:gd name="T80" fmla="+- 0 2628 31"/>
                  <a:gd name="T81" fmla="*/ T80 w 11874"/>
                  <a:gd name="T82" fmla="+- 0 1329 287"/>
                  <a:gd name="T83" fmla="*/ 1329 h 1142"/>
                  <a:gd name="T84" fmla="+- 0 2288 31"/>
                  <a:gd name="T85" fmla="*/ T84 w 11874"/>
                  <a:gd name="T86" fmla="+- 0 1305 287"/>
                  <a:gd name="T87" fmla="*/ 1305 h 1142"/>
                  <a:gd name="T88" fmla="+- 0 1950 31"/>
                  <a:gd name="T89" fmla="*/ T88 w 11874"/>
                  <a:gd name="T90" fmla="+- 0 1272 287"/>
                  <a:gd name="T91" fmla="*/ 1272 h 1142"/>
                  <a:gd name="T92" fmla="+- 0 1615 31"/>
                  <a:gd name="T93" fmla="*/ T92 w 11874"/>
                  <a:gd name="T94" fmla="+- 0 1231 287"/>
                  <a:gd name="T95" fmla="*/ 1231 h 1142"/>
                  <a:gd name="T96" fmla="+- 0 1285 31"/>
                  <a:gd name="T97" fmla="*/ T96 w 11874"/>
                  <a:gd name="T98" fmla="+- 0 1180 287"/>
                  <a:gd name="T99" fmla="*/ 1180 h 1142"/>
                  <a:gd name="T100" fmla="+- 0 960 31"/>
                  <a:gd name="T101" fmla="*/ T100 w 11874"/>
                  <a:gd name="T102" fmla="+- 0 1119 287"/>
                  <a:gd name="T103" fmla="*/ 1119 h 1142"/>
                  <a:gd name="T104" fmla="+- 0 643 31"/>
                  <a:gd name="T105" fmla="*/ T104 w 11874"/>
                  <a:gd name="T106" fmla="+- 0 1049 287"/>
                  <a:gd name="T107" fmla="*/ 1049 h 1142"/>
                  <a:gd name="T108" fmla="+- 0 333 31"/>
                  <a:gd name="T109" fmla="*/ T108 w 11874"/>
                  <a:gd name="T110" fmla="+- 0 968 287"/>
                  <a:gd name="T111" fmla="*/ 968 h 1142"/>
                  <a:gd name="T112" fmla="+- 0 32 31"/>
                  <a:gd name="T113" fmla="*/ T112 w 11874"/>
                  <a:gd name="T114" fmla="+- 0 876 287"/>
                  <a:gd name="T115" fmla="*/ 876 h 114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</a:cxnLst>
                <a:rect l="0" t="0" r="r" b="b"/>
                <a:pathLst>
                  <a:path w="11874" h="1142">
                    <a:moveTo>
                      <a:pt x="1" y="589"/>
                    </a:moveTo>
                    <a:lnTo>
                      <a:pt x="299" y="699"/>
                    </a:lnTo>
                    <a:lnTo>
                      <a:pt x="607" y="792"/>
                    </a:lnTo>
                    <a:lnTo>
                      <a:pt x="922" y="873"/>
                    </a:lnTo>
                    <a:lnTo>
                      <a:pt x="1244" y="942"/>
                    </a:lnTo>
                    <a:lnTo>
                      <a:pt x="1572" y="999"/>
                    </a:lnTo>
                    <a:lnTo>
                      <a:pt x="1905" y="1046"/>
                    </a:lnTo>
                    <a:lnTo>
                      <a:pt x="2241" y="1083"/>
                    </a:lnTo>
                    <a:lnTo>
                      <a:pt x="2579" y="1110"/>
                    </a:lnTo>
                    <a:lnTo>
                      <a:pt x="2919" y="1129"/>
                    </a:lnTo>
                    <a:lnTo>
                      <a:pt x="3259" y="1139"/>
                    </a:lnTo>
                    <a:lnTo>
                      <a:pt x="3598" y="1142"/>
                    </a:lnTo>
                    <a:lnTo>
                      <a:pt x="3935" y="1139"/>
                    </a:lnTo>
                    <a:lnTo>
                      <a:pt x="4268" y="1129"/>
                    </a:lnTo>
                    <a:lnTo>
                      <a:pt x="4598" y="1114"/>
                    </a:lnTo>
                    <a:lnTo>
                      <a:pt x="4923" y="1094"/>
                    </a:lnTo>
                    <a:lnTo>
                      <a:pt x="5239" y="1070"/>
                    </a:lnTo>
                    <a:lnTo>
                      <a:pt x="3619" y="1070"/>
                    </a:lnTo>
                    <a:lnTo>
                      <a:pt x="3279" y="1068"/>
                    </a:lnTo>
                    <a:lnTo>
                      <a:pt x="2938" y="1059"/>
                    </a:lnTo>
                    <a:lnTo>
                      <a:pt x="2597" y="1042"/>
                    </a:lnTo>
                    <a:lnTo>
                      <a:pt x="2257" y="1018"/>
                    </a:lnTo>
                    <a:lnTo>
                      <a:pt x="1919" y="985"/>
                    </a:lnTo>
                    <a:lnTo>
                      <a:pt x="1584" y="944"/>
                    </a:lnTo>
                    <a:lnTo>
                      <a:pt x="1254" y="893"/>
                    </a:lnTo>
                    <a:lnTo>
                      <a:pt x="929" y="832"/>
                    </a:lnTo>
                    <a:lnTo>
                      <a:pt x="612" y="762"/>
                    </a:lnTo>
                    <a:lnTo>
                      <a:pt x="302" y="681"/>
                    </a:lnTo>
                    <a:lnTo>
                      <a:pt x="1" y="589"/>
                    </a:lnTo>
                  </a:path>
                </a:pathLst>
              </a:custGeom>
              <a:solidFill>
                <a:srgbClr val="8DC6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21"/>
              <p:cNvSpPr>
                <a:spLocks/>
              </p:cNvSpPr>
              <p:nvPr/>
            </p:nvSpPr>
            <p:spPr bwMode="auto">
              <a:xfrm>
                <a:off x="31" y="287"/>
                <a:ext cx="11874" cy="1142"/>
              </a:xfrm>
              <a:custGeom>
                <a:avLst/>
                <a:gdLst>
                  <a:gd name="T0" fmla="+- 0 11680 31"/>
                  <a:gd name="T1" fmla="*/ T0 w 11874"/>
                  <a:gd name="T2" fmla="+- 0 287 287"/>
                  <a:gd name="T3" fmla="*/ 287 h 1142"/>
                  <a:gd name="T4" fmla="+- 0 11217 31"/>
                  <a:gd name="T5" fmla="*/ T4 w 11874"/>
                  <a:gd name="T6" fmla="+- 0 306 287"/>
                  <a:gd name="T7" fmla="*/ 306 h 1142"/>
                  <a:gd name="T8" fmla="+- 0 10749 31"/>
                  <a:gd name="T9" fmla="*/ T8 w 11874"/>
                  <a:gd name="T10" fmla="+- 0 347 287"/>
                  <a:gd name="T11" fmla="*/ 347 h 1142"/>
                  <a:gd name="T12" fmla="+- 0 10278 31"/>
                  <a:gd name="T13" fmla="*/ T12 w 11874"/>
                  <a:gd name="T14" fmla="+- 0 407 287"/>
                  <a:gd name="T15" fmla="*/ 407 h 1142"/>
                  <a:gd name="T16" fmla="+- 0 9804 31"/>
                  <a:gd name="T17" fmla="*/ T16 w 11874"/>
                  <a:gd name="T18" fmla="+- 0 483 287"/>
                  <a:gd name="T19" fmla="*/ 483 h 1142"/>
                  <a:gd name="T20" fmla="+- 0 9327 31"/>
                  <a:gd name="T21" fmla="*/ T20 w 11874"/>
                  <a:gd name="T22" fmla="+- 0 570 287"/>
                  <a:gd name="T23" fmla="*/ 570 h 1142"/>
                  <a:gd name="T24" fmla="+- 0 7408 31"/>
                  <a:gd name="T25" fmla="*/ T24 w 11874"/>
                  <a:gd name="T26" fmla="+- 0 964 287"/>
                  <a:gd name="T27" fmla="*/ 964 h 1142"/>
                  <a:gd name="T28" fmla="+- 0 6928 31"/>
                  <a:gd name="T29" fmla="*/ T28 w 11874"/>
                  <a:gd name="T30" fmla="+- 0 1056 287"/>
                  <a:gd name="T31" fmla="*/ 1056 h 1142"/>
                  <a:gd name="T32" fmla="+- 0 6449 31"/>
                  <a:gd name="T33" fmla="*/ T32 w 11874"/>
                  <a:gd name="T34" fmla="+- 0 1136 287"/>
                  <a:gd name="T35" fmla="*/ 1136 h 1142"/>
                  <a:gd name="T36" fmla="+- 0 6175 31"/>
                  <a:gd name="T37" fmla="*/ T36 w 11874"/>
                  <a:gd name="T38" fmla="+- 0 1177 287"/>
                  <a:gd name="T39" fmla="*/ 1177 h 1142"/>
                  <a:gd name="T40" fmla="+- 0 5889 31"/>
                  <a:gd name="T41" fmla="*/ T40 w 11874"/>
                  <a:gd name="T42" fmla="+- 0 1214 287"/>
                  <a:gd name="T43" fmla="*/ 1214 h 1142"/>
                  <a:gd name="T44" fmla="+- 0 5592 31"/>
                  <a:gd name="T45" fmla="*/ T44 w 11874"/>
                  <a:gd name="T46" fmla="+- 0 1248 287"/>
                  <a:gd name="T47" fmla="*/ 1248 h 1142"/>
                  <a:gd name="T48" fmla="+- 0 5286 31"/>
                  <a:gd name="T49" fmla="*/ T48 w 11874"/>
                  <a:gd name="T50" fmla="+- 0 1279 287"/>
                  <a:gd name="T51" fmla="*/ 1279 h 1142"/>
                  <a:gd name="T52" fmla="+- 0 4971 31"/>
                  <a:gd name="T53" fmla="*/ T52 w 11874"/>
                  <a:gd name="T54" fmla="+- 0 1305 287"/>
                  <a:gd name="T55" fmla="*/ 1305 h 1142"/>
                  <a:gd name="T56" fmla="+- 0 4649 31"/>
                  <a:gd name="T57" fmla="*/ T56 w 11874"/>
                  <a:gd name="T58" fmla="+- 0 1326 287"/>
                  <a:gd name="T59" fmla="*/ 1326 h 1142"/>
                  <a:gd name="T60" fmla="+- 0 4320 31"/>
                  <a:gd name="T61" fmla="*/ T60 w 11874"/>
                  <a:gd name="T62" fmla="+- 0 1342 287"/>
                  <a:gd name="T63" fmla="*/ 1342 h 1142"/>
                  <a:gd name="T64" fmla="+- 0 3987 31"/>
                  <a:gd name="T65" fmla="*/ T64 w 11874"/>
                  <a:gd name="T66" fmla="+- 0 1352 287"/>
                  <a:gd name="T67" fmla="*/ 1352 h 1142"/>
                  <a:gd name="T68" fmla="+- 0 3650 31"/>
                  <a:gd name="T69" fmla="*/ T68 w 11874"/>
                  <a:gd name="T70" fmla="+- 0 1357 287"/>
                  <a:gd name="T71" fmla="*/ 1357 h 1142"/>
                  <a:gd name="T72" fmla="+- 0 5270 31"/>
                  <a:gd name="T73" fmla="*/ T72 w 11874"/>
                  <a:gd name="T74" fmla="+- 0 1357 287"/>
                  <a:gd name="T75" fmla="*/ 1357 h 1142"/>
                  <a:gd name="T76" fmla="+- 0 5583 31"/>
                  <a:gd name="T77" fmla="*/ T76 w 11874"/>
                  <a:gd name="T78" fmla="+- 0 1329 287"/>
                  <a:gd name="T79" fmla="*/ 1329 h 1142"/>
                  <a:gd name="T80" fmla="+- 0 5885 31"/>
                  <a:gd name="T81" fmla="*/ T80 w 11874"/>
                  <a:gd name="T82" fmla="+- 0 1299 287"/>
                  <a:gd name="T83" fmla="*/ 1299 h 1142"/>
                  <a:gd name="T84" fmla="+- 0 6459 31"/>
                  <a:gd name="T85" fmla="*/ T84 w 11874"/>
                  <a:gd name="T86" fmla="+- 0 1232 287"/>
                  <a:gd name="T87" fmla="*/ 1232 h 1142"/>
                  <a:gd name="T88" fmla="+- 0 6942 31"/>
                  <a:gd name="T89" fmla="*/ T88 w 11874"/>
                  <a:gd name="T90" fmla="+- 0 1166 287"/>
                  <a:gd name="T91" fmla="*/ 1166 h 1142"/>
                  <a:gd name="T92" fmla="+- 0 7427 31"/>
                  <a:gd name="T93" fmla="*/ T92 w 11874"/>
                  <a:gd name="T94" fmla="+- 0 1089 287"/>
                  <a:gd name="T95" fmla="*/ 1089 h 1142"/>
                  <a:gd name="T96" fmla="+- 0 9367 31"/>
                  <a:gd name="T97" fmla="*/ T96 w 11874"/>
                  <a:gd name="T98" fmla="+- 0 752 287"/>
                  <a:gd name="T99" fmla="*/ 752 h 1142"/>
                  <a:gd name="T100" fmla="+- 0 9848 31"/>
                  <a:gd name="T101" fmla="*/ T100 w 11874"/>
                  <a:gd name="T102" fmla="+- 0 678 287"/>
                  <a:gd name="T103" fmla="*/ 678 h 1142"/>
                  <a:gd name="T104" fmla="+- 0 10327 31"/>
                  <a:gd name="T105" fmla="*/ T104 w 11874"/>
                  <a:gd name="T106" fmla="+- 0 616 287"/>
                  <a:gd name="T107" fmla="*/ 616 h 1142"/>
                  <a:gd name="T108" fmla="+- 0 10801 31"/>
                  <a:gd name="T109" fmla="*/ T108 w 11874"/>
                  <a:gd name="T110" fmla="+- 0 570 287"/>
                  <a:gd name="T111" fmla="*/ 570 h 1142"/>
                  <a:gd name="T112" fmla="+- 0 11271 31"/>
                  <a:gd name="T113" fmla="*/ T112 w 11874"/>
                  <a:gd name="T114" fmla="+- 0 542 287"/>
                  <a:gd name="T115" fmla="*/ 542 h 1142"/>
                  <a:gd name="T116" fmla="+- 0 11736 31"/>
                  <a:gd name="T117" fmla="*/ T116 w 11874"/>
                  <a:gd name="T118" fmla="+- 0 538 287"/>
                  <a:gd name="T119" fmla="*/ 538 h 1142"/>
                  <a:gd name="T120" fmla="+- 0 11906 31"/>
                  <a:gd name="T121" fmla="*/ T120 w 11874"/>
                  <a:gd name="T122" fmla="+- 0 538 287"/>
                  <a:gd name="T123" fmla="*/ 538 h 1142"/>
                  <a:gd name="T124" fmla="+- 0 11906 31"/>
                  <a:gd name="T125" fmla="*/ T124 w 11874"/>
                  <a:gd name="T126" fmla="+- 0 291 287"/>
                  <a:gd name="T127" fmla="*/ 291 h 1142"/>
                  <a:gd name="T128" fmla="+- 0 11680 31"/>
                  <a:gd name="T129" fmla="*/ T128 w 11874"/>
                  <a:gd name="T130" fmla="+- 0 287 287"/>
                  <a:gd name="T131" fmla="*/ 287 h 114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</a:cxnLst>
                <a:rect l="0" t="0" r="r" b="b"/>
                <a:pathLst>
                  <a:path w="11874" h="1142">
                    <a:moveTo>
                      <a:pt x="11649" y="0"/>
                    </a:moveTo>
                    <a:lnTo>
                      <a:pt x="11186" y="19"/>
                    </a:lnTo>
                    <a:lnTo>
                      <a:pt x="10718" y="60"/>
                    </a:lnTo>
                    <a:lnTo>
                      <a:pt x="10247" y="120"/>
                    </a:lnTo>
                    <a:lnTo>
                      <a:pt x="9773" y="196"/>
                    </a:lnTo>
                    <a:lnTo>
                      <a:pt x="9296" y="283"/>
                    </a:lnTo>
                    <a:lnTo>
                      <a:pt x="7377" y="677"/>
                    </a:lnTo>
                    <a:lnTo>
                      <a:pt x="6897" y="769"/>
                    </a:lnTo>
                    <a:lnTo>
                      <a:pt x="6418" y="849"/>
                    </a:lnTo>
                    <a:lnTo>
                      <a:pt x="6144" y="890"/>
                    </a:lnTo>
                    <a:lnTo>
                      <a:pt x="5858" y="927"/>
                    </a:lnTo>
                    <a:lnTo>
                      <a:pt x="5561" y="961"/>
                    </a:lnTo>
                    <a:lnTo>
                      <a:pt x="5255" y="992"/>
                    </a:lnTo>
                    <a:lnTo>
                      <a:pt x="4940" y="1018"/>
                    </a:lnTo>
                    <a:lnTo>
                      <a:pt x="4618" y="1039"/>
                    </a:lnTo>
                    <a:lnTo>
                      <a:pt x="4289" y="1055"/>
                    </a:lnTo>
                    <a:lnTo>
                      <a:pt x="3956" y="1065"/>
                    </a:lnTo>
                    <a:lnTo>
                      <a:pt x="3619" y="1070"/>
                    </a:lnTo>
                    <a:lnTo>
                      <a:pt x="5239" y="1070"/>
                    </a:lnTo>
                    <a:lnTo>
                      <a:pt x="5552" y="1042"/>
                    </a:lnTo>
                    <a:lnTo>
                      <a:pt x="5854" y="1012"/>
                    </a:lnTo>
                    <a:lnTo>
                      <a:pt x="6428" y="945"/>
                    </a:lnTo>
                    <a:lnTo>
                      <a:pt x="6911" y="879"/>
                    </a:lnTo>
                    <a:lnTo>
                      <a:pt x="7396" y="802"/>
                    </a:lnTo>
                    <a:lnTo>
                      <a:pt x="9336" y="465"/>
                    </a:lnTo>
                    <a:lnTo>
                      <a:pt x="9817" y="391"/>
                    </a:lnTo>
                    <a:lnTo>
                      <a:pt x="10296" y="329"/>
                    </a:lnTo>
                    <a:lnTo>
                      <a:pt x="10770" y="283"/>
                    </a:lnTo>
                    <a:lnTo>
                      <a:pt x="11240" y="255"/>
                    </a:lnTo>
                    <a:lnTo>
                      <a:pt x="11705" y="251"/>
                    </a:lnTo>
                    <a:lnTo>
                      <a:pt x="11875" y="251"/>
                    </a:lnTo>
                    <a:lnTo>
                      <a:pt x="11875" y="4"/>
                    </a:lnTo>
                    <a:lnTo>
                      <a:pt x="11649" y="0"/>
                    </a:lnTo>
                  </a:path>
                </a:pathLst>
              </a:custGeom>
              <a:solidFill>
                <a:srgbClr val="8DC6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22"/>
              <p:cNvSpPr>
                <a:spLocks/>
              </p:cNvSpPr>
              <p:nvPr/>
            </p:nvSpPr>
            <p:spPr bwMode="auto">
              <a:xfrm>
                <a:off x="31" y="287"/>
                <a:ext cx="11874" cy="1142"/>
              </a:xfrm>
              <a:custGeom>
                <a:avLst/>
                <a:gdLst>
                  <a:gd name="T0" fmla="+- 0 11906 31"/>
                  <a:gd name="T1" fmla="*/ T0 w 11874"/>
                  <a:gd name="T2" fmla="+- 0 538 287"/>
                  <a:gd name="T3" fmla="*/ 538 h 1142"/>
                  <a:gd name="T4" fmla="+- 0 11736 31"/>
                  <a:gd name="T5" fmla="*/ T4 w 11874"/>
                  <a:gd name="T6" fmla="+- 0 538 287"/>
                  <a:gd name="T7" fmla="*/ 538 h 1142"/>
                  <a:gd name="T8" fmla="+- 0 11906 31"/>
                  <a:gd name="T9" fmla="*/ T8 w 11874"/>
                  <a:gd name="T10" fmla="+- 0 545 287"/>
                  <a:gd name="T11" fmla="*/ 545 h 1142"/>
                  <a:gd name="T12" fmla="+- 0 11906 31"/>
                  <a:gd name="T13" fmla="*/ T12 w 11874"/>
                  <a:gd name="T14" fmla="+- 0 538 287"/>
                  <a:gd name="T15" fmla="*/ 538 h 114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1874" h="1142">
                    <a:moveTo>
                      <a:pt x="11875" y="251"/>
                    </a:moveTo>
                    <a:lnTo>
                      <a:pt x="11705" y="251"/>
                    </a:lnTo>
                    <a:lnTo>
                      <a:pt x="11875" y="258"/>
                    </a:lnTo>
                    <a:lnTo>
                      <a:pt x="11875" y="251"/>
                    </a:lnTo>
                  </a:path>
                </a:pathLst>
              </a:custGeom>
              <a:solidFill>
                <a:srgbClr val="8DC6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" name="Group 11"/>
            <p:cNvGrpSpPr>
              <a:grpSpLocks/>
            </p:cNvGrpSpPr>
            <p:nvPr/>
          </p:nvGrpSpPr>
          <p:grpSpPr bwMode="auto">
            <a:xfrm>
              <a:off x="0" y="0"/>
              <a:ext cx="6957" cy="1271"/>
              <a:chOff x="0" y="0"/>
              <a:chExt cx="6957" cy="1271"/>
            </a:xfrm>
          </p:grpSpPr>
          <p:sp>
            <p:nvSpPr>
              <p:cNvPr id="19" name="Freeform 12"/>
              <p:cNvSpPr>
                <a:spLocks/>
              </p:cNvSpPr>
              <p:nvPr/>
            </p:nvSpPr>
            <p:spPr bwMode="auto">
              <a:xfrm>
                <a:off x="0" y="0"/>
                <a:ext cx="6957" cy="1271"/>
              </a:xfrm>
              <a:custGeom>
                <a:avLst/>
                <a:gdLst>
                  <a:gd name="T0" fmla="*/ 0 w 6957"/>
                  <a:gd name="T1" fmla="*/ 0 h 1271"/>
                  <a:gd name="T2" fmla="*/ 0 w 6957"/>
                  <a:gd name="T3" fmla="*/ 92 h 1271"/>
                  <a:gd name="T4" fmla="*/ 8 w 6957"/>
                  <a:gd name="T5" fmla="*/ 96 h 1271"/>
                  <a:gd name="T6" fmla="*/ 265 w 6957"/>
                  <a:gd name="T7" fmla="*/ 226 h 1271"/>
                  <a:gd name="T8" fmla="*/ 521 w 6957"/>
                  <a:gd name="T9" fmla="*/ 347 h 1271"/>
                  <a:gd name="T10" fmla="*/ 776 w 6957"/>
                  <a:gd name="T11" fmla="*/ 460 h 1271"/>
                  <a:gd name="T12" fmla="*/ 1029 w 6957"/>
                  <a:gd name="T13" fmla="*/ 565 h 1271"/>
                  <a:gd name="T14" fmla="*/ 1280 w 6957"/>
                  <a:gd name="T15" fmla="*/ 661 h 1271"/>
                  <a:gd name="T16" fmla="*/ 1530 w 6957"/>
                  <a:gd name="T17" fmla="*/ 750 h 1271"/>
                  <a:gd name="T18" fmla="*/ 1779 w 6957"/>
                  <a:gd name="T19" fmla="*/ 831 h 1271"/>
                  <a:gd name="T20" fmla="*/ 2027 w 6957"/>
                  <a:gd name="T21" fmla="*/ 905 h 1271"/>
                  <a:gd name="T22" fmla="*/ 2273 w 6957"/>
                  <a:gd name="T23" fmla="*/ 971 h 1271"/>
                  <a:gd name="T24" fmla="*/ 2518 w 6957"/>
                  <a:gd name="T25" fmla="*/ 1031 h 1271"/>
                  <a:gd name="T26" fmla="*/ 2762 w 6957"/>
                  <a:gd name="T27" fmla="*/ 1083 h 1271"/>
                  <a:gd name="T28" fmla="*/ 3005 w 6957"/>
                  <a:gd name="T29" fmla="*/ 1128 h 1271"/>
                  <a:gd name="T30" fmla="*/ 3247 w 6957"/>
                  <a:gd name="T31" fmla="*/ 1167 h 1271"/>
                  <a:gd name="T32" fmla="*/ 3487 w 6957"/>
                  <a:gd name="T33" fmla="*/ 1199 h 1271"/>
                  <a:gd name="T34" fmla="*/ 3727 w 6957"/>
                  <a:gd name="T35" fmla="*/ 1225 h 1271"/>
                  <a:gd name="T36" fmla="*/ 3966 w 6957"/>
                  <a:gd name="T37" fmla="*/ 1245 h 1271"/>
                  <a:gd name="T38" fmla="*/ 4204 w 6957"/>
                  <a:gd name="T39" fmla="*/ 1259 h 1271"/>
                  <a:gd name="T40" fmla="*/ 4441 w 6957"/>
                  <a:gd name="T41" fmla="*/ 1268 h 1271"/>
                  <a:gd name="T42" fmla="*/ 4677 w 6957"/>
                  <a:gd name="T43" fmla="*/ 1271 h 1271"/>
                  <a:gd name="T44" fmla="*/ 4792 w 6957"/>
                  <a:gd name="T45" fmla="*/ 1270 h 1271"/>
                  <a:gd name="T46" fmla="*/ 4908 w 6957"/>
                  <a:gd name="T47" fmla="*/ 1268 h 1271"/>
                  <a:gd name="T48" fmla="*/ 5023 w 6957"/>
                  <a:gd name="T49" fmla="*/ 1265 h 1271"/>
                  <a:gd name="T50" fmla="*/ 5138 w 6957"/>
                  <a:gd name="T51" fmla="*/ 1260 h 1271"/>
                  <a:gd name="T52" fmla="*/ 5252 w 6957"/>
                  <a:gd name="T53" fmla="*/ 1255 h 1271"/>
                  <a:gd name="T54" fmla="*/ 5367 w 6957"/>
                  <a:gd name="T55" fmla="*/ 1248 h 1271"/>
                  <a:gd name="T56" fmla="*/ 5481 w 6957"/>
                  <a:gd name="T57" fmla="*/ 1240 h 1271"/>
                  <a:gd name="T58" fmla="*/ 5596 w 6957"/>
                  <a:gd name="T59" fmla="*/ 1231 h 1271"/>
                  <a:gd name="T60" fmla="*/ 5824 w 6957"/>
                  <a:gd name="T61" fmla="*/ 1209 h 1271"/>
                  <a:gd name="T62" fmla="*/ 5847 w 6957"/>
                  <a:gd name="T63" fmla="*/ 1206 h 1271"/>
                  <a:gd name="T64" fmla="*/ 4933 w 6957"/>
                  <a:gd name="T65" fmla="*/ 1206 h 1271"/>
                  <a:gd name="T66" fmla="*/ 4683 w 6957"/>
                  <a:gd name="T67" fmla="*/ 1204 h 1271"/>
                  <a:gd name="T68" fmla="*/ 4433 w 6957"/>
                  <a:gd name="T69" fmla="*/ 1195 h 1271"/>
                  <a:gd name="T70" fmla="*/ 4181 w 6957"/>
                  <a:gd name="T71" fmla="*/ 1180 h 1271"/>
                  <a:gd name="T72" fmla="*/ 3929 w 6957"/>
                  <a:gd name="T73" fmla="*/ 1160 h 1271"/>
                  <a:gd name="T74" fmla="*/ 3676 w 6957"/>
                  <a:gd name="T75" fmla="*/ 1133 h 1271"/>
                  <a:gd name="T76" fmla="*/ 3422 w 6957"/>
                  <a:gd name="T77" fmla="*/ 1099 h 1271"/>
                  <a:gd name="T78" fmla="*/ 3167 w 6957"/>
                  <a:gd name="T79" fmla="*/ 1058 h 1271"/>
                  <a:gd name="T80" fmla="*/ 2911 w 6957"/>
                  <a:gd name="T81" fmla="*/ 1011 h 1271"/>
                  <a:gd name="T82" fmla="*/ 2654 w 6957"/>
                  <a:gd name="T83" fmla="*/ 956 h 1271"/>
                  <a:gd name="T84" fmla="*/ 2396 w 6957"/>
                  <a:gd name="T85" fmla="*/ 894 h 1271"/>
                  <a:gd name="T86" fmla="*/ 2137 w 6957"/>
                  <a:gd name="T87" fmla="*/ 825 h 1271"/>
                  <a:gd name="T88" fmla="*/ 1877 w 6957"/>
                  <a:gd name="T89" fmla="*/ 747 h 1271"/>
                  <a:gd name="T90" fmla="*/ 1615 w 6957"/>
                  <a:gd name="T91" fmla="*/ 662 h 1271"/>
                  <a:gd name="T92" fmla="*/ 1353 w 6957"/>
                  <a:gd name="T93" fmla="*/ 568 h 1271"/>
                  <a:gd name="T94" fmla="*/ 1089 w 6957"/>
                  <a:gd name="T95" fmla="*/ 466 h 1271"/>
                  <a:gd name="T96" fmla="*/ 824 w 6957"/>
                  <a:gd name="T97" fmla="*/ 356 h 1271"/>
                  <a:gd name="T98" fmla="*/ 557 w 6957"/>
                  <a:gd name="T99" fmla="*/ 237 h 1271"/>
                  <a:gd name="T100" fmla="*/ 289 w 6957"/>
                  <a:gd name="T101" fmla="*/ 108 h 1271"/>
                  <a:gd name="T102" fmla="*/ 77 w 6957"/>
                  <a:gd name="T103" fmla="*/ 0 h 1271"/>
                  <a:gd name="T104" fmla="*/ 0 w 6957"/>
                  <a:gd name="T105" fmla="*/ 0 h 1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57" h="1271">
                    <a:moveTo>
                      <a:pt x="0" y="0"/>
                    </a:moveTo>
                    <a:lnTo>
                      <a:pt x="0" y="92"/>
                    </a:lnTo>
                    <a:lnTo>
                      <a:pt x="8" y="96"/>
                    </a:lnTo>
                    <a:lnTo>
                      <a:pt x="265" y="226"/>
                    </a:lnTo>
                    <a:lnTo>
                      <a:pt x="521" y="347"/>
                    </a:lnTo>
                    <a:lnTo>
                      <a:pt x="776" y="460"/>
                    </a:lnTo>
                    <a:lnTo>
                      <a:pt x="1029" y="565"/>
                    </a:lnTo>
                    <a:lnTo>
                      <a:pt x="1280" y="661"/>
                    </a:lnTo>
                    <a:lnTo>
                      <a:pt x="1530" y="750"/>
                    </a:lnTo>
                    <a:lnTo>
                      <a:pt x="1779" y="831"/>
                    </a:lnTo>
                    <a:lnTo>
                      <a:pt x="2027" y="905"/>
                    </a:lnTo>
                    <a:lnTo>
                      <a:pt x="2273" y="971"/>
                    </a:lnTo>
                    <a:lnTo>
                      <a:pt x="2518" y="1031"/>
                    </a:lnTo>
                    <a:lnTo>
                      <a:pt x="2762" y="1083"/>
                    </a:lnTo>
                    <a:lnTo>
                      <a:pt x="3005" y="1128"/>
                    </a:lnTo>
                    <a:lnTo>
                      <a:pt x="3247" y="1167"/>
                    </a:lnTo>
                    <a:lnTo>
                      <a:pt x="3487" y="1199"/>
                    </a:lnTo>
                    <a:lnTo>
                      <a:pt x="3727" y="1225"/>
                    </a:lnTo>
                    <a:lnTo>
                      <a:pt x="3966" y="1245"/>
                    </a:lnTo>
                    <a:lnTo>
                      <a:pt x="4204" y="1259"/>
                    </a:lnTo>
                    <a:lnTo>
                      <a:pt x="4441" y="1268"/>
                    </a:lnTo>
                    <a:lnTo>
                      <a:pt x="4677" y="1271"/>
                    </a:lnTo>
                    <a:lnTo>
                      <a:pt x="4792" y="1270"/>
                    </a:lnTo>
                    <a:lnTo>
                      <a:pt x="4908" y="1268"/>
                    </a:lnTo>
                    <a:lnTo>
                      <a:pt x="5023" y="1265"/>
                    </a:lnTo>
                    <a:lnTo>
                      <a:pt x="5138" y="1260"/>
                    </a:lnTo>
                    <a:lnTo>
                      <a:pt x="5252" y="1255"/>
                    </a:lnTo>
                    <a:lnTo>
                      <a:pt x="5367" y="1248"/>
                    </a:lnTo>
                    <a:lnTo>
                      <a:pt x="5481" y="1240"/>
                    </a:lnTo>
                    <a:lnTo>
                      <a:pt x="5596" y="1231"/>
                    </a:lnTo>
                    <a:lnTo>
                      <a:pt x="5824" y="1209"/>
                    </a:lnTo>
                    <a:lnTo>
                      <a:pt x="5847" y="1206"/>
                    </a:lnTo>
                    <a:lnTo>
                      <a:pt x="4933" y="1206"/>
                    </a:lnTo>
                    <a:lnTo>
                      <a:pt x="4683" y="1204"/>
                    </a:lnTo>
                    <a:lnTo>
                      <a:pt x="4433" y="1195"/>
                    </a:lnTo>
                    <a:lnTo>
                      <a:pt x="4181" y="1180"/>
                    </a:lnTo>
                    <a:lnTo>
                      <a:pt x="3929" y="1160"/>
                    </a:lnTo>
                    <a:lnTo>
                      <a:pt x="3676" y="1133"/>
                    </a:lnTo>
                    <a:lnTo>
                      <a:pt x="3422" y="1099"/>
                    </a:lnTo>
                    <a:lnTo>
                      <a:pt x="3167" y="1058"/>
                    </a:lnTo>
                    <a:lnTo>
                      <a:pt x="2911" y="1011"/>
                    </a:lnTo>
                    <a:lnTo>
                      <a:pt x="2654" y="956"/>
                    </a:lnTo>
                    <a:lnTo>
                      <a:pt x="2396" y="894"/>
                    </a:lnTo>
                    <a:lnTo>
                      <a:pt x="2137" y="825"/>
                    </a:lnTo>
                    <a:lnTo>
                      <a:pt x="1877" y="747"/>
                    </a:lnTo>
                    <a:lnTo>
                      <a:pt x="1615" y="662"/>
                    </a:lnTo>
                    <a:lnTo>
                      <a:pt x="1353" y="568"/>
                    </a:lnTo>
                    <a:lnTo>
                      <a:pt x="1089" y="466"/>
                    </a:lnTo>
                    <a:lnTo>
                      <a:pt x="824" y="356"/>
                    </a:lnTo>
                    <a:lnTo>
                      <a:pt x="557" y="237"/>
                    </a:lnTo>
                    <a:lnTo>
                      <a:pt x="289" y="108"/>
                    </a:lnTo>
                    <a:lnTo>
                      <a:pt x="77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3DD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3"/>
              <p:cNvSpPr>
                <a:spLocks/>
              </p:cNvSpPr>
              <p:nvPr/>
            </p:nvSpPr>
            <p:spPr bwMode="auto">
              <a:xfrm>
                <a:off x="0" y="0"/>
                <a:ext cx="6957" cy="1271"/>
              </a:xfrm>
              <a:custGeom>
                <a:avLst/>
                <a:gdLst>
                  <a:gd name="T0" fmla="*/ 6957 w 6957"/>
                  <a:gd name="T1" fmla="*/ 1038 h 1271"/>
                  <a:gd name="T2" fmla="*/ 6856 w 6957"/>
                  <a:gd name="T3" fmla="*/ 1054 h 1271"/>
                  <a:gd name="T4" fmla="*/ 6655 w 6957"/>
                  <a:gd name="T5" fmla="*/ 1083 h 1271"/>
                  <a:gd name="T6" fmla="*/ 6555 w 6957"/>
                  <a:gd name="T7" fmla="*/ 1096 h 1271"/>
                  <a:gd name="T8" fmla="*/ 6353 w 6957"/>
                  <a:gd name="T9" fmla="*/ 1121 h 1271"/>
                  <a:gd name="T10" fmla="*/ 6151 w 6957"/>
                  <a:gd name="T11" fmla="*/ 1143 h 1271"/>
                  <a:gd name="T12" fmla="*/ 5949 w 6957"/>
                  <a:gd name="T13" fmla="*/ 1162 h 1271"/>
                  <a:gd name="T14" fmla="*/ 5747 w 6957"/>
                  <a:gd name="T15" fmla="*/ 1178 h 1271"/>
                  <a:gd name="T16" fmla="*/ 5544 w 6957"/>
                  <a:gd name="T17" fmla="*/ 1190 h 1271"/>
                  <a:gd name="T18" fmla="*/ 5341 w 6957"/>
                  <a:gd name="T19" fmla="*/ 1199 h 1271"/>
                  <a:gd name="T20" fmla="*/ 5137 w 6957"/>
                  <a:gd name="T21" fmla="*/ 1205 h 1271"/>
                  <a:gd name="T22" fmla="*/ 4933 w 6957"/>
                  <a:gd name="T23" fmla="*/ 1206 h 1271"/>
                  <a:gd name="T24" fmla="*/ 5847 w 6957"/>
                  <a:gd name="T25" fmla="*/ 1206 h 1271"/>
                  <a:gd name="T26" fmla="*/ 6051 w 6957"/>
                  <a:gd name="T27" fmla="*/ 1183 h 1271"/>
                  <a:gd name="T28" fmla="*/ 6279 w 6957"/>
                  <a:gd name="T29" fmla="*/ 1153 h 1271"/>
                  <a:gd name="T30" fmla="*/ 6505 w 6957"/>
                  <a:gd name="T31" fmla="*/ 1118 h 1271"/>
                  <a:gd name="T32" fmla="*/ 6715 w 6957"/>
                  <a:gd name="T33" fmla="*/ 1083 h 1271"/>
                  <a:gd name="T34" fmla="*/ 6957 w 6957"/>
                  <a:gd name="T35" fmla="*/ 1038 h 1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6957" h="1271">
                    <a:moveTo>
                      <a:pt x="6957" y="1038"/>
                    </a:moveTo>
                    <a:lnTo>
                      <a:pt x="6856" y="1054"/>
                    </a:lnTo>
                    <a:lnTo>
                      <a:pt x="6655" y="1083"/>
                    </a:lnTo>
                    <a:lnTo>
                      <a:pt x="6555" y="1096"/>
                    </a:lnTo>
                    <a:lnTo>
                      <a:pt x="6353" y="1121"/>
                    </a:lnTo>
                    <a:lnTo>
                      <a:pt x="6151" y="1143"/>
                    </a:lnTo>
                    <a:lnTo>
                      <a:pt x="5949" y="1162"/>
                    </a:lnTo>
                    <a:lnTo>
                      <a:pt x="5747" y="1178"/>
                    </a:lnTo>
                    <a:lnTo>
                      <a:pt x="5544" y="1190"/>
                    </a:lnTo>
                    <a:lnTo>
                      <a:pt x="5341" y="1199"/>
                    </a:lnTo>
                    <a:lnTo>
                      <a:pt x="5137" y="1205"/>
                    </a:lnTo>
                    <a:lnTo>
                      <a:pt x="4933" y="1206"/>
                    </a:lnTo>
                    <a:lnTo>
                      <a:pt x="5847" y="1206"/>
                    </a:lnTo>
                    <a:lnTo>
                      <a:pt x="6051" y="1183"/>
                    </a:lnTo>
                    <a:lnTo>
                      <a:pt x="6279" y="1153"/>
                    </a:lnTo>
                    <a:lnTo>
                      <a:pt x="6505" y="1118"/>
                    </a:lnTo>
                    <a:lnTo>
                      <a:pt x="6715" y="1083"/>
                    </a:lnTo>
                    <a:lnTo>
                      <a:pt x="6957" y="1038"/>
                    </a:lnTo>
                  </a:path>
                </a:pathLst>
              </a:custGeom>
              <a:solidFill>
                <a:srgbClr val="C3DD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TextBox 30"/>
          <p:cNvSpPr txBox="1"/>
          <p:nvPr/>
        </p:nvSpPr>
        <p:spPr>
          <a:xfrm>
            <a:off x="914400" y="1600199"/>
            <a:ext cx="34962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8">
              <a:buFontTx/>
              <a:buChar char="-"/>
            </a:pPr>
            <a:endParaRPr lang="ru-RU" sz="2400" b="1" dirty="0">
              <a:solidFill>
                <a:srgbClr val="008000"/>
              </a:solidFill>
              <a:latin typeface="Arial Narrow" panose="020B0606020202030204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931598" y="6488668"/>
            <a:ext cx="2471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i="1" dirty="0" smtClean="0">
                <a:latin typeface="Arial Narrow" pitchFamily="34" charset="0"/>
              </a:rPr>
              <a:t>:</a:t>
            </a:r>
            <a:endParaRPr lang="ru-RU" dirty="0">
              <a:latin typeface="Arial Narrow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23746" y="880946"/>
            <a:ext cx="114188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008000"/>
                </a:solidFill>
              </a:rPr>
              <a:t>ВСЕРОССИЙСКИЙ СЕТЕВОЙ ПРОЕКТ ПО СОРТОИСПЫТАНИЮ «МАЛАЯ ТИМИРЯЗЕВКА»</a:t>
            </a:r>
            <a:br>
              <a:rPr lang="ru-RU" b="1" i="1" dirty="0" smtClean="0">
                <a:solidFill>
                  <a:srgbClr val="008000"/>
                </a:solidFill>
              </a:rPr>
            </a:br>
            <a:r>
              <a:rPr lang="ru-RU" b="1" i="1" dirty="0" smtClean="0">
                <a:solidFill>
                  <a:srgbClr val="008000"/>
                </a:solidFill>
              </a:rPr>
              <a:t>ТЕМА: «ВЫРАЩИВАНИЕ ГИБРИДОВ ТОМАТОВ ДЛЯ ОТКРЫТОГО ГРУНТА АГРОФИРМЫ СЕМКО</a:t>
            </a:r>
            <a:br>
              <a:rPr lang="ru-RU" b="1" i="1" dirty="0" smtClean="0">
                <a:solidFill>
                  <a:srgbClr val="008000"/>
                </a:solidFill>
              </a:rPr>
            </a:br>
            <a:r>
              <a:rPr lang="ru-RU" b="1" i="1" dirty="0" smtClean="0">
                <a:solidFill>
                  <a:srgbClr val="008000"/>
                </a:solidFill>
              </a:rPr>
              <a:t>В КЛИМАТИЧЕСКИХ УСЛОВИЯХ Г. СОЧИ»</a:t>
            </a:r>
            <a:endParaRPr lang="ru-RU" b="1" i="1" dirty="0">
              <a:solidFill>
                <a:srgbClr val="008000"/>
              </a:solidFill>
            </a:endParaRPr>
          </a:p>
        </p:txBody>
      </p:sp>
      <p:pic>
        <p:nvPicPr>
          <p:cNvPr id="35" name="Рисунок 7" descr="Изображение выглядит как чашка, кофе, пить, питание&#10;&#10;Автоматически созданное описание">
            <a:extLst>
              <a:ext uri="{FF2B5EF4-FFF2-40B4-BE49-F238E27FC236}">
                <a16:creationId xmlns:a16="http://schemas.microsoft.com/office/drawing/2014/main" id="{02A6A88F-4DBB-40E7-9BF4-1CAD7B27F9F9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9117" y="2050839"/>
            <a:ext cx="1954761" cy="12164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6" name="Рисунок 11" descr="Изображение выглядит как внутренний&#10;&#10;Автоматически созданное описание">
            <a:extLst>
              <a:ext uri="{FF2B5EF4-FFF2-40B4-BE49-F238E27FC236}">
                <a16:creationId xmlns:a16="http://schemas.microsoft.com/office/drawing/2014/main" id="{23EC8DDB-67A7-40BF-AD96-299C76BA1F6E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82955" y="1928177"/>
            <a:ext cx="1988324" cy="120502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0" name="Рисунок 5" descr="Изображение выглядит как текст, внутренний, человек, загроможденный&#10;&#10;Автоматически созданное описание">
            <a:extLst>
              <a:ext uri="{FF2B5EF4-FFF2-40B4-BE49-F238E27FC236}">
                <a16:creationId xmlns:a16="http://schemas.microsoft.com/office/drawing/2014/main" id="{86A1509E-E11F-41B5-A8FD-DCA21EFE2DA5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139204" y="1903647"/>
            <a:ext cx="1845070" cy="12021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1" name="Рисунок 12" descr="Изображение выглядит как человек, внешний&#10;&#10;Автоматически созданное описание">
            <a:extLst>
              <a:ext uri="{FF2B5EF4-FFF2-40B4-BE49-F238E27FC236}">
                <a16:creationId xmlns:a16="http://schemas.microsoft.com/office/drawing/2014/main" id="{6491514F-69EA-44A9-9AD7-7193DB052B5C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360873" y="1929163"/>
            <a:ext cx="1739197" cy="11820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2" name="Рисунок 8" descr="Изображение выглядит как внешний, овощ&#10;&#10;Автоматически созданное описание">
            <a:extLst>
              <a:ext uri="{FF2B5EF4-FFF2-40B4-BE49-F238E27FC236}">
                <a16:creationId xmlns:a16="http://schemas.microsoft.com/office/drawing/2014/main" id="{394BD1E4-4008-4BDD-9C42-F9DF97C89DD2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003001" y="1923123"/>
            <a:ext cx="1698562" cy="124382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3" name="Рисунок 4" descr="Изображение выглядит как зеленый, растение, овощ, помидор&#10;&#10;Автоматически созданное описание">
            <a:extLst>
              <a:ext uri="{FF2B5EF4-FFF2-40B4-BE49-F238E27FC236}">
                <a16:creationId xmlns:a16="http://schemas.microsoft.com/office/drawing/2014/main" id="{939AC5EA-CF56-4121-8068-728E06EB5223}"/>
              </a:ext>
            </a:extLst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9765584" y="2107580"/>
            <a:ext cx="1552904" cy="118202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4" name="Рисунок 8" descr="Изображение выглядит как дерево, внешний, растение, сад&#10;&#10;Автоматически созданное описание">
            <a:extLst>
              <a:ext uri="{FF2B5EF4-FFF2-40B4-BE49-F238E27FC236}">
                <a16:creationId xmlns:a16="http://schemas.microsoft.com/office/drawing/2014/main" id="{0679D832-94F8-40D9-A0FE-04D269C7BD20}"/>
              </a:ext>
            </a:extLst>
          </p:cNvPr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540250" y="3289609"/>
            <a:ext cx="1608003" cy="123277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6" name="Рисунок 5" descr="Изображение выглядит как человек, внутренний, женщина, блюдо&#10;&#10;Автоматически созданное описание">
            <a:extLst>
              <a:ext uri="{FF2B5EF4-FFF2-40B4-BE49-F238E27FC236}">
                <a16:creationId xmlns:a16="http://schemas.microsoft.com/office/drawing/2014/main" id="{1EB60EC9-F906-431D-92B6-CC5623AE9A20}"/>
              </a:ext>
            </a:extLst>
          </p:cNvPr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4230031" y="3334214"/>
            <a:ext cx="1512848" cy="11708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7" name="Рисунок 6" descr="Изображение выглядит как внутренний, стол, еда, помидор&#10;&#10;Автоматически созданное описание">
            <a:extLst>
              <a:ext uri="{FF2B5EF4-FFF2-40B4-BE49-F238E27FC236}">
                <a16:creationId xmlns:a16="http://schemas.microsoft.com/office/drawing/2014/main" id="{484AF887-0BE1-4FAF-91BE-3742873DBDD5}"/>
              </a:ext>
            </a:extLst>
          </p:cNvPr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5858108" y="3318511"/>
            <a:ext cx="1735873" cy="119773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8" name="Рисунок 8" descr="Изображение выглядит как внутренний, еда, помидор, оранжевый&#10;&#10;Автоматически созданное описание">
            <a:extLst>
              <a:ext uri="{FF2B5EF4-FFF2-40B4-BE49-F238E27FC236}">
                <a16:creationId xmlns:a16="http://schemas.microsoft.com/office/drawing/2014/main" id="{F3CD96BF-B0A8-4F88-847A-CB1B52D5B4FC}"/>
              </a:ext>
            </a:extLst>
          </p:cNvPr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7675755" y="3313145"/>
            <a:ext cx="1568605" cy="124770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9" name="TextBox 48"/>
          <p:cNvSpPr txBox="1"/>
          <p:nvPr/>
        </p:nvSpPr>
        <p:spPr>
          <a:xfrm>
            <a:off x="0" y="4651825"/>
            <a:ext cx="12192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008000"/>
                </a:solidFill>
              </a:rPr>
              <a:t>Цель работы: </a:t>
            </a:r>
            <a:r>
              <a:rPr lang="ru-RU" sz="1600" i="1" dirty="0" smtClean="0">
                <a:solidFill>
                  <a:srgbClr val="008000"/>
                </a:solidFill>
              </a:rPr>
              <a:t>выявить гибриды томатов</a:t>
            </a:r>
            <a:r>
              <a:rPr lang="en-US" sz="1600" i="1" dirty="0" smtClean="0">
                <a:solidFill>
                  <a:srgbClr val="008000"/>
                </a:solidFill>
              </a:rPr>
              <a:t>,</a:t>
            </a:r>
            <a:r>
              <a:rPr lang="ru-RU" sz="1600" i="1" dirty="0" smtClean="0">
                <a:solidFill>
                  <a:srgbClr val="008000"/>
                </a:solidFill>
              </a:rPr>
              <a:t> наиболее урожайные для выращивания в открытом грунте</a:t>
            </a:r>
            <a:br>
              <a:rPr lang="ru-RU" sz="1600" i="1" dirty="0" smtClean="0">
                <a:solidFill>
                  <a:srgbClr val="008000"/>
                </a:solidFill>
              </a:rPr>
            </a:br>
            <a:r>
              <a:rPr lang="ru-RU" sz="1600" i="1" dirty="0" smtClean="0">
                <a:solidFill>
                  <a:srgbClr val="008000"/>
                </a:solidFill>
              </a:rPr>
              <a:t>в условиях Черноморского побережья Кавказа.</a:t>
            </a:r>
            <a:br>
              <a:rPr lang="ru-RU" sz="1600" i="1" dirty="0" smtClean="0">
                <a:solidFill>
                  <a:srgbClr val="008000"/>
                </a:solidFill>
              </a:rPr>
            </a:br>
            <a:r>
              <a:rPr lang="ru-RU" sz="1600" b="1" dirty="0" smtClean="0">
                <a:solidFill>
                  <a:srgbClr val="008000"/>
                </a:solidFill>
              </a:rPr>
              <a:t>Задачи:   </a:t>
            </a:r>
            <a:r>
              <a:rPr lang="ru-RU" sz="1600" i="1" dirty="0" smtClean="0">
                <a:solidFill>
                  <a:srgbClr val="008000"/>
                </a:solidFill>
              </a:rPr>
              <a:t>1. Вырастить 5 гибридов томатов для открытого грунта: </a:t>
            </a:r>
            <a:r>
              <a:rPr lang="en-US" sz="1600" i="1" dirty="0" smtClean="0">
                <a:solidFill>
                  <a:srgbClr val="008000"/>
                </a:solidFill>
              </a:rPr>
              <a:t>F1 </a:t>
            </a:r>
            <a:r>
              <a:rPr lang="ru-RU" sz="1600" i="1" dirty="0" smtClean="0">
                <a:solidFill>
                  <a:srgbClr val="008000"/>
                </a:solidFill>
              </a:rPr>
              <a:t>Розанчик, </a:t>
            </a:r>
            <a:r>
              <a:rPr lang="en-US" sz="1600" i="1" dirty="0" smtClean="0">
                <a:solidFill>
                  <a:srgbClr val="008000"/>
                </a:solidFill>
              </a:rPr>
              <a:t>F1</a:t>
            </a:r>
            <a:r>
              <a:rPr lang="ru-RU" sz="1600" i="1" dirty="0" smtClean="0">
                <a:solidFill>
                  <a:srgbClr val="008000"/>
                </a:solidFill>
              </a:rPr>
              <a:t> </a:t>
            </a:r>
            <a:r>
              <a:rPr lang="ru-RU" sz="1600" i="1" dirty="0" err="1" smtClean="0">
                <a:solidFill>
                  <a:srgbClr val="008000"/>
                </a:solidFill>
              </a:rPr>
              <a:t>Семко</a:t>
            </a:r>
            <a:r>
              <a:rPr lang="ru-RU" sz="1600" i="1" dirty="0" smtClean="0">
                <a:solidFill>
                  <a:srgbClr val="008000"/>
                </a:solidFill>
              </a:rPr>
              <a:t> 18, </a:t>
            </a:r>
            <a:r>
              <a:rPr lang="en-US" sz="1600" i="1" dirty="0" smtClean="0">
                <a:solidFill>
                  <a:srgbClr val="008000"/>
                </a:solidFill>
              </a:rPr>
              <a:t>F1</a:t>
            </a:r>
            <a:r>
              <a:rPr lang="ru-RU" sz="1600" i="1" dirty="0" smtClean="0">
                <a:solidFill>
                  <a:srgbClr val="008000"/>
                </a:solidFill>
              </a:rPr>
              <a:t> Катя, </a:t>
            </a:r>
            <a:r>
              <a:rPr lang="en-US" sz="1600" i="1" dirty="0" smtClean="0">
                <a:solidFill>
                  <a:srgbClr val="008000"/>
                </a:solidFill>
              </a:rPr>
              <a:t>F1</a:t>
            </a:r>
            <a:r>
              <a:rPr lang="ru-RU" sz="1600" i="1" dirty="0" smtClean="0">
                <a:solidFill>
                  <a:srgbClr val="008000"/>
                </a:solidFill>
              </a:rPr>
              <a:t> </a:t>
            </a:r>
            <a:r>
              <a:rPr lang="ru-RU" sz="1600" i="1" dirty="0" err="1" smtClean="0">
                <a:solidFill>
                  <a:srgbClr val="008000"/>
                </a:solidFill>
              </a:rPr>
              <a:t>Ньюоранж</a:t>
            </a:r>
            <a:r>
              <a:rPr lang="ru-RU" sz="1600" i="1" dirty="0" smtClean="0">
                <a:solidFill>
                  <a:srgbClr val="008000"/>
                </a:solidFill>
              </a:rPr>
              <a:t>, </a:t>
            </a:r>
            <a:r>
              <a:rPr lang="en-US" sz="1600" i="1" dirty="0" smtClean="0">
                <a:solidFill>
                  <a:srgbClr val="008000"/>
                </a:solidFill>
              </a:rPr>
              <a:t>F1</a:t>
            </a:r>
            <a:r>
              <a:rPr lang="ru-RU" sz="1600" i="1" dirty="0" smtClean="0">
                <a:solidFill>
                  <a:srgbClr val="008000"/>
                </a:solidFill>
              </a:rPr>
              <a:t>Далат</a:t>
            </a:r>
            <a:r>
              <a:rPr lang="en-US" sz="1600" i="1" dirty="0" smtClean="0">
                <a:solidFill>
                  <a:srgbClr val="008000"/>
                </a:solidFill>
              </a:rPr>
              <a:t>.</a:t>
            </a:r>
          </a:p>
          <a:p>
            <a:r>
              <a:rPr lang="en-US" sz="1600" i="1" dirty="0" smtClean="0">
                <a:solidFill>
                  <a:srgbClr val="008000"/>
                </a:solidFill>
              </a:rPr>
              <a:t>	 2. </a:t>
            </a:r>
            <a:r>
              <a:rPr lang="ru-RU" sz="1600" i="1" dirty="0" smtClean="0">
                <a:solidFill>
                  <a:srgbClr val="008000"/>
                </a:solidFill>
              </a:rPr>
              <a:t>Провести наблюдения за ростом и плодоношением томатов.</a:t>
            </a:r>
            <a:br>
              <a:rPr lang="ru-RU" sz="1600" i="1" dirty="0" smtClean="0">
                <a:solidFill>
                  <a:srgbClr val="008000"/>
                </a:solidFill>
              </a:rPr>
            </a:br>
            <a:r>
              <a:rPr lang="ru-RU" sz="1600" i="1" dirty="0" smtClean="0">
                <a:solidFill>
                  <a:srgbClr val="008000"/>
                </a:solidFill>
              </a:rPr>
              <a:t>	 3. Сравнить урожайность выращенных томатов</a:t>
            </a:r>
            <a:br>
              <a:rPr lang="ru-RU" sz="1600" i="1" dirty="0" smtClean="0">
                <a:solidFill>
                  <a:srgbClr val="008000"/>
                </a:solidFill>
              </a:rPr>
            </a:br>
            <a:r>
              <a:rPr lang="ru-RU" sz="1600" i="1" dirty="0" smtClean="0">
                <a:solidFill>
                  <a:srgbClr val="008000"/>
                </a:solidFill>
              </a:rPr>
              <a:t>	 4. Выявить наиболее перспективные гибриды, для выращивания в условиях г. Сочи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0" y="6423102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8000"/>
                </a:solidFill>
              </a:rPr>
              <a:t>Автор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rgbClr val="008000"/>
                </a:solidFill>
              </a:rPr>
              <a:t>проекта Чехова Маргарита Михайловна, ученица 10Б класса</a:t>
            </a:r>
            <a:endParaRPr lang="ru-RU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167524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rgbClr val="EBFA9E"/>
            </a:gs>
            <a:gs pos="50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 flipV="1">
            <a:off x="0" y="116480"/>
            <a:ext cx="12192000" cy="996040"/>
            <a:chOff x="0" y="0"/>
            <a:chExt cx="11906" cy="1509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829" y="537"/>
              <a:ext cx="10077" cy="962"/>
              <a:chOff x="1829" y="537"/>
              <a:chExt cx="10077" cy="962"/>
            </a:xfrm>
          </p:grpSpPr>
          <p:sp>
            <p:nvSpPr>
              <p:cNvPr id="12" name="Freeform 4"/>
              <p:cNvSpPr>
                <a:spLocks/>
              </p:cNvSpPr>
              <p:nvPr/>
            </p:nvSpPr>
            <p:spPr bwMode="auto">
              <a:xfrm>
                <a:off x="1829" y="537"/>
                <a:ext cx="10077" cy="962"/>
              </a:xfrm>
              <a:custGeom>
                <a:avLst/>
                <a:gdLst>
                  <a:gd name="T0" fmla="+- 0 1829 1829"/>
                  <a:gd name="T1" fmla="*/ T0 w 10077"/>
                  <a:gd name="T2" fmla="+- 0 1319 537"/>
                  <a:gd name="T3" fmla="*/ 1319 h 962"/>
                  <a:gd name="T4" fmla="+- 0 2057 1829"/>
                  <a:gd name="T5" fmla="*/ T4 w 10077"/>
                  <a:gd name="T6" fmla="+- 0 1354 537"/>
                  <a:gd name="T7" fmla="*/ 1354 h 962"/>
                  <a:gd name="T8" fmla="+- 0 2287 1829"/>
                  <a:gd name="T9" fmla="*/ T8 w 10077"/>
                  <a:gd name="T10" fmla="+- 0 1385 537"/>
                  <a:gd name="T11" fmla="*/ 1385 h 962"/>
                  <a:gd name="T12" fmla="+- 0 2518 1829"/>
                  <a:gd name="T13" fmla="*/ T12 w 10077"/>
                  <a:gd name="T14" fmla="+- 0 1412 537"/>
                  <a:gd name="T15" fmla="*/ 1412 h 962"/>
                  <a:gd name="T16" fmla="+- 0 2749 1829"/>
                  <a:gd name="T17" fmla="*/ T16 w 10077"/>
                  <a:gd name="T18" fmla="+- 0 1435 537"/>
                  <a:gd name="T19" fmla="*/ 1435 h 962"/>
                  <a:gd name="T20" fmla="+- 0 2980 1829"/>
                  <a:gd name="T21" fmla="*/ T20 w 10077"/>
                  <a:gd name="T22" fmla="+- 0 1454 537"/>
                  <a:gd name="T23" fmla="*/ 1454 h 962"/>
                  <a:gd name="T24" fmla="+- 0 3212 1829"/>
                  <a:gd name="T25" fmla="*/ T24 w 10077"/>
                  <a:gd name="T26" fmla="+- 0 1469 537"/>
                  <a:gd name="T27" fmla="*/ 1469 h 962"/>
                  <a:gd name="T28" fmla="+- 0 3443 1829"/>
                  <a:gd name="T29" fmla="*/ T28 w 10077"/>
                  <a:gd name="T30" fmla="+- 0 1481 537"/>
                  <a:gd name="T31" fmla="*/ 1481 h 962"/>
                  <a:gd name="T32" fmla="+- 0 3673 1829"/>
                  <a:gd name="T33" fmla="*/ T32 w 10077"/>
                  <a:gd name="T34" fmla="+- 0 1490 537"/>
                  <a:gd name="T35" fmla="*/ 1490 h 962"/>
                  <a:gd name="T36" fmla="+- 0 3901 1829"/>
                  <a:gd name="T37" fmla="*/ T36 w 10077"/>
                  <a:gd name="T38" fmla="+- 0 1496 537"/>
                  <a:gd name="T39" fmla="*/ 1496 h 962"/>
                  <a:gd name="T40" fmla="+- 0 4129 1829"/>
                  <a:gd name="T41" fmla="*/ T40 w 10077"/>
                  <a:gd name="T42" fmla="+- 0 1499 537"/>
                  <a:gd name="T43" fmla="*/ 1499 h 962"/>
                  <a:gd name="T44" fmla="+- 0 4354 1829"/>
                  <a:gd name="T45" fmla="*/ T44 w 10077"/>
                  <a:gd name="T46" fmla="+- 0 1499 537"/>
                  <a:gd name="T47" fmla="*/ 1499 h 962"/>
                  <a:gd name="T48" fmla="+- 0 4577 1829"/>
                  <a:gd name="T49" fmla="*/ T48 w 10077"/>
                  <a:gd name="T50" fmla="+- 0 1497 537"/>
                  <a:gd name="T51" fmla="*/ 1497 h 962"/>
                  <a:gd name="T52" fmla="+- 0 5015 1829"/>
                  <a:gd name="T53" fmla="*/ T52 w 10077"/>
                  <a:gd name="T54" fmla="+- 0 1487 537"/>
                  <a:gd name="T55" fmla="*/ 1487 h 962"/>
                  <a:gd name="T56" fmla="+- 0 5439 1829"/>
                  <a:gd name="T57" fmla="*/ T56 w 10077"/>
                  <a:gd name="T58" fmla="+- 0 1469 537"/>
                  <a:gd name="T59" fmla="*/ 1469 h 962"/>
                  <a:gd name="T60" fmla="+- 0 5847 1829"/>
                  <a:gd name="T61" fmla="*/ T60 w 10077"/>
                  <a:gd name="T62" fmla="+- 0 1446 537"/>
                  <a:gd name="T63" fmla="*/ 1446 h 962"/>
                  <a:gd name="T64" fmla="+- 0 6085 1829"/>
                  <a:gd name="T65" fmla="*/ T64 w 10077"/>
                  <a:gd name="T66" fmla="+- 0 1429 537"/>
                  <a:gd name="T67" fmla="*/ 1429 h 962"/>
                  <a:gd name="T68" fmla="+- 0 3524 1829"/>
                  <a:gd name="T69" fmla="*/ T68 w 10077"/>
                  <a:gd name="T70" fmla="+- 0 1429 537"/>
                  <a:gd name="T71" fmla="*/ 1429 h 962"/>
                  <a:gd name="T72" fmla="+- 0 3281 1829"/>
                  <a:gd name="T73" fmla="*/ T72 w 10077"/>
                  <a:gd name="T74" fmla="+- 0 1426 537"/>
                  <a:gd name="T75" fmla="*/ 1426 h 962"/>
                  <a:gd name="T76" fmla="+- 0 3038 1829"/>
                  <a:gd name="T77" fmla="*/ T76 w 10077"/>
                  <a:gd name="T78" fmla="+- 0 1419 537"/>
                  <a:gd name="T79" fmla="*/ 1419 h 962"/>
                  <a:gd name="T80" fmla="+- 0 2795 1829"/>
                  <a:gd name="T81" fmla="*/ T80 w 10077"/>
                  <a:gd name="T82" fmla="+- 0 1408 537"/>
                  <a:gd name="T83" fmla="*/ 1408 h 962"/>
                  <a:gd name="T84" fmla="+- 0 2551 1829"/>
                  <a:gd name="T85" fmla="*/ T84 w 10077"/>
                  <a:gd name="T86" fmla="+- 0 1393 537"/>
                  <a:gd name="T87" fmla="*/ 1393 h 962"/>
                  <a:gd name="T88" fmla="+- 0 2309 1829"/>
                  <a:gd name="T89" fmla="*/ T88 w 10077"/>
                  <a:gd name="T90" fmla="+- 0 1373 537"/>
                  <a:gd name="T91" fmla="*/ 1373 h 962"/>
                  <a:gd name="T92" fmla="+- 0 2068 1829"/>
                  <a:gd name="T93" fmla="*/ T92 w 10077"/>
                  <a:gd name="T94" fmla="+- 0 1348 537"/>
                  <a:gd name="T95" fmla="*/ 1348 h 962"/>
                  <a:gd name="T96" fmla="+- 0 1829 1829"/>
                  <a:gd name="T97" fmla="*/ T96 w 10077"/>
                  <a:gd name="T98" fmla="+- 0 1319 537"/>
                  <a:gd name="T99" fmla="*/ 1319 h 96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</a:cxnLst>
                <a:rect l="0" t="0" r="r" b="b"/>
                <a:pathLst>
                  <a:path w="10077" h="962">
                    <a:moveTo>
                      <a:pt x="0" y="782"/>
                    </a:moveTo>
                    <a:lnTo>
                      <a:pt x="228" y="817"/>
                    </a:lnTo>
                    <a:lnTo>
                      <a:pt x="458" y="848"/>
                    </a:lnTo>
                    <a:lnTo>
                      <a:pt x="689" y="875"/>
                    </a:lnTo>
                    <a:lnTo>
                      <a:pt x="920" y="898"/>
                    </a:lnTo>
                    <a:lnTo>
                      <a:pt x="1151" y="917"/>
                    </a:lnTo>
                    <a:lnTo>
                      <a:pt x="1383" y="932"/>
                    </a:lnTo>
                    <a:lnTo>
                      <a:pt x="1614" y="944"/>
                    </a:lnTo>
                    <a:lnTo>
                      <a:pt x="1844" y="953"/>
                    </a:lnTo>
                    <a:lnTo>
                      <a:pt x="2072" y="959"/>
                    </a:lnTo>
                    <a:lnTo>
                      <a:pt x="2300" y="962"/>
                    </a:lnTo>
                    <a:lnTo>
                      <a:pt x="2525" y="962"/>
                    </a:lnTo>
                    <a:lnTo>
                      <a:pt x="2748" y="960"/>
                    </a:lnTo>
                    <a:lnTo>
                      <a:pt x="3186" y="950"/>
                    </a:lnTo>
                    <a:lnTo>
                      <a:pt x="3610" y="932"/>
                    </a:lnTo>
                    <a:lnTo>
                      <a:pt x="4018" y="909"/>
                    </a:lnTo>
                    <a:lnTo>
                      <a:pt x="4256" y="892"/>
                    </a:lnTo>
                    <a:lnTo>
                      <a:pt x="1695" y="892"/>
                    </a:lnTo>
                    <a:lnTo>
                      <a:pt x="1452" y="889"/>
                    </a:lnTo>
                    <a:lnTo>
                      <a:pt x="1209" y="882"/>
                    </a:lnTo>
                    <a:lnTo>
                      <a:pt x="966" y="871"/>
                    </a:lnTo>
                    <a:lnTo>
                      <a:pt x="722" y="856"/>
                    </a:lnTo>
                    <a:lnTo>
                      <a:pt x="480" y="836"/>
                    </a:lnTo>
                    <a:lnTo>
                      <a:pt x="239" y="811"/>
                    </a:lnTo>
                    <a:lnTo>
                      <a:pt x="0" y="782"/>
                    </a:lnTo>
                  </a:path>
                </a:pathLst>
              </a:custGeom>
              <a:solidFill>
                <a:srgbClr val="C3DD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13" name="Freeform 5"/>
              <p:cNvSpPr>
                <a:spLocks/>
              </p:cNvSpPr>
              <p:nvPr/>
            </p:nvSpPr>
            <p:spPr bwMode="auto">
              <a:xfrm>
                <a:off x="1829" y="537"/>
                <a:ext cx="10077" cy="962"/>
              </a:xfrm>
              <a:custGeom>
                <a:avLst/>
                <a:gdLst>
                  <a:gd name="T0" fmla="+- 0 11692 1829"/>
                  <a:gd name="T1" fmla="*/ T0 w 10077"/>
                  <a:gd name="T2" fmla="+- 0 537 537"/>
                  <a:gd name="T3" fmla="*/ 537 h 962"/>
                  <a:gd name="T4" fmla="+- 0 11231 1829"/>
                  <a:gd name="T5" fmla="*/ T4 w 10077"/>
                  <a:gd name="T6" fmla="+- 0 544 537"/>
                  <a:gd name="T7" fmla="*/ 544 h 962"/>
                  <a:gd name="T8" fmla="+- 0 10765 1829"/>
                  <a:gd name="T9" fmla="*/ T8 w 10077"/>
                  <a:gd name="T10" fmla="+- 0 573 537"/>
                  <a:gd name="T11" fmla="*/ 573 h 962"/>
                  <a:gd name="T12" fmla="+- 0 10294 1829"/>
                  <a:gd name="T13" fmla="*/ T12 w 10077"/>
                  <a:gd name="T14" fmla="+- 0 620 537"/>
                  <a:gd name="T15" fmla="*/ 620 h 962"/>
                  <a:gd name="T16" fmla="+- 0 9819 1829"/>
                  <a:gd name="T17" fmla="*/ T16 w 10077"/>
                  <a:gd name="T18" fmla="+- 0 683 537"/>
                  <a:gd name="T19" fmla="*/ 683 h 962"/>
                  <a:gd name="T20" fmla="+- 0 9342 1829"/>
                  <a:gd name="T21" fmla="*/ T20 w 10077"/>
                  <a:gd name="T22" fmla="+- 0 756 537"/>
                  <a:gd name="T23" fmla="*/ 756 h 962"/>
                  <a:gd name="T24" fmla="+- 0 7419 1829"/>
                  <a:gd name="T25" fmla="*/ T24 w 10077"/>
                  <a:gd name="T26" fmla="+- 0 1090 537"/>
                  <a:gd name="T27" fmla="*/ 1090 h 962"/>
                  <a:gd name="T28" fmla="+- 0 6938 1829"/>
                  <a:gd name="T29" fmla="*/ T28 w 10077"/>
                  <a:gd name="T30" fmla="+- 0 1166 537"/>
                  <a:gd name="T31" fmla="*/ 1166 h 962"/>
                  <a:gd name="T32" fmla="+- 0 6459 1829"/>
                  <a:gd name="T33" fmla="*/ T32 w 10077"/>
                  <a:gd name="T34" fmla="+- 0 1232 537"/>
                  <a:gd name="T35" fmla="*/ 1232 h 962"/>
                  <a:gd name="T36" fmla="+- 0 6258 1829"/>
                  <a:gd name="T37" fmla="*/ T36 w 10077"/>
                  <a:gd name="T38" fmla="+- 0 1257 537"/>
                  <a:gd name="T39" fmla="*/ 1257 h 962"/>
                  <a:gd name="T40" fmla="+- 0 5841 1829"/>
                  <a:gd name="T41" fmla="*/ T40 w 10077"/>
                  <a:gd name="T42" fmla="+- 0 1304 537"/>
                  <a:gd name="T43" fmla="*/ 1304 h 962"/>
                  <a:gd name="T44" fmla="+- 0 5403 1829"/>
                  <a:gd name="T45" fmla="*/ T44 w 10077"/>
                  <a:gd name="T46" fmla="+- 0 1346 537"/>
                  <a:gd name="T47" fmla="*/ 1346 h 962"/>
                  <a:gd name="T48" fmla="+- 0 4950 1829"/>
                  <a:gd name="T49" fmla="*/ T48 w 10077"/>
                  <a:gd name="T50" fmla="+- 0 1381 537"/>
                  <a:gd name="T51" fmla="*/ 1381 h 962"/>
                  <a:gd name="T52" fmla="+- 0 4718 1829"/>
                  <a:gd name="T53" fmla="*/ T52 w 10077"/>
                  <a:gd name="T54" fmla="+- 0 1396 537"/>
                  <a:gd name="T55" fmla="*/ 1396 h 962"/>
                  <a:gd name="T56" fmla="+- 0 4483 1829"/>
                  <a:gd name="T57" fmla="*/ T56 w 10077"/>
                  <a:gd name="T58" fmla="+- 0 1408 537"/>
                  <a:gd name="T59" fmla="*/ 1408 h 962"/>
                  <a:gd name="T60" fmla="+- 0 4246 1829"/>
                  <a:gd name="T61" fmla="*/ T60 w 10077"/>
                  <a:gd name="T62" fmla="+- 0 1418 537"/>
                  <a:gd name="T63" fmla="*/ 1418 h 962"/>
                  <a:gd name="T64" fmla="+- 0 4007 1829"/>
                  <a:gd name="T65" fmla="*/ T64 w 10077"/>
                  <a:gd name="T66" fmla="+- 0 1425 537"/>
                  <a:gd name="T67" fmla="*/ 1425 h 962"/>
                  <a:gd name="T68" fmla="+- 0 3766 1829"/>
                  <a:gd name="T69" fmla="*/ T68 w 10077"/>
                  <a:gd name="T70" fmla="+- 0 1429 537"/>
                  <a:gd name="T71" fmla="*/ 1429 h 962"/>
                  <a:gd name="T72" fmla="+- 0 3524 1829"/>
                  <a:gd name="T73" fmla="*/ T72 w 10077"/>
                  <a:gd name="T74" fmla="+- 0 1429 537"/>
                  <a:gd name="T75" fmla="*/ 1429 h 962"/>
                  <a:gd name="T76" fmla="+- 0 6085 1829"/>
                  <a:gd name="T77" fmla="*/ T76 w 10077"/>
                  <a:gd name="T78" fmla="+- 0 1429 537"/>
                  <a:gd name="T79" fmla="*/ 1429 h 962"/>
                  <a:gd name="T80" fmla="+- 0 6236 1829"/>
                  <a:gd name="T81" fmla="*/ T80 w 10077"/>
                  <a:gd name="T82" fmla="+- 0 1418 537"/>
                  <a:gd name="T83" fmla="*/ 1418 h 962"/>
                  <a:gd name="T84" fmla="+- 0 6719 1829"/>
                  <a:gd name="T85" fmla="*/ T84 w 10077"/>
                  <a:gd name="T86" fmla="+- 0 1374 537"/>
                  <a:gd name="T87" fmla="*/ 1374 h 962"/>
                  <a:gd name="T88" fmla="+- 0 7205 1829"/>
                  <a:gd name="T89" fmla="*/ T88 w 10077"/>
                  <a:gd name="T90" fmla="+- 0 1320 537"/>
                  <a:gd name="T91" fmla="*/ 1320 h 962"/>
                  <a:gd name="T92" fmla="+- 0 9149 1829"/>
                  <a:gd name="T93" fmla="*/ T92 w 10077"/>
                  <a:gd name="T94" fmla="+- 0 1075 537"/>
                  <a:gd name="T95" fmla="*/ 1075 h 962"/>
                  <a:gd name="T96" fmla="+- 0 9631 1829"/>
                  <a:gd name="T97" fmla="*/ T96 w 10077"/>
                  <a:gd name="T98" fmla="+- 0 1024 537"/>
                  <a:gd name="T99" fmla="*/ 1024 h 962"/>
                  <a:gd name="T100" fmla="+- 0 10110 1829"/>
                  <a:gd name="T101" fmla="*/ T100 w 10077"/>
                  <a:gd name="T102" fmla="+- 0 985 537"/>
                  <a:gd name="T103" fmla="*/ 985 h 962"/>
                  <a:gd name="T104" fmla="+- 0 10584 1829"/>
                  <a:gd name="T105" fmla="*/ T104 w 10077"/>
                  <a:gd name="T106" fmla="+- 0 961 537"/>
                  <a:gd name="T107" fmla="*/ 961 h 962"/>
                  <a:gd name="T108" fmla="+- 0 11053 1829"/>
                  <a:gd name="T109" fmla="*/ T108 w 10077"/>
                  <a:gd name="T110" fmla="+- 0 956 537"/>
                  <a:gd name="T111" fmla="*/ 956 h 962"/>
                  <a:gd name="T112" fmla="+- 0 11905 1829"/>
                  <a:gd name="T113" fmla="*/ T112 w 10077"/>
                  <a:gd name="T114" fmla="+- 0 956 537"/>
                  <a:gd name="T115" fmla="*/ 956 h 962"/>
                  <a:gd name="T116" fmla="+- 0 11905 1829"/>
                  <a:gd name="T117" fmla="*/ T116 w 10077"/>
                  <a:gd name="T118" fmla="+- 0 546 537"/>
                  <a:gd name="T119" fmla="*/ 546 h 962"/>
                  <a:gd name="T120" fmla="+- 0 11692 1829"/>
                  <a:gd name="T121" fmla="*/ T120 w 10077"/>
                  <a:gd name="T122" fmla="+- 0 537 537"/>
                  <a:gd name="T123" fmla="*/ 537 h 96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</a:cxnLst>
                <a:rect l="0" t="0" r="r" b="b"/>
                <a:pathLst>
                  <a:path w="10077" h="962">
                    <a:moveTo>
                      <a:pt x="9863" y="0"/>
                    </a:moveTo>
                    <a:lnTo>
                      <a:pt x="9402" y="7"/>
                    </a:lnTo>
                    <a:lnTo>
                      <a:pt x="8936" y="36"/>
                    </a:lnTo>
                    <a:lnTo>
                      <a:pt x="8465" y="83"/>
                    </a:lnTo>
                    <a:lnTo>
                      <a:pt x="7990" y="146"/>
                    </a:lnTo>
                    <a:lnTo>
                      <a:pt x="7513" y="219"/>
                    </a:lnTo>
                    <a:lnTo>
                      <a:pt x="5590" y="553"/>
                    </a:lnTo>
                    <a:lnTo>
                      <a:pt x="5109" y="629"/>
                    </a:lnTo>
                    <a:lnTo>
                      <a:pt x="4630" y="695"/>
                    </a:lnTo>
                    <a:lnTo>
                      <a:pt x="4429" y="720"/>
                    </a:lnTo>
                    <a:lnTo>
                      <a:pt x="4012" y="767"/>
                    </a:lnTo>
                    <a:lnTo>
                      <a:pt x="3574" y="809"/>
                    </a:lnTo>
                    <a:lnTo>
                      <a:pt x="3121" y="844"/>
                    </a:lnTo>
                    <a:lnTo>
                      <a:pt x="2889" y="859"/>
                    </a:lnTo>
                    <a:lnTo>
                      <a:pt x="2654" y="871"/>
                    </a:lnTo>
                    <a:lnTo>
                      <a:pt x="2417" y="881"/>
                    </a:lnTo>
                    <a:lnTo>
                      <a:pt x="2178" y="888"/>
                    </a:lnTo>
                    <a:lnTo>
                      <a:pt x="1937" y="892"/>
                    </a:lnTo>
                    <a:lnTo>
                      <a:pt x="1695" y="892"/>
                    </a:lnTo>
                    <a:lnTo>
                      <a:pt x="4256" y="892"/>
                    </a:lnTo>
                    <a:lnTo>
                      <a:pt x="4407" y="881"/>
                    </a:lnTo>
                    <a:lnTo>
                      <a:pt x="4890" y="837"/>
                    </a:lnTo>
                    <a:lnTo>
                      <a:pt x="5376" y="783"/>
                    </a:lnTo>
                    <a:lnTo>
                      <a:pt x="7320" y="538"/>
                    </a:lnTo>
                    <a:lnTo>
                      <a:pt x="7802" y="487"/>
                    </a:lnTo>
                    <a:lnTo>
                      <a:pt x="8281" y="448"/>
                    </a:lnTo>
                    <a:lnTo>
                      <a:pt x="8755" y="424"/>
                    </a:lnTo>
                    <a:lnTo>
                      <a:pt x="9224" y="419"/>
                    </a:lnTo>
                    <a:lnTo>
                      <a:pt x="10076" y="419"/>
                    </a:lnTo>
                    <a:lnTo>
                      <a:pt x="10076" y="9"/>
                    </a:lnTo>
                    <a:lnTo>
                      <a:pt x="9863" y="0"/>
                    </a:lnTo>
                  </a:path>
                </a:pathLst>
              </a:custGeom>
              <a:solidFill>
                <a:srgbClr val="C3DD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14" name="Freeform 6"/>
              <p:cNvSpPr>
                <a:spLocks/>
              </p:cNvSpPr>
              <p:nvPr/>
            </p:nvSpPr>
            <p:spPr bwMode="auto">
              <a:xfrm>
                <a:off x="1829" y="537"/>
                <a:ext cx="10077" cy="962"/>
              </a:xfrm>
              <a:custGeom>
                <a:avLst/>
                <a:gdLst>
                  <a:gd name="T0" fmla="+- 0 11905 1829"/>
                  <a:gd name="T1" fmla="*/ T0 w 10077"/>
                  <a:gd name="T2" fmla="+- 0 956 537"/>
                  <a:gd name="T3" fmla="*/ 956 h 962"/>
                  <a:gd name="T4" fmla="+- 0 11053 1829"/>
                  <a:gd name="T5" fmla="*/ T4 w 10077"/>
                  <a:gd name="T6" fmla="+- 0 956 537"/>
                  <a:gd name="T7" fmla="*/ 956 h 962"/>
                  <a:gd name="T8" fmla="+- 0 11516 1829"/>
                  <a:gd name="T9" fmla="*/ T8 w 10077"/>
                  <a:gd name="T10" fmla="+- 0 973 537"/>
                  <a:gd name="T11" fmla="*/ 973 h 962"/>
                  <a:gd name="T12" fmla="+- 0 11905 1829"/>
                  <a:gd name="T13" fmla="*/ T12 w 10077"/>
                  <a:gd name="T14" fmla="+- 0 1010 537"/>
                  <a:gd name="T15" fmla="*/ 1010 h 962"/>
                  <a:gd name="T16" fmla="+- 0 11905 1829"/>
                  <a:gd name="T17" fmla="*/ T16 w 10077"/>
                  <a:gd name="T18" fmla="+- 0 956 537"/>
                  <a:gd name="T19" fmla="*/ 956 h 96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0077" h="962">
                    <a:moveTo>
                      <a:pt x="10076" y="419"/>
                    </a:moveTo>
                    <a:lnTo>
                      <a:pt x="9224" y="419"/>
                    </a:lnTo>
                    <a:lnTo>
                      <a:pt x="9687" y="436"/>
                    </a:lnTo>
                    <a:lnTo>
                      <a:pt x="10076" y="473"/>
                    </a:lnTo>
                    <a:lnTo>
                      <a:pt x="10076" y="419"/>
                    </a:lnTo>
                  </a:path>
                </a:pathLst>
              </a:custGeom>
              <a:solidFill>
                <a:srgbClr val="C3DD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31" y="287"/>
              <a:ext cx="11874" cy="1142"/>
              <a:chOff x="31" y="287"/>
              <a:chExt cx="11874" cy="1142"/>
            </a:xfrm>
          </p:grpSpPr>
          <p:sp>
            <p:nvSpPr>
              <p:cNvPr id="9" name="Freeform 8"/>
              <p:cNvSpPr>
                <a:spLocks/>
              </p:cNvSpPr>
              <p:nvPr/>
            </p:nvSpPr>
            <p:spPr bwMode="auto">
              <a:xfrm>
                <a:off x="31" y="287"/>
                <a:ext cx="11874" cy="1142"/>
              </a:xfrm>
              <a:custGeom>
                <a:avLst/>
                <a:gdLst>
                  <a:gd name="T0" fmla="+- 0 32 31"/>
                  <a:gd name="T1" fmla="*/ T0 w 11874"/>
                  <a:gd name="T2" fmla="+- 0 876 287"/>
                  <a:gd name="T3" fmla="*/ 876 h 1142"/>
                  <a:gd name="T4" fmla="+- 0 330 31"/>
                  <a:gd name="T5" fmla="*/ T4 w 11874"/>
                  <a:gd name="T6" fmla="+- 0 986 287"/>
                  <a:gd name="T7" fmla="*/ 986 h 1142"/>
                  <a:gd name="T8" fmla="+- 0 638 31"/>
                  <a:gd name="T9" fmla="*/ T8 w 11874"/>
                  <a:gd name="T10" fmla="+- 0 1079 287"/>
                  <a:gd name="T11" fmla="*/ 1079 h 1142"/>
                  <a:gd name="T12" fmla="+- 0 953 31"/>
                  <a:gd name="T13" fmla="*/ T12 w 11874"/>
                  <a:gd name="T14" fmla="+- 0 1160 287"/>
                  <a:gd name="T15" fmla="*/ 1160 h 1142"/>
                  <a:gd name="T16" fmla="+- 0 1275 31"/>
                  <a:gd name="T17" fmla="*/ T16 w 11874"/>
                  <a:gd name="T18" fmla="+- 0 1229 287"/>
                  <a:gd name="T19" fmla="*/ 1229 h 1142"/>
                  <a:gd name="T20" fmla="+- 0 1603 31"/>
                  <a:gd name="T21" fmla="*/ T20 w 11874"/>
                  <a:gd name="T22" fmla="+- 0 1286 287"/>
                  <a:gd name="T23" fmla="*/ 1286 h 1142"/>
                  <a:gd name="T24" fmla="+- 0 1936 31"/>
                  <a:gd name="T25" fmla="*/ T24 w 11874"/>
                  <a:gd name="T26" fmla="+- 0 1333 287"/>
                  <a:gd name="T27" fmla="*/ 1333 h 1142"/>
                  <a:gd name="T28" fmla="+- 0 2272 31"/>
                  <a:gd name="T29" fmla="*/ T28 w 11874"/>
                  <a:gd name="T30" fmla="+- 0 1370 287"/>
                  <a:gd name="T31" fmla="*/ 1370 h 1142"/>
                  <a:gd name="T32" fmla="+- 0 2610 31"/>
                  <a:gd name="T33" fmla="*/ T32 w 11874"/>
                  <a:gd name="T34" fmla="+- 0 1397 287"/>
                  <a:gd name="T35" fmla="*/ 1397 h 1142"/>
                  <a:gd name="T36" fmla="+- 0 2950 31"/>
                  <a:gd name="T37" fmla="*/ T36 w 11874"/>
                  <a:gd name="T38" fmla="+- 0 1416 287"/>
                  <a:gd name="T39" fmla="*/ 1416 h 1142"/>
                  <a:gd name="T40" fmla="+- 0 3290 31"/>
                  <a:gd name="T41" fmla="*/ T40 w 11874"/>
                  <a:gd name="T42" fmla="+- 0 1426 287"/>
                  <a:gd name="T43" fmla="*/ 1426 h 1142"/>
                  <a:gd name="T44" fmla="+- 0 3629 31"/>
                  <a:gd name="T45" fmla="*/ T44 w 11874"/>
                  <a:gd name="T46" fmla="+- 0 1429 287"/>
                  <a:gd name="T47" fmla="*/ 1429 h 1142"/>
                  <a:gd name="T48" fmla="+- 0 3966 31"/>
                  <a:gd name="T49" fmla="*/ T48 w 11874"/>
                  <a:gd name="T50" fmla="+- 0 1426 287"/>
                  <a:gd name="T51" fmla="*/ 1426 h 1142"/>
                  <a:gd name="T52" fmla="+- 0 4299 31"/>
                  <a:gd name="T53" fmla="*/ T52 w 11874"/>
                  <a:gd name="T54" fmla="+- 0 1416 287"/>
                  <a:gd name="T55" fmla="*/ 1416 h 1142"/>
                  <a:gd name="T56" fmla="+- 0 4629 31"/>
                  <a:gd name="T57" fmla="*/ T56 w 11874"/>
                  <a:gd name="T58" fmla="+- 0 1401 287"/>
                  <a:gd name="T59" fmla="*/ 1401 h 1142"/>
                  <a:gd name="T60" fmla="+- 0 4954 31"/>
                  <a:gd name="T61" fmla="*/ T60 w 11874"/>
                  <a:gd name="T62" fmla="+- 0 1381 287"/>
                  <a:gd name="T63" fmla="*/ 1381 h 1142"/>
                  <a:gd name="T64" fmla="+- 0 5270 31"/>
                  <a:gd name="T65" fmla="*/ T64 w 11874"/>
                  <a:gd name="T66" fmla="+- 0 1357 287"/>
                  <a:gd name="T67" fmla="*/ 1357 h 1142"/>
                  <a:gd name="T68" fmla="+- 0 3650 31"/>
                  <a:gd name="T69" fmla="*/ T68 w 11874"/>
                  <a:gd name="T70" fmla="+- 0 1357 287"/>
                  <a:gd name="T71" fmla="*/ 1357 h 1142"/>
                  <a:gd name="T72" fmla="+- 0 3310 31"/>
                  <a:gd name="T73" fmla="*/ T72 w 11874"/>
                  <a:gd name="T74" fmla="+- 0 1355 287"/>
                  <a:gd name="T75" fmla="*/ 1355 h 1142"/>
                  <a:gd name="T76" fmla="+- 0 2969 31"/>
                  <a:gd name="T77" fmla="*/ T76 w 11874"/>
                  <a:gd name="T78" fmla="+- 0 1346 287"/>
                  <a:gd name="T79" fmla="*/ 1346 h 1142"/>
                  <a:gd name="T80" fmla="+- 0 2628 31"/>
                  <a:gd name="T81" fmla="*/ T80 w 11874"/>
                  <a:gd name="T82" fmla="+- 0 1329 287"/>
                  <a:gd name="T83" fmla="*/ 1329 h 1142"/>
                  <a:gd name="T84" fmla="+- 0 2288 31"/>
                  <a:gd name="T85" fmla="*/ T84 w 11874"/>
                  <a:gd name="T86" fmla="+- 0 1305 287"/>
                  <a:gd name="T87" fmla="*/ 1305 h 1142"/>
                  <a:gd name="T88" fmla="+- 0 1950 31"/>
                  <a:gd name="T89" fmla="*/ T88 w 11874"/>
                  <a:gd name="T90" fmla="+- 0 1272 287"/>
                  <a:gd name="T91" fmla="*/ 1272 h 1142"/>
                  <a:gd name="T92" fmla="+- 0 1615 31"/>
                  <a:gd name="T93" fmla="*/ T92 w 11874"/>
                  <a:gd name="T94" fmla="+- 0 1231 287"/>
                  <a:gd name="T95" fmla="*/ 1231 h 1142"/>
                  <a:gd name="T96" fmla="+- 0 1285 31"/>
                  <a:gd name="T97" fmla="*/ T96 w 11874"/>
                  <a:gd name="T98" fmla="+- 0 1180 287"/>
                  <a:gd name="T99" fmla="*/ 1180 h 1142"/>
                  <a:gd name="T100" fmla="+- 0 960 31"/>
                  <a:gd name="T101" fmla="*/ T100 w 11874"/>
                  <a:gd name="T102" fmla="+- 0 1119 287"/>
                  <a:gd name="T103" fmla="*/ 1119 h 1142"/>
                  <a:gd name="T104" fmla="+- 0 643 31"/>
                  <a:gd name="T105" fmla="*/ T104 w 11874"/>
                  <a:gd name="T106" fmla="+- 0 1049 287"/>
                  <a:gd name="T107" fmla="*/ 1049 h 1142"/>
                  <a:gd name="T108" fmla="+- 0 333 31"/>
                  <a:gd name="T109" fmla="*/ T108 w 11874"/>
                  <a:gd name="T110" fmla="+- 0 968 287"/>
                  <a:gd name="T111" fmla="*/ 968 h 1142"/>
                  <a:gd name="T112" fmla="+- 0 32 31"/>
                  <a:gd name="T113" fmla="*/ T112 w 11874"/>
                  <a:gd name="T114" fmla="+- 0 876 287"/>
                  <a:gd name="T115" fmla="*/ 876 h 114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</a:cxnLst>
                <a:rect l="0" t="0" r="r" b="b"/>
                <a:pathLst>
                  <a:path w="11874" h="1142">
                    <a:moveTo>
                      <a:pt x="1" y="589"/>
                    </a:moveTo>
                    <a:lnTo>
                      <a:pt x="299" y="699"/>
                    </a:lnTo>
                    <a:lnTo>
                      <a:pt x="607" y="792"/>
                    </a:lnTo>
                    <a:lnTo>
                      <a:pt x="922" y="873"/>
                    </a:lnTo>
                    <a:lnTo>
                      <a:pt x="1244" y="942"/>
                    </a:lnTo>
                    <a:lnTo>
                      <a:pt x="1572" y="999"/>
                    </a:lnTo>
                    <a:lnTo>
                      <a:pt x="1905" y="1046"/>
                    </a:lnTo>
                    <a:lnTo>
                      <a:pt x="2241" y="1083"/>
                    </a:lnTo>
                    <a:lnTo>
                      <a:pt x="2579" y="1110"/>
                    </a:lnTo>
                    <a:lnTo>
                      <a:pt x="2919" y="1129"/>
                    </a:lnTo>
                    <a:lnTo>
                      <a:pt x="3259" y="1139"/>
                    </a:lnTo>
                    <a:lnTo>
                      <a:pt x="3598" y="1142"/>
                    </a:lnTo>
                    <a:lnTo>
                      <a:pt x="3935" y="1139"/>
                    </a:lnTo>
                    <a:lnTo>
                      <a:pt x="4268" y="1129"/>
                    </a:lnTo>
                    <a:lnTo>
                      <a:pt x="4598" y="1114"/>
                    </a:lnTo>
                    <a:lnTo>
                      <a:pt x="4923" y="1094"/>
                    </a:lnTo>
                    <a:lnTo>
                      <a:pt x="5239" y="1070"/>
                    </a:lnTo>
                    <a:lnTo>
                      <a:pt x="3619" y="1070"/>
                    </a:lnTo>
                    <a:lnTo>
                      <a:pt x="3279" y="1068"/>
                    </a:lnTo>
                    <a:lnTo>
                      <a:pt x="2938" y="1059"/>
                    </a:lnTo>
                    <a:lnTo>
                      <a:pt x="2597" y="1042"/>
                    </a:lnTo>
                    <a:lnTo>
                      <a:pt x="2257" y="1018"/>
                    </a:lnTo>
                    <a:lnTo>
                      <a:pt x="1919" y="985"/>
                    </a:lnTo>
                    <a:lnTo>
                      <a:pt x="1584" y="944"/>
                    </a:lnTo>
                    <a:lnTo>
                      <a:pt x="1254" y="893"/>
                    </a:lnTo>
                    <a:lnTo>
                      <a:pt x="929" y="832"/>
                    </a:lnTo>
                    <a:lnTo>
                      <a:pt x="612" y="762"/>
                    </a:lnTo>
                    <a:lnTo>
                      <a:pt x="302" y="681"/>
                    </a:lnTo>
                    <a:lnTo>
                      <a:pt x="1" y="589"/>
                    </a:lnTo>
                  </a:path>
                </a:pathLst>
              </a:custGeom>
              <a:solidFill>
                <a:srgbClr val="8DC6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10" name="Freeform 9"/>
              <p:cNvSpPr>
                <a:spLocks/>
              </p:cNvSpPr>
              <p:nvPr/>
            </p:nvSpPr>
            <p:spPr bwMode="auto">
              <a:xfrm>
                <a:off x="31" y="287"/>
                <a:ext cx="11874" cy="1142"/>
              </a:xfrm>
              <a:custGeom>
                <a:avLst/>
                <a:gdLst>
                  <a:gd name="T0" fmla="+- 0 11680 31"/>
                  <a:gd name="T1" fmla="*/ T0 w 11874"/>
                  <a:gd name="T2" fmla="+- 0 287 287"/>
                  <a:gd name="T3" fmla="*/ 287 h 1142"/>
                  <a:gd name="T4" fmla="+- 0 11217 31"/>
                  <a:gd name="T5" fmla="*/ T4 w 11874"/>
                  <a:gd name="T6" fmla="+- 0 306 287"/>
                  <a:gd name="T7" fmla="*/ 306 h 1142"/>
                  <a:gd name="T8" fmla="+- 0 10749 31"/>
                  <a:gd name="T9" fmla="*/ T8 w 11874"/>
                  <a:gd name="T10" fmla="+- 0 347 287"/>
                  <a:gd name="T11" fmla="*/ 347 h 1142"/>
                  <a:gd name="T12" fmla="+- 0 10278 31"/>
                  <a:gd name="T13" fmla="*/ T12 w 11874"/>
                  <a:gd name="T14" fmla="+- 0 407 287"/>
                  <a:gd name="T15" fmla="*/ 407 h 1142"/>
                  <a:gd name="T16" fmla="+- 0 9804 31"/>
                  <a:gd name="T17" fmla="*/ T16 w 11874"/>
                  <a:gd name="T18" fmla="+- 0 483 287"/>
                  <a:gd name="T19" fmla="*/ 483 h 1142"/>
                  <a:gd name="T20" fmla="+- 0 9327 31"/>
                  <a:gd name="T21" fmla="*/ T20 w 11874"/>
                  <a:gd name="T22" fmla="+- 0 570 287"/>
                  <a:gd name="T23" fmla="*/ 570 h 1142"/>
                  <a:gd name="T24" fmla="+- 0 7408 31"/>
                  <a:gd name="T25" fmla="*/ T24 w 11874"/>
                  <a:gd name="T26" fmla="+- 0 964 287"/>
                  <a:gd name="T27" fmla="*/ 964 h 1142"/>
                  <a:gd name="T28" fmla="+- 0 6928 31"/>
                  <a:gd name="T29" fmla="*/ T28 w 11874"/>
                  <a:gd name="T30" fmla="+- 0 1056 287"/>
                  <a:gd name="T31" fmla="*/ 1056 h 1142"/>
                  <a:gd name="T32" fmla="+- 0 6449 31"/>
                  <a:gd name="T33" fmla="*/ T32 w 11874"/>
                  <a:gd name="T34" fmla="+- 0 1136 287"/>
                  <a:gd name="T35" fmla="*/ 1136 h 1142"/>
                  <a:gd name="T36" fmla="+- 0 6175 31"/>
                  <a:gd name="T37" fmla="*/ T36 w 11874"/>
                  <a:gd name="T38" fmla="+- 0 1177 287"/>
                  <a:gd name="T39" fmla="*/ 1177 h 1142"/>
                  <a:gd name="T40" fmla="+- 0 5889 31"/>
                  <a:gd name="T41" fmla="*/ T40 w 11874"/>
                  <a:gd name="T42" fmla="+- 0 1214 287"/>
                  <a:gd name="T43" fmla="*/ 1214 h 1142"/>
                  <a:gd name="T44" fmla="+- 0 5592 31"/>
                  <a:gd name="T45" fmla="*/ T44 w 11874"/>
                  <a:gd name="T46" fmla="+- 0 1248 287"/>
                  <a:gd name="T47" fmla="*/ 1248 h 1142"/>
                  <a:gd name="T48" fmla="+- 0 5286 31"/>
                  <a:gd name="T49" fmla="*/ T48 w 11874"/>
                  <a:gd name="T50" fmla="+- 0 1279 287"/>
                  <a:gd name="T51" fmla="*/ 1279 h 1142"/>
                  <a:gd name="T52" fmla="+- 0 4971 31"/>
                  <a:gd name="T53" fmla="*/ T52 w 11874"/>
                  <a:gd name="T54" fmla="+- 0 1305 287"/>
                  <a:gd name="T55" fmla="*/ 1305 h 1142"/>
                  <a:gd name="T56" fmla="+- 0 4649 31"/>
                  <a:gd name="T57" fmla="*/ T56 w 11874"/>
                  <a:gd name="T58" fmla="+- 0 1326 287"/>
                  <a:gd name="T59" fmla="*/ 1326 h 1142"/>
                  <a:gd name="T60" fmla="+- 0 4320 31"/>
                  <a:gd name="T61" fmla="*/ T60 w 11874"/>
                  <a:gd name="T62" fmla="+- 0 1342 287"/>
                  <a:gd name="T63" fmla="*/ 1342 h 1142"/>
                  <a:gd name="T64" fmla="+- 0 3987 31"/>
                  <a:gd name="T65" fmla="*/ T64 w 11874"/>
                  <a:gd name="T66" fmla="+- 0 1352 287"/>
                  <a:gd name="T67" fmla="*/ 1352 h 1142"/>
                  <a:gd name="T68" fmla="+- 0 3650 31"/>
                  <a:gd name="T69" fmla="*/ T68 w 11874"/>
                  <a:gd name="T70" fmla="+- 0 1357 287"/>
                  <a:gd name="T71" fmla="*/ 1357 h 1142"/>
                  <a:gd name="T72" fmla="+- 0 5270 31"/>
                  <a:gd name="T73" fmla="*/ T72 w 11874"/>
                  <a:gd name="T74" fmla="+- 0 1357 287"/>
                  <a:gd name="T75" fmla="*/ 1357 h 1142"/>
                  <a:gd name="T76" fmla="+- 0 5583 31"/>
                  <a:gd name="T77" fmla="*/ T76 w 11874"/>
                  <a:gd name="T78" fmla="+- 0 1329 287"/>
                  <a:gd name="T79" fmla="*/ 1329 h 1142"/>
                  <a:gd name="T80" fmla="+- 0 5885 31"/>
                  <a:gd name="T81" fmla="*/ T80 w 11874"/>
                  <a:gd name="T82" fmla="+- 0 1299 287"/>
                  <a:gd name="T83" fmla="*/ 1299 h 1142"/>
                  <a:gd name="T84" fmla="+- 0 6459 31"/>
                  <a:gd name="T85" fmla="*/ T84 w 11874"/>
                  <a:gd name="T86" fmla="+- 0 1232 287"/>
                  <a:gd name="T87" fmla="*/ 1232 h 1142"/>
                  <a:gd name="T88" fmla="+- 0 6942 31"/>
                  <a:gd name="T89" fmla="*/ T88 w 11874"/>
                  <a:gd name="T90" fmla="+- 0 1166 287"/>
                  <a:gd name="T91" fmla="*/ 1166 h 1142"/>
                  <a:gd name="T92" fmla="+- 0 7427 31"/>
                  <a:gd name="T93" fmla="*/ T92 w 11874"/>
                  <a:gd name="T94" fmla="+- 0 1089 287"/>
                  <a:gd name="T95" fmla="*/ 1089 h 1142"/>
                  <a:gd name="T96" fmla="+- 0 9367 31"/>
                  <a:gd name="T97" fmla="*/ T96 w 11874"/>
                  <a:gd name="T98" fmla="+- 0 752 287"/>
                  <a:gd name="T99" fmla="*/ 752 h 1142"/>
                  <a:gd name="T100" fmla="+- 0 9848 31"/>
                  <a:gd name="T101" fmla="*/ T100 w 11874"/>
                  <a:gd name="T102" fmla="+- 0 678 287"/>
                  <a:gd name="T103" fmla="*/ 678 h 1142"/>
                  <a:gd name="T104" fmla="+- 0 10327 31"/>
                  <a:gd name="T105" fmla="*/ T104 w 11874"/>
                  <a:gd name="T106" fmla="+- 0 616 287"/>
                  <a:gd name="T107" fmla="*/ 616 h 1142"/>
                  <a:gd name="T108" fmla="+- 0 10801 31"/>
                  <a:gd name="T109" fmla="*/ T108 w 11874"/>
                  <a:gd name="T110" fmla="+- 0 570 287"/>
                  <a:gd name="T111" fmla="*/ 570 h 1142"/>
                  <a:gd name="T112" fmla="+- 0 11271 31"/>
                  <a:gd name="T113" fmla="*/ T112 w 11874"/>
                  <a:gd name="T114" fmla="+- 0 542 287"/>
                  <a:gd name="T115" fmla="*/ 542 h 1142"/>
                  <a:gd name="T116" fmla="+- 0 11736 31"/>
                  <a:gd name="T117" fmla="*/ T116 w 11874"/>
                  <a:gd name="T118" fmla="+- 0 538 287"/>
                  <a:gd name="T119" fmla="*/ 538 h 1142"/>
                  <a:gd name="T120" fmla="+- 0 11906 31"/>
                  <a:gd name="T121" fmla="*/ T120 w 11874"/>
                  <a:gd name="T122" fmla="+- 0 538 287"/>
                  <a:gd name="T123" fmla="*/ 538 h 1142"/>
                  <a:gd name="T124" fmla="+- 0 11906 31"/>
                  <a:gd name="T125" fmla="*/ T124 w 11874"/>
                  <a:gd name="T126" fmla="+- 0 291 287"/>
                  <a:gd name="T127" fmla="*/ 291 h 1142"/>
                  <a:gd name="T128" fmla="+- 0 11680 31"/>
                  <a:gd name="T129" fmla="*/ T128 w 11874"/>
                  <a:gd name="T130" fmla="+- 0 287 287"/>
                  <a:gd name="T131" fmla="*/ 287 h 114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</a:cxnLst>
                <a:rect l="0" t="0" r="r" b="b"/>
                <a:pathLst>
                  <a:path w="11874" h="1142">
                    <a:moveTo>
                      <a:pt x="11649" y="0"/>
                    </a:moveTo>
                    <a:lnTo>
                      <a:pt x="11186" y="19"/>
                    </a:lnTo>
                    <a:lnTo>
                      <a:pt x="10718" y="60"/>
                    </a:lnTo>
                    <a:lnTo>
                      <a:pt x="10247" y="120"/>
                    </a:lnTo>
                    <a:lnTo>
                      <a:pt x="9773" y="196"/>
                    </a:lnTo>
                    <a:lnTo>
                      <a:pt x="9296" y="283"/>
                    </a:lnTo>
                    <a:lnTo>
                      <a:pt x="7377" y="677"/>
                    </a:lnTo>
                    <a:lnTo>
                      <a:pt x="6897" y="769"/>
                    </a:lnTo>
                    <a:lnTo>
                      <a:pt x="6418" y="849"/>
                    </a:lnTo>
                    <a:lnTo>
                      <a:pt x="6144" y="890"/>
                    </a:lnTo>
                    <a:lnTo>
                      <a:pt x="5858" y="927"/>
                    </a:lnTo>
                    <a:lnTo>
                      <a:pt x="5561" y="961"/>
                    </a:lnTo>
                    <a:lnTo>
                      <a:pt x="5255" y="992"/>
                    </a:lnTo>
                    <a:lnTo>
                      <a:pt x="4940" y="1018"/>
                    </a:lnTo>
                    <a:lnTo>
                      <a:pt x="4618" y="1039"/>
                    </a:lnTo>
                    <a:lnTo>
                      <a:pt x="4289" y="1055"/>
                    </a:lnTo>
                    <a:lnTo>
                      <a:pt x="3956" y="1065"/>
                    </a:lnTo>
                    <a:lnTo>
                      <a:pt x="3619" y="1070"/>
                    </a:lnTo>
                    <a:lnTo>
                      <a:pt x="5239" y="1070"/>
                    </a:lnTo>
                    <a:lnTo>
                      <a:pt x="5552" y="1042"/>
                    </a:lnTo>
                    <a:lnTo>
                      <a:pt x="5854" y="1012"/>
                    </a:lnTo>
                    <a:lnTo>
                      <a:pt x="6428" y="945"/>
                    </a:lnTo>
                    <a:lnTo>
                      <a:pt x="6911" y="879"/>
                    </a:lnTo>
                    <a:lnTo>
                      <a:pt x="7396" y="802"/>
                    </a:lnTo>
                    <a:lnTo>
                      <a:pt x="9336" y="465"/>
                    </a:lnTo>
                    <a:lnTo>
                      <a:pt x="9817" y="391"/>
                    </a:lnTo>
                    <a:lnTo>
                      <a:pt x="10296" y="329"/>
                    </a:lnTo>
                    <a:lnTo>
                      <a:pt x="10770" y="283"/>
                    </a:lnTo>
                    <a:lnTo>
                      <a:pt x="11240" y="255"/>
                    </a:lnTo>
                    <a:lnTo>
                      <a:pt x="11705" y="251"/>
                    </a:lnTo>
                    <a:lnTo>
                      <a:pt x="11875" y="251"/>
                    </a:lnTo>
                    <a:lnTo>
                      <a:pt x="11875" y="4"/>
                    </a:lnTo>
                    <a:lnTo>
                      <a:pt x="11649" y="0"/>
                    </a:lnTo>
                  </a:path>
                </a:pathLst>
              </a:custGeom>
              <a:solidFill>
                <a:srgbClr val="8DC6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11" name="Freeform 10"/>
              <p:cNvSpPr>
                <a:spLocks/>
              </p:cNvSpPr>
              <p:nvPr/>
            </p:nvSpPr>
            <p:spPr bwMode="auto">
              <a:xfrm>
                <a:off x="31" y="287"/>
                <a:ext cx="11874" cy="1142"/>
              </a:xfrm>
              <a:custGeom>
                <a:avLst/>
                <a:gdLst>
                  <a:gd name="T0" fmla="+- 0 11906 31"/>
                  <a:gd name="T1" fmla="*/ T0 w 11874"/>
                  <a:gd name="T2" fmla="+- 0 538 287"/>
                  <a:gd name="T3" fmla="*/ 538 h 1142"/>
                  <a:gd name="T4" fmla="+- 0 11736 31"/>
                  <a:gd name="T5" fmla="*/ T4 w 11874"/>
                  <a:gd name="T6" fmla="+- 0 538 287"/>
                  <a:gd name="T7" fmla="*/ 538 h 1142"/>
                  <a:gd name="T8" fmla="+- 0 11906 31"/>
                  <a:gd name="T9" fmla="*/ T8 w 11874"/>
                  <a:gd name="T10" fmla="+- 0 545 287"/>
                  <a:gd name="T11" fmla="*/ 545 h 1142"/>
                  <a:gd name="T12" fmla="+- 0 11906 31"/>
                  <a:gd name="T13" fmla="*/ T12 w 11874"/>
                  <a:gd name="T14" fmla="+- 0 538 287"/>
                  <a:gd name="T15" fmla="*/ 538 h 114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1874" h="1142">
                    <a:moveTo>
                      <a:pt x="11875" y="251"/>
                    </a:moveTo>
                    <a:lnTo>
                      <a:pt x="11705" y="251"/>
                    </a:lnTo>
                    <a:lnTo>
                      <a:pt x="11875" y="258"/>
                    </a:lnTo>
                    <a:lnTo>
                      <a:pt x="11875" y="251"/>
                    </a:lnTo>
                  </a:path>
                </a:pathLst>
              </a:custGeom>
              <a:solidFill>
                <a:srgbClr val="8DC6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</p:grpSp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0" y="0"/>
              <a:ext cx="6957" cy="1271"/>
              <a:chOff x="0" y="0"/>
              <a:chExt cx="6957" cy="1271"/>
            </a:xfrm>
          </p:grpSpPr>
          <p:sp>
            <p:nvSpPr>
              <p:cNvPr id="7" name="Freeform 12"/>
              <p:cNvSpPr>
                <a:spLocks/>
              </p:cNvSpPr>
              <p:nvPr/>
            </p:nvSpPr>
            <p:spPr bwMode="auto">
              <a:xfrm>
                <a:off x="0" y="0"/>
                <a:ext cx="6957" cy="1271"/>
              </a:xfrm>
              <a:custGeom>
                <a:avLst/>
                <a:gdLst>
                  <a:gd name="T0" fmla="*/ 0 w 6957"/>
                  <a:gd name="T1" fmla="*/ 0 h 1271"/>
                  <a:gd name="T2" fmla="*/ 0 w 6957"/>
                  <a:gd name="T3" fmla="*/ 92 h 1271"/>
                  <a:gd name="T4" fmla="*/ 8 w 6957"/>
                  <a:gd name="T5" fmla="*/ 96 h 1271"/>
                  <a:gd name="T6" fmla="*/ 265 w 6957"/>
                  <a:gd name="T7" fmla="*/ 226 h 1271"/>
                  <a:gd name="T8" fmla="*/ 521 w 6957"/>
                  <a:gd name="T9" fmla="*/ 347 h 1271"/>
                  <a:gd name="T10" fmla="*/ 776 w 6957"/>
                  <a:gd name="T11" fmla="*/ 460 h 1271"/>
                  <a:gd name="T12" fmla="*/ 1029 w 6957"/>
                  <a:gd name="T13" fmla="*/ 565 h 1271"/>
                  <a:gd name="T14" fmla="*/ 1280 w 6957"/>
                  <a:gd name="T15" fmla="*/ 661 h 1271"/>
                  <a:gd name="T16" fmla="*/ 1530 w 6957"/>
                  <a:gd name="T17" fmla="*/ 750 h 1271"/>
                  <a:gd name="T18" fmla="*/ 1779 w 6957"/>
                  <a:gd name="T19" fmla="*/ 831 h 1271"/>
                  <a:gd name="T20" fmla="*/ 2027 w 6957"/>
                  <a:gd name="T21" fmla="*/ 905 h 1271"/>
                  <a:gd name="T22" fmla="*/ 2273 w 6957"/>
                  <a:gd name="T23" fmla="*/ 971 h 1271"/>
                  <a:gd name="T24" fmla="*/ 2518 w 6957"/>
                  <a:gd name="T25" fmla="*/ 1031 h 1271"/>
                  <a:gd name="T26" fmla="*/ 2762 w 6957"/>
                  <a:gd name="T27" fmla="*/ 1083 h 1271"/>
                  <a:gd name="T28" fmla="*/ 3005 w 6957"/>
                  <a:gd name="T29" fmla="*/ 1128 h 1271"/>
                  <a:gd name="T30" fmla="*/ 3247 w 6957"/>
                  <a:gd name="T31" fmla="*/ 1167 h 1271"/>
                  <a:gd name="T32" fmla="*/ 3487 w 6957"/>
                  <a:gd name="T33" fmla="*/ 1199 h 1271"/>
                  <a:gd name="T34" fmla="*/ 3727 w 6957"/>
                  <a:gd name="T35" fmla="*/ 1225 h 1271"/>
                  <a:gd name="T36" fmla="*/ 3966 w 6957"/>
                  <a:gd name="T37" fmla="*/ 1245 h 1271"/>
                  <a:gd name="T38" fmla="*/ 4204 w 6957"/>
                  <a:gd name="T39" fmla="*/ 1259 h 1271"/>
                  <a:gd name="T40" fmla="*/ 4441 w 6957"/>
                  <a:gd name="T41" fmla="*/ 1268 h 1271"/>
                  <a:gd name="T42" fmla="*/ 4677 w 6957"/>
                  <a:gd name="T43" fmla="*/ 1271 h 1271"/>
                  <a:gd name="T44" fmla="*/ 4792 w 6957"/>
                  <a:gd name="T45" fmla="*/ 1270 h 1271"/>
                  <a:gd name="T46" fmla="*/ 4908 w 6957"/>
                  <a:gd name="T47" fmla="*/ 1268 h 1271"/>
                  <a:gd name="T48" fmla="*/ 5023 w 6957"/>
                  <a:gd name="T49" fmla="*/ 1265 h 1271"/>
                  <a:gd name="T50" fmla="*/ 5138 w 6957"/>
                  <a:gd name="T51" fmla="*/ 1260 h 1271"/>
                  <a:gd name="T52" fmla="*/ 5252 w 6957"/>
                  <a:gd name="T53" fmla="*/ 1255 h 1271"/>
                  <a:gd name="T54" fmla="*/ 5367 w 6957"/>
                  <a:gd name="T55" fmla="*/ 1248 h 1271"/>
                  <a:gd name="T56" fmla="*/ 5481 w 6957"/>
                  <a:gd name="T57" fmla="*/ 1240 h 1271"/>
                  <a:gd name="T58" fmla="*/ 5596 w 6957"/>
                  <a:gd name="T59" fmla="*/ 1231 h 1271"/>
                  <a:gd name="T60" fmla="*/ 5824 w 6957"/>
                  <a:gd name="T61" fmla="*/ 1209 h 1271"/>
                  <a:gd name="T62" fmla="*/ 5847 w 6957"/>
                  <a:gd name="T63" fmla="*/ 1206 h 1271"/>
                  <a:gd name="T64" fmla="*/ 4933 w 6957"/>
                  <a:gd name="T65" fmla="*/ 1206 h 1271"/>
                  <a:gd name="T66" fmla="*/ 4683 w 6957"/>
                  <a:gd name="T67" fmla="*/ 1204 h 1271"/>
                  <a:gd name="T68" fmla="*/ 4433 w 6957"/>
                  <a:gd name="T69" fmla="*/ 1195 h 1271"/>
                  <a:gd name="T70" fmla="*/ 4181 w 6957"/>
                  <a:gd name="T71" fmla="*/ 1180 h 1271"/>
                  <a:gd name="T72" fmla="*/ 3929 w 6957"/>
                  <a:gd name="T73" fmla="*/ 1160 h 1271"/>
                  <a:gd name="T74" fmla="*/ 3676 w 6957"/>
                  <a:gd name="T75" fmla="*/ 1133 h 1271"/>
                  <a:gd name="T76" fmla="*/ 3422 w 6957"/>
                  <a:gd name="T77" fmla="*/ 1099 h 1271"/>
                  <a:gd name="T78" fmla="*/ 3167 w 6957"/>
                  <a:gd name="T79" fmla="*/ 1058 h 1271"/>
                  <a:gd name="T80" fmla="*/ 2911 w 6957"/>
                  <a:gd name="T81" fmla="*/ 1011 h 1271"/>
                  <a:gd name="T82" fmla="*/ 2654 w 6957"/>
                  <a:gd name="T83" fmla="*/ 956 h 1271"/>
                  <a:gd name="T84" fmla="*/ 2396 w 6957"/>
                  <a:gd name="T85" fmla="*/ 894 h 1271"/>
                  <a:gd name="T86" fmla="*/ 2137 w 6957"/>
                  <a:gd name="T87" fmla="*/ 825 h 1271"/>
                  <a:gd name="T88" fmla="*/ 1877 w 6957"/>
                  <a:gd name="T89" fmla="*/ 747 h 1271"/>
                  <a:gd name="T90" fmla="*/ 1615 w 6957"/>
                  <a:gd name="T91" fmla="*/ 662 h 1271"/>
                  <a:gd name="T92" fmla="*/ 1353 w 6957"/>
                  <a:gd name="T93" fmla="*/ 568 h 1271"/>
                  <a:gd name="T94" fmla="*/ 1089 w 6957"/>
                  <a:gd name="T95" fmla="*/ 466 h 1271"/>
                  <a:gd name="T96" fmla="*/ 824 w 6957"/>
                  <a:gd name="T97" fmla="*/ 356 h 1271"/>
                  <a:gd name="T98" fmla="*/ 557 w 6957"/>
                  <a:gd name="T99" fmla="*/ 237 h 1271"/>
                  <a:gd name="T100" fmla="*/ 289 w 6957"/>
                  <a:gd name="T101" fmla="*/ 108 h 1271"/>
                  <a:gd name="T102" fmla="*/ 77 w 6957"/>
                  <a:gd name="T103" fmla="*/ 0 h 1271"/>
                  <a:gd name="T104" fmla="*/ 0 w 6957"/>
                  <a:gd name="T105" fmla="*/ 0 h 1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57" h="1271">
                    <a:moveTo>
                      <a:pt x="0" y="0"/>
                    </a:moveTo>
                    <a:lnTo>
                      <a:pt x="0" y="92"/>
                    </a:lnTo>
                    <a:lnTo>
                      <a:pt x="8" y="96"/>
                    </a:lnTo>
                    <a:lnTo>
                      <a:pt x="265" y="226"/>
                    </a:lnTo>
                    <a:lnTo>
                      <a:pt x="521" y="347"/>
                    </a:lnTo>
                    <a:lnTo>
                      <a:pt x="776" y="460"/>
                    </a:lnTo>
                    <a:lnTo>
                      <a:pt x="1029" y="565"/>
                    </a:lnTo>
                    <a:lnTo>
                      <a:pt x="1280" y="661"/>
                    </a:lnTo>
                    <a:lnTo>
                      <a:pt x="1530" y="750"/>
                    </a:lnTo>
                    <a:lnTo>
                      <a:pt x="1779" y="831"/>
                    </a:lnTo>
                    <a:lnTo>
                      <a:pt x="2027" y="905"/>
                    </a:lnTo>
                    <a:lnTo>
                      <a:pt x="2273" y="971"/>
                    </a:lnTo>
                    <a:lnTo>
                      <a:pt x="2518" y="1031"/>
                    </a:lnTo>
                    <a:lnTo>
                      <a:pt x="2762" y="1083"/>
                    </a:lnTo>
                    <a:lnTo>
                      <a:pt x="3005" y="1128"/>
                    </a:lnTo>
                    <a:lnTo>
                      <a:pt x="3247" y="1167"/>
                    </a:lnTo>
                    <a:lnTo>
                      <a:pt x="3487" y="1199"/>
                    </a:lnTo>
                    <a:lnTo>
                      <a:pt x="3727" y="1225"/>
                    </a:lnTo>
                    <a:lnTo>
                      <a:pt x="3966" y="1245"/>
                    </a:lnTo>
                    <a:lnTo>
                      <a:pt x="4204" y="1259"/>
                    </a:lnTo>
                    <a:lnTo>
                      <a:pt x="4441" y="1268"/>
                    </a:lnTo>
                    <a:lnTo>
                      <a:pt x="4677" y="1271"/>
                    </a:lnTo>
                    <a:lnTo>
                      <a:pt x="4792" y="1270"/>
                    </a:lnTo>
                    <a:lnTo>
                      <a:pt x="4908" y="1268"/>
                    </a:lnTo>
                    <a:lnTo>
                      <a:pt x="5023" y="1265"/>
                    </a:lnTo>
                    <a:lnTo>
                      <a:pt x="5138" y="1260"/>
                    </a:lnTo>
                    <a:lnTo>
                      <a:pt x="5252" y="1255"/>
                    </a:lnTo>
                    <a:lnTo>
                      <a:pt x="5367" y="1248"/>
                    </a:lnTo>
                    <a:lnTo>
                      <a:pt x="5481" y="1240"/>
                    </a:lnTo>
                    <a:lnTo>
                      <a:pt x="5596" y="1231"/>
                    </a:lnTo>
                    <a:lnTo>
                      <a:pt x="5824" y="1209"/>
                    </a:lnTo>
                    <a:lnTo>
                      <a:pt x="5847" y="1206"/>
                    </a:lnTo>
                    <a:lnTo>
                      <a:pt x="4933" y="1206"/>
                    </a:lnTo>
                    <a:lnTo>
                      <a:pt x="4683" y="1204"/>
                    </a:lnTo>
                    <a:lnTo>
                      <a:pt x="4433" y="1195"/>
                    </a:lnTo>
                    <a:lnTo>
                      <a:pt x="4181" y="1180"/>
                    </a:lnTo>
                    <a:lnTo>
                      <a:pt x="3929" y="1160"/>
                    </a:lnTo>
                    <a:lnTo>
                      <a:pt x="3676" y="1133"/>
                    </a:lnTo>
                    <a:lnTo>
                      <a:pt x="3422" y="1099"/>
                    </a:lnTo>
                    <a:lnTo>
                      <a:pt x="3167" y="1058"/>
                    </a:lnTo>
                    <a:lnTo>
                      <a:pt x="2911" y="1011"/>
                    </a:lnTo>
                    <a:lnTo>
                      <a:pt x="2654" y="956"/>
                    </a:lnTo>
                    <a:lnTo>
                      <a:pt x="2396" y="894"/>
                    </a:lnTo>
                    <a:lnTo>
                      <a:pt x="2137" y="825"/>
                    </a:lnTo>
                    <a:lnTo>
                      <a:pt x="1877" y="747"/>
                    </a:lnTo>
                    <a:lnTo>
                      <a:pt x="1615" y="662"/>
                    </a:lnTo>
                    <a:lnTo>
                      <a:pt x="1353" y="568"/>
                    </a:lnTo>
                    <a:lnTo>
                      <a:pt x="1089" y="466"/>
                    </a:lnTo>
                    <a:lnTo>
                      <a:pt x="824" y="356"/>
                    </a:lnTo>
                    <a:lnTo>
                      <a:pt x="557" y="237"/>
                    </a:lnTo>
                    <a:lnTo>
                      <a:pt x="289" y="108"/>
                    </a:lnTo>
                    <a:lnTo>
                      <a:pt x="77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3DD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8" name="Freeform 13"/>
              <p:cNvSpPr>
                <a:spLocks/>
              </p:cNvSpPr>
              <p:nvPr/>
            </p:nvSpPr>
            <p:spPr bwMode="auto">
              <a:xfrm>
                <a:off x="0" y="0"/>
                <a:ext cx="6957" cy="1271"/>
              </a:xfrm>
              <a:custGeom>
                <a:avLst/>
                <a:gdLst>
                  <a:gd name="T0" fmla="*/ 6957 w 6957"/>
                  <a:gd name="T1" fmla="*/ 1038 h 1271"/>
                  <a:gd name="T2" fmla="*/ 6856 w 6957"/>
                  <a:gd name="T3" fmla="*/ 1054 h 1271"/>
                  <a:gd name="T4" fmla="*/ 6655 w 6957"/>
                  <a:gd name="T5" fmla="*/ 1083 h 1271"/>
                  <a:gd name="T6" fmla="*/ 6555 w 6957"/>
                  <a:gd name="T7" fmla="*/ 1096 h 1271"/>
                  <a:gd name="T8" fmla="*/ 6353 w 6957"/>
                  <a:gd name="T9" fmla="*/ 1121 h 1271"/>
                  <a:gd name="T10" fmla="*/ 6151 w 6957"/>
                  <a:gd name="T11" fmla="*/ 1143 h 1271"/>
                  <a:gd name="T12" fmla="*/ 5949 w 6957"/>
                  <a:gd name="T13" fmla="*/ 1162 h 1271"/>
                  <a:gd name="T14" fmla="*/ 5747 w 6957"/>
                  <a:gd name="T15" fmla="*/ 1178 h 1271"/>
                  <a:gd name="T16" fmla="*/ 5544 w 6957"/>
                  <a:gd name="T17" fmla="*/ 1190 h 1271"/>
                  <a:gd name="T18" fmla="*/ 5341 w 6957"/>
                  <a:gd name="T19" fmla="*/ 1199 h 1271"/>
                  <a:gd name="T20" fmla="*/ 5137 w 6957"/>
                  <a:gd name="T21" fmla="*/ 1205 h 1271"/>
                  <a:gd name="T22" fmla="*/ 4933 w 6957"/>
                  <a:gd name="T23" fmla="*/ 1206 h 1271"/>
                  <a:gd name="T24" fmla="*/ 5847 w 6957"/>
                  <a:gd name="T25" fmla="*/ 1206 h 1271"/>
                  <a:gd name="T26" fmla="*/ 6051 w 6957"/>
                  <a:gd name="T27" fmla="*/ 1183 h 1271"/>
                  <a:gd name="T28" fmla="*/ 6279 w 6957"/>
                  <a:gd name="T29" fmla="*/ 1153 h 1271"/>
                  <a:gd name="T30" fmla="*/ 6505 w 6957"/>
                  <a:gd name="T31" fmla="*/ 1118 h 1271"/>
                  <a:gd name="T32" fmla="*/ 6715 w 6957"/>
                  <a:gd name="T33" fmla="*/ 1083 h 1271"/>
                  <a:gd name="T34" fmla="*/ 6957 w 6957"/>
                  <a:gd name="T35" fmla="*/ 1038 h 1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6957" h="1271">
                    <a:moveTo>
                      <a:pt x="6957" y="1038"/>
                    </a:moveTo>
                    <a:lnTo>
                      <a:pt x="6856" y="1054"/>
                    </a:lnTo>
                    <a:lnTo>
                      <a:pt x="6655" y="1083"/>
                    </a:lnTo>
                    <a:lnTo>
                      <a:pt x="6555" y="1096"/>
                    </a:lnTo>
                    <a:lnTo>
                      <a:pt x="6353" y="1121"/>
                    </a:lnTo>
                    <a:lnTo>
                      <a:pt x="6151" y="1143"/>
                    </a:lnTo>
                    <a:lnTo>
                      <a:pt x="5949" y="1162"/>
                    </a:lnTo>
                    <a:lnTo>
                      <a:pt x="5747" y="1178"/>
                    </a:lnTo>
                    <a:lnTo>
                      <a:pt x="5544" y="1190"/>
                    </a:lnTo>
                    <a:lnTo>
                      <a:pt x="5341" y="1199"/>
                    </a:lnTo>
                    <a:lnTo>
                      <a:pt x="5137" y="1205"/>
                    </a:lnTo>
                    <a:lnTo>
                      <a:pt x="4933" y="1206"/>
                    </a:lnTo>
                    <a:lnTo>
                      <a:pt x="5847" y="1206"/>
                    </a:lnTo>
                    <a:lnTo>
                      <a:pt x="6051" y="1183"/>
                    </a:lnTo>
                    <a:lnTo>
                      <a:pt x="6279" y="1153"/>
                    </a:lnTo>
                    <a:lnTo>
                      <a:pt x="6505" y="1118"/>
                    </a:lnTo>
                    <a:lnTo>
                      <a:pt x="6715" y="1083"/>
                    </a:lnTo>
                    <a:lnTo>
                      <a:pt x="6957" y="1038"/>
                    </a:lnTo>
                  </a:path>
                </a:pathLst>
              </a:custGeom>
              <a:solidFill>
                <a:srgbClr val="C3DD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6" name="Group 14"/>
          <p:cNvGrpSpPr>
            <a:grpSpLocks/>
          </p:cNvGrpSpPr>
          <p:nvPr/>
        </p:nvGrpSpPr>
        <p:grpSpPr bwMode="auto">
          <a:xfrm rot="10800000">
            <a:off x="0" y="6115478"/>
            <a:ext cx="13526218" cy="718881"/>
            <a:chOff x="0" y="0"/>
            <a:chExt cx="11906" cy="1509"/>
          </a:xfrm>
        </p:grpSpPr>
        <p:grpSp>
          <p:nvGrpSpPr>
            <p:cNvPr id="15" name="Group 15"/>
            <p:cNvGrpSpPr>
              <a:grpSpLocks/>
            </p:cNvGrpSpPr>
            <p:nvPr/>
          </p:nvGrpSpPr>
          <p:grpSpPr bwMode="auto">
            <a:xfrm>
              <a:off x="1829" y="537"/>
              <a:ext cx="10077" cy="962"/>
              <a:chOff x="1829" y="537"/>
              <a:chExt cx="10077" cy="962"/>
            </a:xfrm>
          </p:grpSpPr>
          <p:sp>
            <p:nvSpPr>
              <p:cNvPr id="24" name="Freeform 4"/>
              <p:cNvSpPr>
                <a:spLocks/>
              </p:cNvSpPr>
              <p:nvPr/>
            </p:nvSpPr>
            <p:spPr bwMode="auto">
              <a:xfrm>
                <a:off x="1829" y="537"/>
                <a:ext cx="10077" cy="962"/>
              </a:xfrm>
              <a:custGeom>
                <a:avLst/>
                <a:gdLst>
                  <a:gd name="T0" fmla="+- 0 1829 1829"/>
                  <a:gd name="T1" fmla="*/ T0 w 10077"/>
                  <a:gd name="T2" fmla="+- 0 1319 537"/>
                  <a:gd name="T3" fmla="*/ 1319 h 962"/>
                  <a:gd name="T4" fmla="+- 0 2057 1829"/>
                  <a:gd name="T5" fmla="*/ T4 w 10077"/>
                  <a:gd name="T6" fmla="+- 0 1354 537"/>
                  <a:gd name="T7" fmla="*/ 1354 h 962"/>
                  <a:gd name="T8" fmla="+- 0 2287 1829"/>
                  <a:gd name="T9" fmla="*/ T8 w 10077"/>
                  <a:gd name="T10" fmla="+- 0 1385 537"/>
                  <a:gd name="T11" fmla="*/ 1385 h 962"/>
                  <a:gd name="T12" fmla="+- 0 2518 1829"/>
                  <a:gd name="T13" fmla="*/ T12 w 10077"/>
                  <a:gd name="T14" fmla="+- 0 1412 537"/>
                  <a:gd name="T15" fmla="*/ 1412 h 962"/>
                  <a:gd name="T16" fmla="+- 0 2749 1829"/>
                  <a:gd name="T17" fmla="*/ T16 w 10077"/>
                  <a:gd name="T18" fmla="+- 0 1435 537"/>
                  <a:gd name="T19" fmla="*/ 1435 h 962"/>
                  <a:gd name="T20" fmla="+- 0 2980 1829"/>
                  <a:gd name="T21" fmla="*/ T20 w 10077"/>
                  <a:gd name="T22" fmla="+- 0 1454 537"/>
                  <a:gd name="T23" fmla="*/ 1454 h 962"/>
                  <a:gd name="T24" fmla="+- 0 3212 1829"/>
                  <a:gd name="T25" fmla="*/ T24 w 10077"/>
                  <a:gd name="T26" fmla="+- 0 1469 537"/>
                  <a:gd name="T27" fmla="*/ 1469 h 962"/>
                  <a:gd name="T28" fmla="+- 0 3443 1829"/>
                  <a:gd name="T29" fmla="*/ T28 w 10077"/>
                  <a:gd name="T30" fmla="+- 0 1481 537"/>
                  <a:gd name="T31" fmla="*/ 1481 h 962"/>
                  <a:gd name="T32" fmla="+- 0 3673 1829"/>
                  <a:gd name="T33" fmla="*/ T32 w 10077"/>
                  <a:gd name="T34" fmla="+- 0 1490 537"/>
                  <a:gd name="T35" fmla="*/ 1490 h 962"/>
                  <a:gd name="T36" fmla="+- 0 3901 1829"/>
                  <a:gd name="T37" fmla="*/ T36 w 10077"/>
                  <a:gd name="T38" fmla="+- 0 1496 537"/>
                  <a:gd name="T39" fmla="*/ 1496 h 962"/>
                  <a:gd name="T40" fmla="+- 0 4129 1829"/>
                  <a:gd name="T41" fmla="*/ T40 w 10077"/>
                  <a:gd name="T42" fmla="+- 0 1499 537"/>
                  <a:gd name="T43" fmla="*/ 1499 h 962"/>
                  <a:gd name="T44" fmla="+- 0 4354 1829"/>
                  <a:gd name="T45" fmla="*/ T44 w 10077"/>
                  <a:gd name="T46" fmla="+- 0 1499 537"/>
                  <a:gd name="T47" fmla="*/ 1499 h 962"/>
                  <a:gd name="T48" fmla="+- 0 4577 1829"/>
                  <a:gd name="T49" fmla="*/ T48 w 10077"/>
                  <a:gd name="T50" fmla="+- 0 1497 537"/>
                  <a:gd name="T51" fmla="*/ 1497 h 962"/>
                  <a:gd name="T52" fmla="+- 0 5015 1829"/>
                  <a:gd name="T53" fmla="*/ T52 w 10077"/>
                  <a:gd name="T54" fmla="+- 0 1487 537"/>
                  <a:gd name="T55" fmla="*/ 1487 h 962"/>
                  <a:gd name="T56" fmla="+- 0 5439 1829"/>
                  <a:gd name="T57" fmla="*/ T56 w 10077"/>
                  <a:gd name="T58" fmla="+- 0 1469 537"/>
                  <a:gd name="T59" fmla="*/ 1469 h 962"/>
                  <a:gd name="T60" fmla="+- 0 5847 1829"/>
                  <a:gd name="T61" fmla="*/ T60 w 10077"/>
                  <a:gd name="T62" fmla="+- 0 1446 537"/>
                  <a:gd name="T63" fmla="*/ 1446 h 962"/>
                  <a:gd name="T64" fmla="+- 0 6085 1829"/>
                  <a:gd name="T65" fmla="*/ T64 w 10077"/>
                  <a:gd name="T66" fmla="+- 0 1429 537"/>
                  <a:gd name="T67" fmla="*/ 1429 h 962"/>
                  <a:gd name="T68" fmla="+- 0 3524 1829"/>
                  <a:gd name="T69" fmla="*/ T68 w 10077"/>
                  <a:gd name="T70" fmla="+- 0 1429 537"/>
                  <a:gd name="T71" fmla="*/ 1429 h 962"/>
                  <a:gd name="T72" fmla="+- 0 3281 1829"/>
                  <a:gd name="T73" fmla="*/ T72 w 10077"/>
                  <a:gd name="T74" fmla="+- 0 1426 537"/>
                  <a:gd name="T75" fmla="*/ 1426 h 962"/>
                  <a:gd name="T76" fmla="+- 0 3038 1829"/>
                  <a:gd name="T77" fmla="*/ T76 w 10077"/>
                  <a:gd name="T78" fmla="+- 0 1419 537"/>
                  <a:gd name="T79" fmla="*/ 1419 h 962"/>
                  <a:gd name="T80" fmla="+- 0 2795 1829"/>
                  <a:gd name="T81" fmla="*/ T80 w 10077"/>
                  <a:gd name="T82" fmla="+- 0 1408 537"/>
                  <a:gd name="T83" fmla="*/ 1408 h 962"/>
                  <a:gd name="T84" fmla="+- 0 2551 1829"/>
                  <a:gd name="T85" fmla="*/ T84 w 10077"/>
                  <a:gd name="T86" fmla="+- 0 1393 537"/>
                  <a:gd name="T87" fmla="*/ 1393 h 962"/>
                  <a:gd name="T88" fmla="+- 0 2309 1829"/>
                  <a:gd name="T89" fmla="*/ T88 w 10077"/>
                  <a:gd name="T90" fmla="+- 0 1373 537"/>
                  <a:gd name="T91" fmla="*/ 1373 h 962"/>
                  <a:gd name="T92" fmla="+- 0 2068 1829"/>
                  <a:gd name="T93" fmla="*/ T92 w 10077"/>
                  <a:gd name="T94" fmla="+- 0 1348 537"/>
                  <a:gd name="T95" fmla="*/ 1348 h 962"/>
                  <a:gd name="T96" fmla="+- 0 1829 1829"/>
                  <a:gd name="T97" fmla="*/ T96 w 10077"/>
                  <a:gd name="T98" fmla="+- 0 1319 537"/>
                  <a:gd name="T99" fmla="*/ 1319 h 96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</a:cxnLst>
                <a:rect l="0" t="0" r="r" b="b"/>
                <a:pathLst>
                  <a:path w="10077" h="962">
                    <a:moveTo>
                      <a:pt x="0" y="782"/>
                    </a:moveTo>
                    <a:lnTo>
                      <a:pt x="228" y="817"/>
                    </a:lnTo>
                    <a:lnTo>
                      <a:pt x="458" y="848"/>
                    </a:lnTo>
                    <a:lnTo>
                      <a:pt x="689" y="875"/>
                    </a:lnTo>
                    <a:lnTo>
                      <a:pt x="920" y="898"/>
                    </a:lnTo>
                    <a:lnTo>
                      <a:pt x="1151" y="917"/>
                    </a:lnTo>
                    <a:lnTo>
                      <a:pt x="1383" y="932"/>
                    </a:lnTo>
                    <a:lnTo>
                      <a:pt x="1614" y="944"/>
                    </a:lnTo>
                    <a:lnTo>
                      <a:pt x="1844" y="953"/>
                    </a:lnTo>
                    <a:lnTo>
                      <a:pt x="2072" y="959"/>
                    </a:lnTo>
                    <a:lnTo>
                      <a:pt x="2300" y="962"/>
                    </a:lnTo>
                    <a:lnTo>
                      <a:pt x="2525" y="962"/>
                    </a:lnTo>
                    <a:lnTo>
                      <a:pt x="2748" y="960"/>
                    </a:lnTo>
                    <a:lnTo>
                      <a:pt x="3186" y="950"/>
                    </a:lnTo>
                    <a:lnTo>
                      <a:pt x="3610" y="932"/>
                    </a:lnTo>
                    <a:lnTo>
                      <a:pt x="4018" y="909"/>
                    </a:lnTo>
                    <a:lnTo>
                      <a:pt x="4256" y="892"/>
                    </a:lnTo>
                    <a:lnTo>
                      <a:pt x="1695" y="892"/>
                    </a:lnTo>
                    <a:lnTo>
                      <a:pt x="1452" y="889"/>
                    </a:lnTo>
                    <a:lnTo>
                      <a:pt x="1209" y="882"/>
                    </a:lnTo>
                    <a:lnTo>
                      <a:pt x="966" y="871"/>
                    </a:lnTo>
                    <a:lnTo>
                      <a:pt x="722" y="856"/>
                    </a:lnTo>
                    <a:lnTo>
                      <a:pt x="480" y="836"/>
                    </a:lnTo>
                    <a:lnTo>
                      <a:pt x="239" y="811"/>
                    </a:lnTo>
                    <a:lnTo>
                      <a:pt x="0" y="782"/>
                    </a:lnTo>
                  </a:path>
                </a:pathLst>
              </a:custGeom>
              <a:solidFill>
                <a:srgbClr val="C3DD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25" name="Freeform 5"/>
              <p:cNvSpPr>
                <a:spLocks/>
              </p:cNvSpPr>
              <p:nvPr/>
            </p:nvSpPr>
            <p:spPr bwMode="auto">
              <a:xfrm>
                <a:off x="1829" y="537"/>
                <a:ext cx="10077" cy="962"/>
              </a:xfrm>
              <a:custGeom>
                <a:avLst/>
                <a:gdLst>
                  <a:gd name="T0" fmla="+- 0 11692 1829"/>
                  <a:gd name="T1" fmla="*/ T0 w 10077"/>
                  <a:gd name="T2" fmla="+- 0 537 537"/>
                  <a:gd name="T3" fmla="*/ 537 h 962"/>
                  <a:gd name="T4" fmla="+- 0 11231 1829"/>
                  <a:gd name="T5" fmla="*/ T4 w 10077"/>
                  <a:gd name="T6" fmla="+- 0 544 537"/>
                  <a:gd name="T7" fmla="*/ 544 h 962"/>
                  <a:gd name="T8" fmla="+- 0 10765 1829"/>
                  <a:gd name="T9" fmla="*/ T8 w 10077"/>
                  <a:gd name="T10" fmla="+- 0 573 537"/>
                  <a:gd name="T11" fmla="*/ 573 h 962"/>
                  <a:gd name="T12" fmla="+- 0 10294 1829"/>
                  <a:gd name="T13" fmla="*/ T12 w 10077"/>
                  <a:gd name="T14" fmla="+- 0 620 537"/>
                  <a:gd name="T15" fmla="*/ 620 h 962"/>
                  <a:gd name="T16" fmla="+- 0 9819 1829"/>
                  <a:gd name="T17" fmla="*/ T16 w 10077"/>
                  <a:gd name="T18" fmla="+- 0 683 537"/>
                  <a:gd name="T19" fmla="*/ 683 h 962"/>
                  <a:gd name="T20" fmla="+- 0 9342 1829"/>
                  <a:gd name="T21" fmla="*/ T20 w 10077"/>
                  <a:gd name="T22" fmla="+- 0 756 537"/>
                  <a:gd name="T23" fmla="*/ 756 h 962"/>
                  <a:gd name="T24" fmla="+- 0 7419 1829"/>
                  <a:gd name="T25" fmla="*/ T24 w 10077"/>
                  <a:gd name="T26" fmla="+- 0 1090 537"/>
                  <a:gd name="T27" fmla="*/ 1090 h 962"/>
                  <a:gd name="T28" fmla="+- 0 6938 1829"/>
                  <a:gd name="T29" fmla="*/ T28 w 10077"/>
                  <a:gd name="T30" fmla="+- 0 1166 537"/>
                  <a:gd name="T31" fmla="*/ 1166 h 962"/>
                  <a:gd name="T32" fmla="+- 0 6459 1829"/>
                  <a:gd name="T33" fmla="*/ T32 w 10077"/>
                  <a:gd name="T34" fmla="+- 0 1232 537"/>
                  <a:gd name="T35" fmla="*/ 1232 h 962"/>
                  <a:gd name="T36" fmla="+- 0 6258 1829"/>
                  <a:gd name="T37" fmla="*/ T36 w 10077"/>
                  <a:gd name="T38" fmla="+- 0 1257 537"/>
                  <a:gd name="T39" fmla="*/ 1257 h 962"/>
                  <a:gd name="T40" fmla="+- 0 5841 1829"/>
                  <a:gd name="T41" fmla="*/ T40 w 10077"/>
                  <a:gd name="T42" fmla="+- 0 1304 537"/>
                  <a:gd name="T43" fmla="*/ 1304 h 962"/>
                  <a:gd name="T44" fmla="+- 0 5403 1829"/>
                  <a:gd name="T45" fmla="*/ T44 w 10077"/>
                  <a:gd name="T46" fmla="+- 0 1346 537"/>
                  <a:gd name="T47" fmla="*/ 1346 h 962"/>
                  <a:gd name="T48" fmla="+- 0 4950 1829"/>
                  <a:gd name="T49" fmla="*/ T48 w 10077"/>
                  <a:gd name="T50" fmla="+- 0 1381 537"/>
                  <a:gd name="T51" fmla="*/ 1381 h 962"/>
                  <a:gd name="T52" fmla="+- 0 4718 1829"/>
                  <a:gd name="T53" fmla="*/ T52 w 10077"/>
                  <a:gd name="T54" fmla="+- 0 1396 537"/>
                  <a:gd name="T55" fmla="*/ 1396 h 962"/>
                  <a:gd name="T56" fmla="+- 0 4483 1829"/>
                  <a:gd name="T57" fmla="*/ T56 w 10077"/>
                  <a:gd name="T58" fmla="+- 0 1408 537"/>
                  <a:gd name="T59" fmla="*/ 1408 h 962"/>
                  <a:gd name="T60" fmla="+- 0 4246 1829"/>
                  <a:gd name="T61" fmla="*/ T60 w 10077"/>
                  <a:gd name="T62" fmla="+- 0 1418 537"/>
                  <a:gd name="T63" fmla="*/ 1418 h 962"/>
                  <a:gd name="T64" fmla="+- 0 4007 1829"/>
                  <a:gd name="T65" fmla="*/ T64 w 10077"/>
                  <a:gd name="T66" fmla="+- 0 1425 537"/>
                  <a:gd name="T67" fmla="*/ 1425 h 962"/>
                  <a:gd name="T68" fmla="+- 0 3766 1829"/>
                  <a:gd name="T69" fmla="*/ T68 w 10077"/>
                  <a:gd name="T70" fmla="+- 0 1429 537"/>
                  <a:gd name="T71" fmla="*/ 1429 h 962"/>
                  <a:gd name="T72" fmla="+- 0 3524 1829"/>
                  <a:gd name="T73" fmla="*/ T72 w 10077"/>
                  <a:gd name="T74" fmla="+- 0 1429 537"/>
                  <a:gd name="T75" fmla="*/ 1429 h 962"/>
                  <a:gd name="T76" fmla="+- 0 6085 1829"/>
                  <a:gd name="T77" fmla="*/ T76 w 10077"/>
                  <a:gd name="T78" fmla="+- 0 1429 537"/>
                  <a:gd name="T79" fmla="*/ 1429 h 962"/>
                  <a:gd name="T80" fmla="+- 0 6236 1829"/>
                  <a:gd name="T81" fmla="*/ T80 w 10077"/>
                  <a:gd name="T82" fmla="+- 0 1418 537"/>
                  <a:gd name="T83" fmla="*/ 1418 h 962"/>
                  <a:gd name="T84" fmla="+- 0 6719 1829"/>
                  <a:gd name="T85" fmla="*/ T84 w 10077"/>
                  <a:gd name="T86" fmla="+- 0 1374 537"/>
                  <a:gd name="T87" fmla="*/ 1374 h 962"/>
                  <a:gd name="T88" fmla="+- 0 7205 1829"/>
                  <a:gd name="T89" fmla="*/ T88 w 10077"/>
                  <a:gd name="T90" fmla="+- 0 1320 537"/>
                  <a:gd name="T91" fmla="*/ 1320 h 962"/>
                  <a:gd name="T92" fmla="+- 0 9149 1829"/>
                  <a:gd name="T93" fmla="*/ T92 w 10077"/>
                  <a:gd name="T94" fmla="+- 0 1075 537"/>
                  <a:gd name="T95" fmla="*/ 1075 h 962"/>
                  <a:gd name="T96" fmla="+- 0 9631 1829"/>
                  <a:gd name="T97" fmla="*/ T96 w 10077"/>
                  <a:gd name="T98" fmla="+- 0 1024 537"/>
                  <a:gd name="T99" fmla="*/ 1024 h 962"/>
                  <a:gd name="T100" fmla="+- 0 10110 1829"/>
                  <a:gd name="T101" fmla="*/ T100 w 10077"/>
                  <a:gd name="T102" fmla="+- 0 985 537"/>
                  <a:gd name="T103" fmla="*/ 985 h 962"/>
                  <a:gd name="T104" fmla="+- 0 10584 1829"/>
                  <a:gd name="T105" fmla="*/ T104 w 10077"/>
                  <a:gd name="T106" fmla="+- 0 961 537"/>
                  <a:gd name="T107" fmla="*/ 961 h 962"/>
                  <a:gd name="T108" fmla="+- 0 11053 1829"/>
                  <a:gd name="T109" fmla="*/ T108 w 10077"/>
                  <a:gd name="T110" fmla="+- 0 956 537"/>
                  <a:gd name="T111" fmla="*/ 956 h 962"/>
                  <a:gd name="T112" fmla="+- 0 11905 1829"/>
                  <a:gd name="T113" fmla="*/ T112 w 10077"/>
                  <a:gd name="T114" fmla="+- 0 956 537"/>
                  <a:gd name="T115" fmla="*/ 956 h 962"/>
                  <a:gd name="T116" fmla="+- 0 11905 1829"/>
                  <a:gd name="T117" fmla="*/ T116 w 10077"/>
                  <a:gd name="T118" fmla="+- 0 546 537"/>
                  <a:gd name="T119" fmla="*/ 546 h 962"/>
                  <a:gd name="T120" fmla="+- 0 11692 1829"/>
                  <a:gd name="T121" fmla="*/ T120 w 10077"/>
                  <a:gd name="T122" fmla="+- 0 537 537"/>
                  <a:gd name="T123" fmla="*/ 537 h 96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</a:cxnLst>
                <a:rect l="0" t="0" r="r" b="b"/>
                <a:pathLst>
                  <a:path w="10077" h="962">
                    <a:moveTo>
                      <a:pt x="9863" y="0"/>
                    </a:moveTo>
                    <a:lnTo>
                      <a:pt x="9402" y="7"/>
                    </a:lnTo>
                    <a:lnTo>
                      <a:pt x="8936" y="36"/>
                    </a:lnTo>
                    <a:lnTo>
                      <a:pt x="8465" y="83"/>
                    </a:lnTo>
                    <a:lnTo>
                      <a:pt x="7990" y="146"/>
                    </a:lnTo>
                    <a:lnTo>
                      <a:pt x="7513" y="219"/>
                    </a:lnTo>
                    <a:lnTo>
                      <a:pt x="5590" y="553"/>
                    </a:lnTo>
                    <a:lnTo>
                      <a:pt x="5109" y="629"/>
                    </a:lnTo>
                    <a:lnTo>
                      <a:pt x="4630" y="695"/>
                    </a:lnTo>
                    <a:lnTo>
                      <a:pt x="4429" y="720"/>
                    </a:lnTo>
                    <a:lnTo>
                      <a:pt x="4012" y="767"/>
                    </a:lnTo>
                    <a:lnTo>
                      <a:pt x="3574" y="809"/>
                    </a:lnTo>
                    <a:lnTo>
                      <a:pt x="3121" y="844"/>
                    </a:lnTo>
                    <a:lnTo>
                      <a:pt x="2889" y="859"/>
                    </a:lnTo>
                    <a:lnTo>
                      <a:pt x="2654" y="871"/>
                    </a:lnTo>
                    <a:lnTo>
                      <a:pt x="2417" y="881"/>
                    </a:lnTo>
                    <a:lnTo>
                      <a:pt x="2178" y="888"/>
                    </a:lnTo>
                    <a:lnTo>
                      <a:pt x="1937" y="892"/>
                    </a:lnTo>
                    <a:lnTo>
                      <a:pt x="1695" y="892"/>
                    </a:lnTo>
                    <a:lnTo>
                      <a:pt x="4256" y="892"/>
                    </a:lnTo>
                    <a:lnTo>
                      <a:pt x="4407" y="881"/>
                    </a:lnTo>
                    <a:lnTo>
                      <a:pt x="4890" y="837"/>
                    </a:lnTo>
                    <a:lnTo>
                      <a:pt x="5376" y="783"/>
                    </a:lnTo>
                    <a:lnTo>
                      <a:pt x="7320" y="538"/>
                    </a:lnTo>
                    <a:lnTo>
                      <a:pt x="7802" y="487"/>
                    </a:lnTo>
                    <a:lnTo>
                      <a:pt x="8281" y="448"/>
                    </a:lnTo>
                    <a:lnTo>
                      <a:pt x="8755" y="424"/>
                    </a:lnTo>
                    <a:lnTo>
                      <a:pt x="9224" y="419"/>
                    </a:lnTo>
                    <a:lnTo>
                      <a:pt x="10076" y="419"/>
                    </a:lnTo>
                    <a:lnTo>
                      <a:pt x="10076" y="9"/>
                    </a:lnTo>
                    <a:lnTo>
                      <a:pt x="9863" y="0"/>
                    </a:lnTo>
                  </a:path>
                </a:pathLst>
              </a:custGeom>
              <a:solidFill>
                <a:srgbClr val="C3DD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26" name="Freeform 6"/>
              <p:cNvSpPr>
                <a:spLocks/>
              </p:cNvSpPr>
              <p:nvPr/>
            </p:nvSpPr>
            <p:spPr bwMode="auto">
              <a:xfrm>
                <a:off x="1829" y="537"/>
                <a:ext cx="10077" cy="962"/>
              </a:xfrm>
              <a:custGeom>
                <a:avLst/>
                <a:gdLst>
                  <a:gd name="T0" fmla="+- 0 11905 1829"/>
                  <a:gd name="T1" fmla="*/ T0 w 10077"/>
                  <a:gd name="T2" fmla="+- 0 956 537"/>
                  <a:gd name="T3" fmla="*/ 956 h 962"/>
                  <a:gd name="T4" fmla="+- 0 11053 1829"/>
                  <a:gd name="T5" fmla="*/ T4 w 10077"/>
                  <a:gd name="T6" fmla="+- 0 956 537"/>
                  <a:gd name="T7" fmla="*/ 956 h 962"/>
                  <a:gd name="T8" fmla="+- 0 11516 1829"/>
                  <a:gd name="T9" fmla="*/ T8 w 10077"/>
                  <a:gd name="T10" fmla="+- 0 973 537"/>
                  <a:gd name="T11" fmla="*/ 973 h 962"/>
                  <a:gd name="T12" fmla="+- 0 11905 1829"/>
                  <a:gd name="T13" fmla="*/ T12 w 10077"/>
                  <a:gd name="T14" fmla="+- 0 1010 537"/>
                  <a:gd name="T15" fmla="*/ 1010 h 962"/>
                  <a:gd name="T16" fmla="+- 0 11905 1829"/>
                  <a:gd name="T17" fmla="*/ T16 w 10077"/>
                  <a:gd name="T18" fmla="+- 0 956 537"/>
                  <a:gd name="T19" fmla="*/ 956 h 96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0077" h="962">
                    <a:moveTo>
                      <a:pt x="10076" y="419"/>
                    </a:moveTo>
                    <a:lnTo>
                      <a:pt x="9224" y="419"/>
                    </a:lnTo>
                    <a:lnTo>
                      <a:pt x="9687" y="436"/>
                    </a:lnTo>
                    <a:lnTo>
                      <a:pt x="10076" y="473"/>
                    </a:lnTo>
                    <a:lnTo>
                      <a:pt x="10076" y="419"/>
                    </a:lnTo>
                  </a:path>
                </a:pathLst>
              </a:custGeom>
              <a:solidFill>
                <a:srgbClr val="C3DD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</p:grpSp>
        <p:grpSp>
          <p:nvGrpSpPr>
            <p:cNvPr id="16" name="Group 7"/>
            <p:cNvGrpSpPr>
              <a:grpSpLocks/>
            </p:cNvGrpSpPr>
            <p:nvPr/>
          </p:nvGrpSpPr>
          <p:grpSpPr bwMode="auto">
            <a:xfrm>
              <a:off x="31" y="287"/>
              <a:ext cx="11874" cy="1142"/>
              <a:chOff x="31" y="287"/>
              <a:chExt cx="11874" cy="1142"/>
            </a:xfrm>
          </p:grpSpPr>
          <p:sp>
            <p:nvSpPr>
              <p:cNvPr id="21" name="Freeform 20"/>
              <p:cNvSpPr>
                <a:spLocks/>
              </p:cNvSpPr>
              <p:nvPr/>
            </p:nvSpPr>
            <p:spPr bwMode="auto">
              <a:xfrm>
                <a:off x="31" y="287"/>
                <a:ext cx="11874" cy="1142"/>
              </a:xfrm>
              <a:custGeom>
                <a:avLst/>
                <a:gdLst>
                  <a:gd name="T0" fmla="+- 0 32 31"/>
                  <a:gd name="T1" fmla="*/ T0 w 11874"/>
                  <a:gd name="T2" fmla="+- 0 876 287"/>
                  <a:gd name="T3" fmla="*/ 876 h 1142"/>
                  <a:gd name="T4" fmla="+- 0 330 31"/>
                  <a:gd name="T5" fmla="*/ T4 w 11874"/>
                  <a:gd name="T6" fmla="+- 0 986 287"/>
                  <a:gd name="T7" fmla="*/ 986 h 1142"/>
                  <a:gd name="T8" fmla="+- 0 638 31"/>
                  <a:gd name="T9" fmla="*/ T8 w 11874"/>
                  <a:gd name="T10" fmla="+- 0 1079 287"/>
                  <a:gd name="T11" fmla="*/ 1079 h 1142"/>
                  <a:gd name="T12" fmla="+- 0 953 31"/>
                  <a:gd name="T13" fmla="*/ T12 w 11874"/>
                  <a:gd name="T14" fmla="+- 0 1160 287"/>
                  <a:gd name="T15" fmla="*/ 1160 h 1142"/>
                  <a:gd name="T16" fmla="+- 0 1275 31"/>
                  <a:gd name="T17" fmla="*/ T16 w 11874"/>
                  <a:gd name="T18" fmla="+- 0 1229 287"/>
                  <a:gd name="T19" fmla="*/ 1229 h 1142"/>
                  <a:gd name="T20" fmla="+- 0 1603 31"/>
                  <a:gd name="T21" fmla="*/ T20 w 11874"/>
                  <a:gd name="T22" fmla="+- 0 1286 287"/>
                  <a:gd name="T23" fmla="*/ 1286 h 1142"/>
                  <a:gd name="T24" fmla="+- 0 1936 31"/>
                  <a:gd name="T25" fmla="*/ T24 w 11874"/>
                  <a:gd name="T26" fmla="+- 0 1333 287"/>
                  <a:gd name="T27" fmla="*/ 1333 h 1142"/>
                  <a:gd name="T28" fmla="+- 0 2272 31"/>
                  <a:gd name="T29" fmla="*/ T28 w 11874"/>
                  <a:gd name="T30" fmla="+- 0 1370 287"/>
                  <a:gd name="T31" fmla="*/ 1370 h 1142"/>
                  <a:gd name="T32" fmla="+- 0 2610 31"/>
                  <a:gd name="T33" fmla="*/ T32 w 11874"/>
                  <a:gd name="T34" fmla="+- 0 1397 287"/>
                  <a:gd name="T35" fmla="*/ 1397 h 1142"/>
                  <a:gd name="T36" fmla="+- 0 2950 31"/>
                  <a:gd name="T37" fmla="*/ T36 w 11874"/>
                  <a:gd name="T38" fmla="+- 0 1416 287"/>
                  <a:gd name="T39" fmla="*/ 1416 h 1142"/>
                  <a:gd name="T40" fmla="+- 0 3290 31"/>
                  <a:gd name="T41" fmla="*/ T40 w 11874"/>
                  <a:gd name="T42" fmla="+- 0 1426 287"/>
                  <a:gd name="T43" fmla="*/ 1426 h 1142"/>
                  <a:gd name="T44" fmla="+- 0 3629 31"/>
                  <a:gd name="T45" fmla="*/ T44 w 11874"/>
                  <a:gd name="T46" fmla="+- 0 1429 287"/>
                  <a:gd name="T47" fmla="*/ 1429 h 1142"/>
                  <a:gd name="T48" fmla="+- 0 3966 31"/>
                  <a:gd name="T49" fmla="*/ T48 w 11874"/>
                  <a:gd name="T50" fmla="+- 0 1426 287"/>
                  <a:gd name="T51" fmla="*/ 1426 h 1142"/>
                  <a:gd name="T52" fmla="+- 0 4299 31"/>
                  <a:gd name="T53" fmla="*/ T52 w 11874"/>
                  <a:gd name="T54" fmla="+- 0 1416 287"/>
                  <a:gd name="T55" fmla="*/ 1416 h 1142"/>
                  <a:gd name="T56" fmla="+- 0 4629 31"/>
                  <a:gd name="T57" fmla="*/ T56 w 11874"/>
                  <a:gd name="T58" fmla="+- 0 1401 287"/>
                  <a:gd name="T59" fmla="*/ 1401 h 1142"/>
                  <a:gd name="T60" fmla="+- 0 4954 31"/>
                  <a:gd name="T61" fmla="*/ T60 w 11874"/>
                  <a:gd name="T62" fmla="+- 0 1381 287"/>
                  <a:gd name="T63" fmla="*/ 1381 h 1142"/>
                  <a:gd name="T64" fmla="+- 0 5270 31"/>
                  <a:gd name="T65" fmla="*/ T64 w 11874"/>
                  <a:gd name="T66" fmla="+- 0 1357 287"/>
                  <a:gd name="T67" fmla="*/ 1357 h 1142"/>
                  <a:gd name="T68" fmla="+- 0 3650 31"/>
                  <a:gd name="T69" fmla="*/ T68 w 11874"/>
                  <a:gd name="T70" fmla="+- 0 1357 287"/>
                  <a:gd name="T71" fmla="*/ 1357 h 1142"/>
                  <a:gd name="T72" fmla="+- 0 3310 31"/>
                  <a:gd name="T73" fmla="*/ T72 w 11874"/>
                  <a:gd name="T74" fmla="+- 0 1355 287"/>
                  <a:gd name="T75" fmla="*/ 1355 h 1142"/>
                  <a:gd name="T76" fmla="+- 0 2969 31"/>
                  <a:gd name="T77" fmla="*/ T76 w 11874"/>
                  <a:gd name="T78" fmla="+- 0 1346 287"/>
                  <a:gd name="T79" fmla="*/ 1346 h 1142"/>
                  <a:gd name="T80" fmla="+- 0 2628 31"/>
                  <a:gd name="T81" fmla="*/ T80 w 11874"/>
                  <a:gd name="T82" fmla="+- 0 1329 287"/>
                  <a:gd name="T83" fmla="*/ 1329 h 1142"/>
                  <a:gd name="T84" fmla="+- 0 2288 31"/>
                  <a:gd name="T85" fmla="*/ T84 w 11874"/>
                  <a:gd name="T86" fmla="+- 0 1305 287"/>
                  <a:gd name="T87" fmla="*/ 1305 h 1142"/>
                  <a:gd name="T88" fmla="+- 0 1950 31"/>
                  <a:gd name="T89" fmla="*/ T88 w 11874"/>
                  <a:gd name="T90" fmla="+- 0 1272 287"/>
                  <a:gd name="T91" fmla="*/ 1272 h 1142"/>
                  <a:gd name="T92" fmla="+- 0 1615 31"/>
                  <a:gd name="T93" fmla="*/ T92 w 11874"/>
                  <a:gd name="T94" fmla="+- 0 1231 287"/>
                  <a:gd name="T95" fmla="*/ 1231 h 1142"/>
                  <a:gd name="T96" fmla="+- 0 1285 31"/>
                  <a:gd name="T97" fmla="*/ T96 w 11874"/>
                  <a:gd name="T98" fmla="+- 0 1180 287"/>
                  <a:gd name="T99" fmla="*/ 1180 h 1142"/>
                  <a:gd name="T100" fmla="+- 0 960 31"/>
                  <a:gd name="T101" fmla="*/ T100 w 11874"/>
                  <a:gd name="T102" fmla="+- 0 1119 287"/>
                  <a:gd name="T103" fmla="*/ 1119 h 1142"/>
                  <a:gd name="T104" fmla="+- 0 643 31"/>
                  <a:gd name="T105" fmla="*/ T104 w 11874"/>
                  <a:gd name="T106" fmla="+- 0 1049 287"/>
                  <a:gd name="T107" fmla="*/ 1049 h 1142"/>
                  <a:gd name="T108" fmla="+- 0 333 31"/>
                  <a:gd name="T109" fmla="*/ T108 w 11874"/>
                  <a:gd name="T110" fmla="+- 0 968 287"/>
                  <a:gd name="T111" fmla="*/ 968 h 1142"/>
                  <a:gd name="T112" fmla="+- 0 32 31"/>
                  <a:gd name="T113" fmla="*/ T112 w 11874"/>
                  <a:gd name="T114" fmla="+- 0 876 287"/>
                  <a:gd name="T115" fmla="*/ 876 h 114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</a:cxnLst>
                <a:rect l="0" t="0" r="r" b="b"/>
                <a:pathLst>
                  <a:path w="11874" h="1142">
                    <a:moveTo>
                      <a:pt x="1" y="589"/>
                    </a:moveTo>
                    <a:lnTo>
                      <a:pt x="299" y="699"/>
                    </a:lnTo>
                    <a:lnTo>
                      <a:pt x="607" y="792"/>
                    </a:lnTo>
                    <a:lnTo>
                      <a:pt x="922" y="873"/>
                    </a:lnTo>
                    <a:lnTo>
                      <a:pt x="1244" y="942"/>
                    </a:lnTo>
                    <a:lnTo>
                      <a:pt x="1572" y="999"/>
                    </a:lnTo>
                    <a:lnTo>
                      <a:pt x="1905" y="1046"/>
                    </a:lnTo>
                    <a:lnTo>
                      <a:pt x="2241" y="1083"/>
                    </a:lnTo>
                    <a:lnTo>
                      <a:pt x="2579" y="1110"/>
                    </a:lnTo>
                    <a:lnTo>
                      <a:pt x="2919" y="1129"/>
                    </a:lnTo>
                    <a:lnTo>
                      <a:pt x="3259" y="1139"/>
                    </a:lnTo>
                    <a:lnTo>
                      <a:pt x="3598" y="1142"/>
                    </a:lnTo>
                    <a:lnTo>
                      <a:pt x="3935" y="1139"/>
                    </a:lnTo>
                    <a:lnTo>
                      <a:pt x="4268" y="1129"/>
                    </a:lnTo>
                    <a:lnTo>
                      <a:pt x="4598" y="1114"/>
                    </a:lnTo>
                    <a:lnTo>
                      <a:pt x="4923" y="1094"/>
                    </a:lnTo>
                    <a:lnTo>
                      <a:pt x="5239" y="1070"/>
                    </a:lnTo>
                    <a:lnTo>
                      <a:pt x="3619" y="1070"/>
                    </a:lnTo>
                    <a:lnTo>
                      <a:pt x="3279" y="1068"/>
                    </a:lnTo>
                    <a:lnTo>
                      <a:pt x="2938" y="1059"/>
                    </a:lnTo>
                    <a:lnTo>
                      <a:pt x="2597" y="1042"/>
                    </a:lnTo>
                    <a:lnTo>
                      <a:pt x="2257" y="1018"/>
                    </a:lnTo>
                    <a:lnTo>
                      <a:pt x="1919" y="985"/>
                    </a:lnTo>
                    <a:lnTo>
                      <a:pt x="1584" y="944"/>
                    </a:lnTo>
                    <a:lnTo>
                      <a:pt x="1254" y="893"/>
                    </a:lnTo>
                    <a:lnTo>
                      <a:pt x="929" y="832"/>
                    </a:lnTo>
                    <a:lnTo>
                      <a:pt x="612" y="762"/>
                    </a:lnTo>
                    <a:lnTo>
                      <a:pt x="302" y="681"/>
                    </a:lnTo>
                    <a:lnTo>
                      <a:pt x="1" y="589"/>
                    </a:lnTo>
                  </a:path>
                </a:pathLst>
              </a:custGeom>
              <a:solidFill>
                <a:srgbClr val="8DC6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22" name="Freeform 21"/>
              <p:cNvSpPr>
                <a:spLocks/>
              </p:cNvSpPr>
              <p:nvPr/>
            </p:nvSpPr>
            <p:spPr bwMode="auto">
              <a:xfrm>
                <a:off x="31" y="287"/>
                <a:ext cx="11874" cy="1142"/>
              </a:xfrm>
              <a:custGeom>
                <a:avLst/>
                <a:gdLst>
                  <a:gd name="T0" fmla="+- 0 11680 31"/>
                  <a:gd name="T1" fmla="*/ T0 w 11874"/>
                  <a:gd name="T2" fmla="+- 0 287 287"/>
                  <a:gd name="T3" fmla="*/ 287 h 1142"/>
                  <a:gd name="T4" fmla="+- 0 11217 31"/>
                  <a:gd name="T5" fmla="*/ T4 w 11874"/>
                  <a:gd name="T6" fmla="+- 0 306 287"/>
                  <a:gd name="T7" fmla="*/ 306 h 1142"/>
                  <a:gd name="T8" fmla="+- 0 10749 31"/>
                  <a:gd name="T9" fmla="*/ T8 w 11874"/>
                  <a:gd name="T10" fmla="+- 0 347 287"/>
                  <a:gd name="T11" fmla="*/ 347 h 1142"/>
                  <a:gd name="T12" fmla="+- 0 10278 31"/>
                  <a:gd name="T13" fmla="*/ T12 w 11874"/>
                  <a:gd name="T14" fmla="+- 0 407 287"/>
                  <a:gd name="T15" fmla="*/ 407 h 1142"/>
                  <a:gd name="T16" fmla="+- 0 9804 31"/>
                  <a:gd name="T17" fmla="*/ T16 w 11874"/>
                  <a:gd name="T18" fmla="+- 0 483 287"/>
                  <a:gd name="T19" fmla="*/ 483 h 1142"/>
                  <a:gd name="T20" fmla="+- 0 9327 31"/>
                  <a:gd name="T21" fmla="*/ T20 w 11874"/>
                  <a:gd name="T22" fmla="+- 0 570 287"/>
                  <a:gd name="T23" fmla="*/ 570 h 1142"/>
                  <a:gd name="T24" fmla="+- 0 7408 31"/>
                  <a:gd name="T25" fmla="*/ T24 w 11874"/>
                  <a:gd name="T26" fmla="+- 0 964 287"/>
                  <a:gd name="T27" fmla="*/ 964 h 1142"/>
                  <a:gd name="T28" fmla="+- 0 6928 31"/>
                  <a:gd name="T29" fmla="*/ T28 w 11874"/>
                  <a:gd name="T30" fmla="+- 0 1056 287"/>
                  <a:gd name="T31" fmla="*/ 1056 h 1142"/>
                  <a:gd name="T32" fmla="+- 0 6449 31"/>
                  <a:gd name="T33" fmla="*/ T32 w 11874"/>
                  <a:gd name="T34" fmla="+- 0 1136 287"/>
                  <a:gd name="T35" fmla="*/ 1136 h 1142"/>
                  <a:gd name="T36" fmla="+- 0 6175 31"/>
                  <a:gd name="T37" fmla="*/ T36 w 11874"/>
                  <a:gd name="T38" fmla="+- 0 1177 287"/>
                  <a:gd name="T39" fmla="*/ 1177 h 1142"/>
                  <a:gd name="T40" fmla="+- 0 5889 31"/>
                  <a:gd name="T41" fmla="*/ T40 w 11874"/>
                  <a:gd name="T42" fmla="+- 0 1214 287"/>
                  <a:gd name="T43" fmla="*/ 1214 h 1142"/>
                  <a:gd name="T44" fmla="+- 0 5592 31"/>
                  <a:gd name="T45" fmla="*/ T44 w 11874"/>
                  <a:gd name="T46" fmla="+- 0 1248 287"/>
                  <a:gd name="T47" fmla="*/ 1248 h 1142"/>
                  <a:gd name="T48" fmla="+- 0 5286 31"/>
                  <a:gd name="T49" fmla="*/ T48 w 11874"/>
                  <a:gd name="T50" fmla="+- 0 1279 287"/>
                  <a:gd name="T51" fmla="*/ 1279 h 1142"/>
                  <a:gd name="T52" fmla="+- 0 4971 31"/>
                  <a:gd name="T53" fmla="*/ T52 w 11874"/>
                  <a:gd name="T54" fmla="+- 0 1305 287"/>
                  <a:gd name="T55" fmla="*/ 1305 h 1142"/>
                  <a:gd name="T56" fmla="+- 0 4649 31"/>
                  <a:gd name="T57" fmla="*/ T56 w 11874"/>
                  <a:gd name="T58" fmla="+- 0 1326 287"/>
                  <a:gd name="T59" fmla="*/ 1326 h 1142"/>
                  <a:gd name="T60" fmla="+- 0 4320 31"/>
                  <a:gd name="T61" fmla="*/ T60 w 11874"/>
                  <a:gd name="T62" fmla="+- 0 1342 287"/>
                  <a:gd name="T63" fmla="*/ 1342 h 1142"/>
                  <a:gd name="T64" fmla="+- 0 3987 31"/>
                  <a:gd name="T65" fmla="*/ T64 w 11874"/>
                  <a:gd name="T66" fmla="+- 0 1352 287"/>
                  <a:gd name="T67" fmla="*/ 1352 h 1142"/>
                  <a:gd name="T68" fmla="+- 0 3650 31"/>
                  <a:gd name="T69" fmla="*/ T68 w 11874"/>
                  <a:gd name="T70" fmla="+- 0 1357 287"/>
                  <a:gd name="T71" fmla="*/ 1357 h 1142"/>
                  <a:gd name="T72" fmla="+- 0 5270 31"/>
                  <a:gd name="T73" fmla="*/ T72 w 11874"/>
                  <a:gd name="T74" fmla="+- 0 1357 287"/>
                  <a:gd name="T75" fmla="*/ 1357 h 1142"/>
                  <a:gd name="T76" fmla="+- 0 5583 31"/>
                  <a:gd name="T77" fmla="*/ T76 w 11874"/>
                  <a:gd name="T78" fmla="+- 0 1329 287"/>
                  <a:gd name="T79" fmla="*/ 1329 h 1142"/>
                  <a:gd name="T80" fmla="+- 0 5885 31"/>
                  <a:gd name="T81" fmla="*/ T80 w 11874"/>
                  <a:gd name="T82" fmla="+- 0 1299 287"/>
                  <a:gd name="T83" fmla="*/ 1299 h 1142"/>
                  <a:gd name="T84" fmla="+- 0 6459 31"/>
                  <a:gd name="T85" fmla="*/ T84 w 11874"/>
                  <a:gd name="T86" fmla="+- 0 1232 287"/>
                  <a:gd name="T87" fmla="*/ 1232 h 1142"/>
                  <a:gd name="T88" fmla="+- 0 6942 31"/>
                  <a:gd name="T89" fmla="*/ T88 w 11874"/>
                  <a:gd name="T90" fmla="+- 0 1166 287"/>
                  <a:gd name="T91" fmla="*/ 1166 h 1142"/>
                  <a:gd name="T92" fmla="+- 0 7427 31"/>
                  <a:gd name="T93" fmla="*/ T92 w 11874"/>
                  <a:gd name="T94" fmla="+- 0 1089 287"/>
                  <a:gd name="T95" fmla="*/ 1089 h 1142"/>
                  <a:gd name="T96" fmla="+- 0 9367 31"/>
                  <a:gd name="T97" fmla="*/ T96 w 11874"/>
                  <a:gd name="T98" fmla="+- 0 752 287"/>
                  <a:gd name="T99" fmla="*/ 752 h 1142"/>
                  <a:gd name="T100" fmla="+- 0 9848 31"/>
                  <a:gd name="T101" fmla="*/ T100 w 11874"/>
                  <a:gd name="T102" fmla="+- 0 678 287"/>
                  <a:gd name="T103" fmla="*/ 678 h 1142"/>
                  <a:gd name="T104" fmla="+- 0 10327 31"/>
                  <a:gd name="T105" fmla="*/ T104 w 11874"/>
                  <a:gd name="T106" fmla="+- 0 616 287"/>
                  <a:gd name="T107" fmla="*/ 616 h 1142"/>
                  <a:gd name="T108" fmla="+- 0 10801 31"/>
                  <a:gd name="T109" fmla="*/ T108 w 11874"/>
                  <a:gd name="T110" fmla="+- 0 570 287"/>
                  <a:gd name="T111" fmla="*/ 570 h 1142"/>
                  <a:gd name="T112" fmla="+- 0 11271 31"/>
                  <a:gd name="T113" fmla="*/ T112 w 11874"/>
                  <a:gd name="T114" fmla="+- 0 542 287"/>
                  <a:gd name="T115" fmla="*/ 542 h 1142"/>
                  <a:gd name="T116" fmla="+- 0 11736 31"/>
                  <a:gd name="T117" fmla="*/ T116 w 11874"/>
                  <a:gd name="T118" fmla="+- 0 538 287"/>
                  <a:gd name="T119" fmla="*/ 538 h 1142"/>
                  <a:gd name="T120" fmla="+- 0 11906 31"/>
                  <a:gd name="T121" fmla="*/ T120 w 11874"/>
                  <a:gd name="T122" fmla="+- 0 538 287"/>
                  <a:gd name="T123" fmla="*/ 538 h 1142"/>
                  <a:gd name="T124" fmla="+- 0 11906 31"/>
                  <a:gd name="T125" fmla="*/ T124 w 11874"/>
                  <a:gd name="T126" fmla="+- 0 291 287"/>
                  <a:gd name="T127" fmla="*/ 291 h 1142"/>
                  <a:gd name="T128" fmla="+- 0 11680 31"/>
                  <a:gd name="T129" fmla="*/ T128 w 11874"/>
                  <a:gd name="T130" fmla="+- 0 287 287"/>
                  <a:gd name="T131" fmla="*/ 287 h 114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</a:cxnLst>
                <a:rect l="0" t="0" r="r" b="b"/>
                <a:pathLst>
                  <a:path w="11874" h="1142">
                    <a:moveTo>
                      <a:pt x="11649" y="0"/>
                    </a:moveTo>
                    <a:lnTo>
                      <a:pt x="11186" y="19"/>
                    </a:lnTo>
                    <a:lnTo>
                      <a:pt x="10718" y="60"/>
                    </a:lnTo>
                    <a:lnTo>
                      <a:pt x="10247" y="120"/>
                    </a:lnTo>
                    <a:lnTo>
                      <a:pt x="9773" y="196"/>
                    </a:lnTo>
                    <a:lnTo>
                      <a:pt x="9296" y="283"/>
                    </a:lnTo>
                    <a:lnTo>
                      <a:pt x="7377" y="677"/>
                    </a:lnTo>
                    <a:lnTo>
                      <a:pt x="6897" y="769"/>
                    </a:lnTo>
                    <a:lnTo>
                      <a:pt x="6418" y="849"/>
                    </a:lnTo>
                    <a:lnTo>
                      <a:pt x="6144" y="890"/>
                    </a:lnTo>
                    <a:lnTo>
                      <a:pt x="5858" y="927"/>
                    </a:lnTo>
                    <a:lnTo>
                      <a:pt x="5561" y="961"/>
                    </a:lnTo>
                    <a:lnTo>
                      <a:pt x="5255" y="992"/>
                    </a:lnTo>
                    <a:lnTo>
                      <a:pt x="4940" y="1018"/>
                    </a:lnTo>
                    <a:lnTo>
                      <a:pt x="4618" y="1039"/>
                    </a:lnTo>
                    <a:lnTo>
                      <a:pt x="4289" y="1055"/>
                    </a:lnTo>
                    <a:lnTo>
                      <a:pt x="3956" y="1065"/>
                    </a:lnTo>
                    <a:lnTo>
                      <a:pt x="3619" y="1070"/>
                    </a:lnTo>
                    <a:lnTo>
                      <a:pt x="5239" y="1070"/>
                    </a:lnTo>
                    <a:lnTo>
                      <a:pt x="5552" y="1042"/>
                    </a:lnTo>
                    <a:lnTo>
                      <a:pt x="5854" y="1012"/>
                    </a:lnTo>
                    <a:lnTo>
                      <a:pt x="6428" y="945"/>
                    </a:lnTo>
                    <a:lnTo>
                      <a:pt x="6911" y="879"/>
                    </a:lnTo>
                    <a:lnTo>
                      <a:pt x="7396" y="802"/>
                    </a:lnTo>
                    <a:lnTo>
                      <a:pt x="9336" y="465"/>
                    </a:lnTo>
                    <a:lnTo>
                      <a:pt x="9817" y="391"/>
                    </a:lnTo>
                    <a:lnTo>
                      <a:pt x="10296" y="329"/>
                    </a:lnTo>
                    <a:lnTo>
                      <a:pt x="10770" y="283"/>
                    </a:lnTo>
                    <a:lnTo>
                      <a:pt x="11240" y="255"/>
                    </a:lnTo>
                    <a:lnTo>
                      <a:pt x="11705" y="251"/>
                    </a:lnTo>
                    <a:lnTo>
                      <a:pt x="11875" y="251"/>
                    </a:lnTo>
                    <a:lnTo>
                      <a:pt x="11875" y="4"/>
                    </a:lnTo>
                    <a:lnTo>
                      <a:pt x="11649" y="0"/>
                    </a:lnTo>
                  </a:path>
                </a:pathLst>
              </a:custGeom>
              <a:solidFill>
                <a:srgbClr val="8DC6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23" name="Freeform 22"/>
              <p:cNvSpPr>
                <a:spLocks/>
              </p:cNvSpPr>
              <p:nvPr/>
            </p:nvSpPr>
            <p:spPr bwMode="auto">
              <a:xfrm>
                <a:off x="31" y="287"/>
                <a:ext cx="11874" cy="1142"/>
              </a:xfrm>
              <a:custGeom>
                <a:avLst/>
                <a:gdLst>
                  <a:gd name="T0" fmla="+- 0 11906 31"/>
                  <a:gd name="T1" fmla="*/ T0 w 11874"/>
                  <a:gd name="T2" fmla="+- 0 538 287"/>
                  <a:gd name="T3" fmla="*/ 538 h 1142"/>
                  <a:gd name="T4" fmla="+- 0 11736 31"/>
                  <a:gd name="T5" fmla="*/ T4 w 11874"/>
                  <a:gd name="T6" fmla="+- 0 538 287"/>
                  <a:gd name="T7" fmla="*/ 538 h 1142"/>
                  <a:gd name="T8" fmla="+- 0 11906 31"/>
                  <a:gd name="T9" fmla="*/ T8 w 11874"/>
                  <a:gd name="T10" fmla="+- 0 545 287"/>
                  <a:gd name="T11" fmla="*/ 545 h 1142"/>
                  <a:gd name="T12" fmla="+- 0 11906 31"/>
                  <a:gd name="T13" fmla="*/ T12 w 11874"/>
                  <a:gd name="T14" fmla="+- 0 538 287"/>
                  <a:gd name="T15" fmla="*/ 538 h 114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1874" h="1142">
                    <a:moveTo>
                      <a:pt x="11875" y="251"/>
                    </a:moveTo>
                    <a:lnTo>
                      <a:pt x="11705" y="251"/>
                    </a:lnTo>
                    <a:lnTo>
                      <a:pt x="11875" y="258"/>
                    </a:lnTo>
                    <a:lnTo>
                      <a:pt x="11875" y="251"/>
                    </a:lnTo>
                  </a:path>
                </a:pathLst>
              </a:custGeom>
              <a:solidFill>
                <a:srgbClr val="8DC6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</p:grpSp>
        <p:grpSp>
          <p:nvGrpSpPr>
            <p:cNvPr id="17" name="Group 11"/>
            <p:cNvGrpSpPr>
              <a:grpSpLocks/>
            </p:cNvGrpSpPr>
            <p:nvPr/>
          </p:nvGrpSpPr>
          <p:grpSpPr bwMode="auto">
            <a:xfrm>
              <a:off x="0" y="0"/>
              <a:ext cx="6957" cy="1271"/>
              <a:chOff x="0" y="0"/>
              <a:chExt cx="6957" cy="1271"/>
            </a:xfrm>
          </p:grpSpPr>
          <p:sp>
            <p:nvSpPr>
              <p:cNvPr id="19" name="Freeform 12"/>
              <p:cNvSpPr>
                <a:spLocks/>
              </p:cNvSpPr>
              <p:nvPr/>
            </p:nvSpPr>
            <p:spPr bwMode="auto">
              <a:xfrm>
                <a:off x="0" y="0"/>
                <a:ext cx="6957" cy="1271"/>
              </a:xfrm>
              <a:custGeom>
                <a:avLst/>
                <a:gdLst>
                  <a:gd name="T0" fmla="*/ 0 w 6957"/>
                  <a:gd name="T1" fmla="*/ 0 h 1271"/>
                  <a:gd name="T2" fmla="*/ 0 w 6957"/>
                  <a:gd name="T3" fmla="*/ 92 h 1271"/>
                  <a:gd name="T4" fmla="*/ 8 w 6957"/>
                  <a:gd name="T5" fmla="*/ 96 h 1271"/>
                  <a:gd name="T6" fmla="*/ 265 w 6957"/>
                  <a:gd name="T7" fmla="*/ 226 h 1271"/>
                  <a:gd name="T8" fmla="*/ 521 w 6957"/>
                  <a:gd name="T9" fmla="*/ 347 h 1271"/>
                  <a:gd name="T10" fmla="*/ 776 w 6957"/>
                  <a:gd name="T11" fmla="*/ 460 h 1271"/>
                  <a:gd name="T12" fmla="*/ 1029 w 6957"/>
                  <a:gd name="T13" fmla="*/ 565 h 1271"/>
                  <a:gd name="T14" fmla="*/ 1280 w 6957"/>
                  <a:gd name="T15" fmla="*/ 661 h 1271"/>
                  <a:gd name="T16" fmla="*/ 1530 w 6957"/>
                  <a:gd name="T17" fmla="*/ 750 h 1271"/>
                  <a:gd name="T18" fmla="*/ 1779 w 6957"/>
                  <a:gd name="T19" fmla="*/ 831 h 1271"/>
                  <a:gd name="T20" fmla="*/ 2027 w 6957"/>
                  <a:gd name="T21" fmla="*/ 905 h 1271"/>
                  <a:gd name="T22" fmla="*/ 2273 w 6957"/>
                  <a:gd name="T23" fmla="*/ 971 h 1271"/>
                  <a:gd name="T24" fmla="*/ 2518 w 6957"/>
                  <a:gd name="T25" fmla="*/ 1031 h 1271"/>
                  <a:gd name="T26" fmla="*/ 2762 w 6957"/>
                  <a:gd name="T27" fmla="*/ 1083 h 1271"/>
                  <a:gd name="T28" fmla="*/ 3005 w 6957"/>
                  <a:gd name="T29" fmla="*/ 1128 h 1271"/>
                  <a:gd name="T30" fmla="*/ 3247 w 6957"/>
                  <a:gd name="T31" fmla="*/ 1167 h 1271"/>
                  <a:gd name="T32" fmla="*/ 3487 w 6957"/>
                  <a:gd name="T33" fmla="*/ 1199 h 1271"/>
                  <a:gd name="T34" fmla="*/ 3727 w 6957"/>
                  <a:gd name="T35" fmla="*/ 1225 h 1271"/>
                  <a:gd name="T36" fmla="*/ 3966 w 6957"/>
                  <a:gd name="T37" fmla="*/ 1245 h 1271"/>
                  <a:gd name="T38" fmla="*/ 4204 w 6957"/>
                  <a:gd name="T39" fmla="*/ 1259 h 1271"/>
                  <a:gd name="T40" fmla="*/ 4441 w 6957"/>
                  <a:gd name="T41" fmla="*/ 1268 h 1271"/>
                  <a:gd name="T42" fmla="*/ 4677 w 6957"/>
                  <a:gd name="T43" fmla="*/ 1271 h 1271"/>
                  <a:gd name="T44" fmla="*/ 4792 w 6957"/>
                  <a:gd name="T45" fmla="*/ 1270 h 1271"/>
                  <a:gd name="T46" fmla="*/ 4908 w 6957"/>
                  <a:gd name="T47" fmla="*/ 1268 h 1271"/>
                  <a:gd name="T48" fmla="*/ 5023 w 6957"/>
                  <a:gd name="T49" fmla="*/ 1265 h 1271"/>
                  <a:gd name="T50" fmla="*/ 5138 w 6957"/>
                  <a:gd name="T51" fmla="*/ 1260 h 1271"/>
                  <a:gd name="T52" fmla="*/ 5252 w 6957"/>
                  <a:gd name="T53" fmla="*/ 1255 h 1271"/>
                  <a:gd name="T54" fmla="*/ 5367 w 6957"/>
                  <a:gd name="T55" fmla="*/ 1248 h 1271"/>
                  <a:gd name="T56" fmla="*/ 5481 w 6957"/>
                  <a:gd name="T57" fmla="*/ 1240 h 1271"/>
                  <a:gd name="T58" fmla="*/ 5596 w 6957"/>
                  <a:gd name="T59" fmla="*/ 1231 h 1271"/>
                  <a:gd name="T60" fmla="*/ 5824 w 6957"/>
                  <a:gd name="T61" fmla="*/ 1209 h 1271"/>
                  <a:gd name="T62" fmla="*/ 5847 w 6957"/>
                  <a:gd name="T63" fmla="*/ 1206 h 1271"/>
                  <a:gd name="T64" fmla="*/ 4933 w 6957"/>
                  <a:gd name="T65" fmla="*/ 1206 h 1271"/>
                  <a:gd name="T66" fmla="*/ 4683 w 6957"/>
                  <a:gd name="T67" fmla="*/ 1204 h 1271"/>
                  <a:gd name="T68" fmla="*/ 4433 w 6957"/>
                  <a:gd name="T69" fmla="*/ 1195 h 1271"/>
                  <a:gd name="T70" fmla="*/ 4181 w 6957"/>
                  <a:gd name="T71" fmla="*/ 1180 h 1271"/>
                  <a:gd name="T72" fmla="*/ 3929 w 6957"/>
                  <a:gd name="T73" fmla="*/ 1160 h 1271"/>
                  <a:gd name="T74" fmla="*/ 3676 w 6957"/>
                  <a:gd name="T75" fmla="*/ 1133 h 1271"/>
                  <a:gd name="T76" fmla="*/ 3422 w 6957"/>
                  <a:gd name="T77" fmla="*/ 1099 h 1271"/>
                  <a:gd name="T78" fmla="*/ 3167 w 6957"/>
                  <a:gd name="T79" fmla="*/ 1058 h 1271"/>
                  <a:gd name="T80" fmla="*/ 2911 w 6957"/>
                  <a:gd name="T81" fmla="*/ 1011 h 1271"/>
                  <a:gd name="T82" fmla="*/ 2654 w 6957"/>
                  <a:gd name="T83" fmla="*/ 956 h 1271"/>
                  <a:gd name="T84" fmla="*/ 2396 w 6957"/>
                  <a:gd name="T85" fmla="*/ 894 h 1271"/>
                  <a:gd name="T86" fmla="*/ 2137 w 6957"/>
                  <a:gd name="T87" fmla="*/ 825 h 1271"/>
                  <a:gd name="T88" fmla="*/ 1877 w 6957"/>
                  <a:gd name="T89" fmla="*/ 747 h 1271"/>
                  <a:gd name="T90" fmla="*/ 1615 w 6957"/>
                  <a:gd name="T91" fmla="*/ 662 h 1271"/>
                  <a:gd name="T92" fmla="*/ 1353 w 6957"/>
                  <a:gd name="T93" fmla="*/ 568 h 1271"/>
                  <a:gd name="T94" fmla="*/ 1089 w 6957"/>
                  <a:gd name="T95" fmla="*/ 466 h 1271"/>
                  <a:gd name="T96" fmla="*/ 824 w 6957"/>
                  <a:gd name="T97" fmla="*/ 356 h 1271"/>
                  <a:gd name="T98" fmla="*/ 557 w 6957"/>
                  <a:gd name="T99" fmla="*/ 237 h 1271"/>
                  <a:gd name="T100" fmla="*/ 289 w 6957"/>
                  <a:gd name="T101" fmla="*/ 108 h 1271"/>
                  <a:gd name="T102" fmla="*/ 77 w 6957"/>
                  <a:gd name="T103" fmla="*/ 0 h 1271"/>
                  <a:gd name="T104" fmla="*/ 0 w 6957"/>
                  <a:gd name="T105" fmla="*/ 0 h 1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57" h="1271">
                    <a:moveTo>
                      <a:pt x="0" y="0"/>
                    </a:moveTo>
                    <a:lnTo>
                      <a:pt x="0" y="92"/>
                    </a:lnTo>
                    <a:lnTo>
                      <a:pt x="8" y="96"/>
                    </a:lnTo>
                    <a:lnTo>
                      <a:pt x="265" y="226"/>
                    </a:lnTo>
                    <a:lnTo>
                      <a:pt x="521" y="347"/>
                    </a:lnTo>
                    <a:lnTo>
                      <a:pt x="776" y="460"/>
                    </a:lnTo>
                    <a:lnTo>
                      <a:pt x="1029" y="565"/>
                    </a:lnTo>
                    <a:lnTo>
                      <a:pt x="1280" y="661"/>
                    </a:lnTo>
                    <a:lnTo>
                      <a:pt x="1530" y="750"/>
                    </a:lnTo>
                    <a:lnTo>
                      <a:pt x="1779" y="831"/>
                    </a:lnTo>
                    <a:lnTo>
                      <a:pt x="2027" y="905"/>
                    </a:lnTo>
                    <a:lnTo>
                      <a:pt x="2273" y="971"/>
                    </a:lnTo>
                    <a:lnTo>
                      <a:pt x="2518" y="1031"/>
                    </a:lnTo>
                    <a:lnTo>
                      <a:pt x="2762" y="1083"/>
                    </a:lnTo>
                    <a:lnTo>
                      <a:pt x="3005" y="1128"/>
                    </a:lnTo>
                    <a:lnTo>
                      <a:pt x="3247" y="1167"/>
                    </a:lnTo>
                    <a:lnTo>
                      <a:pt x="3487" y="1199"/>
                    </a:lnTo>
                    <a:lnTo>
                      <a:pt x="3727" y="1225"/>
                    </a:lnTo>
                    <a:lnTo>
                      <a:pt x="3966" y="1245"/>
                    </a:lnTo>
                    <a:lnTo>
                      <a:pt x="4204" y="1259"/>
                    </a:lnTo>
                    <a:lnTo>
                      <a:pt x="4441" y="1268"/>
                    </a:lnTo>
                    <a:lnTo>
                      <a:pt x="4677" y="1271"/>
                    </a:lnTo>
                    <a:lnTo>
                      <a:pt x="4792" y="1270"/>
                    </a:lnTo>
                    <a:lnTo>
                      <a:pt x="4908" y="1268"/>
                    </a:lnTo>
                    <a:lnTo>
                      <a:pt x="5023" y="1265"/>
                    </a:lnTo>
                    <a:lnTo>
                      <a:pt x="5138" y="1260"/>
                    </a:lnTo>
                    <a:lnTo>
                      <a:pt x="5252" y="1255"/>
                    </a:lnTo>
                    <a:lnTo>
                      <a:pt x="5367" y="1248"/>
                    </a:lnTo>
                    <a:lnTo>
                      <a:pt x="5481" y="1240"/>
                    </a:lnTo>
                    <a:lnTo>
                      <a:pt x="5596" y="1231"/>
                    </a:lnTo>
                    <a:lnTo>
                      <a:pt x="5824" y="1209"/>
                    </a:lnTo>
                    <a:lnTo>
                      <a:pt x="5847" y="1206"/>
                    </a:lnTo>
                    <a:lnTo>
                      <a:pt x="4933" y="1206"/>
                    </a:lnTo>
                    <a:lnTo>
                      <a:pt x="4683" y="1204"/>
                    </a:lnTo>
                    <a:lnTo>
                      <a:pt x="4433" y="1195"/>
                    </a:lnTo>
                    <a:lnTo>
                      <a:pt x="4181" y="1180"/>
                    </a:lnTo>
                    <a:lnTo>
                      <a:pt x="3929" y="1160"/>
                    </a:lnTo>
                    <a:lnTo>
                      <a:pt x="3676" y="1133"/>
                    </a:lnTo>
                    <a:lnTo>
                      <a:pt x="3422" y="1099"/>
                    </a:lnTo>
                    <a:lnTo>
                      <a:pt x="3167" y="1058"/>
                    </a:lnTo>
                    <a:lnTo>
                      <a:pt x="2911" y="1011"/>
                    </a:lnTo>
                    <a:lnTo>
                      <a:pt x="2654" y="956"/>
                    </a:lnTo>
                    <a:lnTo>
                      <a:pt x="2396" y="894"/>
                    </a:lnTo>
                    <a:lnTo>
                      <a:pt x="2137" y="825"/>
                    </a:lnTo>
                    <a:lnTo>
                      <a:pt x="1877" y="747"/>
                    </a:lnTo>
                    <a:lnTo>
                      <a:pt x="1615" y="662"/>
                    </a:lnTo>
                    <a:lnTo>
                      <a:pt x="1353" y="568"/>
                    </a:lnTo>
                    <a:lnTo>
                      <a:pt x="1089" y="466"/>
                    </a:lnTo>
                    <a:lnTo>
                      <a:pt x="824" y="356"/>
                    </a:lnTo>
                    <a:lnTo>
                      <a:pt x="557" y="237"/>
                    </a:lnTo>
                    <a:lnTo>
                      <a:pt x="289" y="108"/>
                    </a:lnTo>
                    <a:lnTo>
                      <a:pt x="77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3DD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20" name="Freeform 13"/>
              <p:cNvSpPr>
                <a:spLocks/>
              </p:cNvSpPr>
              <p:nvPr/>
            </p:nvSpPr>
            <p:spPr bwMode="auto">
              <a:xfrm>
                <a:off x="0" y="0"/>
                <a:ext cx="6957" cy="1271"/>
              </a:xfrm>
              <a:custGeom>
                <a:avLst/>
                <a:gdLst>
                  <a:gd name="T0" fmla="*/ 6957 w 6957"/>
                  <a:gd name="T1" fmla="*/ 1038 h 1271"/>
                  <a:gd name="T2" fmla="*/ 6856 w 6957"/>
                  <a:gd name="T3" fmla="*/ 1054 h 1271"/>
                  <a:gd name="T4" fmla="*/ 6655 w 6957"/>
                  <a:gd name="T5" fmla="*/ 1083 h 1271"/>
                  <a:gd name="T6" fmla="*/ 6555 w 6957"/>
                  <a:gd name="T7" fmla="*/ 1096 h 1271"/>
                  <a:gd name="T8" fmla="*/ 6353 w 6957"/>
                  <a:gd name="T9" fmla="*/ 1121 h 1271"/>
                  <a:gd name="T10" fmla="*/ 6151 w 6957"/>
                  <a:gd name="T11" fmla="*/ 1143 h 1271"/>
                  <a:gd name="T12" fmla="*/ 5949 w 6957"/>
                  <a:gd name="T13" fmla="*/ 1162 h 1271"/>
                  <a:gd name="T14" fmla="*/ 5747 w 6957"/>
                  <a:gd name="T15" fmla="*/ 1178 h 1271"/>
                  <a:gd name="T16" fmla="*/ 5544 w 6957"/>
                  <a:gd name="T17" fmla="*/ 1190 h 1271"/>
                  <a:gd name="T18" fmla="*/ 5341 w 6957"/>
                  <a:gd name="T19" fmla="*/ 1199 h 1271"/>
                  <a:gd name="T20" fmla="*/ 5137 w 6957"/>
                  <a:gd name="T21" fmla="*/ 1205 h 1271"/>
                  <a:gd name="T22" fmla="*/ 4933 w 6957"/>
                  <a:gd name="T23" fmla="*/ 1206 h 1271"/>
                  <a:gd name="T24" fmla="*/ 5847 w 6957"/>
                  <a:gd name="T25" fmla="*/ 1206 h 1271"/>
                  <a:gd name="T26" fmla="*/ 6051 w 6957"/>
                  <a:gd name="T27" fmla="*/ 1183 h 1271"/>
                  <a:gd name="T28" fmla="*/ 6279 w 6957"/>
                  <a:gd name="T29" fmla="*/ 1153 h 1271"/>
                  <a:gd name="T30" fmla="*/ 6505 w 6957"/>
                  <a:gd name="T31" fmla="*/ 1118 h 1271"/>
                  <a:gd name="T32" fmla="*/ 6715 w 6957"/>
                  <a:gd name="T33" fmla="*/ 1083 h 1271"/>
                  <a:gd name="T34" fmla="*/ 6957 w 6957"/>
                  <a:gd name="T35" fmla="*/ 1038 h 1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6957" h="1271">
                    <a:moveTo>
                      <a:pt x="6957" y="1038"/>
                    </a:moveTo>
                    <a:lnTo>
                      <a:pt x="6856" y="1054"/>
                    </a:lnTo>
                    <a:lnTo>
                      <a:pt x="6655" y="1083"/>
                    </a:lnTo>
                    <a:lnTo>
                      <a:pt x="6555" y="1096"/>
                    </a:lnTo>
                    <a:lnTo>
                      <a:pt x="6353" y="1121"/>
                    </a:lnTo>
                    <a:lnTo>
                      <a:pt x="6151" y="1143"/>
                    </a:lnTo>
                    <a:lnTo>
                      <a:pt x="5949" y="1162"/>
                    </a:lnTo>
                    <a:lnTo>
                      <a:pt x="5747" y="1178"/>
                    </a:lnTo>
                    <a:lnTo>
                      <a:pt x="5544" y="1190"/>
                    </a:lnTo>
                    <a:lnTo>
                      <a:pt x="5341" y="1199"/>
                    </a:lnTo>
                    <a:lnTo>
                      <a:pt x="5137" y="1205"/>
                    </a:lnTo>
                    <a:lnTo>
                      <a:pt x="4933" y="1206"/>
                    </a:lnTo>
                    <a:lnTo>
                      <a:pt x="5847" y="1206"/>
                    </a:lnTo>
                    <a:lnTo>
                      <a:pt x="6051" y="1183"/>
                    </a:lnTo>
                    <a:lnTo>
                      <a:pt x="6279" y="1153"/>
                    </a:lnTo>
                    <a:lnTo>
                      <a:pt x="6505" y="1118"/>
                    </a:lnTo>
                    <a:lnTo>
                      <a:pt x="6715" y="1083"/>
                    </a:lnTo>
                    <a:lnTo>
                      <a:pt x="6957" y="1038"/>
                    </a:lnTo>
                  </a:path>
                </a:pathLst>
              </a:custGeom>
              <a:solidFill>
                <a:srgbClr val="C3DD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</p:grpSp>
      </p:grpSp>
      <p:pic>
        <p:nvPicPr>
          <p:cNvPr id="29" name="Picture 2" descr="D:\Users\user\Desktop\Готовое лого ШАП 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4986"/>
            <a:ext cx="2424340" cy="2187000"/>
          </a:xfrm>
          <a:prstGeom prst="rect">
            <a:avLst/>
          </a:prstGeom>
          <a:noFill/>
        </p:spPr>
      </p:pic>
      <p:sp>
        <p:nvSpPr>
          <p:cNvPr id="30" name="TextBox 29"/>
          <p:cNvSpPr txBox="1"/>
          <p:nvPr/>
        </p:nvSpPr>
        <p:spPr>
          <a:xfrm>
            <a:off x="1885623" y="271219"/>
            <a:ext cx="95626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spc="150" dirty="0" smtClean="0">
                <a:solidFill>
                  <a:srgbClr val="008000"/>
                </a:solidFill>
              </a:rPr>
              <a:t>Результативность</a:t>
            </a:r>
            <a:endParaRPr lang="ru-RU" sz="2400" b="1" i="1" spc="150" dirty="0">
              <a:solidFill>
                <a:srgbClr val="008000"/>
              </a:solidFill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 rotWithShape="1">
          <a:blip r:embed="rId3"/>
          <a:srcRect l="7353" t="-509" b="-1"/>
          <a:stretch/>
        </p:blipFill>
        <p:spPr>
          <a:xfrm>
            <a:off x="6937130" y="632707"/>
            <a:ext cx="5066736" cy="596734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  <p:pic>
        <p:nvPicPr>
          <p:cNvPr id="32" name="Рисунок 31"/>
          <p:cNvPicPr>
            <a:picLocks noChangeAspect="1"/>
          </p:cNvPicPr>
          <p:nvPr/>
        </p:nvPicPr>
        <p:blipFill rotWithShape="1">
          <a:blip r:embed="rId4"/>
          <a:srcRect l="2732" t="22312" r="13887" b="7904"/>
          <a:stretch/>
        </p:blipFill>
        <p:spPr>
          <a:xfrm>
            <a:off x="31745" y="2106924"/>
            <a:ext cx="6796454" cy="4401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78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rgbClr val="EBFA9E"/>
            </a:gs>
            <a:gs pos="50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 flipV="1">
            <a:off x="0" y="116480"/>
            <a:ext cx="12192000" cy="996040"/>
            <a:chOff x="0" y="0"/>
            <a:chExt cx="11906" cy="1509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829" y="537"/>
              <a:ext cx="10077" cy="962"/>
              <a:chOff x="1829" y="537"/>
              <a:chExt cx="10077" cy="962"/>
            </a:xfrm>
          </p:grpSpPr>
          <p:sp>
            <p:nvSpPr>
              <p:cNvPr id="12" name="Freeform 4"/>
              <p:cNvSpPr>
                <a:spLocks/>
              </p:cNvSpPr>
              <p:nvPr/>
            </p:nvSpPr>
            <p:spPr bwMode="auto">
              <a:xfrm>
                <a:off x="1829" y="537"/>
                <a:ext cx="10077" cy="962"/>
              </a:xfrm>
              <a:custGeom>
                <a:avLst/>
                <a:gdLst>
                  <a:gd name="T0" fmla="+- 0 1829 1829"/>
                  <a:gd name="T1" fmla="*/ T0 w 10077"/>
                  <a:gd name="T2" fmla="+- 0 1319 537"/>
                  <a:gd name="T3" fmla="*/ 1319 h 962"/>
                  <a:gd name="T4" fmla="+- 0 2057 1829"/>
                  <a:gd name="T5" fmla="*/ T4 w 10077"/>
                  <a:gd name="T6" fmla="+- 0 1354 537"/>
                  <a:gd name="T7" fmla="*/ 1354 h 962"/>
                  <a:gd name="T8" fmla="+- 0 2287 1829"/>
                  <a:gd name="T9" fmla="*/ T8 w 10077"/>
                  <a:gd name="T10" fmla="+- 0 1385 537"/>
                  <a:gd name="T11" fmla="*/ 1385 h 962"/>
                  <a:gd name="T12" fmla="+- 0 2518 1829"/>
                  <a:gd name="T13" fmla="*/ T12 w 10077"/>
                  <a:gd name="T14" fmla="+- 0 1412 537"/>
                  <a:gd name="T15" fmla="*/ 1412 h 962"/>
                  <a:gd name="T16" fmla="+- 0 2749 1829"/>
                  <a:gd name="T17" fmla="*/ T16 w 10077"/>
                  <a:gd name="T18" fmla="+- 0 1435 537"/>
                  <a:gd name="T19" fmla="*/ 1435 h 962"/>
                  <a:gd name="T20" fmla="+- 0 2980 1829"/>
                  <a:gd name="T21" fmla="*/ T20 w 10077"/>
                  <a:gd name="T22" fmla="+- 0 1454 537"/>
                  <a:gd name="T23" fmla="*/ 1454 h 962"/>
                  <a:gd name="T24" fmla="+- 0 3212 1829"/>
                  <a:gd name="T25" fmla="*/ T24 w 10077"/>
                  <a:gd name="T26" fmla="+- 0 1469 537"/>
                  <a:gd name="T27" fmla="*/ 1469 h 962"/>
                  <a:gd name="T28" fmla="+- 0 3443 1829"/>
                  <a:gd name="T29" fmla="*/ T28 w 10077"/>
                  <a:gd name="T30" fmla="+- 0 1481 537"/>
                  <a:gd name="T31" fmla="*/ 1481 h 962"/>
                  <a:gd name="T32" fmla="+- 0 3673 1829"/>
                  <a:gd name="T33" fmla="*/ T32 w 10077"/>
                  <a:gd name="T34" fmla="+- 0 1490 537"/>
                  <a:gd name="T35" fmla="*/ 1490 h 962"/>
                  <a:gd name="T36" fmla="+- 0 3901 1829"/>
                  <a:gd name="T37" fmla="*/ T36 w 10077"/>
                  <a:gd name="T38" fmla="+- 0 1496 537"/>
                  <a:gd name="T39" fmla="*/ 1496 h 962"/>
                  <a:gd name="T40" fmla="+- 0 4129 1829"/>
                  <a:gd name="T41" fmla="*/ T40 w 10077"/>
                  <a:gd name="T42" fmla="+- 0 1499 537"/>
                  <a:gd name="T43" fmla="*/ 1499 h 962"/>
                  <a:gd name="T44" fmla="+- 0 4354 1829"/>
                  <a:gd name="T45" fmla="*/ T44 w 10077"/>
                  <a:gd name="T46" fmla="+- 0 1499 537"/>
                  <a:gd name="T47" fmla="*/ 1499 h 962"/>
                  <a:gd name="T48" fmla="+- 0 4577 1829"/>
                  <a:gd name="T49" fmla="*/ T48 w 10077"/>
                  <a:gd name="T50" fmla="+- 0 1497 537"/>
                  <a:gd name="T51" fmla="*/ 1497 h 962"/>
                  <a:gd name="T52" fmla="+- 0 5015 1829"/>
                  <a:gd name="T53" fmla="*/ T52 w 10077"/>
                  <a:gd name="T54" fmla="+- 0 1487 537"/>
                  <a:gd name="T55" fmla="*/ 1487 h 962"/>
                  <a:gd name="T56" fmla="+- 0 5439 1829"/>
                  <a:gd name="T57" fmla="*/ T56 w 10077"/>
                  <a:gd name="T58" fmla="+- 0 1469 537"/>
                  <a:gd name="T59" fmla="*/ 1469 h 962"/>
                  <a:gd name="T60" fmla="+- 0 5847 1829"/>
                  <a:gd name="T61" fmla="*/ T60 w 10077"/>
                  <a:gd name="T62" fmla="+- 0 1446 537"/>
                  <a:gd name="T63" fmla="*/ 1446 h 962"/>
                  <a:gd name="T64" fmla="+- 0 6085 1829"/>
                  <a:gd name="T65" fmla="*/ T64 w 10077"/>
                  <a:gd name="T66" fmla="+- 0 1429 537"/>
                  <a:gd name="T67" fmla="*/ 1429 h 962"/>
                  <a:gd name="T68" fmla="+- 0 3524 1829"/>
                  <a:gd name="T69" fmla="*/ T68 w 10077"/>
                  <a:gd name="T70" fmla="+- 0 1429 537"/>
                  <a:gd name="T71" fmla="*/ 1429 h 962"/>
                  <a:gd name="T72" fmla="+- 0 3281 1829"/>
                  <a:gd name="T73" fmla="*/ T72 w 10077"/>
                  <a:gd name="T74" fmla="+- 0 1426 537"/>
                  <a:gd name="T75" fmla="*/ 1426 h 962"/>
                  <a:gd name="T76" fmla="+- 0 3038 1829"/>
                  <a:gd name="T77" fmla="*/ T76 w 10077"/>
                  <a:gd name="T78" fmla="+- 0 1419 537"/>
                  <a:gd name="T79" fmla="*/ 1419 h 962"/>
                  <a:gd name="T80" fmla="+- 0 2795 1829"/>
                  <a:gd name="T81" fmla="*/ T80 w 10077"/>
                  <a:gd name="T82" fmla="+- 0 1408 537"/>
                  <a:gd name="T83" fmla="*/ 1408 h 962"/>
                  <a:gd name="T84" fmla="+- 0 2551 1829"/>
                  <a:gd name="T85" fmla="*/ T84 w 10077"/>
                  <a:gd name="T86" fmla="+- 0 1393 537"/>
                  <a:gd name="T87" fmla="*/ 1393 h 962"/>
                  <a:gd name="T88" fmla="+- 0 2309 1829"/>
                  <a:gd name="T89" fmla="*/ T88 w 10077"/>
                  <a:gd name="T90" fmla="+- 0 1373 537"/>
                  <a:gd name="T91" fmla="*/ 1373 h 962"/>
                  <a:gd name="T92" fmla="+- 0 2068 1829"/>
                  <a:gd name="T93" fmla="*/ T92 w 10077"/>
                  <a:gd name="T94" fmla="+- 0 1348 537"/>
                  <a:gd name="T95" fmla="*/ 1348 h 962"/>
                  <a:gd name="T96" fmla="+- 0 1829 1829"/>
                  <a:gd name="T97" fmla="*/ T96 w 10077"/>
                  <a:gd name="T98" fmla="+- 0 1319 537"/>
                  <a:gd name="T99" fmla="*/ 1319 h 96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</a:cxnLst>
                <a:rect l="0" t="0" r="r" b="b"/>
                <a:pathLst>
                  <a:path w="10077" h="962">
                    <a:moveTo>
                      <a:pt x="0" y="782"/>
                    </a:moveTo>
                    <a:lnTo>
                      <a:pt x="228" y="817"/>
                    </a:lnTo>
                    <a:lnTo>
                      <a:pt x="458" y="848"/>
                    </a:lnTo>
                    <a:lnTo>
                      <a:pt x="689" y="875"/>
                    </a:lnTo>
                    <a:lnTo>
                      <a:pt x="920" y="898"/>
                    </a:lnTo>
                    <a:lnTo>
                      <a:pt x="1151" y="917"/>
                    </a:lnTo>
                    <a:lnTo>
                      <a:pt x="1383" y="932"/>
                    </a:lnTo>
                    <a:lnTo>
                      <a:pt x="1614" y="944"/>
                    </a:lnTo>
                    <a:lnTo>
                      <a:pt x="1844" y="953"/>
                    </a:lnTo>
                    <a:lnTo>
                      <a:pt x="2072" y="959"/>
                    </a:lnTo>
                    <a:lnTo>
                      <a:pt x="2300" y="962"/>
                    </a:lnTo>
                    <a:lnTo>
                      <a:pt x="2525" y="962"/>
                    </a:lnTo>
                    <a:lnTo>
                      <a:pt x="2748" y="960"/>
                    </a:lnTo>
                    <a:lnTo>
                      <a:pt x="3186" y="950"/>
                    </a:lnTo>
                    <a:lnTo>
                      <a:pt x="3610" y="932"/>
                    </a:lnTo>
                    <a:lnTo>
                      <a:pt x="4018" y="909"/>
                    </a:lnTo>
                    <a:lnTo>
                      <a:pt x="4256" y="892"/>
                    </a:lnTo>
                    <a:lnTo>
                      <a:pt x="1695" y="892"/>
                    </a:lnTo>
                    <a:lnTo>
                      <a:pt x="1452" y="889"/>
                    </a:lnTo>
                    <a:lnTo>
                      <a:pt x="1209" y="882"/>
                    </a:lnTo>
                    <a:lnTo>
                      <a:pt x="966" y="871"/>
                    </a:lnTo>
                    <a:lnTo>
                      <a:pt x="722" y="856"/>
                    </a:lnTo>
                    <a:lnTo>
                      <a:pt x="480" y="836"/>
                    </a:lnTo>
                    <a:lnTo>
                      <a:pt x="239" y="811"/>
                    </a:lnTo>
                    <a:lnTo>
                      <a:pt x="0" y="782"/>
                    </a:lnTo>
                  </a:path>
                </a:pathLst>
              </a:custGeom>
              <a:solidFill>
                <a:srgbClr val="C3DD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13" name="Freeform 5"/>
              <p:cNvSpPr>
                <a:spLocks/>
              </p:cNvSpPr>
              <p:nvPr/>
            </p:nvSpPr>
            <p:spPr bwMode="auto">
              <a:xfrm>
                <a:off x="1829" y="537"/>
                <a:ext cx="10077" cy="962"/>
              </a:xfrm>
              <a:custGeom>
                <a:avLst/>
                <a:gdLst>
                  <a:gd name="T0" fmla="+- 0 11692 1829"/>
                  <a:gd name="T1" fmla="*/ T0 w 10077"/>
                  <a:gd name="T2" fmla="+- 0 537 537"/>
                  <a:gd name="T3" fmla="*/ 537 h 962"/>
                  <a:gd name="T4" fmla="+- 0 11231 1829"/>
                  <a:gd name="T5" fmla="*/ T4 w 10077"/>
                  <a:gd name="T6" fmla="+- 0 544 537"/>
                  <a:gd name="T7" fmla="*/ 544 h 962"/>
                  <a:gd name="T8" fmla="+- 0 10765 1829"/>
                  <a:gd name="T9" fmla="*/ T8 w 10077"/>
                  <a:gd name="T10" fmla="+- 0 573 537"/>
                  <a:gd name="T11" fmla="*/ 573 h 962"/>
                  <a:gd name="T12" fmla="+- 0 10294 1829"/>
                  <a:gd name="T13" fmla="*/ T12 w 10077"/>
                  <a:gd name="T14" fmla="+- 0 620 537"/>
                  <a:gd name="T15" fmla="*/ 620 h 962"/>
                  <a:gd name="T16" fmla="+- 0 9819 1829"/>
                  <a:gd name="T17" fmla="*/ T16 w 10077"/>
                  <a:gd name="T18" fmla="+- 0 683 537"/>
                  <a:gd name="T19" fmla="*/ 683 h 962"/>
                  <a:gd name="T20" fmla="+- 0 9342 1829"/>
                  <a:gd name="T21" fmla="*/ T20 w 10077"/>
                  <a:gd name="T22" fmla="+- 0 756 537"/>
                  <a:gd name="T23" fmla="*/ 756 h 962"/>
                  <a:gd name="T24" fmla="+- 0 7419 1829"/>
                  <a:gd name="T25" fmla="*/ T24 w 10077"/>
                  <a:gd name="T26" fmla="+- 0 1090 537"/>
                  <a:gd name="T27" fmla="*/ 1090 h 962"/>
                  <a:gd name="T28" fmla="+- 0 6938 1829"/>
                  <a:gd name="T29" fmla="*/ T28 w 10077"/>
                  <a:gd name="T30" fmla="+- 0 1166 537"/>
                  <a:gd name="T31" fmla="*/ 1166 h 962"/>
                  <a:gd name="T32" fmla="+- 0 6459 1829"/>
                  <a:gd name="T33" fmla="*/ T32 w 10077"/>
                  <a:gd name="T34" fmla="+- 0 1232 537"/>
                  <a:gd name="T35" fmla="*/ 1232 h 962"/>
                  <a:gd name="T36" fmla="+- 0 6258 1829"/>
                  <a:gd name="T37" fmla="*/ T36 w 10077"/>
                  <a:gd name="T38" fmla="+- 0 1257 537"/>
                  <a:gd name="T39" fmla="*/ 1257 h 962"/>
                  <a:gd name="T40" fmla="+- 0 5841 1829"/>
                  <a:gd name="T41" fmla="*/ T40 w 10077"/>
                  <a:gd name="T42" fmla="+- 0 1304 537"/>
                  <a:gd name="T43" fmla="*/ 1304 h 962"/>
                  <a:gd name="T44" fmla="+- 0 5403 1829"/>
                  <a:gd name="T45" fmla="*/ T44 w 10077"/>
                  <a:gd name="T46" fmla="+- 0 1346 537"/>
                  <a:gd name="T47" fmla="*/ 1346 h 962"/>
                  <a:gd name="T48" fmla="+- 0 4950 1829"/>
                  <a:gd name="T49" fmla="*/ T48 w 10077"/>
                  <a:gd name="T50" fmla="+- 0 1381 537"/>
                  <a:gd name="T51" fmla="*/ 1381 h 962"/>
                  <a:gd name="T52" fmla="+- 0 4718 1829"/>
                  <a:gd name="T53" fmla="*/ T52 w 10077"/>
                  <a:gd name="T54" fmla="+- 0 1396 537"/>
                  <a:gd name="T55" fmla="*/ 1396 h 962"/>
                  <a:gd name="T56" fmla="+- 0 4483 1829"/>
                  <a:gd name="T57" fmla="*/ T56 w 10077"/>
                  <a:gd name="T58" fmla="+- 0 1408 537"/>
                  <a:gd name="T59" fmla="*/ 1408 h 962"/>
                  <a:gd name="T60" fmla="+- 0 4246 1829"/>
                  <a:gd name="T61" fmla="*/ T60 w 10077"/>
                  <a:gd name="T62" fmla="+- 0 1418 537"/>
                  <a:gd name="T63" fmla="*/ 1418 h 962"/>
                  <a:gd name="T64" fmla="+- 0 4007 1829"/>
                  <a:gd name="T65" fmla="*/ T64 w 10077"/>
                  <a:gd name="T66" fmla="+- 0 1425 537"/>
                  <a:gd name="T67" fmla="*/ 1425 h 962"/>
                  <a:gd name="T68" fmla="+- 0 3766 1829"/>
                  <a:gd name="T69" fmla="*/ T68 w 10077"/>
                  <a:gd name="T70" fmla="+- 0 1429 537"/>
                  <a:gd name="T71" fmla="*/ 1429 h 962"/>
                  <a:gd name="T72" fmla="+- 0 3524 1829"/>
                  <a:gd name="T73" fmla="*/ T72 w 10077"/>
                  <a:gd name="T74" fmla="+- 0 1429 537"/>
                  <a:gd name="T75" fmla="*/ 1429 h 962"/>
                  <a:gd name="T76" fmla="+- 0 6085 1829"/>
                  <a:gd name="T77" fmla="*/ T76 w 10077"/>
                  <a:gd name="T78" fmla="+- 0 1429 537"/>
                  <a:gd name="T79" fmla="*/ 1429 h 962"/>
                  <a:gd name="T80" fmla="+- 0 6236 1829"/>
                  <a:gd name="T81" fmla="*/ T80 w 10077"/>
                  <a:gd name="T82" fmla="+- 0 1418 537"/>
                  <a:gd name="T83" fmla="*/ 1418 h 962"/>
                  <a:gd name="T84" fmla="+- 0 6719 1829"/>
                  <a:gd name="T85" fmla="*/ T84 w 10077"/>
                  <a:gd name="T86" fmla="+- 0 1374 537"/>
                  <a:gd name="T87" fmla="*/ 1374 h 962"/>
                  <a:gd name="T88" fmla="+- 0 7205 1829"/>
                  <a:gd name="T89" fmla="*/ T88 w 10077"/>
                  <a:gd name="T90" fmla="+- 0 1320 537"/>
                  <a:gd name="T91" fmla="*/ 1320 h 962"/>
                  <a:gd name="T92" fmla="+- 0 9149 1829"/>
                  <a:gd name="T93" fmla="*/ T92 w 10077"/>
                  <a:gd name="T94" fmla="+- 0 1075 537"/>
                  <a:gd name="T95" fmla="*/ 1075 h 962"/>
                  <a:gd name="T96" fmla="+- 0 9631 1829"/>
                  <a:gd name="T97" fmla="*/ T96 w 10077"/>
                  <a:gd name="T98" fmla="+- 0 1024 537"/>
                  <a:gd name="T99" fmla="*/ 1024 h 962"/>
                  <a:gd name="T100" fmla="+- 0 10110 1829"/>
                  <a:gd name="T101" fmla="*/ T100 w 10077"/>
                  <a:gd name="T102" fmla="+- 0 985 537"/>
                  <a:gd name="T103" fmla="*/ 985 h 962"/>
                  <a:gd name="T104" fmla="+- 0 10584 1829"/>
                  <a:gd name="T105" fmla="*/ T104 w 10077"/>
                  <a:gd name="T106" fmla="+- 0 961 537"/>
                  <a:gd name="T107" fmla="*/ 961 h 962"/>
                  <a:gd name="T108" fmla="+- 0 11053 1829"/>
                  <a:gd name="T109" fmla="*/ T108 w 10077"/>
                  <a:gd name="T110" fmla="+- 0 956 537"/>
                  <a:gd name="T111" fmla="*/ 956 h 962"/>
                  <a:gd name="T112" fmla="+- 0 11905 1829"/>
                  <a:gd name="T113" fmla="*/ T112 w 10077"/>
                  <a:gd name="T114" fmla="+- 0 956 537"/>
                  <a:gd name="T115" fmla="*/ 956 h 962"/>
                  <a:gd name="T116" fmla="+- 0 11905 1829"/>
                  <a:gd name="T117" fmla="*/ T116 w 10077"/>
                  <a:gd name="T118" fmla="+- 0 546 537"/>
                  <a:gd name="T119" fmla="*/ 546 h 962"/>
                  <a:gd name="T120" fmla="+- 0 11692 1829"/>
                  <a:gd name="T121" fmla="*/ T120 w 10077"/>
                  <a:gd name="T122" fmla="+- 0 537 537"/>
                  <a:gd name="T123" fmla="*/ 537 h 96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</a:cxnLst>
                <a:rect l="0" t="0" r="r" b="b"/>
                <a:pathLst>
                  <a:path w="10077" h="962">
                    <a:moveTo>
                      <a:pt x="9863" y="0"/>
                    </a:moveTo>
                    <a:lnTo>
                      <a:pt x="9402" y="7"/>
                    </a:lnTo>
                    <a:lnTo>
                      <a:pt x="8936" y="36"/>
                    </a:lnTo>
                    <a:lnTo>
                      <a:pt x="8465" y="83"/>
                    </a:lnTo>
                    <a:lnTo>
                      <a:pt x="7990" y="146"/>
                    </a:lnTo>
                    <a:lnTo>
                      <a:pt x="7513" y="219"/>
                    </a:lnTo>
                    <a:lnTo>
                      <a:pt x="5590" y="553"/>
                    </a:lnTo>
                    <a:lnTo>
                      <a:pt x="5109" y="629"/>
                    </a:lnTo>
                    <a:lnTo>
                      <a:pt x="4630" y="695"/>
                    </a:lnTo>
                    <a:lnTo>
                      <a:pt x="4429" y="720"/>
                    </a:lnTo>
                    <a:lnTo>
                      <a:pt x="4012" y="767"/>
                    </a:lnTo>
                    <a:lnTo>
                      <a:pt x="3574" y="809"/>
                    </a:lnTo>
                    <a:lnTo>
                      <a:pt x="3121" y="844"/>
                    </a:lnTo>
                    <a:lnTo>
                      <a:pt x="2889" y="859"/>
                    </a:lnTo>
                    <a:lnTo>
                      <a:pt x="2654" y="871"/>
                    </a:lnTo>
                    <a:lnTo>
                      <a:pt x="2417" y="881"/>
                    </a:lnTo>
                    <a:lnTo>
                      <a:pt x="2178" y="888"/>
                    </a:lnTo>
                    <a:lnTo>
                      <a:pt x="1937" y="892"/>
                    </a:lnTo>
                    <a:lnTo>
                      <a:pt x="1695" y="892"/>
                    </a:lnTo>
                    <a:lnTo>
                      <a:pt x="4256" y="892"/>
                    </a:lnTo>
                    <a:lnTo>
                      <a:pt x="4407" y="881"/>
                    </a:lnTo>
                    <a:lnTo>
                      <a:pt x="4890" y="837"/>
                    </a:lnTo>
                    <a:lnTo>
                      <a:pt x="5376" y="783"/>
                    </a:lnTo>
                    <a:lnTo>
                      <a:pt x="7320" y="538"/>
                    </a:lnTo>
                    <a:lnTo>
                      <a:pt x="7802" y="487"/>
                    </a:lnTo>
                    <a:lnTo>
                      <a:pt x="8281" y="448"/>
                    </a:lnTo>
                    <a:lnTo>
                      <a:pt x="8755" y="424"/>
                    </a:lnTo>
                    <a:lnTo>
                      <a:pt x="9224" y="419"/>
                    </a:lnTo>
                    <a:lnTo>
                      <a:pt x="10076" y="419"/>
                    </a:lnTo>
                    <a:lnTo>
                      <a:pt x="10076" y="9"/>
                    </a:lnTo>
                    <a:lnTo>
                      <a:pt x="9863" y="0"/>
                    </a:lnTo>
                  </a:path>
                </a:pathLst>
              </a:custGeom>
              <a:solidFill>
                <a:srgbClr val="C3DD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14" name="Freeform 6"/>
              <p:cNvSpPr>
                <a:spLocks/>
              </p:cNvSpPr>
              <p:nvPr/>
            </p:nvSpPr>
            <p:spPr bwMode="auto">
              <a:xfrm>
                <a:off x="1829" y="537"/>
                <a:ext cx="10077" cy="962"/>
              </a:xfrm>
              <a:custGeom>
                <a:avLst/>
                <a:gdLst>
                  <a:gd name="T0" fmla="+- 0 11905 1829"/>
                  <a:gd name="T1" fmla="*/ T0 w 10077"/>
                  <a:gd name="T2" fmla="+- 0 956 537"/>
                  <a:gd name="T3" fmla="*/ 956 h 962"/>
                  <a:gd name="T4" fmla="+- 0 11053 1829"/>
                  <a:gd name="T5" fmla="*/ T4 w 10077"/>
                  <a:gd name="T6" fmla="+- 0 956 537"/>
                  <a:gd name="T7" fmla="*/ 956 h 962"/>
                  <a:gd name="T8" fmla="+- 0 11516 1829"/>
                  <a:gd name="T9" fmla="*/ T8 w 10077"/>
                  <a:gd name="T10" fmla="+- 0 973 537"/>
                  <a:gd name="T11" fmla="*/ 973 h 962"/>
                  <a:gd name="T12" fmla="+- 0 11905 1829"/>
                  <a:gd name="T13" fmla="*/ T12 w 10077"/>
                  <a:gd name="T14" fmla="+- 0 1010 537"/>
                  <a:gd name="T15" fmla="*/ 1010 h 962"/>
                  <a:gd name="T16" fmla="+- 0 11905 1829"/>
                  <a:gd name="T17" fmla="*/ T16 w 10077"/>
                  <a:gd name="T18" fmla="+- 0 956 537"/>
                  <a:gd name="T19" fmla="*/ 956 h 96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0077" h="962">
                    <a:moveTo>
                      <a:pt x="10076" y="419"/>
                    </a:moveTo>
                    <a:lnTo>
                      <a:pt x="9224" y="419"/>
                    </a:lnTo>
                    <a:lnTo>
                      <a:pt x="9687" y="436"/>
                    </a:lnTo>
                    <a:lnTo>
                      <a:pt x="10076" y="473"/>
                    </a:lnTo>
                    <a:lnTo>
                      <a:pt x="10076" y="419"/>
                    </a:lnTo>
                  </a:path>
                </a:pathLst>
              </a:custGeom>
              <a:solidFill>
                <a:srgbClr val="C3DD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31" y="287"/>
              <a:ext cx="11874" cy="1142"/>
              <a:chOff x="31" y="287"/>
              <a:chExt cx="11874" cy="1142"/>
            </a:xfrm>
          </p:grpSpPr>
          <p:sp>
            <p:nvSpPr>
              <p:cNvPr id="9" name="Freeform 8"/>
              <p:cNvSpPr>
                <a:spLocks/>
              </p:cNvSpPr>
              <p:nvPr/>
            </p:nvSpPr>
            <p:spPr bwMode="auto">
              <a:xfrm>
                <a:off x="31" y="287"/>
                <a:ext cx="11874" cy="1142"/>
              </a:xfrm>
              <a:custGeom>
                <a:avLst/>
                <a:gdLst>
                  <a:gd name="T0" fmla="+- 0 32 31"/>
                  <a:gd name="T1" fmla="*/ T0 w 11874"/>
                  <a:gd name="T2" fmla="+- 0 876 287"/>
                  <a:gd name="T3" fmla="*/ 876 h 1142"/>
                  <a:gd name="T4" fmla="+- 0 330 31"/>
                  <a:gd name="T5" fmla="*/ T4 w 11874"/>
                  <a:gd name="T6" fmla="+- 0 986 287"/>
                  <a:gd name="T7" fmla="*/ 986 h 1142"/>
                  <a:gd name="T8" fmla="+- 0 638 31"/>
                  <a:gd name="T9" fmla="*/ T8 w 11874"/>
                  <a:gd name="T10" fmla="+- 0 1079 287"/>
                  <a:gd name="T11" fmla="*/ 1079 h 1142"/>
                  <a:gd name="T12" fmla="+- 0 953 31"/>
                  <a:gd name="T13" fmla="*/ T12 w 11874"/>
                  <a:gd name="T14" fmla="+- 0 1160 287"/>
                  <a:gd name="T15" fmla="*/ 1160 h 1142"/>
                  <a:gd name="T16" fmla="+- 0 1275 31"/>
                  <a:gd name="T17" fmla="*/ T16 w 11874"/>
                  <a:gd name="T18" fmla="+- 0 1229 287"/>
                  <a:gd name="T19" fmla="*/ 1229 h 1142"/>
                  <a:gd name="T20" fmla="+- 0 1603 31"/>
                  <a:gd name="T21" fmla="*/ T20 w 11874"/>
                  <a:gd name="T22" fmla="+- 0 1286 287"/>
                  <a:gd name="T23" fmla="*/ 1286 h 1142"/>
                  <a:gd name="T24" fmla="+- 0 1936 31"/>
                  <a:gd name="T25" fmla="*/ T24 w 11874"/>
                  <a:gd name="T26" fmla="+- 0 1333 287"/>
                  <a:gd name="T27" fmla="*/ 1333 h 1142"/>
                  <a:gd name="T28" fmla="+- 0 2272 31"/>
                  <a:gd name="T29" fmla="*/ T28 w 11874"/>
                  <a:gd name="T30" fmla="+- 0 1370 287"/>
                  <a:gd name="T31" fmla="*/ 1370 h 1142"/>
                  <a:gd name="T32" fmla="+- 0 2610 31"/>
                  <a:gd name="T33" fmla="*/ T32 w 11874"/>
                  <a:gd name="T34" fmla="+- 0 1397 287"/>
                  <a:gd name="T35" fmla="*/ 1397 h 1142"/>
                  <a:gd name="T36" fmla="+- 0 2950 31"/>
                  <a:gd name="T37" fmla="*/ T36 w 11874"/>
                  <a:gd name="T38" fmla="+- 0 1416 287"/>
                  <a:gd name="T39" fmla="*/ 1416 h 1142"/>
                  <a:gd name="T40" fmla="+- 0 3290 31"/>
                  <a:gd name="T41" fmla="*/ T40 w 11874"/>
                  <a:gd name="T42" fmla="+- 0 1426 287"/>
                  <a:gd name="T43" fmla="*/ 1426 h 1142"/>
                  <a:gd name="T44" fmla="+- 0 3629 31"/>
                  <a:gd name="T45" fmla="*/ T44 w 11874"/>
                  <a:gd name="T46" fmla="+- 0 1429 287"/>
                  <a:gd name="T47" fmla="*/ 1429 h 1142"/>
                  <a:gd name="T48" fmla="+- 0 3966 31"/>
                  <a:gd name="T49" fmla="*/ T48 w 11874"/>
                  <a:gd name="T50" fmla="+- 0 1426 287"/>
                  <a:gd name="T51" fmla="*/ 1426 h 1142"/>
                  <a:gd name="T52" fmla="+- 0 4299 31"/>
                  <a:gd name="T53" fmla="*/ T52 w 11874"/>
                  <a:gd name="T54" fmla="+- 0 1416 287"/>
                  <a:gd name="T55" fmla="*/ 1416 h 1142"/>
                  <a:gd name="T56" fmla="+- 0 4629 31"/>
                  <a:gd name="T57" fmla="*/ T56 w 11874"/>
                  <a:gd name="T58" fmla="+- 0 1401 287"/>
                  <a:gd name="T59" fmla="*/ 1401 h 1142"/>
                  <a:gd name="T60" fmla="+- 0 4954 31"/>
                  <a:gd name="T61" fmla="*/ T60 w 11874"/>
                  <a:gd name="T62" fmla="+- 0 1381 287"/>
                  <a:gd name="T63" fmla="*/ 1381 h 1142"/>
                  <a:gd name="T64" fmla="+- 0 5270 31"/>
                  <a:gd name="T65" fmla="*/ T64 w 11874"/>
                  <a:gd name="T66" fmla="+- 0 1357 287"/>
                  <a:gd name="T67" fmla="*/ 1357 h 1142"/>
                  <a:gd name="T68" fmla="+- 0 3650 31"/>
                  <a:gd name="T69" fmla="*/ T68 w 11874"/>
                  <a:gd name="T70" fmla="+- 0 1357 287"/>
                  <a:gd name="T71" fmla="*/ 1357 h 1142"/>
                  <a:gd name="T72" fmla="+- 0 3310 31"/>
                  <a:gd name="T73" fmla="*/ T72 w 11874"/>
                  <a:gd name="T74" fmla="+- 0 1355 287"/>
                  <a:gd name="T75" fmla="*/ 1355 h 1142"/>
                  <a:gd name="T76" fmla="+- 0 2969 31"/>
                  <a:gd name="T77" fmla="*/ T76 w 11874"/>
                  <a:gd name="T78" fmla="+- 0 1346 287"/>
                  <a:gd name="T79" fmla="*/ 1346 h 1142"/>
                  <a:gd name="T80" fmla="+- 0 2628 31"/>
                  <a:gd name="T81" fmla="*/ T80 w 11874"/>
                  <a:gd name="T82" fmla="+- 0 1329 287"/>
                  <a:gd name="T83" fmla="*/ 1329 h 1142"/>
                  <a:gd name="T84" fmla="+- 0 2288 31"/>
                  <a:gd name="T85" fmla="*/ T84 w 11874"/>
                  <a:gd name="T86" fmla="+- 0 1305 287"/>
                  <a:gd name="T87" fmla="*/ 1305 h 1142"/>
                  <a:gd name="T88" fmla="+- 0 1950 31"/>
                  <a:gd name="T89" fmla="*/ T88 w 11874"/>
                  <a:gd name="T90" fmla="+- 0 1272 287"/>
                  <a:gd name="T91" fmla="*/ 1272 h 1142"/>
                  <a:gd name="T92" fmla="+- 0 1615 31"/>
                  <a:gd name="T93" fmla="*/ T92 w 11874"/>
                  <a:gd name="T94" fmla="+- 0 1231 287"/>
                  <a:gd name="T95" fmla="*/ 1231 h 1142"/>
                  <a:gd name="T96" fmla="+- 0 1285 31"/>
                  <a:gd name="T97" fmla="*/ T96 w 11874"/>
                  <a:gd name="T98" fmla="+- 0 1180 287"/>
                  <a:gd name="T99" fmla="*/ 1180 h 1142"/>
                  <a:gd name="T100" fmla="+- 0 960 31"/>
                  <a:gd name="T101" fmla="*/ T100 w 11874"/>
                  <a:gd name="T102" fmla="+- 0 1119 287"/>
                  <a:gd name="T103" fmla="*/ 1119 h 1142"/>
                  <a:gd name="T104" fmla="+- 0 643 31"/>
                  <a:gd name="T105" fmla="*/ T104 w 11874"/>
                  <a:gd name="T106" fmla="+- 0 1049 287"/>
                  <a:gd name="T107" fmla="*/ 1049 h 1142"/>
                  <a:gd name="T108" fmla="+- 0 333 31"/>
                  <a:gd name="T109" fmla="*/ T108 w 11874"/>
                  <a:gd name="T110" fmla="+- 0 968 287"/>
                  <a:gd name="T111" fmla="*/ 968 h 1142"/>
                  <a:gd name="T112" fmla="+- 0 32 31"/>
                  <a:gd name="T113" fmla="*/ T112 w 11874"/>
                  <a:gd name="T114" fmla="+- 0 876 287"/>
                  <a:gd name="T115" fmla="*/ 876 h 114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</a:cxnLst>
                <a:rect l="0" t="0" r="r" b="b"/>
                <a:pathLst>
                  <a:path w="11874" h="1142">
                    <a:moveTo>
                      <a:pt x="1" y="589"/>
                    </a:moveTo>
                    <a:lnTo>
                      <a:pt x="299" y="699"/>
                    </a:lnTo>
                    <a:lnTo>
                      <a:pt x="607" y="792"/>
                    </a:lnTo>
                    <a:lnTo>
                      <a:pt x="922" y="873"/>
                    </a:lnTo>
                    <a:lnTo>
                      <a:pt x="1244" y="942"/>
                    </a:lnTo>
                    <a:lnTo>
                      <a:pt x="1572" y="999"/>
                    </a:lnTo>
                    <a:lnTo>
                      <a:pt x="1905" y="1046"/>
                    </a:lnTo>
                    <a:lnTo>
                      <a:pt x="2241" y="1083"/>
                    </a:lnTo>
                    <a:lnTo>
                      <a:pt x="2579" y="1110"/>
                    </a:lnTo>
                    <a:lnTo>
                      <a:pt x="2919" y="1129"/>
                    </a:lnTo>
                    <a:lnTo>
                      <a:pt x="3259" y="1139"/>
                    </a:lnTo>
                    <a:lnTo>
                      <a:pt x="3598" y="1142"/>
                    </a:lnTo>
                    <a:lnTo>
                      <a:pt x="3935" y="1139"/>
                    </a:lnTo>
                    <a:lnTo>
                      <a:pt x="4268" y="1129"/>
                    </a:lnTo>
                    <a:lnTo>
                      <a:pt x="4598" y="1114"/>
                    </a:lnTo>
                    <a:lnTo>
                      <a:pt x="4923" y="1094"/>
                    </a:lnTo>
                    <a:lnTo>
                      <a:pt x="5239" y="1070"/>
                    </a:lnTo>
                    <a:lnTo>
                      <a:pt x="3619" y="1070"/>
                    </a:lnTo>
                    <a:lnTo>
                      <a:pt x="3279" y="1068"/>
                    </a:lnTo>
                    <a:lnTo>
                      <a:pt x="2938" y="1059"/>
                    </a:lnTo>
                    <a:lnTo>
                      <a:pt x="2597" y="1042"/>
                    </a:lnTo>
                    <a:lnTo>
                      <a:pt x="2257" y="1018"/>
                    </a:lnTo>
                    <a:lnTo>
                      <a:pt x="1919" y="985"/>
                    </a:lnTo>
                    <a:lnTo>
                      <a:pt x="1584" y="944"/>
                    </a:lnTo>
                    <a:lnTo>
                      <a:pt x="1254" y="893"/>
                    </a:lnTo>
                    <a:lnTo>
                      <a:pt x="929" y="832"/>
                    </a:lnTo>
                    <a:lnTo>
                      <a:pt x="612" y="762"/>
                    </a:lnTo>
                    <a:lnTo>
                      <a:pt x="302" y="681"/>
                    </a:lnTo>
                    <a:lnTo>
                      <a:pt x="1" y="589"/>
                    </a:lnTo>
                  </a:path>
                </a:pathLst>
              </a:custGeom>
              <a:solidFill>
                <a:srgbClr val="8DC6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10" name="Freeform 9"/>
              <p:cNvSpPr>
                <a:spLocks/>
              </p:cNvSpPr>
              <p:nvPr/>
            </p:nvSpPr>
            <p:spPr bwMode="auto">
              <a:xfrm>
                <a:off x="31" y="287"/>
                <a:ext cx="11874" cy="1142"/>
              </a:xfrm>
              <a:custGeom>
                <a:avLst/>
                <a:gdLst>
                  <a:gd name="T0" fmla="+- 0 11680 31"/>
                  <a:gd name="T1" fmla="*/ T0 w 11874"/>
                  <a:gd name="T2" fmla="+- 0 287 287"/>
                  <a:gd name="T3" fmla="*/ 287 h 1142"/>
                  <a:gd name="T4" fmla="+- 0 11217 31"/>
                  <a:gd name="T5" fmla="*/ T4 w 11874"/>
                  <a:gd name="T6" fmla="+- 0 306 287"/>
                  <a:gd name="T7" fmla="*/ 306 h 1142"/>
                  <a:gd name="T8" fmla="+- 0 10749 31"/>
                  <a:gd name="T9" fmla="*/ T8 w 11874"/>
                  <a:gd name="T10" fmla="+- 0 347 287"/>
                  <a:gd name="T11" fmla="*/ 347 h 1142"/>
                  <a:gd name="T12" fmla="+- 0 10278 31"/>
                  <a:gd name="T13" fmla="*/ T12 w 11874"/>
                  <a:gd name="T14" fmla="+- 0 407 287"/>
                  <a:gd name="T15" fmla="*/ 407 h 1142"/>
                  <a:gd name="T16" fmla="+- 0 9804 31"/>
                  <a:gd name="T17" fmla="*/ T16 w 11874"/>
                  <a:gd name="T18" fmla="+- 0 483 287"/>
                  <a:gd name="T19" fmla="*/ 483 h 1142"/>
                  <a:gd name="T20" fmla="+- 0 9327 31"/>
                  <a:gd name="T21" fmla="*/ T20 w 11874"/>
                  <a:gd name="T22" fmla="+- 0 570 287"/>
                  <a:gd name="T23" fmla="*/ 570 h 1142"/>
                  <a:gd name="T24" fmla="+- 0 7408 31"/>
                  <a:gd name="T25" fmla="*/ T24 w 11874"/>
                  <a:gd name="T26" fmla="+- 0 964 287"/>
                  <a:gd name="T27" fmla="*/ 964 h 1142"/>
                  <a:gd name="T28" fmla="+- 0 6928 31"/>
                  <a:gd name="T29" fmla="*/ T28 w 11874"/>
                  <a:gd name="T30" fmla="+- 0 1056 287"/>
                  <a:gd name="T31" fmla="*/ 1056 h 1142"/>
                  <a:gd name="T32" fmla="+- 0 6449 31"/>
                  <a:gd name="T33" fmla="*/ T32 w 11874"/>
                  <a:gd name="T34" fmla="+- 0 1136 287"/>
                  <a:gd name="T35" fmla="*/ 1136 h 1142"/>
                  <a:gd name="T36" fmla="+- 0 6175 31"/>
                  <a:gd name="T37" fmla="*/ T36 w 11874"/>
                  <a:gd name="T38" fmla="+- 0 1177 287"/>
                  <a:gd name="T39" fmla="*/ 1177 h 1142"/>
                  <a:gd name="T40" fmla="+- 0 5889 31"/>
                  <a:gd name="T41" fmla="*/ T40 w 11874"/>
                  <a:gd name="T42" fmla="+- 0 1214 287"/>
                  <a:gd name="T43" fmla="*/ 1214 h 1142"/>
                  <a:gd name="T44" fmla="+- 0 5592 31"/>
                  <a:gd name="T45" fmla="*/ T44 w 11874"/>
                  <a:gd name="T46" fmla="+- 0 1248 287"/>
                  <a:gd name="T47" fmla="*/ 1248 h 1142"/>
                  <a:gd name="T48" fmla="+- 0 5286 31"/>
                  <a:gd name="T49" fmla="*/ T48 w 11874"/>
                  <a:gd name="T50" fmla="+- 0 1279 287"/>
                  <a:gd name="T51" fmla="*/ 1279 h 1142"/>
                  <a:gd name="T52" fmla="+- 0 4971 31"/>
                  <a:gd name="T53" fmla="*/ T52 w 11874"/>
                  <a:gd name="T54" fmla="+- 0 1305 287"/>
                  <a:gd name="T55" fmla="*/ 1305 h 1142"/>
                  <a:gd name="T56" fmla="+- 0 4649 31"/>
                  <a:gd name="T57" fmla="*/ T56 w 11874"/>
                  <a:gd name="T58" fmla="+- 0 1326 287"/>
                  <a:gd name="T59" fmla="*/ 1326 h 1142"/>
                  <a:gd name="T60" fmla="+- 0 4320 31"/>
                  <a:gd name="T61" fmla="*/ T60 w 11874"/>
                  <a:gd name="T62" fmla="+- 0 1342 287"/>
                  <a:gd name="T63" fmla="*/ 1342 h 1142"/>
                  <a:gd name="T64" fmla="+- 0 3987 31"/>
                  <a:gd name="T65" fmla="*/ T64 w 11874"/>
                  <a:gd name="T66" fmla="+- 0 1352 287"/>
                  <a:gd name="T67" fmla="*/ 1352 h 1142"/>
                  <a:gd name="T68" fmla="+- 0 3650 31"/>
                  <a:gd name="T69" fmla="*/ T68 w 11874"/>
                  <a:gd name="T70" fmla="+- 0 1357 287"/>
                  <a:gd name="T71" fmla="*/ 1357 h 1142"/>
                  <a:gd name="T72" fmla="+- 0 5270 31"/>
                  <a:gd name="T73" fmla="*/ T72 w 11874"/>
                  <a:gd name="T74" fmla="+- 0 1357 287"/>
                  <a:gd name="T75" fmla="*/ 1357 h 1142"/>
                  <a:gd name="T76" fmla="+- 0 5583 31"/>
                  <a:gd name="T77" fmla="*/ T76 w 11874"/>
                  <a:gd name="T78" fmla="+- 0 1329 287"/>
                  <a:gd name="T79" fmla="*/ 1329 h 1142"/>
                  <a:gd name="T80" fmla="+- 0 5885 31"/>
                  <a:gd name="T81" fmla="*/ T80 w 11874"/>
                  <a:gd name="T82" fmla="+- 0 1299 287"/>
                  <a:gd name="T83" fmla="*/ 1299 h 1142"/>
                  <a:gd name="T84" fmla="+- 0 6459 31"/>
                  <a:gd name="T85" fmla="*/ T84 w 11874"/>
                  <a:gd name="T86" fmla="+- 0 1232 287"/>
                  <a:gd name="T87" fmla="*/ 1232 h 1142"/>
                  <a:gd name="T88" fmla="+- 0 6942 31"/>
                  <a:gd name="T89" fmla="*/ T88 w 11874"/>
                  <a:gd name="T90" fmla="+- 0 1166 287"/>
                  <a:gd name="T91" fmla="*/ 1166 h 1142"/>
                  <a:gd name="T92" fmla="+- 0 7427 31"/>
                  <a:gd name="T93" fmla="*/ T92 w 11874"/>
                  <a:gd name="T94" fmla="+- 0 1089 287"/>
                  <a:gd name="T95" fmla="*/ 1089 h 1142"/>
                  <a:gd name="T96" fmla="+- 0 9367 31"/>
                  <a:gd name="T97" fmla="*/ T96 w 11874"/>
                  <a:gd name="T98" fmla="+- 0 752 287"/>
                  <a:gd name="T99" fmla="*/ 752 h 1142"/>
                  <a:gd name="T100" fmla="+- 0 9848 31"/>
                  <a:gd name="T101" fmla="*/ T100 w 11874"/>
                  <a:gd name="T102" fmla="+- 0 678 287"/>
                  <a:gd name="T103" fmla="*/ 678 h 1142"/>
                  <a:gd name="T104" fmla="+- 0 10327 31"/>
                  <a:gd name="T105" fmla="*/ T104 w 11874"/>
                  <a:gd name="T106" fmla="+- 0 616 287"/>
                  <a:gd name="T107" fmla="*/ 616 h 1142"/>
                  <a:gd name="T108" fmla="+- 0 10801 31"/>
                  <a:gd name="T109" fmla="*/ T108 w 11874"/>
                  <a:gd name="T110" fmla="+- 0 570 287"/>
                  <a:gd name="T111" fmla="*/ 570 h 1142"/>
                  <a:gd name="T112" fmla="+- 0 11271 31"/>
                  <a:gd name="T113" fmla="*/ T112 w 11874"/>
                  <a:gd name="T114" fmla="+- 0 542 287"/>
                  <a:gd name="T115" fmla="*/ 542 h 1142"/>
                  <a:gd name="T116" fmla="+- 0 11736 31"/>
                  <a:gd name="T117" fmla="*/ T116 w 11874"/>
                  <a:gd name="T118" fmla="+- 0 538 287"/>
                  <a:gd name="T119" fmla="*/ 538 h 1142"/>
                  <a:gd name="T120" fmla="+- 0 11906 31"/>
                  <a:gd name="T121" fmla="*/ T120 w 11874"/>
                  <a:gd name="T122" fmla="+- 0 538 287"/>
                  <a:gd name="T123" fmla="*/ 538 h 1142"/>
                  <a:gd name="T124" fmla="+- 0 11906 31"/>
                  <a:gd name="T125" fmla="*/ T124 w 11874"/>
                  <a:gd name="T126" fmla="+- 0 291 287"/>
                  <a:gd name="T127" fmla="*/ 291 h 1142"/>
                  <a:gd name="T128" fmla="+- 0 11680 31"/>
                  <a:gd name="T129" fmla="*/ T128 w 11874"/>
                  <a:gd name="T130" fmla="+- 0 287 287"/>
                  <a:gd name="T131" fmla="*/ 287 h 114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</a:cxnLst>
                <a:rect l="0" t="0" r="r" b="b"/>
                <a:pathLst>
                  <a:path w="11874" h="1142">
                    <a:moveTo>
                      <a:pt x="11649" y="0"/>
                    </a:moveTo>
                    <a:lnTo>
                      <a:pt x="11186" y="19"/>
                    </a:lnTo>
                    <a:lnTo>
                      <a:pt x="10718" y="60"/>
                    </a:lnTo>
                    <a:lnTo>
                      <a:pt x="10247" y="120"/>
                    </a:lnTo>
                    <a:lnTo>
                      <a:pt x="9773" y="196"/>
                    </a:lnTo>
                    <a:lnTo>
                      <a:pt x="9296" y="283"/>
                    </a:lnTo>
                    <a:lnTo>
                      <a:pt x="7377" y="677"/>
                    </a:lnTo>
                    <a:lnTo>
                      <a:pt x="6897" y="769"/>
                    </a:lnTo>
                    <a:lnTo>
                      <a:pt x="6418" y="849"/>
                    </a:lnTo>
                    <a:lnTo>
                      <a:pt x="6144" y="890"/>
                    </a:lnTo>
                    <a:lnTo>
                      <a:pt x="5858" y="927"/>
                    </a:lnTo>
                    <a:lnTo>
                      <a:pt x="5561" y="961"/>
                    </a:lnTo>
                    <a:lnTo>
                      <a:pt x="5255" y="992"/>
                    </a:lnTo>
                    <a:lnTo>
                      <a:pt x="4940" y="1018"/>
                    </a:lnTo>
                    <a:lnTo>
                      <a:pt x="4618" y="1039"/>
                    </a:lnTo>
                    <a:lnTo>
                      <a:pt x="4289" y="1055"/>
                    </a:lnTo>
                    <a:lnTo>
                      <a:pt x="3956" y="1065"/>
                    </a:lnTo>
                    <a:lnTo>
                      <a:pt x="3619" y="1070"/>
                    </a:lnTo>
                    <a:lnTo>
                      <a:pt x="5239" y="1070"/>
                    </a:lnTo>
                    <a:lnTo>
                      <a:pt x="5552" y="1042"/>
                    </a:lnTo>
                    <a:lnTo>
                      <a:pt x="5854" y="1012"/>
                    </a:lnTo>
                    <a:lnTo>
                      <a:pt x="6428" y="945"/>
                    </a:lnTo>
                    <a:lnTo>
                      <a:pt x="6911" y="879"/>
                    </a:lnTo>
                    <a:lnTo>
                      <a:pt x="7396" y="802"/>
                    </a:lnTo>
                    <a:lnTo>
                      <a:pt x="9336" y="465"/>
                    </a:lnTo>
                    <a:lnTo>
                      <a:pt x="9817" y="391"/>
                    </a:lnTo>
                    <a:lnTo>
                      <a:pt x="10296" y="329"/>
                    </a:lnTo>
                    <a:lnTo>
                      <a:pt x="10770" y="283"/>
                    </a:lnTo>
                    <a:lnTo>
                      <a:pt x="11240" y="255"/>
                    </a:lnTo>
                    <a:lnTo>
                      <a:pt x="11705" y="251"/>
                    </a:lnTo>
                    <a:lnTo>
                      <a:pt x="11875" y="251"/>
                    </a:lnTo>
                    <a:lnTo>
                      <a:pt x="11875" y="4"/>
                    </a:lnTo>
                    <a:lnTo>
                      <a:pt x="11649" y="0"/>
                    </a:lnTo>
                  </a:path>
                </a:pathLst>
              </a:custGeom>
              <a:solidFill>
                <a:srgbClr val="8DC6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11" name="Freeform 10"/>
              <p:cNvSpPr>
                <a:spLocks/>
              </p:cNvSpPr>
              <p:nvPr/>
            </p:nvSpPr>
            <p:spPr bwMode="auto">
              <a:xfrm>
                <a:off x="31" y="287"/>
                <a:ext cx="11874" cy="1142"/>
              </a:xfrm>
              <a:custGeom>
                <a:avLst/>
                <a:gdLst>
                  <a:gd name="T0" fmla="+- 0 11906 31"/>
                  <a:gd name="T1" fmla="*/ T0 w 11874"/>
                  <a:gd name="T2" fmla="+- 0 538 287"/>
                  <a:gd name="T3" fmla="*/ 538 h 1142"/>
                  <a:gd name="T4" fmla="+- 0 11736 31"/>
                  <a:gd name="T5" fmla="*/ T4 w 11874"/>
                  <a:gd name="T6" fmla="+- 0 538 287"/>
                  <a:gd name="T7" fmla="*/ 538 h 1142"/>
                  <a:gd name="T8" fmla="+- 0 11906 31"/>
                  <a:gd name="T9" fmla="*/ T8 w 11874"/>
                  <a:gd name="T10" fmla="+- 0 545 287"/>
                  <a:gd name="T11" fmla="*/ 545 h 1142"/>
                  <a:gd name="T12" fmla="+- 0 11906 31"/>
                  <a:gd name="T13" fmla="*/ T12 w 11874"/>
                  <a:gd name="T14" fmla="+- 0 538 287"/>
                  <a:gd name="T15" fmla="*/ 538 h 114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1874" h="1142">
                    <a:moveTo>
                      <a:pt x="11875" y="251"/>
                    </a:moveTo>
                    <a:lnTo>
                      <a:pt x="11705" y="251"/>
                    </a:lnTo>
                    <a:lnTo>
                      <a:pt x="11875" y="258"/>
                    </a:lnTo>
                    <a:lnTo>
                      <a:pt x="11875" y="251"/>
                    </a:lnTo>
                  </a:path>
                </a:pathLst>
              </a:custGeom>
              <a:solidFill>
                <a:srgbClr val="8DC6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</p:grpSp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0" y="0"/>
              <a:ext cx="6957" cy="1271"/>
              <a:chOff x="0" y="0"/>
              <a:chExt cx="6957" cy="1271"/>
            </a:xfrm>
          </p:grpSpPr>
          <p:sp>
            <p:nvSpPr>
              <p:cNvPr id="7" name="Freeform 12"/>
              <p:cNvSpPr>
                <a:spLocks/>
              </p:cNvSpPr>
              <p:nvPr/>
            </p:nvSpPr>
            <p:spPr bwMode="auto">
              <a:xfrm>
                <a:off x="0" y="0"/>
                <a:ext cx="6957" cy="1271"/>
              </a:xfrm>
              <a:custGeom>
                <a:avLst/>
                <a:gdLst>
                  <a:gd name="T0" fmla="*/ 0 w 6957"/>
                  <a:gd name="T1" fmla="*/ 0 h 1271"/>
                  <a:gd name="T2" fmla="*/ 0 w 6957"/>
                  <a:gd name="T3" fmla="*/ 92 h 1271"/>
                  <a:gd name="T4" fmla="*/ 8 w 6957"/>
                  <a:gd name="T5" fmla="*/ 96 h 1271"/>
                  <a:gd name="T6" fmla="*/ 265 w 6957"/>
                  <a:gd name="T7" fmla="*/ 226 h 1271"/>
                  <a:gd name="T8" fmla="*/ 521 w 6957"/>
                  <a:gd name="T9" fmla="*/ 347 h 1271"/>
                  <a:gd name="T10" fmla="*/ 776 w 6957"/>
                  <a:gd name="T11" fmla="*/ 460 h 1271"/>
                  <a:gd name="T12" fmla="*/ 1029 w 6957"/>
                  <a:gd name="T13" fmla="*/ 565 h 1271"/>
                  <a:gd name="T14" fmla="*/ 1280 w 6957"/>
                  <a:gd name="T15" fmla="*/ 661 h 1271"/>
                  <a:gd name="T16" fmla="*/ 1530 w 6957"/>
                  <a:gd name="T17" fmla="*/ 750 h 1271"/>
                  <a:gd name="T18" fmla="*/ 1779 w 6957"/>
                  <a:gd name="T19" fmla="*/ 831 h 1271"/>
                  <a:gd name="T20" fmla="*/ 2027 w 6957"/>
                  <a:gd name="T21" fmla="*/ 905 h 1271"/>
                  <a:gd name="T22" fmla="*/ 2273 w 6957"/>
                  <a:gd name="T23" fmla="*/ 971 h 1271"/>
                  <a:gd name="T24" fmla="*/ 2518 w 6957"/>
                  <a:gd name="T25" fmla="*/ 1031 h 1271"/>
                  <a:gd name="T26" fmla="*/ 2762 w 6957"/>
                  <a:gd name="T27" fmla="*/ 1083 h 1271"/>
                  <a:gd name="T28" fmla="*/ 3005 w 6957"/>
                  <a:gd name="T29" fmla="*/ 1128 h 1271"/>
                  <a:gd name="T30" fmla="*/ 3247 w 6957"/>
                  <a:gd name="T31" fmla="*/ 1167 h 1271"/>
                  <a:gd name="T32" fmla="*/ 3487 w 6957"/>
                  <a:gd name="T33" fmla="*/ 1199 h 1271"/>
                  <a:gd name="T34" fmla="*/ 3727 w 6957"/>
                  <a:gd name="T35" fmla="*/ 1225 h 1271"/>
                  <a:gd name="T36" fmla="*/ 3966 w 6957"/>
                  <a:gd name="T37" fmla="*/ 1245 h 1271"/>
                  <a:gd name="T38" fmla="*/ 4204 w 6957"/>
                  <a:gd name="T39" fmla="*/ 1259 h 1271"/>
                  <a:gd name="T40" fmla="*/ 4441 w 6957"/>
                  <a:gd name="T41" fmla="*/ 1268 h 1271"/>
                  <a:gd name="T42" fmla="*/ 4677 w 6957"/>
                  <a:gd name="T43" fmla="*/ 1271 h 1271"/>
                  <a:gd name="T44" fmla="*/ 4792 w 6957"/>
                  <a:gd name="T45" fmla="*/ 1270 h 1271"/>
                  <a:gd name="T46" fmla="*/ 4908 w 6957"/>
                  <a:gd name="T47" fmla="*/ 1268 h 1271"/>
                  <a:gd name="T48" fmla="*/ 5023 w 6957"/>
                  <a:gd name="T49" fmla="*/ 1265 h 1271"/>
                  <a:gd name="T50" fmla="*/ 5138 w 6957"/>
                  <a:gd name="T51" fmla="*/ 1260 h 1271"/>
                  <a:gd name="T52" fmla="*/ 5252 w 6957"/>
                  <a:gd name="T53" fmla="*/ 1255 h 1271"/>
                  <a:gd name="T54" fmla="*/ 5367 w 6957"/>
                  <a:gd name="T55" fmla="*/ 1248 h 1271"/>
                  <a:gd name="T56" fmla="*/ 5481 w 6957"/>
                  <a:gd name="T57" fmla="*/ 1240 h 1271"/>
                  <a:gd name="T58" fmla="*/ 5596 w 6957"/>
                  <a:gd name="T59" fmla="*/ 1231 h 1271"/>
                  <a:gd name="T60" fmla="*/ 5824 w 6957"/>
                  <a:gd name="T61" fmla="*/ 1209 h 1271"/>
                  <a:gd name="T62" fmla="*/ 5847 w 6957"/>
                  <a:gd name="T63" fmla="*/ 1206 h 1271"/>
                  <a:gd name="T64" fmla="*/ 4933 w 6957"/>
                  <a:gd name="T65" fmla="*/ 1206 h 1271"/>
                  <a:gd name="T66" fmla="*/ 4683 w 6957"/>
                  <a:gd name="T67" fmla="*/ 1204 h 1271"/>
                  <a:gd name="T68" fmla="*/ 4433 w 6957"/>
                  <a:gd name="T69" fmla="*/ 1195 h 1271"/>
                  <a:gd name="T70" fmla="*/ 4181 w 6957"/>
                  <a:gd name="T71" fmla="*/ 1180 h 1271"/>
                  <a:gd name="T72" fmla="*/ 3929 w 6957"/>
                  <a:gd name="T73" fmla="*/ 1160 h 1271"/>
                  <a:gd name="T74" fmla="*/ 3676 w 6957"/>
                  <a:gd name="T75" fmla="*/ 1133 h 1271"/>
                  <a:gd name="T76" fmla="*/ 3422 w 6957"/>
                  <a:gd name="T77" fmla="*/ 1099 h 1271"/>
                  <a:gd name="T78" fmla="*/ 3167 w 6957"/>
                  <a:gd name="T79" fmla="*/ 1058 h 1271"/>
                  <a:gd name="T80" fmla="*/ 2911 w 6957"/>
                  <a:gd name="T81" fmla="*/ 1011 h 1271"/>
                  <a:gd name="T82" fmla="*/ 2654 w 6957"/>
                  <a:gd name="T83" fmla="*/ 956 h 1271"/>
                  <a:gd name="T84" fmla="*/ 2396 w 6957"/>
                  <a:gd name="T85" fmla="*/ 894 h 1271"/>
                  <a:gd name="T86" fmla="*/ 2137 w 6957"/>
                  <a:gd name="T87" fmla="*/ 825 h 1271"/>
                  <a:gd name="T88" fmla="*/ 1877 w 6957"/>
                  <a:gd name="T89" fmla="*/ 747 h 1271"/>
                  <a:gd name="T90" fmla="*/ 1615 w 6957"/>
                  <a:gd name="T91" fmla="*/ 662 h 1271"/>
                  <a:gd name="T92" fmla="*/ 1353 w 6957"/>
                  <a:gd name="T93" fmla="*/ 568 h 1271"/>
                  <a:gd name="T94" fmla="*/ 1089 w 6957"/>
                  <a:gd name="T95" fmla="*/ 466 h 1271"/>
                  <a:gd name="T96" fmla="*/ 824 w 6957"/>
                  <a:gd name="T97" fmla="*/ 356 h 1271"/>
                  <a:gd name="T98" fmla="*/ 557 w 6957"/>
                  <a:gd name="T99" fmla="*/ 237 h 1271"/>
                  <a:gd name="T100" fmla="*/ 289 w 6957"/>
                  <a:gd name="T101" fmla="*/ 108 h 1271"/>
                  <a:gd name="T102" fmla="*/ 77 w 6957"/>
                  <a:gd name="T103" fmla="*/ 0 h 1271"/>
                  <a:gd name="T104" fmla="*/ 0 w 6957"/>
                  <a:gd name="T105" fmla="*/ 0 h 1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57" h="1271">
                    <a:moveTo>
                      <a:pt x="0" y="0"/>
                    </a:moveTo>
                    <a:lnTo>
                      <a:pt x="0" y="92"/>
                    </a:lnTo>
                    <a:lnTo>
                      <a:pt x="8" y="96"/>
                    </a:lnTo>
                    <a:lnTo>
                      <a:pt x="265" y="226"/>
                    </a:lnTo>
                    <a:lnTo>
                      <a:pt x="521" y="347"/>
                    </a:lnTo>
                    <a:lnTo>
                      <a:pt x="776" y="460"/>
                    </a:lnTo>
                    <a:lnTo>
                      <a:pt x="1029" y="565"/>
                    </a:lnTo>
                    <a:lnTo>
                      <a:pt x="1280" y="661"/>
                    </a:lnTo>
                    <a:lnTo>
                      <a:pt x="1530" y="750"/>
                    </a:lnTo>
                    <a:lnTo>
                      <a:pt x="1779" y="831"/>
                    </a:lnTo>
                    <a:lnTo>
                      <a:pt x="2027" y="905"/>
                    </a:lnTo>
                    <a:lnTo>
                      <a:pt x="2273" y="971"/>
                    </a:lnTo>
                    <a:lnTo>
                      <a:pt x="2518" y="1031"/>
                    </a:lnTo>
                    <a:lnTo>
                      <a:pt x="2762" y="1083"/>
                    </a:lnTo>
                    <a:lnTo>
                      <a:pt x="3005" y="1128"/>
                    </a:lnTo>
                    <a:lnTo>
                      <a:pt x="3247" y="1167"/>
                    </a:lnTo>
                    <a:lnTo>
                      <a:pt x="3487" y="1199"/>
                    </a:lnTo>
                    <a:lnTo>
                      <a:pt x="3727" y="1225"/>
                    </a:lnTo>
                    <a:lnTo>
                      <a:pt x="3966" y="1245"/>
                    </a:lnTo>
                    <a:lnTo>
                      <a:pt x="4204" y="1259"/>
                    </a:lnTo>
                    <a:lnTo>
                      <a:pt x="4441" y="1268"/>
                    </a:lnTo>
                    <a:lnTo>
                      <a:pt x="4677" y="1271"/>
                    </a:lnTo>
                    <a:lnTo>
                      <a:pt x="4792" y="1270"/>
                    </a:lnTo>
                    <a:lnTo>
                      <a:pt x="4908" y="1268"/>
                    </a:lnTo>
                    <a:lnTo>
                      <a:pt x="5023" y="1265"/>
                    </a:lnTo>
                    <a:lnTo>
                      <a:pt x="5138" y="1260"/>
                    </a:lnTo>
                    <a:lnTo>
                      <a:pt x="5252" y="1255"/>
                    </a:lnTo>
                    <a:lnTo>
                      <a:pt x="5367" y="1248"/>
                    </a:lnTo>
                    <a:lnTo>
                      <a:pt x="5481" y="1240"/>
                    </a:lnTo>
                    <a:lnTo>
                      <a:pt x="5596" y="1231"/>
                    </a:lnTo>
                    <a:lnTo>
                      <a:pt x="5824" y="1209"/>
                    </a:lnTo>
                    <a:lnTo>
                      <a:pt x="5847" y="1206"/>
                    </a:lnTo>
                    <a:lnTo>
                      <a:pt x="4933" y="1206"/>
                    </a:lnTo>
                    <a:lnTo>
                      <a:pt x="4683" y="1204"/>
                    </a:lnTo>
                    <a:lnTo>
                      <a:pt x="4433" y="1195"/>
                    </a:lnTo>
                    <a:lnTo>
                      <a:pt x="4181" y="1180"/>
                    </a:lnTo>
                    <a:lnTo>
                      <a:pt x="3929" y="1160"/>
                    </a:lnTo>
                    <a:lnTo>
                      <a:pt x="3676" y="1133"/>
                    </a:lnTo>
                    <a:lnTo>
                      <a:pt x="3422" y="1099"/>
                    </a:lnTo>
                    <a:lnTo>
                      <a:pt x="3167" y="1058"/>
                    </a:lnTo>
                    <a:lnTo>
                      <a:pt x="2911" y="1011"/>
                    </a:lnTo>
                    <a:lnTo>
                      <a:pt x="2654" y="956"/>
                    </a:lnTo>
                    <a:lnTo>
                      <a:pt x="2396" y="894"/>
                    </a:lnTo>
                    <a:lnTo>
                      <a:pt x="2137" y="825"/>
                    </a:lnTo>
                    <a:lnTo>
                      <a:pt x="1877" y="747"/>
                    </a:lnTo>
                    <a:lnTo>
                      <a:pt x="1615" y="662"/>
                    </a:lnTo>
                    <a:lnTo>
                      <a:pt x="1353" y="568"/>
                    </a:lnTo>
                    <a:lnTo>
                      <a:pt x="1089" y="466"/>
                    </a:lnTo>
                    <a:lnTo>
                      <a:pt x="824" y="356"/>
                    </a:lnTo>
                    <a:lnTo>
                      <a:pt x="557" y="237"/>
                    </a:lnTo>
                    <a:lnTo>
                      <a:pt x="289" y="108"/>
                    </a:lnTo>
                    <a:lnTo>
                      <a:pt x="77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3DD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8" name="Freeform 13"/>
              <p:cNvSpPr>
                <a:spLocks/>
              </p:cNvSpPr>
              <p:nvPr/>
            </p:nvSpPr>
            <p:spPr bwMode="auto">
              <a:xfrm>
                <a:off x="0" y="0"/>
                <a:ext cx="6957" cy="1271"/>
              </a:xfrm>
              <a:custGeom>
                <a:avLst/>
                <a:gdLst>
                  <a:gd name="T0" fmla="*/ 6957 w 6957"/>
                  <a:gd name="T1" fmla="*/ 1038 h 1271"/>
                  <a:gd name="T2" fmla="*/ 6856 w 6957"/>
                  <a:gd name="T3" fmla="*/ 1054 h 1271"/>
                  <a:gd name="T4" fmla="*/ 6655 w 6957"/>
                  <a:gd name="T5" fmla="*/ 1083 h 1271"/>
                  <a:gd name="T6" fmla="*/ 6555 w 6957"/>
                  <a:gd name="T7" fmla="*/ 1096 h 1271"/>
                  <a:gd name="T8" fmla="*/ 6353 w 6957"/>
                  <a:gd name="T9" fmla="*/ 1121 h 1271"/>
                  <a:gd name="T10" fmla="*/ 6151 w 6957"/>
                  <a:gd name="T11" fmla="*/ 1143 h 1271"/>
                  <a:gd name="T12" fmla="*/ 5949 w 6957"/>
                  <a:gd name="T13" fmla="*/ 1162 h 1271"/>
                  <a:gd name="T14" fmla="*/ 5747 w 6957"/>
                  <a:gd name="T15" fmla="*/ 1178 h 1271"/>
                  <a:gd name="T16" fmla="*/ 5544 w 6957"/>
                  <a:gd name="T17" fmla="*/ 1190 h 1271"/>
                  <a:gd name="T18" fmla="*/ 5341 w 6957"/>
                  <a:gd name="T19" fmla="*/ 1199 h 1271"/>
                  <a:gd name="T20" fmla="*/ 5137 w 6957"/>
                  <a:gd name="T21" fmla="*/ 1205 h 1271"/>
                  <a:gd name="T22" fmla="*/ 4933 w 6957"/>
                  <a:gd name="T23" fmla="*/ 1206 h 1271"/>
                  <a:gd name="T24" fmla="*/ 5847 w 6957"/>
                  <a:gd name="T25" fmla="*/ 1206 h 1271"/>
                  <a:gd name="T26" fmla="*/ 6051 w 6957"/>
                  <a:gd name="T27" fmla="*/ 1183 h 1271"/>
                  <a:gd name="T28" fmla="*/ 6279 w 6957"/>
                  <a:gd name="T29" fmla="*/ 1153 h 1271"/>
                  <a:gd name="T30" fmla="*/ 6505 w 6957"/>
                  <a:gd name="T31" fmla="*/ 1118 h 1271"/>
                  <a:gd name="T32" fmla="*/ 6715 w 6957"/>
                  <a:gd name="T33" fmla="*/ 1083 h 1271"/>
                  <a:gd name="T34" fmla="*/ 6957 w 6957"/>
                  <a:gd name="T35" fmla="*/ 1038 h 1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6957" h="1271">
                    <a:moveTo>
                      <a:pt x="6957" y="1038"/>
                    </a:moveTo>
                    <a:lnTo>
                      <a:pt x="6856" y="1054"/>
                    </a:lnTo>
                    <a:lnTo>
                      <a:pt x="6655" y="1083"/>
                    </a:lnTo>
                    <a:lnTo>
                      <a:pt x="6555" y="1096"/>
                    </a:lnTo>
                    <a:lnTo>
                      <a:pt x="6353" y="1121"/>
                    </a:lnTo>
                    <a:lnTo>
                      <a:pt x="6151" y="1143"/>
                    </a:lnTo>
                    <a:lnTo>
                      <a:pt x="5949" y="1162"/>
                    </a:lnTo>
                    <a:lnTo>
                      <a:pt x="5747" y="1178"/>
                    </a:lnTo>
                    <a:lnTo>
                      <a:pt x="5544" y="1190"/>
                    </a:lnTo>
                    <a:lnTo>
                      <a:pt x="5341" y="1199"/>
                    </a:lnTo>
                    <a:lnTo>
                      <a:pt x="5137" y="1205"/>
                    </a:lnTo>
                    <a:lnTo>
                      <a:pt x="4933" y="1206"/>
                    </a:lnTo>
                    <a:lnTo>
                      <a:pt x="5847" y="1206"/>
                    </a:lnTo>
                    <a:lnTo>
                      <a:pt x="6051" y="1183"/>
                    </a:lnTo>
                    <a:lnTo>
                      <a:pt x="6279" y="1153"/>
                    </a:lnTo>
                    <a:lnTo>
                      <a:pt x="6505" y="1118"/>
                    </a:lnTo>
                    <a:lnTo>
                      <a:pt x="6715" y="1083"/>
                    </a:lnTo>
                    <a:lnTo>
                      <a:pt x="6957" y="1038"/>
                    </a:lnTo>
                  </a:path>
                </a:pathLst>
              </a:custGeom>
              <a:solidFill>
                <a:srgbClr val="C3DD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6" name="Group 14"/>
          <p:cNvGrpSpPr>
            <a:grpSpLocks/>
          </p:cNvGrpSpPr>
          <p:nvPr/>
        </p:nvGrpSpPr>
        <p:grpSpPr bwMode="auto">
          <a:xfrm rot="10800000">
            <a:off x="0" y="6115478"/>
            <a:ext cx="13526218" cy="718881"/>
            <a:chOff x="0" y="0"/>
            <a:chExt cx="11906" cy="1509"/>
          </a:xfrm>
        </p:grpSpPr>
        <p:grpSp>
          <p:nvGrpSpPr>
            <p:cNvPr id="15" name="Group 15"/>
            <p:cNvGrpSpPr>
              <a:grpSpLocks/>
            </p:cNvGrpSpPr>
            <p:nvPr/>
          </p:nvGrpSpPr>
          <p:grpSpPr bwMode="auto">
            <a:xfrm>
              <a:off x="1829" y="537"/>
              <a:ext cx="10077" cy="962"/>
              <a:chOff x="1829" y="537"/>
              <a:chExt cx="10077" cy="962"/>
            </a:xfrm>
          </p:grpSpPr>
          <p:sp>
            <p:nvSpPr>
              <p:cNvPr id="24" name="Freeform 4"/>
              <p:cNvSpPr>
                <a:spLocks/>
              </p:cNvSpPr>
              <p:nvPr/>
            </p:nvSpPr>
            <p:spPr bwMode="auto">
              <a:xfrm>
                <a:off x="1829" y="537"/>
                <a:ext cx="10077" cy="962"/>
              </a:xfrm>
              <a:custGeom>
                <a:avLst/>
                <a:gdLst>
                  <a:gd name="T0" fmla="+- 0 1829 1829"/>
                  <a:gd name="T1" fmla="*/ T0 w 10077"/>
                  <a:gd name="T2" fmla="+- 0 1319 537"/>
                  <a:gd name="T3" fmla="*/ 1319 h 962"/>
                  <a:gd name="T4" fmla="+- 0 2057 1829"/>
                  <a:gd name="T5" fmla="*/ T4 w 10077"/>
                  <a:gd name="T6" fmla="+- 0 1354 537"/>
                  <a:gd name="T7" fmla="*/ 1354 h 962"/>
                  <a:gd name="T8" fmla="+- 0 2287 1829"/>
                  <a:gd name="T9" fmla="*/ T8 w 10077"/>
                  <a:gd name="T10" fmla="+- 0 1385 537"/>
                  <a:gd name="T11" fmla="*/ 1385 h 962"/>
                  <a:gd name="T12" fmla="+- 0 2518 1829"/>
                  <a:gd name="T13" fmla="*/ T12 w 10077"/>
                  <a:gd name="T14" fmla="+- 0 1412 537"/>
                  <a:gd name="T15" fmla="*/ 1412 h 962"/>
                  <a:gd name="T16" fmla="+- 0 2749 1829"/>
                  <a:gd name="T17" fmla="*/ T16 w 10077"/>
                  <a:gd name="T18" fmla="+- 0 1435 537"/>
                  <a:gd name="T19" fmla="*/ 1435 h 962"/>
                  <a:gd name="T20" fmla="+- 0 2980 1829"/>
                  <a:gd name="T21" fmla="*/ T20 w 10077"/>
                  <a:gd name="T22" fmla="+- 0 1454 537"/>
                  <a:gd name="T23" fmla="*/ 1454 h 962"/>
                  <a:gd name="T24" fmla="+- 0 3212 1829"/>
                  <a:gd name="T25" fmla="*/ T24 w 10077"/>
                  <a:gd name="T26" fmla="+- 0 1469 537"/>
                  <a:gd name="T27" fmla="*/ 1469 h 962"/>
                  <a:gd name="T28" fmla="+- 0 3443 1829"/>
                  <a:gd name="T29" fmla="*/ T28 w 10077"/>
                  <a:gd name="T30" fmla="+- 0 1481 537"/>
                  <a:gd name="T31" fmla="*/ 1481 h 962"/>
                  <a:gd name="T32" fmla="+- 0 3673 1829"/>
                  <a:gd name="T33" fmla="*/ T32 w 10077"/>
                  <a:gd name="T34" fmla="+- 0 1490 537"/>
                  <a:gd name="T35" fmla="*/ 1490 h 962"/>
                  <a:gd name="T36" fmla="+- 0 3901 1829"/>
                  <a:gd name="T37" fmla="*/ T36 w 10077"/>
                  <a:gd name="T38" fmla="+- 0 1496 537"/>
                  <a:gd name="T39" fmla="*/ 1496 h 962"/>
                  <a:gd name="T40" fmla="+- 0 4129 1829"/>
                  <a:gd name="T41" fmla="*/ T40 w 10077"/>
                  <a:gd name="T42" fmla="+- 0 1499 537"/>
                  <a:gd name="T43" fmla="*/ 1499 h 962"/>
                  <a:gd name="T44" fmla="+- 0 4354 1829"/>
                  <a:gd name="T45" fmla="*/ T44 w 10077"/>
                  <a:gd name="T46" fmla="+- 0 1499 537"/>
                  <a:gd name="T47" fmla="*/ 1499 h 962"/>
                  <a:gd name="T48" fmla="+- 0 4577 1829"/>
                  <a:gd name="T49" fmla="*/ T48 w 10077"/>
                  <a:gd name="T50" fmla="+- 0 1497 537"/>
                  <a:gd name="T51" fmla="*/ 1497 h 962"/>
                  <a:gd name="T52" fmla="+- 0 5015 1829"/>
                  <a:gd name="T53" fmla="*/ T52 w 10077"/>
                  <a:gd name="T54" fmla="+- 0 1487 537"/>
                  <a:gd name="T55" fmla="*/ 1487 h 962"/>
                  <a:gd name="T56" fmla="+- 0 5439 1829"/>
                  <a:gd name="T57" fmla="*/ T56 w 10077"/>
                  <a:gd name="T58" fmla="+- 0 1469 537"/>
                  <a:gd name="T59" fmla="*/ 1469 h 962"/>
                  <a:gd name="T60" fmla="+- 0 5847 1829"/>
                  <a:gd name="T61" fmla="*/ T60 w 10077"/>
                  <a:gd name="T62" fmla="+- 0 1446 537"/>
                  <a:gd name="T63" fmla="*/ 1446 h 962"/>
                  <a:gd name="T64" fmla="+- 0 6085 1829"/>
                  <a:gd name="T65" fmla="*/ T64 w 10077"/>
                  <a:gd name="T66" fmla="+- 0 1429 537"/>
                  <a:gd name="T67" fmla="*/ 1429 h 962"/>
                  <a:gd name="T68" fmla="+- 0 3524 1829"/>
                  <a:gd name="T69" fmla="*/ T68 w 10077"/>
                  <a:gd name="T70" fmla="+- 0 1429 537"/>
                  <a:gd name="T71" fmla="*/ 1429 h 962"/>
                  <a:gd name="T72" fmla="+- 0 3281 1829"/>
                  <a:gd name="T73" fmla="*/ T72 w 10077"/>
                  <a:gd name="T74" fmla="+- 0 1426 537"/>
                  <a:gd name="T75" fmla="*/ 1426 h 962"/>
                  <a:gd name="T76" fmla="+- 0 3038 1829"/>
                  <a:gd name="T77" fmla="*/ T76 w 10077"/>
                  <a:gd name="T78" fmla="+- 0 1419 537"/>
                  <a:gd name="T79" fmla="*/ 1419 h 962"/>
                  <a:gd name="T80" fmla="+- 0 2795 1829"/>
                  <a:gd name="T81" fmla="*/ T80 w 10077"/>
                  <a:gd name="T82" fmla="+- 0 1408 537"/>
                  <a:gd name="T83" fmla="*/ 1408 h 962"/>
                  <a:gd name="T84" fmla="+- 0 2551 1829"/>
                  <a:gd name="T85" fmla="*/ T84 w 10077"/>
                  <a:gd name="T86" fmla="+- 0 1393 537"/>
                  <a:gd name="T87" fmla="*/ 1393 h 962"/>
                  <a:gd name="T88" fmla="+- 0 2309 1829"/>
                  <a:gd name="T89" fmla="*/ T88 w 10077"/>
                  <a:gd name="T90" fmla="+- 0 1373 537"/>
                  <a:gd name="T91" fmla="*/ 1373 h 962"/>
                  <a:gd name="T92" fmla="+- 0 2068 1829"/>
                  <a:gd name="T93" fmla="*/ T92 w 10077"/>
                  <a:gd name="T94" fmla="+- 0 1348 537"/>
                  <a:gd name="T95" fmla="*/ 1348 h 962"/>
                  <a:gd name="T96" fmla="+- 0 1829 1829"/>
                  <a:gd name="T97" fmla="*/ T96 w 10077"/>
                  <a:gd name="T98" fmla="+- 0 1319 537"/>
                  <a:gd name="T99" fmla="*/ 1319 h 96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</a:cxnLst>
                <a:rect l="0" t="0" r="r" b="b"/>
                <a:pathLst>
                  <a:path w="10077" h="962">
                    <a:moveTo>
                      <a:pt x="0" y="782"/>
                    </a:moveTo>
                    <a:lnTo>
                      <a:pt x="228" y="817"/>
                    </a:lnTo>
                    <a:lnTo>
                      <a:pt x="458" y="848"/>
                    </a:lnTo>
                    <a:lnTo>
                      <a:pt x="689" y="875"/>
                    </a:lnTo>
                    <a:lnTo>
                      <a:pt x="920" y="898"/>
                    </a:lnTo>
                    <a:lnTo>
                      <a:pt x="1151" y="917"/>
                    </a:lnTo>
                    <a:lnTo>
                      <a:pt x="1383" y="932"/>
                    </a:lnTo>
                    <a:lnTo>
                      <a:pt x="1614" y="944"/>
                    </a:lnTo>
                    <a:lnTo>
                      <a:pt x="1844" y="953"/>
                    </a:lnTo>
                    <a:lnTo>
                      <a:pt x="2072" y="959"/>
                    </a:lnTo>
                    <a:lnTo>
                      <a:pt x="2300" y="962"/>
                    </a:lnTo>
                    <a:lnTo>
                      <a:pt x="2525" y="962"/>
                    </a:lnTo>
                    <a:lnTo>
                      <a:pt x="2748" y="960"/>
                    </a:lnTo>
                    <a:lnTo>
                      <a:pt x="3186" y="950"/>
                    </a:lnTo>
                    <a:lnTo>
                      <a:pt x="3610" y="932"/>
                    </a:lnTo>
                    <a:lnTo>
                      <a:pt x="4018" y="909"/>
                    </a:lnTo>
                    <a:lnTo>
                      <a:pt x="4256" y="892"/>
                    </a:lnTo>
                    <a:lnTo>
                      <a:pt x="1695" y="892"/>
                    </a:lnTo>
                    <a:lnTo>
                      <a:pt x="1452" y="889"/>
                    </a:lnTo>
                    <a:lnTo>
                      <a:pt x="1209" y="882"/>
                    </a:lnTo>
                    <a:lnTo>
                      <a:pt x="966" y="871"/>
                    </a:lnTo>
                    <a:lnTo>
                      <a:pt x="722" y="856"/>
                    </a:lnTo>
                    <a:lnTo>
                      <a:pt x="480" y="836"/>
                    </a:lnTo>
                    <a:lnTo>
                      <a:pt x="239" y="811"/>
                    </a:lnTo>
                    <a:lnTo>
                      <a:pt x="0" y="782"/>
                    </a:lnTo>
                  </a:path>
                </a:pathLst>
              </a:custGeom>
              <a:solidFill>
                <a:srgbClr val="C3DD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25" name="Freeform 5"/>
              <p:cNvSpPr>
                <a:spLocks/>
              </p:cNvSpPr>
              <p:nvPr/>
            </p:nvSpPr>
            <p:spPr bwMode="auto">
              <a:xfrm>
                <a:off x="1829" y="537"/>
                <a:ext cx="10077" cy="962"/>
              </a:xfrm>
              <a:custGeom>
                <a:avLst/>
                <a:gdLst>
                  <a:gd name="T0" fmla="+- 0 11692 1829"/>
                  <a:gd name="T1" fmla="*/ T0 w 10077"/>
                  <a:gd name="T2" fmla="+- 0 537 537"/>
                  <a:gd name="T3" fmla="*/ 537 h 962"/>
                  <a:gd name="T4" fmla="+- 0 11231 1829"/>
                  <a:gd name="T5" fmla="*/ T4 w 10077"/>
                  <a:gd name="T6" fmla="+- 0 544 537"/>
                  <a:gd name="T7" fmla="*/ 544 h 962"/>
                  <a:gd name="T8" fmla="+- 0 10765 1829"/>
                  <a:gd name="T9" fmla="*/ T8 w 10077"/>
                  <a:gd name="T10" fmla="+- 0 573 537"/>
                  <a:gd name="T11" fmla="*/ 573 h 962"/>
                  <a:gd name="T12" fmla="+- 0 10294 1829"/>
                  <a:gd name="T13" fmla="*/ T12 w 10077"/>
                  <a:gd name="T14" fmla="+- 0 620 537"/>
                  <a:gd name="T15" fmla="*/ 620 h 962"/>
                  <a:gd name="T16" fmla="+- 0 9819 1829"/>
                  <a:gd name="T17" fmla="*/ T16 w 10077"/>
                  <a:gd name="T18" fmla="+- 0 683 537"/>
                  <a:gd name="T19" fmla="*/ 683 h 962"/>
                  <a:gd name="T20" fmla="+- 0 9342 1829"/>
                  <a:gd name="T21" fmla="*/ T20 w 10077"/>
                  <a:gd name="T22" fmla="+- 0 756 537"/>
                  <a:gd name="T23" fmla="*/ 756 h 962"/>
                  <a:gd name="T24" fmla="+- 0 7419 1829"/>
                  <a:gd name="T25" fmla="*/ T24 w 10077"/>
                  <a:gd name="T26" fmla="+- 0 1090 537"/>
                  <a:gd name="T27" fmla="*/ 1090 h 962"/>
                  <a:gd name="T28" fmla="+- 0 6938 1829"/>
                  <a:gd name="T29" fmla="*/ T28 w 10077"/>
                  <a:gd name="T30" fmla="+- 0 1166 537"/>
                  <a:gd name="T31" fmla="*/ 1166 h 962"/>
                  <a:gd name="T32" fmla="+- 0 6459 1829"/>
                  <a:gd name="T33" fmla="*/ T32 w 10077"/>
                  <a:gd name="T34" fmla="+- 0 1232 537"/>
                  <a:gd name="T35" fmla="*/ 1232 h 962"/>
                  <a:gd name="T36" fmla="+- 0 6258 1829"/>
                  <a:gd name="T37" fmla="*/ T36 w 10077"/>
                  <a:gd name="T38" fmla="+- 0 1257 537"/>
                  <a:gd name="T39" fmla="*/ 1257 h 962"/>
                  <a:gd name="T40" fmla="+- 0 5841 1829"/>
                  <a:gd name="T41" fmla="*/ T40 w 10077"/>
                  <a:gd name="T42" fmla="+- 0 1304 537"/>
                  <a:gd name="T43" fmla="*/ 1304 h 962"/>
                  <a:gd name="T44" fmla="+- 0 5403 1829"/>
                  <a:gd name="T45" fmla="*/ T44 w 10077"/>
                  <a:gd name="T46" fmla="+- 0 1346 537"/>
                  <a:gd name="T47" fmla="*/ 1346 h 962"/>
                  <a:gd name="T48" fmla="+- 0 4950 1829"/>
                  <a:gd name="T49" fmla="*/ T48 w 10077"/>
                  <a:gd name="T50" fmla="+- 0 1381 537"/>
                  <a:gd name="T51" fmla="*/ 1381 h 962"/>
                  <a:gd name="T52" fmla="+- 0 4718 1829"/>
                  <a:gd name="T53" fmla="*/ T52 w 10077"/>
                  <a:gd name="T54" fmla="+- 0 1396 537"/>
                  <a:gd name="T55" fmla="*/ 1396 h 962"/>
                  <a:gd name="T56" fmla="+- 0 4483 1829"/>
                  <a:gd name="T57" fmla="*/ T56 w 10077"/>
                  <a:gd name="T58" fmla="+- 0 1408 537"/>
                  <a:gd name="T59" fmla="*/ 1408 h 962"/>
                  <a:gd name="T60" fmla="+- 0 4246 1829"/>
                  <a:gd name="T61" fmla="*/ T60 w 10077"/>
                  <a:gd name="T62" fmla="+- 0 1418 537"/>
                  <a:gd name="T63" fmla="*/ 1418 h 962"/>
                  <a:gd name="T64" fmla="+- 0 4007 1829"/>
                  <a:gd name="T65" fmla="*/ T64 w 10077"/>
                  <a:gd name="T66" fmla="+- 0 1425 537"/>
                  <a:gd name="T67" fmla="*/ 1425 h 962"/>
                  <a:gd name="T68" fmla="+- 0 3766 1829"/>
                  <a:gd name="T69" fmla="*/ T68 w 10077"/>
                  <a:gd name="T70" fmla="+- 0 1429 537"/>
                  <a:gd name="T71" fmla="*/ 1429 h 962"/>
                  <a:gd name="T72" fmla="+- 0 3524 1829"/>
                  <a:gd name="T73" fmla="*/ T72 w 10077"/>
                  <a:gd name="T74" fmla="+- 0 1429 537"/>
                  <a:gd name="T75" fmla="*/ 1429 h 962"/>
                  <a:gd name="T76" fmla="+- 0 6085 1829"/>
                  <a:gd name="T77" fmla="*/ T76 w 10077"/>
                  <a:gd name="T78" fmla="+- 0 1429 537"/>
                  <a:gd name="T79" fmla="*/ 1429 h 962"/>
                  <a:gd name="T80" fmla="+- 0 6236 1829"/>
                  <a:gd name="T81" fmla="*/ T80 w 10077"/>
                  <a:gd name="T82" fmla="+- 0 1418 537"/>
                  <a:gd name="T83" fmla="*/ 1418 h 962"/>
                  <a:gd name="T84" fmla="+- 0 6719 1829"/>
                  <a:gd name="T85" fmla="*/ T84 w 10077"/>
                  <a:gd name="T86" fmla="+- 0 1374 537"/>
                  <a:gd name="T87" fmla="*/ 1374 h 962"/>
                  <a:gd name="T88" fmla="+- 0 7205 1829"/>
                  <a:gd name="T89" fmla="*/ T88 w 10077"/>
                  <a:gd name="T90" fmla="+- 0 1320 537"/>
                  <a:gd name="T91" fmla="*/ 1320 h 962"/>
                  <a:gd name="T92" fmla="+- 0 9149 1829"/>
                  <a:gd name="T93" fmla="*/ T92 w 10077"/>
                  <a:gd name="T94" fmla="+- 0 1075 537"/>
                  <a:gd name="T95" fmla="*/ 1075 h 962"/>
                  <a:gd name="T96" fmla="+- 0 9631 1829"/>
                  <a:gd name="T97" fmla="*/ T96 w 10077"/>
                  <a:gd name="T98" fmla="+- 0 1024 537"/>
                  <a:gd name="T99" fmla="*/ 1024 h 962"/>
                  <a:gd name="T100" fmla="+- 0 10110 1829"/>
                  <a:gd name="T101" fmla="*/ T100 w 10077"/>
                  <a:gd name="T102" fmla="+- 0 985 537"/>
                  <a:gd name="T103" fmla="*/ 985 h 962"/>
                  <a:gd name="T104" fmla="+- 0 10584 1829"/>
                  <a:gd name="T105" fmla="*/ T104 w 10077"/>
                  <a:gd name="T106" fmla="+- 0 961 537"/>
                  <a:gd name="T107" fmla="*/ 961 h 962"/>
                  <a:gd name="T108" fmla="+- 0 11053 1829"/>
                  <a:gd name="T109" fmla="*/ T108 w 10077"/>
                  <a:gd name="T110" fmla="+- 0 956 537"/>
                  <a:gd name="T111" fmla="*/ 956 h 962"/>
                  <a:gd name="T112" fmla="+- 0 11905 1829"/>
                  <a:gd name="T113" fmla="*/ T112 w 10077"/>
                  <a:gd name="T114" fmla="+- 0 956 537"/>
                  <a:gd name="T115" fmla="*/ 956 h 962"/>
                  <a:gd name="T116" fmla="+- 0 11905 1829"/>
                  <a:gd name="T117" fmla="*/ T116 w 10077"/>
                  <a:gd name="T118" fmla="+- 0 546 537"/>
                  <a:gd name="T119" fmla="*/ 546 h 962"/>
                  <a:gd name="T120" fmla="+- 0 11692 1829"/>
                  <a:gd name="T121" fmla="*/ T120 w 10077"/>
                  <a:gd name="T122" fmla="+- 0 537 537"/>
                  <a:gd name="T123" fmla="*/ 537 h 96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</a:cxnLst>
                <a:rect l="0" t="0" r="r" b="b"/>
                <a:pathLst>
                  <a:path w="10077" h="962">
                    <a:moveTo>
                      <a:pt x="9863" y="0"/>
                    </a:moveTo>
                    <a:lnTo>
                      <a:pt x="9402" y="7"/>
                    </a:lnTo>
                    <a:lnTo>
                      <a:pt x="8936" y="36"/>
                    </a:lnTo>
                    <a:lnTo>
                      <a:pt x="8465" y="83"/>
                    </a:lnTo>
                    <a:lnTo>
                      <a:pt x="7990" y="146"/>
                    </a:lnTo>
                    <a:lnTo>
                      <a:pt x="7513" y="219"/>
                    </a:lnTo>
                    <a:lnTo>
                      <a:pt x="5590" y="553"/>
                    </a:lnTo>
                    <a:lnTo>
                      <a:pt x="5109" y="629"/>
                    </a:lnTo>
                    <a:lnTo>
                      <a:pt x="4630" y="695"/>
                    </a:lnTo>
                    <a:lnTo>
                      <a:pt x="4429" y="720"/>
                    </a:lnTo>
                    <a:lnTo>
                      <a:pt x="4012" y="767"/>
                    </a:lnTo>
                    <a:lnTo>
                      <a:pt x="3574" y="809"/>
                    </a:lnTo>
                    <a:lnTo>
                      <a:pt x="3121" y="844"/>
                    </a:lnTo>
                    <a:lnTo>
                      <a:pt x="2889" y="859"/>
                    </a:lnTo>
                    <a:lnTo>
                      <a:pt x="2654" y="871"/>
                    </a:lnTo>
                    <a:lnTo>
                      <a:pt x="2417" y="881"/>
                    </a:lnTo>
                    <a:lnTo>
                      <a:pt x="2178" y="888"/>
                    </a:lnTo>
                    <a:lnTo>
                      <a:pt x="1937" y="892"/>
                    </a:lnTo>
                    <a:lnTo>
                      <a:pt x="1695" y="892"/>
                    </a:lnTo>
                    <a:lnTo>
                      <a:pt x="4256" y="892"/>
                    </a:lnTo>
                    <a:lnTo>
                      <a:pt x="4407" y="881"/>
                    </a:lnTo>
                    <a:lnTo>
                      <a:pt x="4890" y="837"/>
                    </a:lnTo>
                    <a:lnTo>
                      <a:pt x="5376" y="783"/>
                    </a:lnTo>
                    <a:lnTo>
                      <a:pt x="7320" y="538"/>
                    </a:lnTo>
                    <a:lnTo>
                      <a:pt x="7802" y="487"/>
                    </a:lnTo>
                    <a:lnTo>
                      <a:pt x="8281" y="448"/>
                    </a:lnTo>
                    <a:lnTo>
                      <a:pt x="8755" y="424"/>
                    </a:lnTo>
                    <a:lnTo>
                      <a:pt x="9224" y="419"/>
                    </a:lnTo>
                    <a:lnTo>
                      <a:pt x="10076" y="419"/>
                    </a:lnTo>
                    <a:lnTo>
                      <a:pt x="10076" y="9"/>
                    </a:lnTo>
                    <a:lnTo>
                      <a:pt x="9863" y="0"/>
                    </a:lnTo>
                  </a:path>
                </a:pathLst>
              </a:custGeom>
              <a:solidFill>
                <a:srgbClr val="C3DD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26" name="Freeform 6"/>
              <p:cNvSpPr>
                <a:spLocks/>
              </p:cNvSpPr>
              <p:nvPr/>
            </p:nvSpPr>
            <p:spPr bwMode="auto">
              <a:xfrm>
                <a:off x="1829" y="537"/>
                <a:ext cx="10077" cy="962"/>
              </a:xfrm>
              <a:custGeom>
                <a:avLst/>
                <a:gdLst>
                  <a:gd name="T0" fmla="+- 0 11905 1829"/>
                  <a:gd name="T1" fmla="*/ T0 w 10077"/>
                  <a:gd name="T2" fmla="+- 0 956 537"/>
                  <a:gd name="T3" fmla="*/ 956 h 962"/>
                  <a:gd name="T4" fmla="+- 0 11053 1829"/>
                  <a:gd name="T5" fmla="*/ T4 w 10077"/>
                  <a:gd name="T6" fmla="+- 0 956 537"/>
                  <a:gd name="T7" fmla="*/ 956 h 962"/>
                  <a:gd name="T8" fmla="+- 0 11516 1829"/>
                  <a:gd name="T9" fmla="*/ T8 w 10077"/>
                  <a:gd name="T10" fmla="+- 0 973 537"/>
                  <a:gd name="T11" fmla="*/ 973 h 962"/>
                  <a:gd name="T12" fmla="+- 0 11905 1829"/>
                  <a:gd name="T13" fmla="*/ T12 w 10077"/>
                  <a:gd name="T14" fmla="+- 0 1010 537"/>
                  <a:gd name="T15" fmla="*/ 1010 h 962"/>
                  <a:gd name="T16" fmla="+- 0 11905 1829"/>
                  <a:gd name="T17" fmla="*/ T16 w 10077"/>
                  <a:gd name="T18" fmla="+- 0 956 537"/>
                  <a:gd name="T19" fmla="*/ 956 h 96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0077" h="962">
                    <a:moveTo>
                      <a:pt x="10076" y="419"/>
                    </a:moveTo>
                    <a:lnTo>
                      <a:pt x="9224" y="419"/>
                    </a:lnTo>
                    <a:lnTo>
                      <a:pt x="9687" y="436"/>
                    </a:lnTo>
                    <a:lnTo>
                      <a:pt x="10076" y="473"/>
                    </a:lnTo>
                    <a:lnTo>
                      <a:pt x="10076" y="419"/>
                    </a:lnTo>
                  </a:path>
                </a:pathLst>
              </a:custGeom>
              <a:solidFill>
                <a:srgbClr val="C3DD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</p:grpSp>
        <p:grpSp>
          <p:nvGrpSpPr>
            <p:cNvPr id="16" name="Group 7"/>
            <p:cNvGrpSpPr>
              <a:grpSpLocks/>
            </p:cNvGrpSpPr>
            <p:nvPr/>
          </p:nvGrpSpPr>
          <p:grpSpPr bwMode="auto">
            <a:xfrm>
              <a:off x="31" y="287"/>
              <a:ext cx="11874" cy="1142"/>
              <a:chOff x="31" y="287"/>
              <a:chExt cx="11874" cy="1142"/>
            </a:xfrm>
          </p:grpSpPr>
          <p:sp>
            <p:nvSpPr>
              <p:cNvPr id="21" name="Freeform 20"/>
              <p:cNvSpPr>
                <a:spLocks/>
              </p:cNvSpPr>
              <p:nvPr/>
            </p:nvSpPr>
            <p:spPr bwMode="auto">
              <a:xfrm>
                <a:off x="31" y="287"/>
                <a:ext cx="11874" cy="1142"/>
              </a:xfrm>
              <a:custGeom>
                <a:avLst/>
                <a:gdLst>
                  <a:gd name="T0" fmla="+- 0 32 31"/>
                  <a:gd name="T1" fmla="*/ T0 w 11874"/>
                  <a:gd name="T2" fmla="+- 0 876 287"/>
                  <a:gd name="T3" fmla="*/ 876 h 1142"/>
                  <a:gd name="T4" fmla="+- 0 330 31"/>
                  <a:gd name="T5" fmla="*/ T4 w 11874"/>
                  <a:gd name="T6" fmla="+- 0 986 287"/>
                  <a:gd name="T7" fmla="*/ 986 h 1142"/>
                  <a:gd name="T8" fmla="+- 0 638 31"/>
                  <a:gd name="T9" fmla="*/ T8 w 11874"/>
                  <a:gd name="T10" fmla="+- 0 1079 287"/>
                  <a:gd name="T11" fmla="*/ 1079 h 1142"/>
                  <a:gd name="T12" fmla="+- 0 953 31"/>
                  <a:gd name="T13" fmla="*/ T12 w 11874"/>
                  <a:gd name="T14" fmla="+- 0 1160 287"/>
                  <a:gd name="T15" fmla="*/ 1160 h 1142"/>
                  <a:gd name="T16" fmla="+- 0 1275 31"/>
                  <a:gd name="T17" fmla="*/ T16 w 11874"/>
                  <a:gd name="T18" fmla="+- 0 1229 287"/>
                  <a:gd name="T19" fmla="*/ 1229 h 1142"/>
                  <a:gd name="T20" fmla="+- 0 1603 31"/>
                  <a:gd name="T21" fmla="*/ T20 w 11874"/>
                  <a:gd name="T22" fmla="+- 0 1286 287"/>
                  <a:gd name="T23" fmla="*/ 1286 h 1142"/>
                  <a:gd name="T24" fmla="+- 0 1936 31"/>
                  <a:gd name="T25" fmla="*/ T24 w 11874"/>
                  <a:gd name="T26" fmla="+- 0 1333 287"/>
                  <a:gd name="T27" fmla="*/ 1333 h 1142"/>
                  <a:gd name="T28" fmla="+- 0 2272 31"/>
                  <a:gd name="T29" fmla="*/ T28 w 11874"/>
                  <a:gd name="T30" fmla="+- 0 1370 287"/>
                  <a:gd name="T31" fmla="*/ 1370 h 1142"/>
                  <a:gd name="T32" fmla="+- 0 2610 31"/>
                  <a:gd name="T33" fmla="*/ T32 w 11874"/>
                  <a:gd name="T34" fmla="+- 0 1397 287"/>
                  <a:gd name="T35" fmla="*/ 1397 h 1142"/>
                  <a:gd name="T36" fmla="+- 0 2950 31"/>
                  <a:gd name="T37" fmla="*/ T36 w 11874"/>
                  <a:gd name="T38" fmla="+- 0 1416 287"/>
                  <a:gd name="T39" fmla="*/ 1416 h 1142"/>
                  <a:gd name="T40" fmla="+- 0 3290 31"/>
                  <a:gd name="T41" fmla="*/ T40 w 11874"/>
                  <a:gd name="T42" fmla="+- 0 1426 287"/>
                  <a:gd name="T43" fmla="*/ 1426 h 1142"/>
                  <a:gd name="T44" fmla="+- 0 3629 31"/>
                  <a:gd name="T45" fmla="*/ T44 w 11874"/>
                  <a:gd name="T46" fmla="+- 0 1429 287"/>
                  <a:gd name="T47" fmla="*/ 1429 h 1142"/>
                  <a:gd name="T48" fmla="+- 0 3966 31"/>
                  <a:gd name="T49" fmla="*/ T48 w 11874"/>
                  <a:gd name="T50" fmla="+- 0 1426 287"/>
                  <a:gd name="T51" fmla="*/ 1426 h 1142"/>
                  <a:gd name="T52" fmla="+- 0 4299 31"/>
                  <a:gd name="T53" fmla="*/ T52 w 11874"/>
                  <a:gd name="T54" fmla="+- 0 1416 287"/>
                  <a:gd name="T55" fmla="*/ 1416 h 1142"/>
                  <a:gd name="T56" fmla="+- 0 4629 31"/>
                  <a:gd name="T57" fmla="*/ T56 w 11874"/>
                  <a:gd name="T58" fmla="+- 0 1401 287"/>
                  <a:gd name="T59" fmla="*/ 1401 h 1142"/>
                  <a:gd name="T60" fmla="+- 0 4954 31"/>
                  <a:gd name="T61" fmla="*/ T60 w 11874"/>
                  <a:gd name="T62" fmla="+- 0 1381 287"/>
                  <a:gd name="T63" fmla="*/ 1381 h 1142"/>
                  <a:gd name="T64" fmla="+- 0 5270 31"/>
                  <a:gd name="T65" fmla="*/ T64 w 11874"/>
                  <a:gd name="T66" fmla="+- 0 1357 287"/>
                  <a:gd name="T67" fmla="*/ 1357 h 1142"/>
                  <a:gd name="T68" fmla="+- 0 3650 31"/>
                  <a:gd name="T69" fmla="*/ T68 w 11874"/>
                  <a:gd name="T70" fmla="+- 0 1357 287"/>
                  <a:gd name="T71" fmla="*/ 1357 h 1142"/>
                  <a:gd name="T72" fmla="+- 0 3310 31"/>
                  <a:gd name="T73" fmla="*/ T72 w 11874"/>
                  <a:gd name="T74" fmla="+- 0 1355 287"/>
                  <a:gd name="T75" fmla="*/ 1355 h 1142"/>
                  <a:gd name="T76" fmla="+- 0 2969 31"/>
                  <a:gd name="T77" fmla="*/ T76 w 11874"/>
                  <a:gd name="T78" fmla="+- 0 1346 287"/>
                  <a:gd name="T79" fmla="*/ 1346 h 1142"/>
                  <a:gd name="T80" fmla="+- 0 2628 31"/>
                  <a:gd name="T81" fmla="*/ T80 w 11874"/>
                  <a:gd name="T82" fmla="+- 0 1329 287"/>
                  <a:gd name="T83" fmla="*/ 1329 h 1142"/>
                  <a:gd name="T84" fmla="+- 0 2288 31"/>
                  <a:gd name="T85" fmla="*/ T84 w 11874"/>
                  <a:gd name="T86" fmla="+- 0 1305 287"/>
                  <a:gd name="T87" fmla="*/ 1305 h 1142"/>
                  <a:gd name="T88" fmla="+- 0 1950 31"/>
                  <a:gd name="T89" fmla="*/ T88 w 11874"/>
                  <a:gd name="T90" fmla="+- 0 1272 287"/>
                  <a:gd name="T91" fmla="*/ 1272 h 1142"/>
                  <a:gd name="T92" fmla="+- 0 1615 31"/>
                  <a:gd name="T93" fmla="*/ T92 w 11874"/>
                  <a:gd name="T94" fmla="+- 0 1231 287"/>
                  <a:gd name="T95" fmla="*/ 1231 h 1142"/>
                  <a:gd name="T96" fmla="+- 0 1285 31"/>
                  <a:gd name="T97" fmla="*/ T96 w 11874"/>
                  <a:gd name="T98" fmla="+- 0 1180 287"/>
                  <a:gd name="T99" fmla="*/ 1180 h 1142"/>
                  <a:gd name="T100" fmla="+- 0 960 31"/>
                  <a:gd name="T101" fmla="*/ T100 w 11874"/>
                  <a:gd name="T102" fmla="+- 0 1119 287"/>
                  <a:gd name="T103" fmla="*/ 1119 h 1142"/>
                  <a:gd name="T104" fmla="+- 0 643 31"/>
                  <a:gd name="T105" fmla="*/ T104 w 11874"/>
                  <a:gd name="T106" fmla="+- 0 1049 287"/>
                  <a:gd name="T107" fmla="*/ 1049 h 1142"/>
                  <a:gd name="T108" fmla="+- 0 333 31"/>
                  <a:gd name="T109" fmla="*/ T108 w 11874"/>
                  <a:gd name="T110" fmla="+- 0 968 287"/>
                  <a:gd name="T111" fmla="*/ 968 h 1142"/>
                  <a:gd name="T112" fmla="+- 0 32 31"/>
                  <a:gd name="T113" fmla="*/ T112 w 11874"/>
                  <a:gd name="T114" fmla="+- 0 876 287"/>
                  <a:gd name="T115" fmla="*/ 876 h 114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</a:cxnLst>
                <a:rect l="0" t="0" r="r" b="b"/>
                <a:pathLst>
                  <a:path w="11874" h="1142">
                    <a:moveTo>
                      <a:pt x="1" y="589"/>
                    </a:moveTo>
                    <a:lnTo>
                      <a:pt x="299" y="699"/>
                    </a:lnTo>
                    <a:lnTo>
                      <a:pt x="607" y="792"/>
                    </a:lnTo>
                    <a:lnTo>
                      <a:pt x="922" y="873"/>
                    </a:lnTo>
                    <a:lnTo>
                      <a:pt x="1244" y="942"/>
                    </a:lnTo>
                    <a:lnTo>
                      <a:pt x="1572" y="999"/>
                    </a:lnTo>
                    <a:lnTo>
                      <a:pt x="1905" y="1046"/>
                    </a:lnTo>
                    <a:lnTo>
                      <a:pt x="2241" y="1083"/>
                    </a:lnTo>
                    <a:lnTo>
                      <a:pt x="2579" y="1110"/>
                    </a:lnTo>
                    <a:lnTo>
                      <a:pt x="2919" y="1129"/>
                    </a:lnTo>
                    <a:lnTo>
                      <a:pt x="3259" y="1139"/>
                    </a:lnTo>
                    <a:lnTo>
                      <a:pt x="3598" y="1142"/>
                    </a:lnTo>
                    <a:lnTo>
                      <a:pt x="3935" y="1139"/>
                    </a:lnTo>
                    <a:lnTo>
                      <a:pt x="4268" y="1129"/>
                    </a:lnTo>
                    <a:lnTo>
                      <a:pt x="4598" y="1114"/>
                    </a:lnTo>
                    <a:lnTo>
                      <a:pt x="4923" y="1094"/>
                    </a:lnTo>
                    <a:lnTo>
                      <a:pt x="5239" y="1070"/>
                    </a:lnTo>
                    <a:lnTo>
                      <a:pt x="3619" y="1070"/>
                    </a:lnTo>
                    <a:lnTo>
                      <a:pt x="3279" y="1068"/>
                    </a:lnTo>
                    <a:lnTo>
                      <a:pt x="2938" y="1059"/>
                    </a:lnTo>
                    <a:lnTo>
                      <a:pt x="2597" y="1042"/>
                    </a:lnTo>
                    <a:lnTo>
                      <a:pt x="2257" y="1018"/>
                    </a:lnTo>
                    <a:lnTo>
                      <a:pt x="1919" y="985"/>
                    </a:lnTo>
                    <a:lnTo>
                      <a:pt x="1584" y="944"/>
                    </a:lnTo>
                    <a:lnTo>
                      <a:pt x="1254" y="893"/>
                    </a:lnTo>
                    <a:lnTo>
                      <a:pt x="929" y="832"/>
                    </a:lnTo>
                    <a:lnTo>
                      <a:pt x="612" y="762"/>
                    </a:lnTo>
                    <a:lnTo>
                      <a:pt x="302" y="681"/>
                    </a:lnTo>
                    <a:lnTo>
                      <a:pt x="1" y="589"/>
                    </a:lnTo>
                  </a:path>
                </a:pathLst>
              </a:custGeom>
              <a:solidFill>
                <a:srgbClr val="8DC6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22" name="Freeform 21"/>
              <p:cNvSpPr>
                <a:spLocks/>
              </p:cNvSpPr>
              <p:nvPr/>
            </p:nvSpPr>
            <p:spPr bwMode="auto">
              <a:xfrm>
                <a:off x="31" y="287"/>
                <a:ext cx="11874" cy="1142"/>
              </a:xfrm>
              <a:custGeom>
                <a:avLst/>
                <a:gdLst>
                  <a:gd name="T0" fmla="+- 0 11680 31"/>
                  <a:gd name="T1" fmla="*/ T0 w 11874"/>
                  <a:gd name="T2" fmla="+- 0 287 287"/>
                  <a:gd name="T3" fmla="*/ 287 h 1142"/>
                  <a:gd name="T4" fmla="+- 0 11217 31"/>
                  <a:gd name="T5" fmla="*/ T4 w 11874"/>
                  <a:gd name="T6" fmla="+- 0 306 287"/>
                  <a:gd name="T7" fmla="*/ 306 h 1142"/>
                  <a:gd name="T8" fmla="+- 0 10749 31"/>
                  <a:gd name="T9" fmla="*/ T8 w 11874"/>
                  <a:gd name="T10" fmla="+- 0 347 287"/>
                  <a:gd name="T11" fmla="*/ 347 h 1142"/>
                  <a:gd name="T12" fmla="+- 0 10278 31"/>
                  <a:gd name="T13" fmla="*/ T12 w 11874"/>
                  <a:gd name="T14" fmla="+- 0 407 287"/>
                  <a:gd name="T15" fmla="*/ 407 h 1142"/>
                  <a:gd name="T16" fmla="+- 0 9804 31"/>
                  <a:gd name="T17" fmla="*/ T16 w 11874"/>
                  <a:gd name="T18" fmla="+- 0 483 287"/>
                  <a:gd name="T19" fmla="*/ 483 h 1142"/>
                  <a:gd name="T20" fmla="+- 0 9327 31"/>
                  <a:gd name="T21" fmla="*/ T20 w 11874"/>
                  <a:gd name="T22" fmla="+- 0 570 287"/>
                  <a:gd name="T23" fmla="*/ 570 h 1142"/>
                  <a:gd name="T24" fmla="+- 0 7408 31"/>
                  <a:gd name="T25" fmla="*/ T24 w 11874"/>
                  <a:gd name="T26" fmla="+- 0 964 287"/>
                  <a:gd name="T27" fmla="*/ 964 h 1142"/>
                  <a:gd name="T28" fmla="+- 0 6928 31"/>
                  <a:gd name="T29" fmla="*/ T28 w 11874"/>
                  <a:gd name="T30" fmla="+- 0 1056 287"/>
                  <a:gd name="T31" fmla="*/ 1056 h 1142"/>
                  <a:gd name="T32" fmla="+- 0 6449 31"/>
                  <a:gd name="T33" fmla="*/ T32 w 11874"/>
                  <a:gd name="T34" fmla="+- 0 1136 287"/>
                  <a:gd name="T35" fmla="*/ 1136 h 1142"/>
                  <a:gd name="T36" fmla="+- 0 6175 31"/>
                  <a:gd name="T37" fmla="*/ T36 w 11874"/>
                  <a:gd name="T38" fmla="+- 0 1177 287"/>
                  <a:gd name="T39" fmla="*/ 1177 h 1142"/>
                  <a:gd name="T40" fmla="+- 0 5889 31"/>
                  <a:gd name="T41" fmla="*/ T40 w 11874"/>
                  <a:gd name="T42" fmla="+- 0 1214 287"/>
                  <a:gd name="T43" fmla="*/ 1214 h 1142"/>
                  <a:gd name="T44" fmla="+- 0 5592 31"/>
                  <a:gd name="T45" fmla="*/ T44 w 11874"/>
                  <a:gd name="T46" fmla="+- 0 1248 287"/>
                  <a:gd name="T47" fmla="*/ 1248 h 1142"/>
                  <a:gd name="T48" fmla="+- 0 5286 31"/>
                  <a:gd name="T49" fmla="*/ T48 w 11874"/>
                  <a:gd name="T50" fmla="+- 0 1279 287"/>
                  <a:gd name="T51" fmla="*/ 1279 h 1142"/>
                  <a:gd name="T52" fmla="+- 0 4971 31"/>
                  <a:gd name="T53" fmla="*/ T52 w 11874"/>
                  <a:gd name="T54" fmla="+- 0 1305 287"/>
                  <a:gd name="T55" fmla="*/ 1305 h 1142"/>
                  <a:gd name="T56" fmla="+- 0 4649 31"/>
                  <a:gd name="T57" fmla="*/ T56 w 11874"/>
                  <a:gd name="T58" fmla="+- 0 1326 287"/>
                  <a:gd name="T59" fmla="*/ 1326 h 1142"/>
                  <a:gd name="T60" fmla="+- 0 4320 31"/>
                  <a:gd name="T61" fmla="*/ T60 w 11874"/>
                  <a:gd name="T62" fmla="+- 0 1342 287"/>
                  <a:gd name="T63" fmla="*/ 1342 h 1142"/>
                  <a:gd name="T64" fmla="+- 0 3987 31"/>
                  <a:gd name="T65" fmla="*/ T64 w 11874"/>
                  <a:gd name="T66" fmla="+- 0 1352 287"/>
                  <a:gd name="T67" fmla="*/ 1352 h 1142"/>
                  <a:gd name="T68" fmla="+- 0 3650 31"/>
                  <a:gd name="T69" fmla="*/ T68 w 11874"/>
                  <a:gd name="T70" fmla="+- 0 1357 287"/>
                  <a:gd name="T71" fmla="*/ 1357 h 1142"/>
                  <a:gd name="T72" fmla="+- 0 5270 31"/>
                  <a:gd name="T73" fmla="*/ T72 w 11874"/>
                  <a:gd name="T74" fmla="+- 0 1357 287"/>
                  <a:gd name="T75" fmla="*/ 1357 h 1142"/>
                  <a:gd name="T76" fmla="+- 0 5583 31"/>
                  <a:gd name="T77" fmla="*/ T76 w 11874"/>
                  <a:gd name="T78" fmla="+- 0 1329 287"/>
                  <a:gd name="T79" fmla="*/ 1329 h 1142"/>
                  <a:gd name="T80" fmla="+- 0 5885 31"/>
                  <a:gd name="T81" fmla="*/ T80 w 11874"/>
                  <a:gd name="T82" fmla="+- 0 1299 287"/>
                  <a:gd name="T83" fmla="*/ 1299 h 1142"/>
                  <a:gd name="T84" fmla="+- 0 6459 31"/>
                  <a:gd name="T85" fmla="*/ T84 w 11874"/>
                  <a:gd name="T86" fmla="+- 0 1232 287"/>
                  <a:gd name="T87" fmla="*/ 1232 h 1142"/>
                  <a:gd name="T88" fmla="+- 0 6942 31"/>
                  <a:gd name="T89" fmla="*/ T88 w 11874"/>
                  <a:gd name="T90" fmla="+- 0 1166 287"/>
                  <a:gd name="T91" fmla="*/ 1166 h 1142"/>
                  <a:gd name="T92" fmla="+- 0 7427 31"/>
                  <a:gd name="T93" fmla="*/ T92 w 11874"/>
                  <a:gd name="T94" fmla="+- 0 1089 287"/>
                  <a:gd name="T95" fmla="*/ 1089 h 1142"/>
                  <a:gd name="T96" fmla="+- 0 9367 31"/>
                  <a:gd name="T97" fmla="*/ T96 w 11874"/>
                  <a:gd name="T98" fmla="+- 0 752 287"/>
                  <a:gd name="T99" fmla="*/ 752 h 1142"/>
                  <a:gd name="T100" fmla="+- 0 9848 31"/>
                  <a:gd name="T101" fmla="*/ T100 w 11874"/>
                  <a:gd name="T102" fmla="+- 0 678 287"/>
                  <a:gd name="T103" fmla="*/ 678 h 1142"/>
                  <a:gd name="T104" fmla="+- 0 10327 31"/>
                  <a:gd name="T105" fmla="*/ T104 w 11874"/>
                  <a:gd name="T106" fmla="+- 0 616 287"/>
                  <a:gd name="T107" fmla="*/ 616 h 1142"/>
                  <a:gd name="T108" fmla="+- 0 10801 31"/>
                  <a:gd name="T109" fmla="*/ T108 w 11874"/>
                  <a:gd name="T110" fmla="+- 0 570 287"/>
                  <a:gd name="T111" fmla="*/ 570 h 1142"/>
                  <a:gd name="T112" fmla="+- 0 11271 31"/>
                  <a:gd name="T113" fmla="*/ T112 w 11874"/>
                  <a:gd name="T114" fmla="+- 0 542 287"/>
                  <a:gd name="T115" fmla="*/ 542 h 1142"/>
                  <a:gd name="T116" fmla="+- 0 11736 31"/>
                  <a:gd name="T117" fmla="*/ T116 w 11874"/>
                  <a:gd name="T118" fmla="+- 0 538 287"/>
                  <a:gd name="T119" fmla="*/ 538 h 1142"/>
                  <a:gd name="T120" fmla="+- 0 11906 31"/>
                  <a:gd name="T121" fmla="*/ T120 w 11874"/>
                  <a:gd name="T122" fmla="+- 0 538 287"/>
                  <a:gd name="T123" fmla="*/ 538 h 1142"/>
                  <a:gd name="T124" fmla="+- 0 11906 31"/>
                  <a:gd name="T125" fmla="*/ T124 w 11874"/>
                  <a:gd name="T126" fmla="+- 0 291 287"/>
                  <a:gd name="T127" fmla="*/ 291 h 1142"/>
                  <a:gd name="T128" fmla="+- 0 11680 31"/>
                  <a:gd name="T129" fmla="*/ T128 w 11874"/>
                  <a:gd name="T130" fmla="+- 0 287 287"/>
                  <a:gd name="T131" fmla="*/ 287 h 114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  <a:cxn ang="0">
                    <a:pos x="T21" y="T23"/>
                  </a:cxn>
                  <a:cxn ang="0">
                    <a:pos x="T25" y="T27"/>
                  </a:cxn>
                  <a:cxn ang="0">
                    <a:pos x="T29" y="T31"/>
                  </a:cxn>
                  <a:cxn ang="0">
                    <a:pos x="T33" y="T35"/>
                  </a:cxn>
                  <a:cxn ang="0">
                    <a:pos x="T37" y="T39"/>
                  </a:cxn>
                  <a:cxn ang="0">
                    <a:pos x="T41" y="T43"/>
                  </a:cxn>
                  <a:cxn ang="0">
                    <a:pos x="T45" y="T47"/>
                  </a:cxn>
                  <a:cxn ang="0">
                    <a:pos x="T49" y="T51"/>
                  </a:cxn>
                  <a:cxn ang="0">
                    <a:pos x="T53" y="T55"/>
                  </a:cxn>
                  <a:cxn ang="0">
                    <a:pos x="T57" y="T59"/>
                  </a:cxn>
                  <a:cxn ang="0">
                    <a:pos x="T61" y="T63"/>
                  </a:cxn>
                  <a:cxn ang="0">
                    <a:pos x="T65" y="T67"/>
                  </a:cxn>
                  <a:cxn ang="0">
                    <a:pos x="T69" y="T71"/>
                  </a:cxn>
                  <a:cxn ang="0">
                    <a:pos x="T73" y="T75"/>
                  </a:cxn>
                  <a:cxn ang="0">
                    <a:pos x="T77" y="T79"/>
                  </a:cxn>
                  <a:cxn ang="0">
                    <a:pos x="T81" y="T83"/>
                  </a:cxn>
                  <a:cxn ang="0">
                    <a:pos x="T85" y="T87"/>
                  </a:cxn>
                  <a:cxn ang="0">
                    <a:pos x="T89" y="T91"/>
                  </a:cxn>
                  <a:cxn ang="0">
                    <a:pos x="T93" y="T95"/>
                  </a:cxn>
                  <a:cxn ang="0">
                    <a:pos x="T97" y="T99"/>
                  </a:cxn>
                  <a:cxn ang="0">
                    <a:pos x="T101" y="T103"/>
                  </a:cxn>
                  <a:cxn ang="0">
                    <a:pos x="T105" y="T107"/>
                  </a:cxn>
                  <a:cxn ang="0">
                    <a:pos x="T109" y="T111"/>
                  </a:cxn>
                  <a:cxn ang="0">
                    <a:pos x="T113" y="T115"/>
                  </a:cxn>
                  <a:cxn ang="0">
                    <a:pos x="T117" y="T119"/>
                  </a:cxn>
                  <a:cxn ang="0">
                    <a:pos x="T121" y="T123"/>
                  </a:cxn>
                  <a:cxn ang="0">
                    <a:pos x="T125" y="T127"/>
                  </a:cxn>
                  <a:cxn ang="0">
                    <a:pos x="T129" y="T131"/>
                  </a:cxn>
                </a:cxnLst>
                <a:rect l="0" t="0" r="r" b="b"/>
                <a:pathLst>
                  <a:path w="11874" h="1142">
                    <a:moveTo>
                      <a:pt x="11649" y="0"/>
                    </a:moveTo>
                    <a:lnTo>
                      <a:pt x="11186" y="19"/>
                    </a:lnTo>
                    <a:lnTo>
                      <a:pt x="10718" y="60"/>
                    </a:lnTo>
                    <a:lnTo>
                      <a:pt x="10247" y="120"/>
                    </a:lnTo>
                    <a:lnTo>
                      <a:pt x="9773" y="196"/>
                    </a:lnTo>
                    <a:lnTo>
                      <a:pt x="9296" y="283"/>
                    </a:lnTo>
                    <a:lnTo>
                      <a:pt x="7377" y="677"/>
                    </a:lnTo>
                    <a:lnTo>
                      <a:pt x="6897" y="769"/>
                    </a:lnTo>
                    <a:lnTo>
                      <a:pt x="6418" y="849"/>
                    </a:lnTo>
                    <a:lnTo>
                      <a:pt x="6144" y="890"/>
                    </a:lnTo>
                    <a:lnTo>
                      <a:pt x="5858" y="927"/>
                    </a:lnTo>
                    <a:lnTo>
                      <a:pt x="5561" y="961"/>
                    </a:lnTo>
                    <a:lnTo>
                      <a:pt x="5255" y="992"/>
                    </a:lnTo>
                    <a:lnTo>
                      <a:pt x="4940" y="1018"/>
                    </a:lnTo>
                    <a:lnTo>
                      <a:pt x="4618" y="1039"/>
                    </a:lnTo>
                    <a:lnTo>
                      <a:pt x="4289" y="1055"/>
                    </a:lnTo>
                    <a:lnTo>
                      <a:pt x="3956" y="1065"/>
                    </a:lnTo>
                    <a:lnTo>
                      <a:pt x="3619" y="1070"/>
                    </a:lnTo>
                    <a:lnTo>
                      <a:pt x="5239" y="1070"/>
                    </a:lnTo>
                    <a:lnTo>
                      <a:pt x="5552" y="1042"/>
                    </a:lnTo>
                    <a:lnTo>
                      <a:pt x="5854" y="1012"/>
                    </a:lnTo>
                    <a:lnTo>
                      <a:pt x="6428" y="945"/>
                    </a:lnTo>
                    <a:lnTo>
                      <a:pt x="6911" y="879"/>
                    </a:lnTo>
                    <a:lnTo>
                      <a:pt x="7396" y="802"/>
                    </a:lnTo>
                    <a:lnTo>
                      <a:pt x="9336" y="465"/>
                    </a:lnTo>
                    <a:lnTo>
                      <a:pt x="9817" y="391"/>
                    </a:lnTo>
                    <a:lnTo>
                      <a:pt x="10296" y="329"/>
                    </a:lnTo>
                    <a:lnTo>
                      <a:pt x="10770" y="283"/>
                    </a:lnTo>
                    <a:lnTo>
                      <a:pt x="11240" y="255"/>
                    </a:lnTo>
                    <a:lnTo>
                      <a:pt x="11705" y="251"/>
                    </a:lnTo>
                    <a:lnTo>
                      <a:pt x="11875" y="251"/>
                    </a:lnTo>
                    <a:lnTo>
                      <a:pt x="11875" y="4"/>
                    </a:lnTo>
                    <a:lnTo>
                      <a:pt x="11649" y="0"/>
                    </a:lnTo>
                  </a:path>
                </a:pathLst>
              </a:custGeom>
              <a:solidFill>
                <a:srgbClr val="8DC6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23" name="Freeform 22"/>
              <p:cNvSpPr>
                <a:spLocks/>
              </p:cNvSpPr>
              <p:nvPr/>
            </p:nvSpPr>
            <p:spPr bwMode="auto">
              <a:xfrm>
                <a:off x="31" y="287"/>
                <a:ext cx="11874" cy="1142"/>
              </a:xfrm>
              <a:custGeom>
                <a:avLst/>
                <a:gdLst>
                  <a:gd name="T0" fmla="+- 0 11906 31"/>
                  <a:gd name="T1" fmla="*/ T0 w 11874"/>
                  <a:gd name="T2" fmla="+- 0 538 287"/>
                  <a:gd name="T3" fmla="*/ 538 h 1142"/>
                  <a:gd name="T4" fmla="+- 0 11736 31"/>
                  <a:gd name="T5" fmla="*/ T4 w 11874"/>
                  <a:gd name="T6" fmla="+- 0 538 287"/>
                  <a:gd name="T7" fmla="*/ 538 h 1142"/>
                  <a:gd name="T8" fmla="+- 0 11906 31"/>
                  <a:gd name="T9" fmla="*/ T8 w 11874"/>
                  <a:gd name="T10" fmla="+- 0 545 287"/>
                  <a:gd name="T11" fmla="*/ 545 h 1142"/>
                  <a:gd name="T12" fmla="+- 0 11906 31"/>
                  <a:gd name="T13" fmla="*/ T12 w 11874"/>
                  <a:gd name="T14" fmla="+- 0 538 287"/>
                  <a:gd name="T15" fmla="*/ 538 h 114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1874" h="1142">
                    <a:moveTo>
                      <a:pt x="11875" y="251"/>
                    </a:moveTo>
                    <a:lnTo>
                      <a:pt x="11705" y="251"/>
                    </a:lnTo>
                    <a:lnTo>
                      <a:pt x="11875" y="258"/>
                    </a:lnTo>
                    <a:lnTo>
                      <a:pt x="11875" y="251"/>
                    </a:lnTo>
                  </a:path>
                </a:pathLst>
              </a:custGeom>
              <a:solidFill>
                <a:srgbClr val="8DC6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</p:grpSp>
        <p:grpSp>
          <p:nvGrpSpPr>
            <p:cNvPr id="17" name="Group 11"/>
            <p:cNvGrpSpPr>
              <a:grpSpLocks/>
            </p:cNvGrpSpPr>
            <p:nvPr/>
          </p:nvGrpSpPr>
          <p:grpSpPr bwMode="auto">
            <a:xfrm>
              <a:off x="0" y="0"/>
              <a:ext cx="6957" cy="1271"/>
              <a:chOff x="0" y="0"/>
              <a:chExt cx="6957" cy="1271"/>
            </a:xfrm>
          </p:grpSpPr>
          <p:sp>
            <p:nvSpPr>
              <p:cNvPr id="19" name="Freeform 12"/>
              <p:cNvSpPr>
                <a:spLocks/>
              </p:cNvSpPr>
              <p:nvPr/>
            </p:nvSpPr>
            <p:spPr bwMode="auto">
              <a:xfrm>
                <a:off x="0" y="0"/>
                <a:ext cx="6957" cy="1271"/>
              </a:xfrm>
              <a:custGeom>
                <a:avLst/>
                <a:gdLst>
                  <a:gd name="T0" fmla="*/ 0 w 6957"/>
                  <a:gd name="T1" fmla="*/ 0 h 1271"/>
                  <a:gd name="T2" fmla="*/ 0 w 6957"/>
                  <a:gd name="T3" fmla="*/ 92 h 1271"/>
                  <a:gd name="T4" fmla="*/ 8 w 6957"/>
                  <a:gd name="T5" fmla="*/ 96 h 1271"/>
                  <a:gd name="T6" fmla="*/ 265 w 6957"/>
                  <a:gd name="T7" fmla="*/ 226 h 1271"/>
                  <a:gd name="T8" fmla="*/ 521 w 6957"/>
                  <a:gd name="T9" fmla="*/ 347 h 1271"/>
                  <a:gd name="T10" fmla="*/ 776 w 6957"/>
                  <a:gd name="T11" fmla="*/ 460 h 1271"/>
                  <a:gd name="T12" fmla="*/ 1029 w 6957"/>
                  <a:gd name="T13" fmla="*/ 565 h 1271"/>
                  <a:gd name="T14" fmla="*/ 1280 w 6957"/>
                  <a:gd name="T15" fmla="*/ 661 h 1271"/>
                  <a:gd name="T16" fmla="*/ 1530 w 6957"/>
                  <a:gd name="T17" fmla="*/ 750 h 1271"/>
                  <a:gd name="T18" fmla="*/ 1779 w 6957"/>
                  <a:gd name="T19" fmla="*/ 831 h 1271"/>
                  <a:gd name="T20" fmla="*/ 2027 w 6957"/>
                  <a:gd name="T21" fmla="*/ 905 h 1271"/>
                  <a:gd name="T22" fmla="*/ 2273 w 6957"/>
                  <a:gd name="T23" fmla="*/ 971 h 1271"/>
                  <a:gd name="T24" fmla="*/ 2518 w 6957"/>
                  <a:gd name="T25" fmla="*/ 1031 h 1271"/>
                  <a:gd name="T26" fmla="*/ 2762 w 6957"/>
                  <a:gd name="T27" fmla="*/ 1083 h 1271"/>
                  <a:gd name="T28" fmla="*/ 3005 w 6957"/>
                  <a:gd name="T29" fmla="*/ 1128 h 1271"/>
                  <a:gd name="T30" fmla="*/ 3247 w 6957"/>
                  <a:gd name="T31" fmla="*/ 1167 h 1271"/>
                  <a:gd name="T32" fmla="*/ 3487 w 6957"/>
                  <a:gd name="T33" fmla="*/ 1199 h 1271"/>
                  <a:gd name="T34" fmla="*/ 3727 w 6957"/>
                  <a:gd name="T35" fmla="*/ 1225 h 1271"/>
                  <a:gd name="T36" fmla="*/ 3966 w 6957"/>
                  <a:gd name="T37" fmla="*/ 1245 h 1271"/>
                  <a:gd name="T38" fmla="*/ 4204 w 6957"/>
                  <a:gd name="T39" fmla="*/ 1259 h 1271"/>
                  <a:gd name="T40" fmla="*/ 4441 w 6957"/>
                  <a:gd name="T41" fmla="*/ 1268 h 1271"/>
                  <a:gd name="T42" fmla="*/ 4677 w 6957"/>
                  <a:gd name="T43" fmla="*/ 1271 h 1271"/>
                  <a:gd name="T44" fmla="*/ 4792 w 6957"/>
                  <a:gd name="T45" fmla="*/ 1270 h 1271"/>
                  <a:gd name="T46" fmla="*/ 4908 w 6957"/>
                  <a:gd name="T47" fmla="*/ 1268 h 1271"/>
                  <a:gd name="T48" fmla="*/ 5023 w 6957"/>
                  <a:gd name="T49" fmla="*/ 1265 h 1271"/>
                  <a:gd name="T50" fmla="*/ 5138 w 6957"/>
                  <a:gd name="T51" fmla="*/ 1260 h 1271"/>
                  <a:gd name="T52" fmla="*/ 5252 w 6957"/>
                  <a:gd name="T53" fmla="*/ 1255 h 1271"/>
                  <a:gd name="T54" fmla="*/ 5367 w 6957"/>
                  <a:gd name="T55" fmla="*/ 1248 h 1271"/>
                  <a:gd name="T56" fmla="*/ 5481 w 6957"/>
                  <a:gd name="T57" fmla="*/ 1240 h 1271"/>
                  <a:gd name="T58" fmla="*/ 5596 w 6957"/>
                  <a:gd name="T59" fmla="*/ 1231 h 1271"/>
                  <a:gd name="T60" fmla="*/ 5824 w 6957"/>
                  <a:gd name="T61" fmla="*/ 1209 h 1271"/>
                  <a:gd name="T62" fmla="*/ 5847 w 6957"/>
                  <a:gd name="T63" fmla="*/ 1206 h 1271"/>
                  <a:gd name="T64" fmla="*/ 4933 w 6957"/>
                  <a:gd name="T65" fmla="*/ 1206 h 1271"/>
                  <a:gd name="T66" fmla="*/ 4683 w 6957"/>
                  <a:gd name="T67" fmla="*/ 1204 h 1271"/>
                  <a:gd name="T68" fmla="*/ 4433 w 6957"/>
                  <a:gd name="T69" fmla="*/ 1195 h 1271"/>
                  <a:gd name="T70" fmla="*/ 4181 w 6957"/>
                  <a:gd name="T71" fmla="*/ 1180 h 1271"/>
                  <a:gd name="T72" fmla="*/ 3929 w 6957"/>
                  <a:gd name="T73" fmla="*/ 1160 h 1271"/>
                  <a:gd name="T74" fmla="*/ 3676 w 6957"/>
                  <a:gd name="T75" fmla="*/ 1133 h 1271"/>
                  <a:gd name="T76" fmla="*/ 3422 w 6957"/>
                  <a:gd name="T77" fmla="*/ 1099 h 1271"/>
                  <a:gd name="T78" fmla="*/ 3167 w 6957"/>
                  <a:gd name="T79" fmla="*/ 1058 h 1271"/>
                  <a:gd name="T80" fmla="*/ 2911 w 6957"/>
                  <a:gd name="T81" fmla="*/ 1011 h 1271"/>
                  <a:gd name="T82" fmla="*/ 2654 w 6957"/>
                  <a:gd name="T83" fmla="*/ 956 h 1271"/>
                  <a:gd name="T84" fmla="*/ 2396 w 6957"/>
                  <a:gd name="T85" fmla="*/ 894 h 1271"/>
                  <a:gd name="T86" fmla="*/ 2137 w 6957"/>
                  <a:gd name="T87" fmla="*/ 825 h 1271"/>
                  <a:gd name="T88" fmla="*/ 1877 w 6957"/>
                  <a:gd name="T89" fmla="*/ 747 h 1271"/>
                  <a:gd name="T90" fmla="*/ 1615 w 6957"/>
                  <a:gd name="T91" fmla="*/ 662 h 1271"/>
                  <a:gd name="T92" fmla="*/ 1353 w 6957"/>
                  <a:gd name="T93" fmla="*/ 568 h 1271"/>
                  <a:gd name="T94" fmla="*/ 1089 w 6957"/>
                  <a:gd name="T95" fmla="*/ 466 h 1271"/>
                  <a:gd name="T96" fmla="*/ 824 w 6957"/>
                  <a:gd name="T97" fmla="*/ 356 h 1271"/>
                  <a:gd name="T98" fmla="*/ 557 w 6957"/>
                  <a:gd name="T99" fmla="*/ 237 h 1271"/>
                  <a:gd name="T100" fmla="*/ 289 w 6957"/>
                  <a:gd name="T101" fmla="*/ 108 h 1271"/>
                  <a:gd name="T102" fmla="*/ 77 w 6957"/>
                  <a:gd name="T103" fmla="*/ 0 h 1271"/>
                  <a:gd name="T104" fmla="*/ 0 w 6957"/>
                  <a:gd name="T105" fmla="*/ 0 h 1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57" h="1271">
                    <a:moveTo>
                      <a:pt x="0" y="0"/>
                    </a:moveTo>
                    <a:lnTo>
                      <a:pt x="0" y="92"/>
                    </a:lnTo>
                    <a:lnTo>
                      <a:pt x="8" y="96"/>
                    </a:lnTo>
                    <a:lnTo>
                      <a:pt x="265" y="226"/>
                    </a:lnTo>
                    <a:lnTo>
                      <a:pt x="521" y="347"/>
                    </a:lnTo>
                    <a:lnTo>
                      <a:pt x="776" y="460"/>
                    </a:lnTo>
                    <a:lnTo>
                      <a:pt x="1029" y="565"/>
                    </a:lnTo>
                    <a:lnTo>
                      <a:pt x="1280" y="661"/>
                    </a:lnTo>
                    <a:lnTo>
                      <a:pt x="1530" y="750"/>
                    </a:lnTo>
                    <a:lnTo>
                      <a:pt x="1779" y="831"/>
                    </a:lnTo>
                    <a:lnTo>
                      <a:pt x="2027" y="905"/>
                    </a:lnTo>
                    <a:lnTo>
                      <a:pt x="2273" y="971"/>
                    </a:lnTo>
                    <a:lnTo>
                      <a:pt x="2518" y="1031"/>
                    </a:lnTo>
                    <a:lnTo>
                      <a:pt x="2762" y="1083"/>
                    </a:lnTo>
                    <a:lnTo>
                      <a:pt x="3005" y="1128"/>
                    </a:lnTo>
                    <a:lnTo>
                      <a:pt x="3247" y="1167"/>
                    </a:lnTo>
                    <a:lnTo>
                      <a:pt x="3487" y="1199"/>
                    </a:lnTo>
                    <a:lnTo>
                      <a:pt x="3727" y="1225"/>
                    </a:lnTo>
                    <a:lnTo>
                      <a:pt x="3966" y="1245"/>
                    </a:lnTo>
                    <a:lnTo>
                      <a:pt x="4204" y="1259"/>
                    </a:lnTo>
                    <a:lnTo>
                      <a:pt x="4441" y="1268"/>
                    </a:lnTo>
                    <a:lnTo>
                      <a:pt x="4677" y="1271"/>
                    </a:lnTo>
                    <a:lnTo>
                      <a:pt x="4792" y="1270"/>
                    </a:lnTo>
                    <a:lnTo>
                      <a:pt x="4908" y="1268"/>
                    </a:lnTo>
                    <a:lnTo>
                      <a:pt x="5023" y="1265"/>
                    </a:lnTo>
                    <a:lnTo>
                      <a:pt x="5138" y="1260"/>
                    </a:lnTo>
                    <a:lnTo>
                      <a:pt x="5252" y="1255"/>
                    </a:lnTo>
                    <a:lnTo>
                      <a:pt x="5367" y="1248"/>
                    </a:lnTo>
                    <a:lnTo>
                      <a:pt x="5481" y="1240"/>
                    </a:lnTo>
                    <a:lnTo>
                      <a:pt x="5596" y="1231"/>
                    </a:lnTo>
                    <a:lnTo>
                      <a:pt x="5824" y="1209"/>
                    </a:lnTo>
                    <a:lnTo>
                      <a:pt x="5847" y="1206"/>
                    </a:lnTo>
                    <a:lnTo>
                      <a:pt x="4933" y="1206"/>
                    </a:lnTo>
                    <a:lnTo>
                      <a:pt x="4683" y="1204"/>
                    </a:lnTo>
                    <a:lnTo>
                      <a:pt x="4433" y="1195"/>
                    </a:lnTo>
                    <a:lnTo>
                      <a:pt x="4181" y="1180"/>
                    </a:lnTo>
                    <a:lnTo>
                      <a:pt x="3929" y="1160"/>
                    </a:lnTo>
                    <a:lnTo>
                      <a:pt x="3676" y="1133"/>
                    </a:lnTo>
                    <a:lnTo>
                      <a:pt x="3422" y="1099"/>
                    </a:lnTo>
                    <a:lnTo>
                      <a:pt x="3167" y="1058"/>
                    </a:lnTo>
                    <a:lnTo>
                      <a:pt x="2911" y="1011"/>
                    </a:lnTo>
                    <a:lnTo>
                      <a:pt x="2654" y="956"/>
                    </a:lnTo>
                    <a:lnTo>
                      <a:pt x="2396" y="894"/>
                    </a:lnTo>
                    <a:lnTo>
                      <a:pt x="2137" y="825"/>
                    </a:lnTo>
                    <a:lnTo>
                      <a:pt x="1877" y="747"/>
                    </a:lnTo>
                    <a:lnTo>
                      <a:pt x="1615" y="662"/>
                    </a:lnTo>
                    <a:lnTo>
                      <a:pt x="1353" y="568"/>
                    </a:lnTo>
                    <a:lnTo>
                      <a:pt x="1089" y="466"/>
                    </a:lnTo>
                    <a:lnTo>
                      <a:pt x="824" y="356"/>
                    </a:lnTo>
                    <a:lnTo>
                      <a:pt x="557" y="237"/>
                    </a:lnTo>
                    <a:lnTo>
                      <a:pt x="289" y="108"/>
                    </a:lnTo>
                    <a:lnTo>
                      <a:pt x="77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C3DD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20" name="Freeform 13"/>
              <p:cNvSpPr>
                <a:spLocks/>
              </p:cNvSpPr>
              <p:nvPr/>
            </p:nvSpPr>
            <p:spPr bwMode="auto">
              <a:xfrm>
                <a:off x="0" y="0"/>
                <a:ext cx="6957" cy="1271"/>
              </a:xfrm>
              <a:custGeom>
                <a:avLst/>
                <a:gdLst>
                  <a:gd name="T0" fmla="*/ 6957 w 6957"/>
                  <a:gd name="T1" fmla="*/ 1038 h 1271"/>
                  <a:gd name="T2" fmla="*/ 6856 w 6957"/>
                  <a:gd name="T3" fmla="*/ 1054 h 1271"/>
                  <a:gd name="T4" fmla="*/ 6655 w 6957"/>
                  <a:gd name="T5" fmla="*/ 1083 h 1271"/>
                  <a:gd name="T6" fmla="*/ 6555 w 6957"/>
                  <a:gd name="T7" fmla="*/ 1096 h 1271"/>
                  <a:gd name="T8" fmla="*/ 6353 w 6957"/>
                  <a:gd name="T9" fmla="*/ 1121 h 1271"/>
                  <a:gd name="T10" fmla="*/ 6151 w 6957"/>
                  <a:gd name="T11" fmla="*/ 1143 h 1271"/>
                  <a:gd name="T12" fmla="*/ 5949 w 6957"/>
                  <a:gd name="T13" fmla="*/ 1162 h 1271"/>
                  <a:gd name="T14" fmla="*/ 5747 w 6957"/>
                  <a:gd name="T15" fmla="*/ 1178 h 1271"/>
                  <a:gd name="T16" fmla="*/ 5544 w 6957"/>
                  <a:gd name="T17" fmla="*/ 1190 h 1271"/>
                  <a:gd name="T18" fmla="*/ 5341 w 6957"/>
                  <a:gd name="T19" fmla="*/ 1199 h 1271"/>
                  <a:gd name="T20" fmla="*/ 5137 w 6957"/>
                  <a:gd name="T21" fmla="*/ 1205 h 1271"/>
                  <a:gd name="T22" fmla="*/ 4933 w 6957"/>
                  <a:gd name="T23" fmla="*/ 1206 h 1271"/>
                  <a:gd name="T24" fmla="*/ 5847 w 6957"/>
                  <a:gd name="T25" fmla="*/ 1206 h 1271"/>
                  <a:gd name="T26" fmla="*/ 6051 w 6957"/>
                  <a:gd name="T27" fmla="*/ 1183 h 1271"/>
                  <a:gd name="T28" fmla="*/ 6279 w 6957"/>
                  <a:gd name="T29" fmla="*/ 1153 h 1271"/>
                  <a:gd name="T30" fmla="*/ 6505 w 6957"/>
                  <a:gd name="T31" fmla="*/ 1118 h 1271"/>
                  <a:gd name="T32" fmla="*/ 6715 w 6957"/>
                  <a:gd name="T33" fmla="*/ 1083 h 1271"/>
                  <a:gd name="T34" fmla="*/ 6957 w 6957"/>
                  <a:gd name="T35" fmla="*/ 1038 h 1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6957" h="1271">
                    <a:moveTo>
                      <a:pt x="6957" y="1038"/>
                    </a:moveTo>
                    <a:lnTo>
                      <a:pt x="6856" y="1054"/>
                    </a:lnTo>
                    <a:lnTo>
                      <a:pt x="6655" y="1083"/>
                    </a:lnTo>
                    <a:lnTo>
                      <a:pt x="6555" y="1096"/>
                    </a:lnTo>
                    <a:lnTo>
                      <a:pt x="6353" y="1121"/>
                    </a:lnTo>
                    <a:lnTo>
                      <a:pt x="6151" y="1143"/>
                    </a:lnTo>
                    <a:lnTo>
                      <a:pt x="5949" y="1162"/>
                    </a:lnTo>
                    <a:lnTo>
                      <a:pt x="5747" y="1178"/>
                    </a:lnTo>
                    <a:lnTo>
                      <a:pt x="5544" y="1190"/>
                    </a:lnTo>
                    <a:lnTo>
                      <a:pt x="5341" y="1199"/>
                    </a:lnTo>
                    <a:lnTo>
                      <a:pt x="5137" y="1205"/>
                    </a:lnTo>
                    <a:lnTo>
                      <a:pt x="4933" y="1206"/>
                    </a:lnTo>
                    <a:lnTo>
                      <a:pt x="5847" y="1206"/>
                    </a:lnTo>
                    <a:lnTo>
                      <a:pt x="6051" y="1183"/>
                    </a:lnTo>
                    <a:lnTo>
                      <a:pt x="6279" y="1153"/>
                    </a:lnTo>
                    <a:lnTo>
                      <a:pt x="6505" y="1118"/>
                    </a:lnTo>
                    <a:lnTo>
                      <a:pt x="6715" y="1083"/>
                    </a:lnTo>
                    <a:lnTo>
                      <a:pt x="6957" y="1038"/>
                    </a:lnTo>
                  </a:path>
                </a:pathLst>
              </a:custGeom>
              <a:solidFill>
                <a:srgbClr val="C3DD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</p:grpSp>
      </p:grpSp>
      <p:pic>
        <p:nvPicPr>
          <p:cNvPr id="29" name="Picture 2" descr="D:\Users\user\Desktop\Готовое лого ШАП 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4986"/>
            <a:ext cx="2424340" cy="2187000"/>
          </a:xfrm>
          <a:prstGeom prst="rect">
            <a:avLst/>
          </a:prstGeom>
          <a:noFill/>
        </p:spPr>
      </p:pic>
      <p:sp>
        <p:nvSpPr>
          <p:cNvPr id="30" name="TextBox 29"/>
          <p:cNvSpPr txBox="1"/>
          <p:nvPr/>
        </p:nvSpPr>
        <p:spPr>
          <a:xfrm>
            <a:off x="1885623" y="233022"/>
            <a:ext cx="95626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0" lang="ru-RU" sz="2400" b="1" i="1" u="none" strike="noStrike" kern="1200" cap="none" spc="15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ea typeface="+mn-ea"/>
                <a:cs typeface="+mn-cs"/>
              </a:rPr>
              <a:t>Методические </a:t>
            </a:r>
            <a:r>
              <a:rPr lang="ru-RU" sz="2400" b="1" i="1" spc="150" dirty="0">
                <a:solidFill>
                  <a:srgbClr val="008000"/>
                </a:solidFill>
              </a:rPr>
              <a:t>материалы (методические разработки, дополнительные общеобразовательные программы, </a:t>
            </a:r>
            <a:r>
              <a:rPr lang="ru-RU" sz="2400" b="1" i="1" spc="150" dirty="0" smtClean="0">
                <a:solidFill>
                  <a:srgbClr val="008000"/>
                </a:solidFill>
              </a:rPr>
              <a:t>видеосюжеты)</a:t>
            </a:r>
            <a:endParaRPr kumimoji="0" lang="ru-RU" sz="2400" b="1" i="1" u="none" strike="noStrike" kern="1200" cap="none" spc="150" normalizeH="0" baseline="0" noProof="0" dirty="0">
              <a:ln>
                <a:noFill/>
              </a:ln>
              <a:solidFill>
                <a:srgbClr val="008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310054" y="2020696"/>
            <a:ext cx="104804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Ссылка на презентационный видеоролики</a:t>
            </a:r>
          </a:p>
          <a:p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g44-sochi.ru/education/dostupnaya-sreda/category/prezentacionnye-videoroliki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1293644" y="3069706"/>
            <a:ext cx="104804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Ссылка на информационный материал</a:t>
            </a:r>
          </a:p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g44-sochi.ru/education/dostupnaya-sreda/category/informacionnyj-material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1310054" y="4181250"/>
            <a:ext cx="104804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Ссылка сборник учебных программ</a:t>
            </a:r>
          </a:p>
          <a:p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g44-sochi.ru/education/dostupnaya-sreda/item/resursy-shkolnogo-agroparka-v-obrazovatelnom-processe-gimnazii-sbornik-o?category_id=166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18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y Custom Fonts">
      <a:majorFont>
        <a:latin typeface="Rockwell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4_Office Theme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y Custom Fonts">
      <a:majorFont>
        <a:latin typeface="Rockwell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4016</TotalTime>
  <Words>161</Words>
  <Application>Microsoft Office PowerPoint</Application>
  <PresentationFormat>Широкоэкранный</PresentationFormat>
  <Paragraphs>25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Arial Narrow</vt:lpstr>
      <vt:lpstr>Calibri</vt:lpstr>
      <vt:lpstr>Gill Sans MT</vt:lpstr>
      <vt:lpstr>Rockwell</vt:lpstr>
      <vt:lpstr>Office Theme</vt:lpstr>
      <vt:lpstr>4_Office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Christine Wellington-Moore</dc:creator>
  <cp:lastModifiedBy>Андрей</cp:lastModifiedBy>
  <cp:revision>373</cp:revision>
  <cp:lastPrinted>2019-06-12T03:23:42Z</cp:lastPrinted>
  <dcterms:created xsi:type="dcterms:W3CDTF">2019-06-11T05:06:37Z</dcterms:created>
  <dcterms:modified xsi:type="dcterms:W3CDTF">2022-08-18T10:27:15Z</dcterms:modified>
</cp:coreProperties>
</file>