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"/>
  </p:notesMasterIdLst>
  <p:sldIdLst>
    <p:sldId id="263" r:id="rId2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AE8"/>
    <a:srgbClr val="8EA69D"/>
    <a:srgbClr val="289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902" autoAdjust="0"/>
  </p:normalViewPr>
  <p:slideViewPr>
    <p:cSldViewPr snapToGrid="0">
      <p:cViewPr>
        <p:scale>
          <a:sx n="94" d="100"/>
          <a:sy n="94" d="100"/>
        </p:scale>
        <p:origin x="-1194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EB173-59C7-4DFD-B432-B0DA14E80C3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FBCF9-339E-4F10-9B99-17EE510F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8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FBCF9-339E-4F10-9B99-17EE510FFD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1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6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3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79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7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7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16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0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3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2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6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6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2E0B-3234-4FCE-9837-BB93486BFE7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A6A4-DB65-43EE-9A64-53C58E797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46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7480" y="8304213"/>
            <a:ext cx="1257300" cy="1074420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89386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63858"/>
              </p:ext>
            </p:extLst>
          </p:nvPr>
        </p:nvGraphicFramePr>
        <p:xfrm>
          <a:off x="10160" y="1"/>
          <a:ext cx="4461481" cy="680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3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</a:rPr>
                        <a:t>КИП «Развитие системы муниципальных инновационных площадок Краснодарского края»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0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Цель проекта: Возможность реализации инновационной деятельности, которая предусматривает расширение инновационной методической сети в муниципалитетах края.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6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9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</a:rPr>
                        <a:t>ПРОДУКТЫ: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noProof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методические рекомендации для внедрения МСИП в муниципалитетах края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банк передовых наработок МСИП на портале </a:t>
                      </a:r>
                      <a:r>
                        <a:rPr lang="ru-RU" sz="140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инновационной </a:t>
                      </a:r>
                      <a:endParaRPr lang="ru-RU" sz="1400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     инфраструктуры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     на </a:t>
                      </a:r>
                      <a:r>
                        <a:rPr lang="ru-RU" sz="14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основе сайта knmc.ru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16661"/>
              </p:ext>
            </p:extLst>
          </p:nvPr>
        </p:nvGraphicFramePr>
        <p:xfrm>
          <a:off x="7332489" y="-33009"/>
          <a:ext cx="4843346" cy="694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78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образования Краснодара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6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и распространение опыта: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Краевая инновационная площадка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Краевой ресурсный центр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Межрегиональный ресурсный центр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Фестиваль «Новые идеи – Новой школе»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Конкурс инновационных продуктов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6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ПОЖЕЛАНИЯ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Приглашаем всех желающих присоединиться к работе </a:t>
                      </a:r>
                      <a:r>
                        <a:rPr kumimoji="0" lang="ru-RU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Краснодарского научно-методического центра в рамках </a:t>
                      </a:r>
                      <a:r>
                        <a:rPr kumimoji="0" lang="ru-RU" sz="1600" b="1" i="1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статуса </a:t>
                      </a:r>
                      <a:endParaRPr kumimoji="0" lang="en-US" sz="1600" b="1" i="1" u="none" strike="noStrike" kern="1200" cap="none" spc="0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Межрегионального </a:t>
                      </a:r>
                      <a:r>
                        <a:rPr kumimoji="0" lang="ru-RU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ресурсного </a:t>
                      </a:r>
                      <a:r>
                        <a:rPr kumimoji="0" lang="ru-RU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центра</a:t>
                      </a:r>
                      <a:endParaRPr kumimoji="0" lang="ru-RU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5628" y="1817224"/>
            <a:ext cx="2904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Администрация муниципального образования город Краснодар "Краснодарский научно-</a:t>
            </a:r>
          </a:p>
          <a:p>
            <a:pPr algn="ctr"/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методический центр"</a:t>
            </a:r>
          </a:p>
          <a:p>
            <a:pPr algn="ctr"/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г. Краснодар, ул. Дунайская, 62</a:t>
            </a:r>
          </a:p>
          <a:p>
            <a:pPr algn="ctr"/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235-15-53</a:t>
            </a:r>
          </a:p>
          <a:p>
            <a:pPr algn="ctr"/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info@knmc.kubannet.ru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53" y="4173414"/>
            <a:ext cx="1388527" cy="1388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9506" y="3497163"/>
            <a:ext cx="144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Сообщество 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Инновационных</a:t>
            </a:r>
          </a:p>
          <a:p>
            <a:pPr algn="ctr"/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площадок</a:t>
            </a:r>
            <a:r>
              <a:rPr lang="ru-RU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81" y="4173414"/>
            <a:ext cx="1388527" cy="13885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0731" y="3613666"/>
            <a:ext cx="12137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МКУ КНМЦ 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социальных 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сетях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4577" y="5591861"/>
            <a:ext cx="2823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 быстрое информирование </a:t>
            </a:r>
          </a:p>
          <a:p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 методическое сопровождение </a:t>
            </a:r>
          </a:p>
          <a:p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 профессиональные объединения  </a:t>
            </a:r>
          </a:p>
          <a:p>
            <a:r>
              <a:rPr lang="ru-RU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- актуальные вопросы</a:t>
            </a:r>
          </a:p>
          <a:p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Присоединяйтесь!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A57AB1A-B554-4776-87A1-6F686FAD5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55" y="431773"/>
            <a:ext cx="1439846" cy="13767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03EE842-BB03-4F5A-AC3B-C80CF2762E83}"/>
              </a:ext>
            </a:extLst>
          </p:cNvPr>
          <p:cNvSpPr txBox="1"/>
          <p:nvPr/>
        </p:nvSpPr>
        <p:spPr>
          <a:xfrm>
            <a:off x="4843346" y="-33009"/>
            <a:ext cx="2530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МКУ </a:t>
            </a:r>
            <a:r>
              <a:rPr lang="ru-RU" sz="1400" b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КНМЦ </a:t>
            </a:r>
            <a:endParaRPr lang="en-US" sz="1400" b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400" b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Основной 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сайт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5B5EB8E-C8AF-4E92-828D-C8B37E958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" y="2307280"/>
            <a:ext cx="1320388" cy="178987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C247F29-A6C4-4398-9442-322C364E7FEB}"/>
              </a:ext>
            </a:extLst>
          </p:cNvPr>
          <p:cNvSpPr txBox="1"/>
          <p:nvPr/>
        </p:nvSpPr>
        <p:spPr>
          <a:xfrm>
            <a:off x="1497511" y="2278888"/>
            <a:ext cx="143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Сотрудничаем: с 20 ТМС края</a:t>
            </a:r>
            <a:endParaRPr lang="ru-RU" sz="1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0234331-82D0-4264-923F-DDC2D5ACD3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52" y="2322675"/>
            <a:ext cx="1406512" cy="1820819"/>
          </a:xfrm>
          <a:prstGeom prst="rect">
            <a:avLst/>
          </a:prstGeom>
          <a:ln w="38100">
            <a:solidFill>
              <a:srgbClr val="003CB4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2A51E60-9912-4955-AB46-D3A6009E948A}"/>
              </a:ext>
            </a:extLst>
          </p:cNvPr>
          <p:cNvSpPr txBox="1"/>
          <p:nvPr/>
        </p:nvSpPr>
        <p:spPr>
          <a:xfrm>
            <a:off x="1478147" y="2850832"/>
            <a:ext cx="138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Ведущими вузами Краснодара</a:t>
            </a:r>
            <a:endParaRPr lang="ru-RU" sz="1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02FC785-9592-4906-B5C3-BF84A056A00D}"/>
              </a:ext>
            </a:extLst>
          </p:cNvPr>
          <p:cNvSpPr txBox="1"/>
          <p:nvPr/>
        </p:nvSpPr>
        <p:spPr>
          <a:xfrm>
            <a:off x="1507119" y="3601037"/>
            <a:ext cx="138993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Общественными </a:t>
            </a:r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организациями</a:t>
            </a:r>
            <a:endParaRPr lang="ru-RU" sz="1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6A1AE6F-C46C-4A0B-9F86-90F2D8099572}"/>
              </a:ext>
            </a:extLst>
          </p:cNvPr>
          <p:cNvSpPr/>
          <p:nvPr/>
        </p:nvSpPr>
        <p:spPr>
          <a:xfrm>
            <a:off x="7411774" y="274768"/>
            <a:ext cx="463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22 организации имеющие статус МСИП взаимодействуют с 25 муниципалитетами края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D5D26D81-7F2C-4BAA-B93B-C0686BB64354}"/>
              </a:ext>
            </a:extLst>
          </p:cNvPr>
          <p:cNvGrpSpPr/>
          <p:nvPr/>
        </p:nvGrpSpPr>
        <p:grpSpPr>
          <a:xfrm>
            <a:off x="7448307" y="1198098"/>
            <a:ext cx="1662506" cy="1200329"/>
            <a:chOff x="7276360" y="2799606"/>
            <a:chExt cx="1662506" cy="1200329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2134C3D4-AFD0-4202-A6AB-33A93706563E}"/>
                </a:ext>
              </a:extLst>
            </p:cNvPr>
            <p:cNvSpPr/>
            <p:nvPr/>
          </p:nvSpPr>
          <p:spPr>
            <a:xfrm>
              <a:off x="7276360" y="2799606"/>
              <a:ext cx="386644" cy="12003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</a:p>
            <a:p>
              <a:pPr algn="ctr"/>
              <a:r>
                <a:rPr lang="ru-RU" sz="1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С</a:t>
              </a:r>
            </a:p>
            <a:p>
              <a:pPr algn="ctr"/>
              <a:r>
                <a:rPr lang="ru-RU" sz="1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</a:p>
            <a:p>
              <a:pPr algn="ctr"/>
              <a:r>
                <a:rPr lang="ru-RU" sz="1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П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B1C9A3D0-2FDF-481D-A0E1-2C8D0B95C313}"/>
                </a:ext>
              </a:extLst>
            </p:cNvPr>
            <p:cNvSpPr/>
            <p:nvPr/>
          </p:nvSpPr>
          <p:spPr>
            <a:xfrm>
              <a:off x="7663004" y="2799606"/>
              <a:ext cx="127586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ru-RU" sz="1800" b="1" dirty="0" err="1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ы</a:t>
              </a:r>
              <a:r>
                <a:rPr lang="ru-RU" sz="1800" b="1" cap="none" spc="0" dirty="0" err="1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слим</a:t>
              </a:r>
              <a:endParaRPr lang="ru-RU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  <a:p>
              <a:r>
                <a:rPr lang="ru-RU" sz="1800" b="1" dirty="0" err="1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оздаём</a:t>
              </a:r>
              <a:endParaRPr lang="ru-RU" sz="1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  <a:p>
              <a:r>
                <a:rPr lang="ru-RU" sz="1800" b="1" dirty="0" err="1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с</a:t>
              </a:r>
              <a:r>
                <a:rPr lang="ru-RU" sz="1800" b="1" cap="none" spc="0" dirty="0" err="1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следуем</a:t>
              </a:r>
              <a:endParaRPr lang="ru-RU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  <a:p>
              <a:r>
                <a:rPr lang="ru-RU" sz="1800" b="1" dirty="0" err="1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родвигаем</a:t>
              </a:r>
              <a:endParaRPr lang="ru-RU" sz="18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BB53DC42-A445-483A-8409-627398140E38}"/>
              </a:ext>
            </a:extLst>
          </p:cNvPr>
          <p:cNvSpPr/>
          <p:nvPr/>
        </p:nvSpPr>
        <p:spPr>
          <a:xfrm>
            <a:off x="7415802" y="2307280"/>
            <a:ext cx="4633470" cy="1477243"/>
          </a:xfrm>
          <a:prstGeom prst="rect">
            <a:avLst/>
          </a:prstGeom>
        </p:spPr>
        <p:txBody>
          <a:bodyPr wrap="square" lIns="91338" tIns="45678" rIns="91338" bIns="45678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Прирост новых инновационных площадок в муниципалитете вырос в два раза.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В инновационной деятельности на всех уровнях задействовано более 30% всех образовательных организаций.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22CD0780-E454-4367-BC61-522D11E1B349}"/>
              </a:ext>
            </a:extLst>
          </p:cNvPr>
          <p:cNvGrpSpPr/>
          <p:nvPr/>
        </p:nvGrpSpPr>
        <p:grpSpPr>
          <a:xfrm>
            <a:off x="9372845" y="1319761"/>
            <a:ext cx="2598816" cy="923330"/>
            <a:chOff x="243610" y="1987681"/>
            <a:chExt cx="3858388" cy="1309610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3BF14747-E8D3-433C-A88B-271A485AAC85}"/>
                </a:ext>
              </a:extLst>
            </p:cNvPr>
            <p:cNvSpPr/>
            <p:nvPr/>
          </p:nvSpPr>
          <p:spPr>
            <a:xfrm>
              <a:off x="1466841" y="1987681"/>
              <a:ext cx="2635157" cy="1309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Грантовая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поддержка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1.2 млн. рублей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AD7A49DF-88C3-4D4E-B357-F8D540EF3EDB}"/>
                </a:ext>
              </a:extLst>
            </p:cNvPr>
            <p:cNvSpPr/>
            <p:nvPr/>
          </p:nvSpPr>
          <p:spPr>
            <a:xfrm>
              <a:off x="243610" y="2063770"/>
              <a:ext cx="1157433" cy="1157433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A479671F-43F5-4FD0-AA8B-79C9128098CA}"/>
                </a:ext>
              </a:extLst>
            </p:cNvPr>
            <p:cNvSpPr/>
            <p:nvPr/>
          </p:nvSpPr>
          <p:spPr>
            <a:xfrm>
              <a:off x="320163" y="2140323"/>
              <a:ext cx="1004326" cy="100432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Picture 12" descr="D:\Users\d.andrienko\Загрузки\png (10)">
              <a:extLst>
                <a:ext uri="{FF2B5EF4-FFF2-40B4-BE49-F238E27FC236}">
                  <a16:creationId xmlns="" xmlns:a16="http://schemas.microsoft.com/office/drawing/2014/main" id="{50E038F6-ECA8-4B51-842B-92E47569E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92" y="2350236"/>
              <a:ext cx="584500" cy="58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81" y="431773"/>
            <a:ext cx="1376788" cy="13767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01" y="5304126"/>
            <a:ext cx="1388527" cy="13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26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731</TotalTime>
  <Words>207</Words>
  <Application>Microsoft Office PowerPoint</Application>
  <PresentationFormat>Произвольный</PresentationFormat>
  <Paragraphs>53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След самолета</vt:lpstr>
      <vt:lpstr>Презентация PowerPoint</vt:lpstr>
    </vt:vector>
  </TitlesOfParts>
  <Company>ГБОУ ИРО Краснодарского края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Дунская</dc:creator>
  <cp:lastModifiedBy>Administrator</cp:lastModifiedBy>
  <cp:revision>33</cp:revision>
  <cp:lastPrinted>2022-07-12T05:12:07Z</cp:lastPrinted>
  <dcterms:created xsi:type="dcterms:W3CDTF">2022-07-11T12:50:27Z</dcterms:created>
  <dcterms:modified xsi:type="dcterms:W3CDTF">2023-09-12T06:42:33Z</dcterms:modified>
</cp:coreProperties>
</file>