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7" r:id="rId3"/>
    <p:sldId id="257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83" r:id="rId16"/>
    <p:sldId id="284" r:id="rId17"/>
    <p:sldId id="286" r:id="rId18"/>
    <p:sldId id="279" r:id="rId19"/>
    <p:sldId id="282" r:id="rId20"/>
    <p:sldId id="26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C96"/>
    <a:srgbClr val="94DAE4"/>
    <a:srgbClr val="F9FC78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650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8042D-9EEF-439F-9706-65A6CE1370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6F15F-6604-42DA-9224-73E8CCE167FA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личности ребенка, его познавательных и творческих способностей ,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C5F99C-B3D6-472C-B3C4-FEFA7CA9068D}" type="parTrans" cxnId="{94218107-AEEA-49FA-B6A0-9DD9102BDC78}">
      <dgm:prSet/>
      <dgm:spPr/>
      <dgm:t>
        <a:bodyPr/>
        <a:lstStyle/>
        <a:p>
          <a:endParaRPr lang="ru-RU"/>
        </a:p>
      </dgm:t>
    </dgm:pt>
    <dgm:pt modelId="{23AF4D2F-C9A5-4CD8-87BF-1DEF7DB225E7}" type="sibTrans" cxnId="{94218107-AEEA-49FA-B6A0-9DD9102BDC78}">
      <dgm:prSet/>
      <dgm:spPr/>
      <dgm:t>
        <a:bodyPr/>
        <a:lstStyle/>
        <a:p>
          <a:endParaRPr lang="ru-RU"/>
        </a:p>
      </dgm:t>
    </dgm:pt>
    <dgm:pt modelId="{AEF38140-0CC0-43F2-80A9-6624055DD758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самостоятельную активность ребенка, повышающую его самооценку,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FA9E7A-5D59-4040-815C-A996C94A0687}" type="parTrans" cxnId="{F41E12A3-299E-4A35-99C9-E6B451352B48}">
      <dgm:prSet/>
      <dgm:spPr/>
      <dgm:t>
        <a:bodyPr/>
        <a:lstStyle/>
        <a:p>
          <a:endParaRPr lang="ru-RU"/>
        </a:p>
      </dgm:t>
    </dgm:pt>
    <dgm:pt modelId="{4EA38FA5-9B95-4CE9-8FDE-34EDDBDF84D6}" type="sibTrans" cxnId="{F41E12A3-299E-4A35-99C9-E6B451352B48}">
      <dgm:prSet/>
      <dgm:spPr/>
      <dgm:t>
        <a:bodyPr/>
        <a:lstStyle/>
        <a:p>
          <a:endParaRPr lang="ru-RU"/>
        </a:p>
      </dgm:t>
    </dgm:pt>
    <dgm:pt modelId="{0FF352F1-611C-4B05-AFB4-9743E3D6C7E2}">
      <dgm:prSet phldrT="[Текст]"/>
      <dgm:spPr>
        <a:solidFill>
          <a:srgbClr val="FF00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благоприятных межличностных отношений между детьми и взрослыми,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BEE51D-20BC-4A6D-9039-0BC36A0A905A}" type="parTrans" cxnId="{2A4E0C32-8E88-4253-AE4F-BA64C8CDB7E8}">
      <dgm:prSet/>
      <dgm:spPr/>
      <dgm:t>
        <a:bodyPr/>
        <a:lstStyle/>
        <a:p>
          <a:endParaRPr lang="ru-RU"/>
        </a:p>
      </dgm:t>
    </dgm:pt>
    <dgm:pt modelId="{BF0BB6A6-E4AB-435C-82B3-134FE0A18B37}" type="sibTrans" cxnId="{2A4E0C32-8E88-4253-AE4F-BA64C8CDB7E8}">
      <dgm:prSet/>
      <dgm:spPr/>
      <dgm:t>
        <a:bodyPr/>
        <a:lstStyle/>
        <a:p>
          <a:endParaRPr lang="ru-RU"/>
        </a:p>
      </dgm:t>
    </dgm:pt>
    <dgm:pt modelId="{AB7C1A97-0E96-4D28-BA2B-A03F5D151333}">
      <dgm:prSet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достижение высоких результатов в усвоении детьми определенных знаний.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A56099-BA98-4B72-BF5E-5A7F05E01443}" type="parTrans" cxnId="{AA77BE30-FEFF-4C37-9D68-79C8406324F7}">
      <dgm:prSet/>
      <dgm:spPr/>
      <dgm:t>
        <a:bodyPr/>
        <a:lstStyle/>
        <a:p>
          <a:endParaRPr lang="ru-RU"/>
        </a:p>
      </dgm:t>
    </dgm:pt>
    <dgm:pt modelId="{F6C83B1B-C6B9-4099-B2F1-4493775777F5}" type="sibTrans" cxnId="{AA77BE30-FEFF-4C37-9D68-79C8406324F7}">
      <dgm:prSet/>
      <dgm:spPr/>
      <dgm:t>
        <a:bodyPr/>
        <a:lstStyle/>
        <a:p>
          <a:endParaRPr lang="ru-RU"/>
        </a:p>
      </dgm:t>
    </dgm:pt>
    <dgm:pt modelId="{1579243A-2936-418D-92B5-3C72FA467256}" type="pres">
      <dgm:prSet presAssocID="{CF68042D-9EEF-439F-9706-65A6CE1370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778244-F575-4552-965E-9D7D95883E6D}" type="pres">
      <dgm:prSet presAssocID="{02F6F15F-6604-42DA-9224-73E8CCE167FA}" presName="parentLin" presStyleCnt="0"/>
      <dgm:spPr/>
    </dgm:pt>
    <dgm:pt modelId="{6C7C740D-2846-4A21-9B65-86BCA4F8D1DF}" type="pres">
      <dgm:prSet presAssocID="{02F6F15F-6604-42DA-9224-73E8CCE167F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9B55981-368D-4A66-8A4E-66765E758BAE}" type="pres">
      <dgm:prSet presAssocID="{02F6F15F-6604-42DA-9224-73E8CCE167FA}" presName="parentText" presStyleLbl="node1" presStyleIdx="0" presStyleCnt="4" custScaleX="132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88BC5-C984-4783-9C7C-44E3EA8610EA}" type="pres">
      <dgm:prSet presAssocID="{02F6F15F-6604-42DA-9224-73E8CCE167FA}" presName="negativeSpace" presStyleCnt="0"/>
      <dgm:spPr/>
    </dgm:pt>
    <dgm:pt modelId="{6AA01E1D-30C1-412C-A504-8159DC428355}" type="pres">
      <dgm:prSet presAssocID="{02F6F15F-6604-42DA-9224-73E8CCE167FA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92D050"/>
          </a:solidFill>
        </a:ln>
      </dgm:spPr>
    </dgm:pt>
    <dgm:pt modelId="{2F795396-9AF2-4481-BF5F-9200ED21C90F}" type="pres">
      <dgm:prSet presAssocID="{23AF4D2F-C9A5-4CD8-87BF-1DEF7DB225E7}" presName="spaceBetweenRectangles" presStyleCnt="0"/>
      <dgm:spPr/>
    </dgm:pt>
    <dgm:pt modelId="{7112CFBC-FCEB-401B-92F7-715C0757CC99}" type="pres">
      <dgm:prSet presAssocID="{AEF38140-0CC0-43F2-80A9-6624055DD758}" presName="parentLin" presStyleCnt="0"/>
      <dgm:spPr/>
    </dgm:pt>
    <dgm:pt modelId="{FB981DEF-E6E4-4904-BF46-4F45C0DEF9C8}" type="pres">
      <dgm:prSet presAssocID="{AEF38140-0CC0-43F2-80A9-6624055DD75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DAA2576-09D2-4D73-BD84-DD13113FE02E}" type="pres">
      <dgm:prSet presAssocID="{AEF38140-0CC0-43F2-80A9-6624055DD758}" presName="parentText" presStyleLbl="node1" presStyleIdx="1" presStyleCnt="4" custScaleX="13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C891A-AD7D-44FE-88FA-73E3A2213873}" type="pres">
      <dgm:prSet presAssocID="{AEF38140-0CC0-43F2-80A9-6624055DD758}" presName="negativeSpace" presStyleCnt="0"/>
      <dgm:spPr/>
    </dgm:pt>
    <dgm:pt modelId="{A66F67CB-E1FB-46C6-B3E2-46400CF66251}" type="pres">
      <dgm:prSet presAssocID="{AEF38140-0CC0-43F2-80A9-6624055DD758}" presName="childText" presStyleLbl="conFgAcc1" presStyleIdx="1" presStyleCnt="4">
        <dgm:presLayoutVars>
          <dgm:bulletEnabled val="1"/>
        </dgm:presLayoutVars>
      </dgm:prSet>
      <dgm:spPr>
        <a:ln>
          <a:solidFill>
            <a:srgbClr val="92D050"/>
          </a:solidFill>
        </a:ln>
      </dgm:spPr>
    </dgm:pt>
    <dgm:pt modelId="{EBDEA763-81BC-4098-AACE-C641CD1ACCB9}" type="pres">
      <dgm:prSet presAssocID="{4EA38FA5-9B95-4CE9-8FDE-34EDDBDF84D6}" presName="spaceBetweenRectangles" presStyleCnt="0"/>
      <dgm:spPr/>
    </dgm:pt>
    <dgm:pt modelId="{C33A357D-2F72-4DA7-859C-510D6B45DF34}" type="pres">
      <dgm:prSet presAssocID="{0FF352F1-611C-4B05-AFB4-9743E3D6C7E2}" presName="parentLin" presStyleCnt="0"/>
      <dgm:spPr/>
    </dgm:pt>
    <dgm:pt modelId="{2E0DE7CF-D9DC-4C40-95EA-A3B13ED1B984}" type="pres">
      <dgm:prSet presAssocID="{0FF352F1-611C-4B05-AFB4-9743E3D6C7E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5FEA6BC-97DC-45D6-ACC5-3820DFE5DAB5}" type="pres">
      <dgm:prSet presAssocID="{0FF352F1-611C-4B05-AFB4-9743E3D6C7E2}" presName="parentText" presStyleLbl="node1" presStyleIdx="2" presStyleCnt="4" custScaleX="13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BA1E2-EF61-41E4-9A2E-F0A63CCE6BE6}" type="pres">
      <dgm:prSet presAssocID="{0FF352F1-611C-4B05-AFB4-9743E3D6C7E2}" presName="negativeSpace" presStyleCnt="0"/>
      <dgm:spPr/>
    </dgm:pt>
    <dgm:pt modelId="{0D6BA72E-CD3D-444C-A16C-9C6607C044B5}" type="pres">
      <dgm:prSet presAssocID="{0FF352F1-611C-4B05-AFB4-9743E3D6C7E2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92D050"/>
          </a:solidFill>
        </a:ln>
      </dgm:spPr>
    </dgm:pt>
    <dgm:pt modelId="{84617F00-7FDE-43FA-8E46-6D67C53C8B23}" type="pres">
      <dgm:prSet presAssocID="{BF0BB6A6-E4AB-435C-82B3-134FE0A18B37}" presName="spaceBetweenRectangles" presStyleCnt="0"/>
      <dgm:spPr/>
    </dgm:pt>
    <dgm:pt modelId="{DCE85B0D-762A-4338-A148-224C50005DF2}" type="pres">
      <dgm:prSet presAssocID="{AB7C1A97-0E96-4D28-BA2B-A03F5D151333}" presName="parentLin" presStyleCnt="0"/>
      <dgm:spPr/>
    </dgm:pt>
    <dgm:pt modelId="{168BB8BF-395C-4580-B0A8-CEF5198BEC70}" type="pres">
      <dgm:prSet presAssocID="{AB7C1A97-0E96-4D28-BA2B-A03F5D15133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365A41F-E559-4D69-96BD-DD86921FD68D}" type="pres">
      <dgm:prSet presAssocID="{AB7C1A97-0E96-4D28-BA2B-A03F5D151333}" presName="parentText" presStyleLbl="node1" presStyleIdx="3" presStyleCnt="4" custScaleX="130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3F750-9DAC-46D1-871C-C11F75C89EAB}" type="pres">
      <dgm:prSet presAssocID="{AB7C1A97-0E96-4D28-BA2B-A03F5D151333}" presName="negativeSpace" presStyleCnt="0"/>
      <dgm:spPr/>
    </dgm:pt>
    <dgm:pt modelId="{5173915D-371F-4A4E-ACA0-91A47BADCDDA}" type="pres">
      <dgm:prSet presAssocID="{AB7C1A97-0E96-4D28-BA2B-A03F5D151333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92D050"/>
          </a:solidFill>
        </a:ln>
      </dgm:spPr>
    </dgm:pt>
  </dgm:ptLst>
  <dgm:cxnLst>
    <dgm:cxn modelId="{D3E8307F-D088-46B5-B286-85ACD510E9F5}" type="presOf" srcId="{AEF38140-0CC0-43F2-80A9-6624055DD758}" destId="{FB981DEF-E6E4-4904-BF46-4F45C0DEF9C8}" srcOrd="0" destOrd="0" presId="urn:microsoft.com/office/officeart/2005/8/layout/list1"/>
    <dgm:cxn modelId="{AA77BE30-FEFF-4C37-9D68-79C8406324F7}" srcId="{CF68042D-9EEF-439F-9706-65A6CE1370CB}" destId="{AB7C1A97-0E96-4D28-BA2B-A03F5D151333}" srcOrd="3" destOrd="0" parTransId="{ABA56099-BA98-4B72-BF5E-5A7F05E01443}" sibTransId="{F6C83B1B-C6B9-4099-B2F1-4493775777F5}"/>
    <dgm:cxn modelId="{E446C3C8-C723-458A-8373-7E2BE821EE40}" type="presOf" srcId="{02F6F15F-6604-42DA-9224-73E8CCE167FA}" destId="{6C7C740D-2846-4A21-9B65-86BCA4F8D1DF}" srcOrd="0" destOrd="0" presId="urn:microsoft.com/office/officeart/2005/8/layout/list1"/>
    <dgm:cxn modelId="{AC61EA65-66E1-451D-AA95-532C202B2CA3}" type="presOf" srcId="{0FF352F1-611C-4B05-AFB4-9743E3D6C7E2}" destId="{25FEA6BC-97DC-45D6-ACC5-3820DFE5DAB5}" srcOrd="1" destOrd="0" presId="urn:microsoft.com/office/officeart/2005/8/layout/list1"/>
    <dgm:cxn modelId="{FC149003-3479-4346-B2E5-87F258A5A19F}" type="presOf" srcId="{AB7C1A97-0E96-4D28-BA2B-A03F5D151333}" destId="{168BB8BF-395C-4580-B0A8-CEF5198BEC70}" srcOrd="0" destOrd="0" presId="urn:microsoft.com/office/officeart/2005/8/layout/list1"/>
    <dgm:cxn modelId="{B049B752-77DB-411B-BBCF-723643B7F7A2}" type="presOf" srcId="{0FF352F1-611C-4B05-AFB4-9743E3D6C7E2}" destId="{2E0DE7CF-D9DC-4C40-95EA-A3B13ED1B984}" srcOrd="0" destOrd="0" presId="urn:microsoft.com/office/officeart/2005/8/layout/list1"/>
    <dgm:cxn modelId="{0F134EB4-9124-4B8D-A962-BBFBA424E90C}" type="presOf" srcId="{AB7C1A97-0E96-4D28-BA2B-A03F5D151333}" destId="{3365A41F-E559-4D69-96BD-DD86921FD68D}" srcOrd="1" destOrd="0" presId="urn:microsoft.com/office/officeart/2005/8/layout/list1"/>
    <dgm:cxn modelId="{5AF51C2D-CC39-4C68-AA20-907927AE14FB}" type="presOf" srcId="{CF68042D-9EEF-439F-9706-65A6CE1370CB}" destId="{1579243A-2936-418D-92B5-3C72FA467256}" srcOrd="0" destOrd="0" presId="urn:microsoft.com/office/officeart/2005/8/layout/list1"/>
    <dgm:cxn modelId="{F41E12A3-299E-4A35-99C9-E6B451352B48}" srcId="{CF68042D-9EEF-439F-9706-65A6CE1370CB}" destId="{AEF38140-0CC0-43F2-80A9-6624055DD758}" srcOrd="1" destOrd="0" parTransId="{6EFA9E7A-5D59-4040-815C-A996C94A0687}" sibTransId="{4EA38FA5-9B95-4CE9-8FDE-34EDDBDF84D6}"/>
    <dgm:cxn modelId="{2A4E0C32-8E88-4253-AE4F-BA64C8CDB7E8}" srcId="{CF68042D-9EEF-439F-9706-65A6CE1370CB}" destId="{0FF352F1-611C-4B05-AFB4-9743E3D6C7E2}" srcOrd="2" destOrd="0" parTransId="{D2BEE51D-20BC-4A6D-9039-0BC36A0A905A}" sibTransId="{BF0BB6A6-E4AB-435C-82B3-134FE0A18B37}"/>
    <dgm:cxn modelId="{BA01020F-3F92-49C9-8A63-4F37A151D9EA}" type="presOf" srcId="{02F6F15F-6604-42DA-9224-73E8CCE167FA}" destId="{59B55981-368D-4A66-8A4E-66765E758BAE}" srcOrd="1" destOrd="0" presId="urn:microsoft.com/office/officeart/2005/8/layout/list1"/>
    <dgm:cxn modelId="{94218107-AEEA-49FA-B6A0-9DD9102BDC78}" srcId="{CF68042D-9EEF-439F-9706-65A6CE1370CB}" destId="{02F6F15F-6604-42DA-9224-73E8CCE167FA}" srcOrd="0" destOrd="0" parTransId="{89C5F99C-B3D6-472C-B3C4-FEFA7CA9068D}" sibTransId="{23AF4D2F-C9A5-4CD8-87BF-1DEF7DB225E7}"/>
    <dgm:cxn modelId="{C80F3A7F-4142-4E1E-8122-1D65BE069D59}" type="presOf" srcId="{AEF38140-0CC0-43F2-80A9-6624055DD758}" destId="{2DAA2576-09D2-4D73-BD84-DD13113FE02E}" srcOrd="1" destOrd="0" presId="urn:microsoft.com/office/officeart/2005/8/layout/list1"/>
    <dgm:cxn modelId="{CF0BEC10-50F5-4554-B682-447F7AD12C85}" type="presParOf" srcId="{1579243A-2936-418D-92B5-3C72FA467256}" destId="{D8778244-F575-4552-965E-9D7D95883E6D}" srcOrd="0" destOrd="0" presId="urn:microsoft.com/office/officeart/2005/8/layout/list1"/>
    <dgm:cxn modelId="{CFF6531C-C047-4F01-9567-25610DD97809}" type="presParOf" srcId="{D8778244-F575-4552-965E-9D7D95883E6D}" destId="{6C7C740D-2846-4A21-9B65-86BCA4F8D1DF}" srcOrd="0" destOrd="0" presId="urn:microsoft.com/office/officeart/2005/8/layout/list1"/>
    <dgm:cxn modelId="{3819211B-9646-419D-A886-CF5464DEE67F}" type="presParOf" srcId="{D8778244-F575-4552-965E-9D7D95883E6D}" destId="{59B55981-368D-4A66-8A4E-66765E758BAE}" srcOrd="1" destOrd="0" presId="urn:microsoft.com/office/officeart/2005/8/layout/list1"/>
    <dgm:cxn modelId="{2E3F092E-BDDF-4845-84A1-28036B75561C}" type="presParOf" srcId="{1579243A-2936-418D-92B5-3C72FA467256}" destId="{2EE88BC5-C984-4783-9C7C-44E3EA8610EA}" srcOrd="1" destOrd="0" presId="urn:microsoft.com/office/officeart/2005/8/layout/list1"/>
    <dgm:cxn modelId="{2134DE49-4A71-412C-B3A1-AE7103D6BA6C}" type="presParOf" srcId="{1579243A-2936-418D-92B5-3C72FA467256}" destId="{6AA01E1D-30C1-412C-A504-8159DC428355}" srcOrd="2" destOrd="0" presId="urn:microsoft.com/office/officeart/2005/8/layout/list1"/>
    <dgm:cxn modelId="{1864C062-84F3-4ABF-8AAC-C0C4115F20A5}" type="presParOf" srcId="{1579243A-2936-418D-92B5-3C72FA467256}" destId="{2F795396-9AF2-4481-BF5F-9200ED21C90F}" srcOrd="3" destOrd="0" presId="urn:microsoft.com/office/officeart/2005/8/layout/list1"/>
    <dgm:cxn modelId="{8FCA2FEC-8C61-4B21-BB3F-DA6E31016DB4}" type="presParOf" srcId="{1579243A-2936-418D-92B5-3C72FA467256}" destId="{7112CFBC-FCEB-401B-92F7-715C0757CC99}" srcOrd="4" destOrd="0" presId="urn:microsoft.com/office/officeart/2005/8/layout/list1"/>
    <dgm:cxn modelId="{8245D6AC-AA3B-4C4A-A416-1504BC369717}" type="presParOf" srcId="{7112CFBC-FCEB-401B-92F7-715C0757CC99}" destId="{FB981DEF-E6E4-4904-BF46-4F45C0DEF9C8}" srcOrd="0" destOrd="0" presId="urn:microsoft.com/office/officeart/2005/8/layout/list1"/>
    <dgm:cxn modelId="{1D42A100-00D4-4431-9B0C-D11C55C09118}" type="presParOf" srcId="{7112CFBC-FCEB-401B-92F7-715C0757CC99}" destId="{2DAA2576-09D2-4D73-BD84-DD13113FE02E}" srcOrd="1" destOrd="0" presId="urn:microsoft.com/office/officeart/2005/8/layout/list1"/>
    <dgm:cxn modelId="{B185C0D7-CC48-4E46-8D52-D55080F2204C}" type="presParOf" srcId="{1579243A-2936-418D-92B5-3C72FA467256}" destId="{CDAC891A-AD7D-44FE-88FA-73E3A2213873}" srcOrd="5" destOrd="0" presId="urn:microsoft.com/office/officeart/2005/8/layout/list1"/>
    <dgm:cxn modelId="{29A3A127-AD1B-4194-AE49-717BC4E77221}" type="presParOf" srcId="{1579243A-2936-418D-92B5-3C72FA467256}" destId="{A66F67CB-E1FB-46C6-B3E2-46400CF66251}" srcOrd="6" destOrd="0" presId="urn:microsoft.com/office/officeart/2005/8/layout/list1"/>
    <dgm:cxn modelId="{01FEB2F5-0296-4546-99AB-03C0950DEF6A}" type="presParOf" srcId="{1579243A-2936-418D-92B5-3C72FA467256}" destId="{EBDEA763-81BC-4098-AACE-C641CD1ACCB9}" srcOrd="7" destOrd="0" presId="urn:microsoft.com/office/officeart/2005/8/layout/list1"/>
    <dgm:cxn modelId="{39FB59AB-B8A6-407D-8FB4-40C6C430CB66}" type="presParOf" srcId="{1579243A-2936-418D-92B5-3C72FA467256}" destId="{C33A357D-2F72-4DA7-859C-510D6B45DF34}" srcOrd="8" destOrd="0" presId="urn:microsoft.com/office/officeart/2005/8/layout/list1"/>
    <dgm:cxn modelId="{38524425-33BD-4ACC-87D2-9371E99BB913}" type="presParOf" srcId="{C33A357D-2F72-4DA7-859C-510D6B45DF34}" destId="{2E0DE7CF-D9DC-4C40-95EA-A3B13ED1B984}" srcOrd="0" destOrd="0" presId="urn:microsoft.com/office/officeart/2005/8/layout/list1"/>
    <dgm:cxn modelId="{CC59AD0E-3A99-467C-9AF5-21F1AC46B30D}" type="presParOf" srcId="{C33A357D-2F72-4DA7-859C-510D6B45DF34}" destId="{25FEA6BC-97DC-45D6-ACC5-3820DFE5DAB5}" srcOrd="1" destOrd="0" presId="urn:microsoft.com/office/officeart/2005/8/layout/list1"/>
    <dgm:cxn modelId="{BD15E4C4-0DAB-49C0-ACB0-595FA631ABC0}" type="presParOf" srcId="{1579243A-2936-418D-92B5-3C72FA467256}" destId="{E0BBA1E2-EF61-41E4-9A2E-F0A63CCE6BE6}" srcOrd="9" destOrd="0" presId="urn:microsoft.com/office/officeart/2005/8/layout/list1"/>
    <dgm:cxn modelId="{E6FE82D7-9857-46B3-9579-97317D2F17CB}" type="presParOf" srcId="{1579243A-2936-418D-92B5-3C72FA467256}" destId="{0D6BA72E-CD3D-444C-A16C-9C6607C044B5}" srcOrd="10" destOrd="0" presId="urn:microsoft.com/office/officeart/2005/8/layout/list1"/>
    <dgm:cxn modelId="{38CD86DA-2682-4D81-B3A2-7676111F4DFA}" type="presParOf" srcId="{1579243A-2936-418D-92B5-3C72FA467256}" destId="{84617F00-7FDE-43FA-8E46-6D67C53C8B23}" srcOrd="11" destOrd="0" presId="urn:microsoft.com/office/officeart/2005/8/layout/list1"/>
    <dgm:cxn modelId="{F4BFB08A-F68F-4BA0-9D1C-2FF09B76EB2E}" type="presParOf" srcId="{1579243A-2936-418D-92B5-3C72FA467256}" destId="{DCE85B0D-762A-4338-A148-224C50005DF2}" srcOrd="12" destOrd="0" presId="urn:microsoft.com/office/officeart/2005/8/layout/list1"/>
    <dgm:cxn modelId="{75ED4143-9C58-43B6-A98B-7C79C21EF32A}" type="presParOf" srcId="{DCE85B0D-762A-4338-A148-224C50005DF2}" destId="{168BB8BF-395C-4580-B0A8-CEF5198BEC70}" srcOrd="0" destOrd="0" presId="urn:microsoft.com/office/officeart/2005/8/layout/list1"/>
    <dgm:cxn modelId="{CD1AFB53-EBE0-48D6-81CA-B1D41E68A943}" type="presParOf" srcId="{DCE85B0D-762A-4338-A148-224C50005DF2}" destId="{3365A41F-E559-4D69-96BD-DD86921FD68D}" srcOrd="1" destOrd="0" presId="urn:microsoft.com/office/officeart/2005/8/layout/list1"/>
    <dgm:cxn modelId="{798E6F2F-8CFF-45C6-8ACD-1EDB3D3BACF8}" type="presParOf" srcId="{1579243A-2936-418D-92B5-3C72FA467256}" destId="{2823F750-9DAC-46D1-871C-C11F75C89EAB}" srcOrd="13" destOrd="0" presId="urn:microsoft.com/office/officeart/2005/8/layout/list1"/>
    <dgm:cxn modelId="{D5002570-3CE0-4609-926E-06E841BE7FEB}" type="presParOf" srcId="{1579243A-2936-418D-92B5-3C72FA467256}" destId="{5173915D-371F-4A4E-ACA0-91A47BADCDD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43487-88EA-42FC-B81A-859DD837981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312528-2A5B-4D29-8734-02F761CDE9B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общения и взаимоотношений со сверстниками и взрослыми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67DAFA-FB0F-45C7-8EE4-90CA5929B434}" type="parTrans" cxnId="{F6718E55-DB5E-4EC9-B4EC-DB15D2CDFB0C}">
      <dgm:prSet/>
      <dgm:spPr/>
      <dgm:t>
        <a:bodyPr/>
        <a:lstStyle/>
        <a:p>
          <a:endParaRPr lang="ru-RU"/>
        </a:p>
      </dgm:t>
    </dgm:pt>
    <dgm:pt modelId="{6A6A8A81-8F06-4B5F-B3FB-503EEBDDDDC7}" type="sibTrans" cxnId="{F6718E55-DB5E-4EC9-B4EC-DB15D2CDFB0C}">
      <dgm:prSet/>
      <dgm:spPr/>
      <dgm:t>
        <a:bodyPr/>
        <a:lstStyle/>
        <a:p>
          <a:endParaRPr lang="ru-RU"/>
        </a:p>
      </dgm:t>
    </dgm:pt>
    <dgm:pt modelId="{028B9F35-3978-46B0-88DC-46D2F2F7A319}">
      <dgm:prSet phldrT="[Текст]" custT="1"/>
      <dgm:spPr>
        <a:solidFill>
          <a:srgbClr val="C2FC96">
            <a:alpha val="89804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Развивать  коммуникативные навыки, умение быть открытыми для новых контактов (внутренних и внешних).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37333C-38CB-4D79-9521-F565465A4BB4}" type="parTrans" cxnId="{BD88F91A-A14D-4577-9E09-F8970682D936}">
      <dgm:prSet/>
      <dgm:spPr/>
      <dgm:t>
        <a:bodyPr/>
        <a:lstStyle/>
        <a:p>
          <a:endParaRPr lang="ru-RU"/>
        </a:p>
      </dgm:t>
    </dgm:pt>
    <dgm:pt modelId="{E98A6680-255F-4B7E-B1BC-6A05C6203628}" type="sibTrans" cxnId="{BD88F91A-A14D-4577-9E09-F8970682D936}">
      <dgm:prSet/>
      <dgm:spPr/>
      <dgm:t>
        <a:bodyPr/>
        <a:lstStyle/>
        <a:p>
          <a:endParaRPr lang="ru-RU"/>
        </a:p>
      </dgm:t>
    </dgm:pt>
    <dgm:pt modelId="{806DD303-75EE-4752-9CEF-B6F83B8C4AB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составляющих речевого общения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80AF3B-0ABD-48F7-87D2-E14AF93D4C11}" type="parTrans" cxnId="{7693831B-8F96-404B-8F71-54D3B53D91D1}">
      <dgm:prSet/>
      <dgm:spPr/>
      <dgm:t>
        <a:bodyPr/>
        <a:lstStyle/>
        <a:p>
          <a:endParaRPr lang="ru-RU"/>
        </a:p>
      </dgm:t>
    </dgm:pt>
    <dgm:pt modelId="{B506BDB7-ED05-4E4E-B8F9-8F4A1259943E}" type="sibTrans" cxnId="{7693831B-8F96-404B-8F71-54D3B53D91D1}">
      <dgm:prSet/>
      <dgm:spPr/>
      <dgm:t>
        <a:bodyPr/>
        <a:lstStyle/>
        <a:p>
          <a:endParaRPr lang="ru-RU"/>
        </a:p>
      </dgm:t>
    </dgm:pt>
    <dgm:pt modelId="{7BF1EFDC-A8A9-47D7-B4C7-189F472FDCA5}">
      <dgm:prSet phldrT="[Текст]" custT="1"/>
      <dgm:spPr>
        <a:solidFill>
          <a:srgbClr val="94DAE4">
            <a:alpha val="89804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Развивать умение ясно и чётко излагать мысли; умение убеждать; умение аргументировать; умение выносить суждения; умение анализировать высказывание.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25BF93-1D6A-4E95-A346-69DAEE9F6A90}" type="parTrans" cxnId="{20AAA375-CE6E-4E4C-8E5B-04A90F9AD06F}">
      <dgm:prSet/>
      <dgm:spPr/>
      <dgm:t>
        <a:bodyPr/>
        <a:lstStyle/>
        <a:p>
          <a:endParaRPr lang="ru-RU"/>
        </a:p>
      </dgm:t>
    </dgm:pt>
    <dgm:pt modelId="{DC6005E2-A6CD-497D-8B82-08B713868AFF}" type="sibTrans" cxnId="{20AAA375-CE6E-4E4C-8E5B-04A90F9AD06F}">
      <dgm:prSet/>
      <dgm:spPr/>
      <dgm:t>
        <a:bodyPr/>
        <a:lstStyle/>
        <a:p>
          <a:endParaRPr lang="ru-RU"/>
        </a:p>
      </dgm:t>
    </dgm:pt>
    <dgm:pt modelId="{90AA4529-2EFC-4B07-B356-2AA841F7D4BE}">
      <dgm:prSet custT="1"/>
      <dgm:spPr>
        <a:solidFill>
          <a:srgbClr val="FFFF00"/>
        </a:solidFill>
      </dgm:spPr>
      <dgm:t>
        <a:bodyPr/>
        <a:lstStyle/>
        <a:p>
          <a:r>
            <a: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Активизация речи и речевого общения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34058D-3AD2-4E7A-A13F-ECA75D0B6D81}" type="parTrans" cxnId="{A135A3ED-C057-4D13-991A-F1999D105685}">
      <dgm:prSet/>
      <dgm:spPr/>
      <dgm:t>
        <a:bodyPr/>
        <a:lstStyle/>
        <a:p>
          <a:endParaRPr lang="ru-RU"/>
        </a:p>
      </dgm:t>
    </dgm:pt>
    <dgm:pt modelId="{EA750922-F8FC-41CE-A76A-BCA24A7DF59A}" type="sibTrans" cxnId="{A135A3ED-C057-4D13-991A-F1999D105685}">
      <dgm:prSet/>
      <dgm:spPr/>
      <dgm:t>
        <a:bodyPr/>
        <a:lstStyle/>
        <a:p>
          <a:endParaRPr lang="ru-RU"/>
        </a:p>
      </dgm:t>
    </dgm:pt>
    <dgm:pt modelId="{12E402D6-3BBA-40B1-BD14-5608A0421A76}">
      <dgm:prSet phldrT="[Текст]" custT="1"/>
      <dgm:spPr>
        <a:solidFill>
          <a:srgbClr val="C2FC96">
            <a:alpha val="89804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Совершенствовать стиль партнерских отношений.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6F2238-14F7-4498-8AA6-A264877AABD6}" type="parTrans" cxnId="{2DEA9554-7528-4E03-8525-C81F493D934C}">
      <dgm:prSet/>
      <dgm:spPr/>
      <dgm:t>
        <a:bodyPr/>
        <a:lstStyle/>
        <a:p>
          <a:endParaRPr lang="ru-RU"/>
        </a:p>
      </dgm:t>
    </dgm:pt>
    <dgm:pt modelId="{5D8D00A3-59EF-471B-9314-E2A64D053B9B}" type="sibTrans" cxnId="{2DEA9554-7528-4E03-8525-C81F493D934C}">
      <dgm:prSet/>
      <dgm:spPr/>
      <dgm:t>
        <a:bodyPr/>
        <a:lstStyle/>
        <a:p>
          <a:endParaRPr lang="ru-RU"/>
        </a:p>
      </dgm:t>
    </dgm:pt>
    <dgm:pt modelId="{31126AEC-45B6-40E2-B4B4-71A00982BFCD}">
      <dgm:prSet phldrT="[Текст]" custT="1"/>
      <dgm:spPr>
        <a:solidFill>
          <a:srgbClr val="C2FC96">
            <a:alpha val="89804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Формировать опыт самовыражения личности каждого ребенка на основе творческой деятельности.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CFFA1E-CCD9-4166-B235-40B894B2E766}" type="parTrans" cxnId="{72DBECB0-5AFD-4EF4-BE72-31C75CBCCD3A}">
      <dgm:prSet/>
      <dgm:spPr/>
      <dgm:t>
        <a:bodyPr/>
        <a:lstStyle/>
        <a:p>
          <a:endParaRPr lang="ru-RU"/>
        </a:p>
      </dgm:t>
    </dgm:pt>
    <dgm:pt modelId="{B0685E91-0051-47FB-B75F-204D01FA37B2}" type="sibTrans" cxnId="{72DBECB0-5AFD-4EF4-BE72-31C75CBCCD3A}">
      <dgm:prSet/>
      <dgm:spPr/>
      <dgm:t>
        <a:bodyPr/>
        <a:lstStyle/>
        <a:p>
          <a:endParaRPr lang="ru-RU"/>
        </a:p>
      </dgm:t>
    </dgm:pt>
    <dgm:pt modelId="{C59BBE4D-71B1-4225-92B9-3A042C6A25E2}">
      <dgm:prSet phldrT="[Текст]" custT="1"/>
      <dgm:spPr>
        <a:solidFill>
          <a:srgbClr val="C2FC96">
            <a:alpha val="89804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Строить позитивные отношения друг с другом, со взрослыми и родителями</a:t>
          </a:r>
          <a:r>
            <a:rPr lang="ru-RU" sz="1400" dirty="0" smtClean="0"/>
            <a:t>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1C127E-27B8-448A-8D49-C0AD49F151B8}" type="parTrans" cxnId="{A41BC1CD-8B6F-4A38-A2A9-E76EF7820C8D}">
      <dgm:prSet/>
      <dgm:spPr/>
      <dgm:t>
        <a:bodyPr/>
        <a:lstStyle/>
        <a:p>
          <a:endParaRPr lang="ru-RU"/>
        </a:p>
      </dgm:t>
    </dgm:pt>
    <dgm:pt modelId="{200CB726-EB17-4243-872E-91FC25762FF4}" type="sibTrans" cxnId="{A41BC1CD-8B6F-4A38-A2A9-E76EF7820C8D}">
      <dgm:prSet/>
      <dgm:spPr/>
      <dgm:t>
        <a:bodyPr/>
        <a:lstStyle/>
        <a:p>
          <a:endParaRPr lang="ru-RU"/>
        </a:p>
      </dgm:t>
    </dgm:pt>
    <dgm:pt modelId="{70EF38DA-7723-4555-AAB4-650258387D17}">
      <dgm:prSet custT="1"/>
      <dgm:spPr>
        <a:solidFill>
          <a:srgbClr val="F9FC78">
            <a:alpha val="89804"/>
          </a:srgb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Развивать способность детей обмениваться эмоциями, чувствами в процессе работы над проектом.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8D25EC2-DA98-45E2-8DFD-C27AA68C2A0E}" type="parTrans" cxnId="{92DDCF6C-758D-4E75-AE38-497D38B979FD}">
      <dgm:prSet/>
      <dgm:spPr/>
      <dgm:t>
        <a:bodyPr/>
        <a:lstStyle/>
        <a:p>
          <a:endParaRPr lang="ru-RU"/>
        </a:p>
      </dgm:t>
    </dgm:pt>
    <dgm:pt modelId="{406EB706-AF4A-4622-9725-C7B9F47969C9}" type="sibTrans" cxnId="{92DDCF6C-758D-4E75-AE38-497D38B979FD}">
      <dgm:prSet/>
      <dgm:spPr/>
      <dgm:t>
        <a:bodyPr/>
        <a:lstStyle/>
        <a:p>
          <a:endParaRPr lang="ru-RU"/>
        </a:p>
      </dgm:t>
    </dgm:pt>
    <dgm:pt modelId="{729E2A53-45E9-4F07-B876-9B115410492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Поддерживать стремление и желание детей высказывать собственное мнение, активно вступать в деловое общение со сверстниками и взрослыми в процессе проектной деятельности.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E9D0F1-892D-44E5-B7B4-37819B426FE1}" type="parTrans" cxnId="{9FA7BE31-EF54-4B31-8E6C-240E649281C8}">
      <dgm:prSet/>
      <dgm:spPr/>
      <dgm:t>
        <a:bodyPr/>
        <a:lstStyle/>
        <a:p>
          <a:endParaRPr lang="ru-RU"/>
        </a:p>
      </dgm:t>
    </dgm:pt>
    <dgm:pt modelId="{85B29B26-40DD-4C35-A2F1-462B2B7C5564}" type="sibTrans" cxnId="{9FA7BE31-EF54-4B31-8E6C-240E649281C8}">
      <dgm:prSet/>
      <dgm:spPr/>
      <dgm:t>
        <a:bodyPr/>
        <a:lstStyle/>
        <a:p>
          <a:endParaRPr lang="ru-RU"/>
        </a:p>
      </dgm:t>
    </dgm:pt>
    <dgm:pt modelId="{A8D6F1A2-22E0-424C-80E6-C5EA9D3FB086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Воспитывать инициативность, самостоятельность, творческое отношение к делу.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D52AF18-4A7F-45C2-A075-F55ECE3D7236}" type="parTrans" cxnId="{415648B0-D3BC-4E93-8F65-65C634F65EC3}">
      <dgm:prSet/>
      <dgm:spPr/>
      <dgm:t>
        <a:bodyPr/>
        <a:lstStyle/>
        <a:p>
          <a:endParaRPr lang="ru-RU"/>
        </a:p>
      </dgm:t>
    </dgm:pt>
    <dgm:pt modelId="{3F3EA2A3-6E20-470E-949F-8C8D74EADEC9}" type="sibTrans" cxnId="{415648B0-D3BC-4E93-8F65-65C634F65EC3}">
      <dgm:prSet/>
      <dgm:spPr/>
      <dgm:t>
        <a:bodyPr/>
        <a:lstStyle/>
        <a:p>
          <a:endParaRPr lang="ru-RU"/>
        </a:p>
      </dgm:t>
    </dgm:pt>
    <dgm:pt modelId="{D8513F82-8381-4A7D-903A-6EB30CBC36C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Формировать умение слушать и слышать (правильно интерпретировать информацию, в том числе и невербальную), умение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децентрироваться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A72FE10-5E08-443D-B092-85829706B075}" type="parTrans" cxnId="{58AD0420-CD38-47E0-93EE-14CD99276034}">
      <dgm:prSet/>
      <dgm:spPr/>
      <dgm:t>
        <a:bodyPr/>
        <a:lstStyle/>
        <a:p>
          <a:endParaRPr lang="ru-RU"/>
        </a:p>
      </dgm:t>
    </dgm:pt>
    <dgm:pt modelId="{1648E469-1240-4DFC-AC2E-D38128D4852E}" type="sibTrans" cxnId="{58AD0420-CD38-47E0-93EE-14CD99276034}">
      <dgm:prSet/>
      <dgm:spPr/>
      <dgm:t>
        <a:bodyPr/>
        <a:lstStyle/>
        <a:p>
          <a:endParaRPr lang="ru-RU"/>
        </a:p>
      </dgm:t>
    </dgm:pt>
    <dgm:pt modelId="{A01E74ED-C968-48B6-9E75-316872901E56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Развивать умение взаимодействовать в процессе общения: вести беседу, задавать вопросы, формулировать свои желания, управлять своим поведением в процессе общения</a:t>
          </a:r>
          <a:endParaRPr lang="ru-RU" sz="4000" dirty="0">
            <a:latin typeface="Times New Roman" pitchFamily="18" charset="0"/>
            <a:cs typeface="Times New Roman" pitchFamily="18" charset="0"/>
          </a:endParaRPr>
        </a:p>
      </dgm:t>
    </dgm:pt>
    <dgm:pt modelId="{7A19151E-0673-4825-8C49-2F300C10CC19}" type="parTrans" cxnId="{E371C2A8-7632-4DF7-B276-E91751BD51E7}">
      <dgm:prSet/>
      <dgm:spPr/>
      <dgm:t>
        <a:bodyPr/>
        <a:lstStyle/>
        <a:p>
          <a:endParaRPr lang="ru-RU"/>
        </a:p>
      </dgm:t>
    </dgm:pt>
    <dgm:pt modelId="{7D2D26AB-ECFE-432F-9164-A609283A3420}" type="sibTrans" cxnId="{E371C2A8-7632-4DF7-B276-E91751BD51E7}">
      <dgm:prSet/>
      <dgm:spPr/>
      <dgm:t>
        <a:bodyPr/>
        <a:lstStyle/>
        <a:p>
          <a:endParaRPr lang="ru-RU"/>
        </a:p>
      </dgm:t>
    </dgm:pt>
    <dgm:pt modelId="{6F10C5BB-0043-40A9-98FE-FAD586598E92}" type="pres">
      <dgm:prSet presAssocID="{28A43487-88EA-42FC-B81A-859DD837981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43F0EE-DC6D-4634-821F-167CD8CC4E76}" type="pres">
      <dgm:prSet presAssocID="{00312528-2A5B-4D29-8734-02F761CDE9BC}" presName="linNode" presStyleCnt="0"/>
      <dgm:spPr/>
    </dgm:pt>
    <dgm:pt modelId="{42747A2E-1A4B-4E1B-87C6-F98486C48B12}" type="pres">
      <dgm:prSet presAssocID="{00312528-2A5B-4D29-8734-02F761CDE9BC}" presName="parentShp" presStyleLbl="node1" presStyleIdx="0" presStyleCnt="3" custScaleX="78571" custScaleY="274862" custLinFactNeighborX="-44" custLinFactNeighborY="28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588FA-3982-417C-8FF9-7D817B213634}" type="pres">
      <dgm:prSet presAssocID="{00312528-2A5B-4D29-8734-02F761CDE9BC}" presName="childShp" presStyleLbl="bgAccFollowNode1" presStyleIdx="0" presStyleCnt="3" custScaleX="117857" custScaleY="358928" custLinFactNeighborX="-1078" custLinFactNeighborY="20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47C10-D1A2-4BFF-82CB-014C53DFF991}" type="pres">
      <dgm:prSet presAssocID="{6A6A8A81-8F06-4B5F-B3FB-503EEBDDDDC7}" presName="spacing" presStyleCnt="0"/>
      <dgm:spPr/>
    </dgm:pt>
    <dgm:pt modelId="{3F07461F-2A73-44E5-82AD-11A0EA5F6DA9}" type="pres">
      <dgm:prSet presAssocID="{90AA4529-2EFC-4B07-B356-2AA841F7D4BE}" presName="linNode" presStyleCnt="0"/>
      <dgm:spPr/>
    </dgm:pt>
    <dgm:pt modelId="{42C9E69E-01BE-4BF1-8099-12A72022764D}" type="pres">
      <dgm:prSet presAssocID="{90AA4529-2EFC-4B07-B356-2AA841F7D4BE}" presName="parentShp" presStyleLbl="node1" presStyleIdx="1" presStyleCnt="3" custScaleX="82618" custScaleY="299339" custLinFactNeighborX="-35" custLinFactNeighborY="-10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F4FA2-A290-4393-838E-88B472ACF331}" type="pres">
      <dgm:prSet presAssocID="{90AA4529-2EFC-4B07-B356-2AA841F7D4BE}" presName="childShp" presStyleLbl="bgAccFollowNode1" presStyleIdx="1" presStyleCnt="3" custScaleX="121892" custScaleY="351826" custLinFactNeighborX="-2054" custLinFactNeighborY="-22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5998A-C8E1-4411-B633-B68CA2D3A5BF}" type="pres">
      <dgm:prSet presAssocID="{EA750922-F8FC-41CE-A76A-BCA24A7DF59A}" presName="spacing" presStyleCnt="0"/>
      <dgm:spPr/>
    </dgm:pt>
    <dgm:pt modelId="{9F6F28FF-C902-4E3F-AEEF-6115F25689A4}" type="pres">
      <dgm:prSet presAssocID="{806DD303-75EE-4752-9CEF-B6F83B8C4AB0}" presName="linNode" presStyleCnt="0"/>
      <dgm:spPr/>
    </dgm:pt>
    <dgm:pt modelId="{E7690549-6B21-43D8-A33D-9FCEDDCDF65E}" type="pres">
      <dgm:prSet presAssocID="{806DD303-75EE-4752-9CEF-B6F83B8C4AB0}" presName="parentShp" presStyleLbl="node1" presStyleIdx="2" presStyleCnt="3" custScaleX="86208" custScaleY="339588" custLinFactNeighborX="-73" custLinFactNeighborY="-26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2BB04-4A7C-498E-A28F-359D4920AB7D}" type="pres">
      <dgm:prSet presAssocID="{806DD303-75EE-4752-9CEF-B6F83B8C4AB0}" presName="childShp" presStyleLbl="bgAccFollowNode1" presStyleIdx="2" presStyleCnt="3" custScaleX="122981" custScaleY="376514" custLinFactNeighborX="-453" custLinFactNeighborY="-43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AD0420-CD38-47E0-93EE-14CD99276034}" srcId="{806DD303-75EE-4752-9CEF-B6F83B8C4AB0}" destId="{D8513F82-8381-4A7D-903A-6EB30CBC36C0}" srcOrd="1" destOrd="0" parTransId="{1A72FE10-5E08-443D-B092-85829706B075}" sibTransId="{1648E469-1240-4DFC-AC2E-D38128D4852E}"/>
    <dgm:cxn modelId="{92DDCF6C-758D-4E75-AE38-497D38B979FD}" srcId="{90AA4529-2EFC-4B07-B356-2AA841F7D4BE}" destId="{70EF38DA-7723-4555-AAB4-650258387D17}" srcOrd="0" destOrd="0" parTransId="{B8D25EC2-DA98-45E2-8DFD-C27AA68C2A0E}" sibTransId="{406EB706-AF4A-4622-9725-C7B9F47969C9}"/>
    <dgm:cxn modelId="{7693831B-8F96-404B-8F71-54D3B53D91D1}" srcId="{28A43487-88EA-42FC-B81A-859DD837981D}" destId="{806DD303-75EE-4752-9CEF-B6F83B8C4AB0}" srcOrd="2" destOrd="0" parTransId="{8D80AF3B-0ABD-48F7-87D2-E14AF93D4C11}" sibTransId="{B506BDB7-ED05-4E4E-B8F9-8F4A1259943E}"/>
    <dgm:cxn modelId="{E2C89FDF-AD87-4C79-83D5-445A762FD452}" type="presOf" srcId="{C59BBE4D-71B1-4225-92B9-3A042C6A25E2}" destId="{A01588FA-3982-417C-8FF9-7D817B213634}" srcOrd="0" destOrd="3" presId="urn:microsoft.com/office/officeart/2005/8/layout/vList6"/>
    <dgm:cxn modelId="{F6718E55-DB5E-4EC9-B4EC-DB15D2CDFB0C}" srcId="{28A43487-88EA-42FC-B81A-859DD837981D}" destId="{00312528-2A5B-4D29-8734-02F761CDE9BC}" srcOrd="0" destOrd="0" parTransId="{9267DAFA-FB0F-45C7-8EE4-90CA5929B434}" sibTransId="{6A6A8A81-8F06-4B5F-B3FB-503EEBDDDDC7}"/>
    <dgm:cxn modelId="{F01093ED-4262-45BF-A5BD-2EA7E380C1C1}" type="presOf" srcId="{00312528-2A5B-4D29-8734-02F761CDE9BC}" destId="{42747A2E-1A4B-4E1B-87C6-F98486C48B12}" srcOrd="0" destOrd="0" presId="urn:microsoft.com/office/officeart/2005/8/layout/vList6"/>
    <dgm:cxn modelId="{72DBECB0-5AFD-4EF4-BE72-31C75CBCCD3A}" srcId="{00312528-2A5B-4D29-8734-02F761CDE9BC}" destId="{31126AEC-45B6-40E2-B4B4-71A00982BFCD}" srcOrd="2" destOrd="0" parTransId="{93CFFA1E-CCD9-4166-B235-40B894B2E766}" sibTransId="{B0685E91-0051-47FB-B75F-204D01FA37B2}"/>
    <dgm:cxn modelId="{B013F9C4-5A39-4359-B335-34732C841F0F}" type="presOf" srcId="{028B9F35-3978-46B0-88DC-46D2F2F7A319}" destId="{A01588FA-3982-417C-8FF9-7D817B213634}" srcOrd="0" destOrd="0" presId="urn:microsoft.com/office/officeart/2005/8/layout/vList6"/>
    <dgm:cxn modelId="{538EDA44-1A37-409B-92D6-82A29355507D}" type="presOf" srcId="{729E2A53-45E9-4F07-B876-9B115410492A}" destId="{056F4FA2-A290-4393-838E-88B472ACF331}" srcOrd="0" destOrd="1" presId="urn:microsoft.com/office/officeart/2005/8/layout/vList6"/>
    <dgm:cxn modelId="{8F1FCF6D-A281-4A13-A563-B523F06A6D2C}" type="presOf" srcId="{D8513F82-8381-4A7D-903A-6EB30CBC36C0}" destId="{CD12BB04-4A7C-498E-A28F-359D4920AB7D}" srcOrd="0" destOrd="1" presId="urn:microsoft.com/office/officeart/2005/8/layout/vList6"/>
    <dgm:cxn modelId="{BB9690E7-C869-4C84-84FB-C1479195E191}" type="presOf" srcId="{806DD303-75EE-4752-9CEF-B6F83B8C4AB0}" destId="{E7690549-6B21-43D8-A33D-9FCEDDCDF65E}" srcOrd="0" destOrd="0" presId="urn:microsoft.com/office/officeart/2005/8/layout/vList6"/>
    <dgm:cxn modelId="{1E379DDF-0B93-4A9B-8D1C-4819663AAC34}" type="presOf" srcId="{A8D6F1A2-22E0-424C-80E6-C5EA9D3FB086}" destId="{056F4FA2-A290-4393-838E-88B472ACF331}" srcOrd="0" destOrd="2" presId="urn:microsoft.com/office/officeart/2005/8/layout/vList6"/>
    <dgm:cxn modelId="{E371C2A8-7632-4DF7-B276-E91751BD51E7}" srcId="{806DD303-75EE-4752-9CEF-B6F83B8C4AB0}" destId="{A01E74ED-C968-48B6-9E75-316872901E56}" srcOrd="2" destOrd="0" parTransId="{7A19151E-0673-4825-8C49-2F300C10CC19}" sibTransId="{7D2D26AB-ECFE-432F-9164-A609283A3420}"/>
    <dgm:cxn modelId="{A135A3ED-C057-4D13-991A-F1999D105685}" srcId="{28A43487-88EA-42FC-B81A-859DD837981D}" destId="{90AA4529-2EFC-4B07-B356-2AA841F7D4BE}" srcOrd="1" destOrd="0" parTransId="{A434058D-3AD2-4E7A-A13F-ECA75D0B6D81}" sibTransId="{EA750922-F8FC-41CE-A76A-BCA24A7DF59A}"/>
    <dgm:cxn modelId="{6676B294-300D-432E-81E0-C90E6707BE08}" type="presOf" srcId="{28A43487-88EA-42FC-B81A-859DD837981D}" destId="{6F10C5BB-0043-40A9-98FE-FAD586598E92}" srcOrd="0" destOrd="0" presId="urn:microsoft.com/office/officeart/2005/8/layout/vList6"/>
    <dgm:cxn modelId="{2C3BD8A0-B5CF-42F1-9A50-9F4575D33984}" type="presOf" srcId="{70EF38DA-7723-4555-AAB4-650258387D17}" destId="{056F4FA2-A290-4393-838E-88B472ACF331}" srcOrd="0" destOrd="0" presId="urn:microsoft.com/office/officeart/2005/8/layout/vList6"/>
    <dgm:cxn modelId="{2DEA9554-7528-4E03-8525-C81F493D934C}" srcId="{00312528-2A5B-4D29-8734-02F761CDE9BC}" destId="{12E402D6-3BBA-40B1-BD14-5608A0421A76}" srcOrd="1" destOrd="0" parTransId="{C76F2238-14F7-4498-8AA6-A264877AABD6}" sibTransId="{5D8D00A3-59EF-471B-9314-E2A64D053B9B}"/>
    <dgm:cxn modelId="{20AAA375-CE6E-4E4C-8E5B-04A90F9AD06F}" srcId="{806DD303-75EE-4752-9CEF-B6F83B8C4AB0}" destId="{7BF1EFDC-A8A9-47D7-B4C7-189F472FDCA5}" srcOrd="0" destOrd="0" parTransId="{7225BF93-1D6A-4E95-A346-69DAEE9F6A90}" sibTransId="{DC6005E2-A6CD-497D-8B82-08B713868AFF}"/>
    <dgm:cxn modelId="{E219A1DB-3223-47F2-85AC-3ABDFDA2B4BC}" type="presOf" srcId="{31126AEC-45B6-40E2-B4B4-71A00982BFCD}" destId="{A01588FA-3982-417C-8FF9-7D817B213634}" srcOrd="0" destOrd="2" presId="urn:microsoft.com/office/officeart/2005/8/layout/vList6"/>
    <dgm:cxn modelId="{7C7DDD94-18B6-48A3-A405-B7EF45D5E0D6}" type="presOf" srcId="{A01E74ED-C968-48B6-9E75-316872901E56}" destId="{CD12BB04-4A7C-498E-A28F-359D4920AB7D}" srcOrd="0" destOrd="2" presId="urn:microsoft.com/office/officeart/2005/8/layout/vList6"/>
    <dgm:cxn modelId="{BD88F91A-A14D-4577-9E09-F8970682D936}" srcId="{00312528-2A5B-4D29-8734-02F761CDE9BC}" destId="{028B9F35-3978-46B0-88DC-46D2F2F7A319}" srcOrd="0" destOrd="0" parTransId="{7337333C-38CB-4D79-9521-F565465A4BB4}" sibTransId="{E98A6680-255F-4B7E-B1BC-6A05C6203628}"/>
    <dgm:cxn modelId="{7E01288F-474E-433D-8EBE-07531E152672}" type="presOf" srcId="{7BF1EFDC-A8A9-47D7-B4C7-189F472FDCA5}" destId="{CD12BB04-4A7C-498E-A28F-359D4920AB7D}" srcOrd="0" destOrd="0" presId="urn:microsoft.com/office/officeart/2005/8/layout/vList6"/>
    <dgm:cxn modelId="{013F163C-70E2-40AF-9179-5F20FEC48C3D}" type="presOf" srcId="{12E402D6-3BBA-40B1-BD14-5608A0421A76}" destId="{A01588FA-3982-417C-8FF9-7D817B213634}" srcOrd="0" destOrd="1" presId="urn:microsoft.com/office/officeart/2005/8/layout/vList6"/>
    <dgm:cxn modelId="{9FA7BE31-EF54-4B31-8E6C-240E649281C8}" srcId="{90AA4529-2EFC-4B07-B356-2AA841F7D4BE}" destId="{729E2A53-45E9-4F07-B876-9B115410492A}" srcOrd="1" destOrd="0" parTransId="{72E9D0F1-892D-44E5-B7B4-37819B426FE1}" sibTransId="{85B29B26-40DD-4C35-A2F1-462B2B7C5564}"/>
    <dgm:cxn modelId="{A41BC1CD-8B6F-4A38-A2A9-E76EF7820C8D}" srcId="{00312528-2A5B-4D29-8734-02F761CDE9BC}" destId="{C59BBE4D-71B1-4225-92B9-3A042C6A25E2}" srcOrd="3" destOrd="0" parTransId="{FE1C127E-27B8-448A-8D49-C0AD49F151B8}" sibTransId="{200CB726-EB17-4243-872E-91FC25762FF4}"/>
    <dgm:cxn modelId="{0B8A0FDE-D48A-4B11-A9EF-891BA2B2C5A6}" type="presOf" srcId="{90AA4529-2EFC-4B07-B356-2AA841F7D4BE}" destId="{42C9E69E-01BE-4BF1-8099-12A72022764D}" srcOrd="0" destOrd="0" presId="urn:microsoft.com/office/officeart/2005/8/layout/vList6"/>
    <dgm:cxn modelId="{415648B0-D3BC-4E93-8F65-65C634F65EC3}" srcId="{90AA4529-2EFC-4B07-B356-2AA841F7D4BE}" destId="{A8D6F1A2-22E0-424C-80E6-C5EA9D3FB086}" srcOrd="2" destOrd="0" parTransId="{BD52AF18-4A7F-45C2-A075-F55ECE3D7236}" sibTransId="{3F3EA2A3-6E20-470E-949F-8C8D74EADEC9}"/>
    <dgm:cxn modelId="{E39681F1-CA78-4F61-B8C2-A2BEBB389BC6}" type="presParOf" srcId="{6F10C5BB-0043-40A9-98FE-FAD586598E92}" destId="{0A43F0EE-DC6D-4634-821F-167CD8CC4E76}" srcOrd="0" destOrd="0" presId="urn:microsoft.com/office/officeart/2005/8/layout/vList6"/>
    <dgm:cxn modelId="{B9D3A7FE-D67C-4E46-B4F5-54A8D6027923}" type="presParOf" srcId="{0A43F0EE-DC6D-4634-821F-167CD8CC4E76}" destId="{42747A2E-1A4B-4E1B-87C6-F98486C48B12}" srcOrd="0" destOrd="0" presId="urn:microsoft.com/office/officeart/2005/8/layout/vList6"/>
    <dgm:cxn modelId="{F53CC4F4-75FE-40E4-BC19-3E599A960D4C}" type="presParOf" srcId="{0A43F0EE-DC6D-4634-821F-167CD8CC4E76}" destId="{A01588FA-3982-417C-8FF9-7D817B213634}" srcOrd="1" destOrd="0" presId="urn:microsoft.com/office/officeart/2005/8/layout/vList6"/>
    <dgm:cxn modelId="{79904DB2-A539-4EC7-B17C-860F7D445ECE}" type="presParOf" srcId="{6F10C5BB-0043-40A9-98FE-FAD586598E92}" destId="{EEB47C10-D1A2-4BFF-82CB-014C53DFF991}" srcOrd="1" destOrd="0" presId="urn:microsoft.com/office/officeart/2005/8/layout/vList6"/>
    <dgm:cxn modelId="{9A4F3DD1-59D4-49BF-BDF3-147382FA3A00}" type="presParOf" srcId="{6F10C5BB-0043-40A9-98FE-FAD586598E92}" destId="{3F07461F-2A73-44E5-82AD-11A0EA5F6DA9}" srcOrd="2" destOrd="0" presId="urn:microsoft.com/office/officeart/2005/8/layout/vList6"/>
    <dgm:cxn modelId="{FB9E7474-51EA-46DA-957A-4A8396AC701E}" type="presParOf" srcId="{3F07461F-2A73-44E5-82AD-11A0EA5F6DA9}" destId="{42C9E69E-01BE-4BF1-8099-12A72022764D}" srcOrd="0" destOrd="0" presId="urn:microsoft.com/office/officeart/2005/8/layout/vList6"/>
    <dgm:cxn modelId="{EA486A65-D01F-491B-B3AB-7115263FC6BC}" type="presParOf" srcId="{3F07461F-2A73-44E5-82AD-11A0EA5F6DA9}" destId="{056F4FA2-A290-4393-838E-88B472ACF331}" srcOrd="1" destOrd="0" presId="urn:microsoft.com/office/officeart/2005/8/layout/vList6"/>
    <dgm:cxn modelId="{C277A90C-7521-4B43-8564-A1631D41B8EE}" type="presParOf" srcId="{6F10C5BB-0043-40A9-98FE-FAD586598E92}" destId="{35C5998A-C8E1-4411-B633-B68CA2D3A5BF}" srcOrd="3" destOrd="0" presId="urn:microsoft.com/office/officeart/2005/8/layout/vList6"/>
    <dgm:cxn modelId="{9160BEAB-5F83-49C8-A6EF-B464D825C6F4}" type="presParOf" srcId="{6F10C5BB-0043-40A9-98FE-FAD586598E92}" destId="{9F6F28FF-C902-4E3F-AEEF-6115F25689A4}" srcOrd="4" destOrd="0" presId="urn:microsoft.com/office/officeart/2005/8/layout/vList6"/>
    <dgm:cxn modelId="{6A26D09B-3A5E-45FF-ACD1-CAF17B655605}" type="presParOf" srcId="{9F6F28FF-C902-4E3F-AEEF-6115F25689A4}" destId="{E7690549-6B21-43D8-A33D-9FCEDDCDF65E}" srcOrd="0" destOrd="0" presId="urn:microsoft.com/office/officeart/2005/8/layout/vList6"/>
    <dgm:cxn modelId="{45A7E9CD-615D-4F57-BA4B-50D0BB7C3178}" type="presParOf" srcId="{9F6F28FF-C902-4E3F-AEEF-6115F25689A4}" destId="{CD12BB04-4A7C-498E-A28F-359D4920AB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B0C21-BC74-49C7-887E-25C4986F164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617BD0-7254-463B-A5CE-4967D3FCFB7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94DAE4"/>
          </a:solidFill>
        </a:ln>
      </dgm:spPr>
      <dgm:t>
        <a:bodyPr/>
        <a:lstStyle/>
        <a:p>
          <a:endParaRPr lang="ru-RU" dirty="0"/>
        </a:p>
      </dgm:t>
    </dgm:pt>
    <dgm:pt modelId="{DD03A32C-CEFB-4126-89E7-4710DB011D91}" type="parTrans" cxnId="{8DC5CBFD-3340-46A7-AF4D-7DCF5FA9C4C0}">
      <dgm:prSet/>
      <dgm:spPr/>
      <dgm:t>
        <a:bodyPr/>
        <a:lstStyle/>
        <a:p>
          <a:endParaRPr lang="ru-RU"/>
        </a:p>
      </dgm:t>
    </dgm:pt>
    <dgm:pt modelId="{D2B0BA76-E223-4538-85A6-0F3D301DB5F5}" type="sibTrans" cxnId="{8DC5CBFD-3340-46A7-AF4D-7DCF5FA9C4C0}">
      <dgm:prSet/>
      <dgm:spPr/>
      <dgm:t>
        <a:bodyPr/>
        <a:lstStyle/>
        <a:p>
          <a:endParaRPr lang="ru-RU"/>
        </a:p>
      </dgm:t>
    </dgm:pt>
    <dgm:pt modelId="{32A2B811-042D-4A18-9A42-BA4531A6606F}">
      <dgm:prSet phldrT="[Текст]" custT="1"/>
      <dgm:spPr>
        <a:solidFill>
          <a:srgbClr val="94DAE4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детей сформируются первичные представления о профессии  журналиста, его профессиональных качествах и навыках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0C9BB5-F059-4BBC-9020-F740228A1355}" type="parTrans" cxnId="{C4008E2D-5DB0-455C-8CB8-5520F24088D5}">
      <dgm:prSet/>
      <dgm:spPr/>
      <dgm:t>
        <a:bodyPr/>
        <a:lstStyle/>
        <a:p>
          <a:endParaRPr lang="ru-RU"/>
        </a:p>
      </dgm:t>
    </dgm:pt>
    <dgm:pt modelId="{BA6880B0-7E17-4434-AC9D-62B582EE843E}" type="sibTrans" cxnId="{C4008E2D-5DB0-455C-8CB8-5520F24088D5}">
      <dgm:prSet/>
      <dgm:spPr/>
      <dgm:t>
        <a:bodyPr/>
        <a:lstStyle/>
        <a:p>
          <a:endParaRPr lang="ru-RU"/>
        </a:p>
      </dgm:t>
    </dgm:pt>
    <dgm:pt modelId="{FD345F7C-C553-4C5F-BAC6-C7E695FD651B}">
      <dgm:prSet phldrT="[Текст]"/>
      <dgm:spPr>
        <a:solidFill>
          <a:srgbClr val="FF00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Воспитанники научатся брать интервью, в диалоге получат опыт равенства в общении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32FF39-CF1A-4F18-B043-99CD568112D1}" type="parTrans" cxnId="{EF35DF46-FFA0-46AF-9A27-D781B7560ECD}">
      <dgm:prSet/>
      <dgm:spPr/>
      <dgm:t>
        <a:bodyPr/>
        <a:lstStyle/>
        <a:p>
          <a:endParaRPr lang="ru-RU"/>
        </a:p>
      </dgm:t>
    </dgm:pt>
    <dgm:pt modelId="{C33FBDD0-19D3-484C-8ED9-AFD2E5D66F14}" type="sibTrans" cxnId="{EF35DF46-FFA0-46AF-9A27-D781B7560ECD}">
      <dgm:prSet/>
      <dgm:spPr/>
      <dgm:t>
        <a:bodyPr/>
        <a:lstStyle/>
        <a:p>
          <a:endParaRPr lang="ru-RU"/>
        </a:p>
      </dgm:t>
    </dgm:pt>
    <dgm:pt modelId="{43D96C2F-4CE2-46DF-AC3A-8F1711C7A279}">
      <dgm:prSet phldrT="[Текст]"/>
      <dgm:spPr>
        <a:solidFill>
          <a:srgbClr val="C2FC96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Словарный запас дошкольников обогатится терминами журналистики: интервью, репортаж, рубрика, редакция, корреспонденция и др.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E86CA5-4A8E-4D05-90FC-953DA256C5CE}" type="parTrans" cxnId="{7547B2F1-396B-41F6-9FA2-239037A23D60}">
      <dgm:prSet/>
      <dgm:spPr/>
      <dgm:t>
        <a:bodyPr/>
        <a:lstStyle/>
        <a:p>
          <a:endParaRPr lang="ru-RU"/>
        </a:p>
      </dgm:t>
    </dgm:pt>
    <dgm:pt modelId="{91FE33A7-4E00-40AE-8975-99CB46031B2D}" type="sibTrans" cxnId="{7547B2F1-396B-41F6-9FA2-239037A23D60}">
      <dgm:prSet/>
      <dgm:spPr/>
      <dgm:t>
        <a:bodyPr/>
        <a:lstStyle/>
        <a:p>
          <a:endParaRPr lang="ru-RU"/>
        </a:p>
      </dgm:t>
    </dgm:pt>
    <dgm:pt modelId="{D0E8FC62-73F9-4E4D-B906-056DED721E7D}">
      <dgm:prSet custT="1"/>
      <dgm:spPr>
        <a:solidFill>
          <a:srgbClr val="F9FC78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станут активными участниками творческих игр, творческих командировок, издания детской газеты.</a:t>
          </a:r>
          <a:endParaRPr lang="ru-RU" sz="13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E23640-125B-4A92-9978-BF390DAC7891}" type="parTrans" cxnId="{77254996-595F-46E3-827C-DCB3981F4B8E}">
      <dgm:prSet/>
      <dgm:spPr/>
      <dgm:t>
        <a:bodyPr/>
        <a:lstStyle/>
        <a:p>
          <a:endParaRPr lang="ru-RU"/>
        </a:p>
      </dgm:t>
    </dgm:pt>
    <dgm:pt modelId="{74AD0CC4-80A0-444C-BEC3-04CB865E5A5D}" type="sibTrans" cxnId="{77254996-595F-46E3-827C-DCB3981F4B8E}">
      <dgm:prSet/>
      <dgm:spPr/>
      <dgm:t>
        <a:bodyPr/>
        <a:lstStyle/>
        <a:p>
          <a:endParaRPr lang="ru-RU"/>
        </a:p>
      </dgm:t>
    </dgm:pt>
    <dgm:pt modelId="{FC91BBB2-5068-463E-BE5A-DCF91718ED5C}">
      <dgm:prSet custT="1"/>
      <dgm:spPr>
        <a:solidFill>
          <a:srgbClr val="FFC000"/>
        </a:solidFill>
      </dgm:spPr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познакомятся с видами печатной продукции.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CDD9D6-9C95-49B6-A620-52149CFCD2BF}" type="parTrans" cxnId="{BA9E09DD-FB53-481E-87AD-8CBB521790E1}">
      <dgm:prSet/>
      <dgm:spPr/>
      <dgm:t>
        <a:bodyPr/>
        <a:lstStyle/>
        <a:p>
          <a:endParaRPr lang="ru-RU"/>
        </a:p>
      </dgm:t>
    </dgm:pt>
    <dgm:pt modelId="{E7C1985D-A882-4BAB-895D-5ECCFCCDB27F}" type="sibTrans" cxnId="{BA9E09DD-FB53-481E-87AD-8CBB521790E1}">
      <dgm:prSet/>
      <dgm:spPr/>
      <dgm:t>
        <a:bodyPr/>
        <a:lstStyle/>
        <a:p>
          <a:endParaRPr lang="ru-RU"/>
        </a:p>
      </dgm:t>
    </dgm:pt>
    <dgm:pt modelId="{7F532372-3F82-4DDE-B16D-3770F8B7CA42}" type="pres">
      <dgm:prSet presAssocID="{6CFB0C21-BC74-49C7-887E-25C4986F16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6A6F7-40A2-465A-98FA-83A2F4D580BC}" type="pres">
      <dgm:prSet presAssocID="{AF617BD0-7254-463B-A5CE-4967D3FCFB7F}" presName="centerShape" presStyleLbl="node0" presStyleIdx="0" presStyleCnt="1"/>
      <dgm:spPr/>
      <dgm:t>
        <a:bodyPr/>
        <a:lstStyle/>
        <a:p>
          <a:endParaRPr lang="ru-RU"/>
        </a:p>
      </dgm:t>
    </dgm:pt>
    <dgm:pt modelId="{49FD8934-FB60-4493-9FB7-4E5E117A2A68}" type="pres">
      <dgm:prSet presAssocID="{A40C9BB5-F059-4BBC-9020-F740228A1355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DC50756-67C7-4A70-9F25-A555422E5625}" type="pres">
      <dgm:prSet presAssocID="{32A2B811-042D-4A18-9A42-BA4531A660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9BE26-3DEB-425D-A9AA-3B77D296E8A7}" type="pres">
      <dgm:prSet presAssocID="{F332FF39-CF1A-4F18-B043-99CD568112D1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07C1FEF3-9300-4E0A-955B-4B739A24916F}" type="pres">
      <dgm:prSet presAssocID="{FD345F7C-C553-4C5F-BAC6-C7E695FD65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FF0DA-7383-4A1D-90CC-4BDC92EDE53A}" type="pres">
      <dgm:prSet presAssocID="{8DE86CA5-4A8E-4D05-90FC-953DA256C5CE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972004C7-8997-4B64-B0C0-D07DD24A575F}" type="pres">
      <dgm:prSet presAssocID="{43D96C2F-4CE2-46DF-AC3A-8F1711C7A2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A8170-DD97-49A3-B2A1-8B843448F230}" type="pres">
      <dgm:prSet presAssocID="{77E23640-125B-4A92-9978-BF390DAC7891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E79444F0-845E-4DD9-A13D-D7CC26FC9BA7}" type="pres">
      <dgm:prSet presAssocID="{D0E8FC62-73F9-4E4D-B906-056DED721E7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E4594-EC15-4580-B165-1C4D7C47B924}" type="pres">
      <dgm:prSet presAssocID="{27CDD9D6-9C95-49B6-A620-52149CFCD2BF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51396BD-3DBF-4DCA-8478-16DDBA5817CE}" type="pres">
      <dgm:prSet presAssocID="{FC91BBB2-5068-463E-BE5A-DCF91718ED5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47B2F1-396B-41F6-9FA2-239037A23D60}" srcId="{AF617BD0-7254-463B-A5CE-4967D3FCFB7F}" destId="{43D96C2F-4CE2-46DF-AC3A-8F1711C7A279}" srcOrd="2" destOrd="0" parTransId="{8DE86CA5-4A8E-4D05-90FC-953DA256C5CE}" sibTransId="{91FE33A7-4E00-40AE-8975-99CB46031B2D}"/>
    <dgm:cxn modelId="{77254996-595F-46E3-827C-DCB3981F4B8E}" srcId="{AF617BD0-7254-463B-A5CE-4967D3FCFB7F}" destId="{D0E8FC62-73F9-4E4D-B906-056DED721E7D}" srcOrd="3" destOrd="0" parTransId="{77E23640-125B-4A92-9978-BF390DAC7891}" sibTransId="{74AD0CC4-80A0-444C-BEC3-04CB865E5A5D}"/>
    <dgm:cxn modelId="{6610D538-1E3D-4C9E-B9D5-CDE055F20EE0}" type="presOf" srcId="{8DE86CA5-4A8E-4D05-90FC-953DA256C5CE}" destId="{ED3FF0DA-7383-4A1D-90CC-4BDC92EDE53A}" srcOrd="0" destOrd="0" presId="urn:microsoft.com/office/officeart/2005/8/layout/radial4"/>
    <dgm:cxn modelId="{8DC5CBFD-3340-46A7-AF4D-7DCF5FA9C4C0}" srcId="{6CFB0C21-BC74-49C7-887E-25C4986F164E}" destId="{AF617BD0-7254-463B-A5CE-4967D3FCFB7F}" srcOrd="0" destOrd="0" parTransId="{DD03A32C-CEFB-4126-89E7-4710DB011D91}" sibTransId="{D2B0BA76-E223-4538-85A6-0F3D301DB5F5}"/>
    <dgm:cxn modelId="{D2B50072-8EFE-432A-9224-2CDF3F5CEEC8}" type="presOf" srcId="{D0E8FC62-73F9-4E4D-B906-056DED721E7D}" destId="{E79444F0-845E-4DD9-A13D-D7CC26FC9BA7}" srcOrd="0" destOrd="0" presId="urn:microsoft.com/office/officeart/2005/8/layout/radial4"/>
    <dgm:cxn modelId="{C4008E2D-5DB0-455C-8CB8-5520F24088D5}" srcId="{AF617BD0-7254-463B-A5CE-4967D3FCFB7F}" destId="{32A2B811-042D-4A18-9A42-BA4531A6606F}" srcOrd="0" destOrd="0" parTransId="{A40C9BB5-F059-4BBC-9020-F740228A1355}" sibTransId="{BA6880B0-7E17-4434-AC9D-62B582EE843E}"/>
    <dgm:cxn modelId="{6018866F-1F2A-4F23-869B-2D9E98F700C0}" type="presOf" srcId="{AF617BD0-7254-463B-A5CE-4967D3FCFB7F}" destId="{2936A6F7-40A2-465A-98FA-83A2F4D580BC}" srcOrd="0" destOrd="0" presId="urn:microsoft.com/office/officeart/2005/8/layout/radial4"/>
    <dgm:cxn modelId="{047ABC64-3679-4703-8592-9CD6E92B2225}" type="presOf" srcId="{FD345F7C-C553-4C5F-BAC6-C7E695FD651B}" destId="{07C1FEF3-9300-4E0A-955B-4B739A24916F}" srcOrd="0" destOrd="0" presId="urn:microsoft.com/office/officeart/2005/8/layout/radial4"/>
    <dgm:cxn modelId="{7E3E75E2-4E57-4517-B499-97FE9E1E6745}" type="presOf" srcId="{27CDD9D6-9C95-49B6-A620-52149CFCD2BF}" destId="{EE5E4594-EC15-4580-B165-1C4D7C47B924}" srcOrd="0" destOrd="0" presId="urn:microsoft.com/office/officeart/2005/8/layout/radial4"/>
    <dgm:cxn modelId="{7214E90F-0FE0-480F-B47B-F5EB833BC3AB}" type="presOf" srcId="{43D96C2F-4CE2-46DF-AC3A-8F1711C7A279}" destId="{972004C7-8997-4B64-B0C0-D07DD24A575F}" srcOrd="0" destOrd="0" presId="urn:microsoft.com/office/officeart/2005/8/layout/radial4"/>
    <dgm:cxn modelId="{BA9E09DD-FB53-481E-87AD-8CBB521790E1}" srcId="{AF617BD0-7254-463B-A5CE-4967D3FCFB7F}" destId="{FC91BBB2-5068-463E-BE5A-DCF91718ED5C}" srcOrd="4" destOrd="0" parTransId="{27CDD9D6-9C95-49B6-A620-52149CFCD2BF}" sibTransId="{E7C1985D-A882-4BAB-895D-5ECCFCCDB27F}"/>
    <dgm:cxn modelId="{EF35DF46-FFA0-46AF-9A27-D781B7560ECD}" srcId="{AF617BD0-7254-463B-A5CE-4967D3FCFB7F}" destId="{FD345F7C-C553-4C5F-BAC6-C7E695FD651B}" srcOrd="1" destOrd="0" parTransId="{F332FF39-CF1A-4F18-B043-99CD568112D1}" sibTransId="{C33FBDD0-19D3-484C-8ED9-AFD2E5D66F14}"/>
    <dgm:cxn modelId="{E972ECA9-965C-4F21-8254-D15A3AC052EA}" type="presOf" srcId="{77E23640-125B-4A92-9978-BF390DAC7891}" destId="{FA1A8170-DD97-49A3-B2A1-8B843448F230}" srcOrd="0" destOrd="0" presId="urn:microsoft.com/office/officeart/2005/8/layout/radial4"/>
    <dgm:cxn modelId="{348ECB16-C0CD-441C-80C3-CD26AB37B3BD}" type="presOf" srcId="{FC91BBB2-5068-463E-BE5A-DCF91718ED5C}" destId="{B51396BD-3DBF-4DCA-8478-16DDBA5817CE}" srcOrd="0" destOrd="0" presId="urn:microsoft.com/office/officeart/2005/8/layout/radial4"/>
    <dgm:cxn modelId="{4811C222-B22A-4ABE-8268-D2248FEF88AA}" type="presOf" srcId="{32A2B811-042D-4A18-9A42-BA4531A6606F}" destId="{9DC50756-67C7-4A70-9F25-A555422E5625}" srcOrd="0" destOrd="0" presId="urn:microsoft.com/office/officeart/2005/8/layout/radial4"/>
    <dgm:cxn modelId="{0C8981E1-4AEF-4FA8-9C82-FF13D6E26AE8}" type="presOf" srcId="{6CFB0C21-BC74-49C7-887E-25C4986F164E}" destId="{7F532372-3F82-4DDE-B16D-3770F8B7CA42}" srcOrd="0" destOrd="0" presId="urn:microsoft.com/office/officeart/2005/8/layout/radial4"/>
    <dgm:cxn modelId="{95CE90D7-57DE-47D8-A26E-3D5B9BD74E95}" type="presOf" srcId="{A40C9BB5-F059-4BBC-9020-F740228A1355}" destId="{49FD8934-FB60-4493-9FB7-4E5E117A2A68}" srcOrd="0" destOrd="0" presId="urn:microsoft.com/office/officeart/2005/8/layout/radial4"/>
    <dgm:cxn modelId="{6FE6B5E2-9F16-4363-925B-23FD8EDAB2EF}" type="presOf" srcId="{F332FF39-CF1A-4F18-B043-99CD568112D1}" destId="{E399BE26-3DEB-425D-A9AA-3B77D296E8A7}" srcOrd="0" destOrd="0" presId="urn:microsoft.com/office/officeart/2005/8/layout/radial4"/>
    <dgm:cxn modelId="{4A025CD3-1A9C-47F4-A7BE-5906ABEBCE3B}" type="presParOf" srcId="{7F532372-3F82-4DDE-B16D-3770F8B7CA42}" destId="{2936A6F7-40A2-465A-98FA-83A2F4D580BC}" srcOrd="0" destOrd="0" presId="urn:microsoft.com/office/officeart/2005/8/layout/radial4"/>
    <dgm:cxn modelId="{C504594A-927B-45F5-8D26-5F03D63EA24C}" type="presParOf" srcId="{7F532372-3F82-4DDE-B16D-3770F8B7CA42}" destId="{49FD8934-FB60-4493-9FB7-4E5E117A2A68}" srcOrd="1" destOrd="0" presId="urn:microsoft.com/office/officeart/2005/8/layout/radial4"/>
    <dgm:cxn modelId="{885AD43E-CDAB-4FEB-A340-6A7A64C23890}" type="presParOf" srcId="{7F532372-3F82-4DDE-B16D-3770F8B7CA42}" destId="{9DC50756-67C7-4A70-9F25-A555422E5625}" srcOrd="2" destOrd="0" presId="urn:microsoft.com/office/officeart/2005/8/layout/radial4"/>
    <dgm:cxn modelId="{BC403A77-8548-4A77-87D5-8C36871D2635}" type="presParOf" srcId="{7F532372-3F82-4DDE-B16D-3770F8B7CA42}" destId="{E399BE26-3DEB-425D-A9AA-3B77D296E8A7}" srcOrd="3" destOrd="0" presId="urn:microsoft.com/office/officeart/2005/8/layout/radial4"/>
    <dgm:cxn modelId="{A5353355-3985-49D9-BB83-7509D3B98D23}" type="presParOf" srcId="{7F532372-3F82-4DDE-B16D-3770F8B7CA42}" destId="{07C1FEF3-9300-4E0A-955B-4B739A24916F}" srcOrd="4" destOrd="0" presId="urn:microsoft.com/office/officeart/2005/8/layout/radial4"/>
    <dgm:cxn modelId="{65F91EBA-949A-41FC-8499-38EB2F597E04}" type="presParOf" srcId="{7F532372-3F82-4DDE-B16D-3770F8B7CA42}" destId="{ED3FF0DA-7383-4A1D-90CC-4BDC92EDE53A}" srcOrd="5" destOrd="0" presId="urn:microsoft.com/office/officeart/2005/8/layout/radial4"/>
    <dgm:cxn modelId="{072631DF-2C5C-449B-BDA0-84D3F4ECE9A9}" type="presParOf" srcId="{7F532372-3F82-4DDE-B16D-3770F8B7CA42}" destId="{972004C7-8997-4B64-B0C0-D07DD24A575F}" srcOrd="6" destOrd="0" presId="urn:microsoft.com/office/officeart/2005/8/layout/radial4"/>
    <dgm:cxn modelId="{33EF4581-05A7-4911-855B-8332E0431F72}" type="presParOf" srcId="{7F532372-3F82-4DDE-B16D-3770F8B7CA42}" destId="{FA1A8170-DD97-49A3-B2A1-8B843448F230}" srcOrd="7" destOrd="0" presId="urn:microsoft.com/office/officeart/2005/8/layout/radial4"/>
    <dgm:cxn modelId="{233C33E1-14EF-4A92-9932-0A62A61DFA1C}" type="presParOf" srcId="{7F532372-3F82-4DDE-B16D-3770F8B7CA42}" destId="{E79444F0-845E-4DD9-A13D-D7CC26FC9BA7}" srcOrd="8" destOrd="0" presId="urn:microsoft.com/office/officeart/2005/8/layout/radial4"/>
    <dgm:cxn modelId="{4940D3BD-5571-4197-BEF3-6A833372A0C1}" type="presParOf" srcId="{7F532372-3F82-4DDE-B16D-3770F8B7CA42}" destId="{EE5E4594-EC15-4580-B165-1C4D7C47B924}" srcOrd="9" destOrd="0" presId="urn:microsoft.com/office/officeart/2005/8/layout/radial4"/>
    <dgm:cxn modelId="{99286F33-A659-4F61-B751-23DF323B83C1}" type="presParOf" srcId="{7F532372-3F82-4DDE-B16D-3770F8B7CA42}" destId="{B51396BD-3DBF-4DCA-8478-16DDBA5817C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A01E1D-30C1-412C-A504-8159DC428355}">
      <dsp:nvSpPr>
        <dsp:cNvPr id="0" name=""/>
        <dsp:cNvSpPr/>
      </dsp:nvSpPr>
      <dsp:spPr>
        <a:xfrm>
          <a:off x="0" y="49353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55981-368D-4A66-8A4E-66765E758BAE}">
      <dsp:nvSpPr>
        <dsp:cNvPr id="0" name=""/>
        <dsp:cNvSpPr/>
      </dsp:nvSpPr>
      <dsp:spPr>
        <a:xfrm>
          <a:off x="411480" y="183579"/>
          <a:ext cx="7616478" cy="61992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личности ребенка, его познавательных и творческих способностей ,</a:t>
          </a:r>
          <a:endParaRPr lang="ru-RU" sz="2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183579"/>
        <a:ext cx="7616478" cy="619920"/>
      </dsp:txXfrm>
    </dsp:sp>
    <dsp:sp modelId="{A66F67CB-E1FB-46C6-B3E2-46400CF66251}">
      <dsp:nvSpPr>
        <dsp:cNvPr id="0" name=""/>
        <dsp:cNvSpPr/>
      </dsp:nvSpPr>
      <dsp:spPr>
        <a:xfrm>
          <a:off x="0" y="144609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A2576-09D2-4D73-BD84-DD13113FE02E}">
      <dsp:nvSpPr>
        <dsp:cNvPr id="0" name=""/>
        <dsp:cNvSpPr/>
      </dsp:nvSpPr>
      <dsp:spPr>
        <a:xfrm>
          <a:off x="411480" y="1136139"/>
          <a:ext cx="7524191" cy="6199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самостоятельную активность ребенка, повышающую его самооценку,</a:t>
          </a:r>
          <a:endParaRPr lang="ru-RU" sz="2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1136139"/>
        <a:ext cx="7524191" cy="619920"/>
      </dsp:txXfrm>
    </dsp:sp>
    <dsp:sp modelId="{0D6BA72E-CD3D-444C-A16C-9C6607C044B5}">
      <dsp:nvSpPr>
        <dsp:cNvPr id="0" name=""/>
        <dsp:cNvSpPr/>
      </dsp:nvSpPr>
      <dsp:spPr>
        <a:xfrm>
          <a:off x="0" y="2398660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EA6BC-97DC-45D6-ACC5-3820DFE5DAB5}">
      <dsp:nvSpPr>
        <dsp:cNvPr id="0" name=""/>
        <dsp:cNvSpPr/>
      </dsp:nvSpPr>
      <dsp:spPr>
        <a:xfrm>
          <a:off x="411480" y="2088699"/>
          <a:ext cx="7524191" cy="619920"/>
        </a:xfrm>
        <a:prstGeom prst="roundRect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благоприятных межличностных отношений между детьми и взрослыми,</a:t>
          </a:r>
          <a:endParaRPr lang="ru-RU" sz="2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2088699"/>
        <a:ext cx="7524191" cy="619920"/>
      </dsp:txXfrm>
    </dsp:sp>
    <dsp:sp modelId="{5173915D-371F-4A4E-ACA0-91A47BADCDDA}">
      <dsp:nvSpPr>
        <dsp:cNvPr id="0" name=""/>
        <dsp:cNvSpPr/>
      </dsp:nvSpPr>
      <dsp:spPr>
        <a:xfrm>
          <a:off x="0" y="3351220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5A41F-E559-4D69-96BD-DD86921FD68D}">
      <dsp:nvSpPr>
        <dsp:cNvPr id="0" name=""/>
        <dsp:cNvSpPr/>
      </dsp:nvSpPr>
      <dsp:spPr>
        <a:xfrm>
          <a:off x="411480" y="3041260"/>
          <a:ext cx="7524191" cy="61992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достижение высоких результатов в усвоении детьми определенных знаний.</a:t>
          </a:r>
          <a:endParaRPr lang="ru-RU" sz="2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3041260"/>
        <a:ext cx="7524191" cy="6199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1588FA-3982-417C-8FF9-7D817B213634}">
      <dsp:nvSpPr>
        <dsp:cNvPr id="0" name=""/>
        <dsp:cNvSpPr/>
      </dsp:nvSpPr>
      <dsp:spPr>
        <a:xfrm>
          <a:off x="2590803" y="103289"/>
          <a:ext cx="5905373" cy="1776434"/>
        </a:xfrm>
        <a:prstGeom prst="rightArrow">
          <a:avLst>
            <a:gd name="adj1" fmla="val 75000"/>
            <a:gd name="adj2" fmla="val 50000"/>
          </a:avLst>
        </a:prstGeom>
        <a:solidFill>
          <a:srgbClr val="C2FC96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Развивать  коммуникативные навыки, умение быть открытыми для новых контактов (внутренних и внешних).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Совершенствовать стиль партнерских отношений.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Формировать опыт самовыражения личности каждого ребенка на основе творческой деятельности.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Строить позитивные отношения друг с другом, со взрослыми и родителями</a:t>
          </a:r>
          <a:r>
            <a:rPr lang="ru-RU" sz="1400" kern="1200" dirty="0" smtClean="0"/>
            <a:t>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0803" y="103289"/>
        <a:ext cx="5905373" cy="1776434"/>
      </dsp:txXfrm>
    </dsp:sp>
    <dsp:sp modelId="{42747A2E-1A4B-4E1B-87C6-F98486C48B12}">
      <dsp:nvSpPr>
        <dsp:cNvPr id="0" name=""/>
        <dsp:cNvSpPr/>
      </dsp:nvSpPr>
      <dsp:spPr>
        <a:xfrm>
          <a:off x="8" y="352153"/>
          <a:ext cx="2624599" cy="1360368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общения и взаимоотношений со сверстниками и взрослыми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" y="352153"/>
        <a:ext cx="2624599" cy="1360368"/>
      </dsp:txXfrm>
    </dsp:sp>
    <dsp:sp modelId="{056F4FA2-A290-4393-838E-88B472ACF331}">
      <dsp:nvSpPr>
        <dsp:cNvPr id="0" name=""/>
        <dsp:cNvSpPr/>
      </dsp:nvSpPr>
      <dsp:spPr>
        <a:xfrm>
          <a:off x="2590787" y="1716531"/>
          <a:ext cx="5875928" cy="1741285"/>
        </a:xfrm>
        <a:prstGeom prst="rightArrow">
          <a:avLst>
            <a:gd name="adj1" fmla="val 75000"/>
            <a:gd name="adj2" fmla="val 50000"/>
          </a:avLst>
        </a:prstGeom>
        <a:solidFill>
          <a:srgbClr val="F9FC78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Развивать способность детей обмениваться эмоциями, чувствами в процессе работы над проектом.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Поддерживать стремление и желание детей высказывать собственное мнение, активно вступать в деловое общение со сверстниками и взрослыми в процессе проектной деятельности.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Воспитывать инициативность, самостоятельность, творческое отношение к делу.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0787" y="1716531"/>
        <a:ext cx="5875928" cy="1741285"/>
      </dsp:txXfrm>
    </dsp:sp>
    <dsp:sp modelId="{42C9E69E-01BE-4BF1-8099-12A72022764D}">
      <dsp:nvSpPr>
        <dsp:cNvPr id="0" name=""/>
        <dsp:cNvSpPr/>
      </dsp:nvSpPr>
      <dsp:spPr>
        <a:xfrm>
          <a:off x="0" y="1905002"/>
          <a:ext cx="2655123" cy="148151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Активизация речи и речевого общения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905002"/>
        <a:ext cx="2655123" cy="1481512"/>
      </dsp:txXfrm>
    </dsp:sp>
    <dsp:sp modelId="{CD12BB04-4A7C-498E-A28F-359D4920AB7D}">
      <dsp:nvSpPr>
        <dsp:cNvPr id="0" name=""/>
        <dsp:cNvSpPr/>
      </dsp:nvSpPr>
      <dsp:spPr>
        <a:xfrm>
          <a:off x="2705085" y="3404087"/>
          <a:ext cx="5811578" cy="1863472"/>
        </a:xfrm>
        <a:prstGeom prst="rightArrow">
          <a:avLst>
            <a:gd name="adj1" fmla="val 75000"/>
            <a:gd name="adj2" fmla="val 50000"/>
          </a:avLst>
        </a:prstGeom>
        <a:solidFill>
          <a:srgbClr val="94DAE4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Развивать умение ясно и чётко излагать мысли; умение убеждать; умение аргументировать; умение выносить суждения; умение анализировать высказывание.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Формировать умение слушать и слышать (правильно интерпретировать информацию, в том числе и невербальную), умение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децентрироваться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Развивать умение взаимодействовать в процессе общения: вести беседу, задавать вопросы, формулировать свои желания, управлять своим поведением в процессе общения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5085" y="3404087"/>
        <a:ext cx="5811578" cy="1863472"/>
      </dsp:txXfrm>
    </dsp:sp>
    <dsp:sp modelId="{E7690549-6B21-43D8-A33D-9FCEDDCDF65E}">
      <dsp:nvSpPr>
        <dsp:cNvPr id="0" name=""/>
        <dsp:cNvSpPr/>
      </dsp:nvSpPr>
      <dsp:spPr>
        <a:xfrm>
          <a:off x="15" y="3581400"/>
          <a:ext cx="2715891" cy="168071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составляющих речевого общения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" y="3581400"/>
        <a:ext cx="2715891" cy="16807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36A6F7-40A2-465A-98FA-83A2F4D580BC}">
      <dsp:nvSpPr>
        <dsp:cNvPr id="0" name=""/>
        <dsp:cNvSpPr/>
      </dsp:nvSpPr>
      <dsp:spPr>
        <a:xfrm>
          <a:off x="3000531" y="2698082"/>
          <a:ext cx="1999937" cy="1999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94DAE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500" kern="1200" dirty="0"/>
        </a:p>
      </dsp:txBody>
      <dsp:txXfrm>
        <a:off x="3000531" y="2698082"/>
        <a:ext cx="1999937" cy="1999937"/>
      </dsp:txXfrm>
    </dsp:sp>
    <dsp:sp modelId="{49FD8934-FB60-4493-9FB7-4E5E117A2A68}">
      <dsp:nvSpPr>
        <dsp:cNvPr id="0" name=""/>
        <dsp:cNvSpPr/>
      </dsp:nvSpPr>
      <dsp:spPr>
        <a:xfrm rot="10800000">
          <a:off x="1063404" y="3413060"/>
          <a:ext cx="1830584" cy="569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50756-67C7-4A70-9F25-A555422E5625}">
      <dsp:nvSpPr>
        <dsp:cNvPr id="0" name=""/>
        <dsp:cNvSpPr/>
      </dsp:nvSpPr>
      <dsp:spPr>
        <a:xfrm>
          <a:off x="113434" y="2938075"/>
          <a:ext cx="1899940" cy="1519952"/>
        </a:xfrm>
        <a:prstGeom prst="roundRect">
          <a:avLst>
            <a:gd name="adj" fmla="val 10000"/>
          </a:avLst>
        </a:prstGeom>
        <a:solidFill>
          <a:srgbClr val="94DAE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 детей сформируются первичные представления о профессии  журналиста, его профессиональных качествах и навыках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3434" y="2938075"/>
        <a:ext cx="1899940" cy="1519952"/>
      </dsp:txXfrm>
    </dsp:sp>
    <dsp:sp modelId="{E399BE26-3DEB-425D-A9AA-3B77D296E8A7}">
      <dsp:nvSpPr>
        <dsp:cNvPr id="0" name=""/>
        <dsp:cNvSpPr/>
      </dsp:nvSpPr>
      <dsp:spPr>
        <a:xfrm rot="13500000">
          <a:off x="1655576" y="1983429"/>
          <a:ext cx="1830584" cy="569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1FEF3-9300-4E0A-955B-4B739A24916F}">
      <dsp:nvSpPr>
        <dsp:cNvPr id="0" name=""/>
        <dsp:cNvSpPr/>
      </dsp:nvSpPr>
      <dsp:spPr>
        <a:xfrm>
          <a:off x="973689" y="861235"/>
          <a:ext cx="1899940" cy="1519952"/>
        </a:xfrm>
        <a:prstGeom prst="roundRect">
          <a:avLst>
            <a:gd name="adj" fmla="val 10000"/>
          </a:avLst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Воспитанники научатся брать интервью, в диалоге получат опыт равенства в общении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73689" y="861235"/>
        <a:ext cx="1899940" cy="1519952"/>
      </dsp:txXfrm>
    </dsp:sp>
    <dsp:sp modelId="{ED3FF0DA-7383-4A1D-90CC-4BDC92EDE53A}">
      <dsp:nvSpPr>
        <dsp:cNvPr id="0" name=""/>
        <dsp:cNvSpPr/>
      </dsp:nvSpPr>
      <dsp:spPr>
        <a:xfrm rot="16200000">
          <a:off x="3085207" y="1391257"/>
          <a:ext cx="1830584" cy="569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004C7-8997-4B64-B0C0-D07DD24A575F}">
      <dsp:nvSpPr>
        <dsp:cNvPr id="0" name=""/>
        <dsp:cNvSpPr/>
      </dsp:nvSpPr>
      <dsp:spPr>
        <a:xfrm>
          <a:off x="3050529" y="979"/>
          <a:ext cx="1899940" cy="1519952"/>
        </a:xfrm>
        <a:prstGeom prst="roundRect">
          <a:avLst>
            <a:gd name="adj" fmla="val 10000"/>
          </a:avLst>
        </a:prstGeom>
        <a:solidFill>
          <a:srgbClr val="C2FC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Словарный запас дошкольников обогатится терминами журналистики: интервью, репортаж, рубрика, редакция, корреспонденция и др.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0529" y="979"/>
        <a:ext cx="1899940" cy="1519952"/>
      </dsp:txXfrm>
    </dsp:sp>
    <dsp:sp modelId="{FA1A8170-DD97-49A3-B2A1-8B843448F230}">
      <dsp:nvSpPr>
        <dsp:cNvPr id="0" name=""/>
        <dsp:cNvSpPr/>
      </dsp:nvSpPr>
      <dsp:spPr>
        <a:xfrm rot="18900000">
          <a:off x="4514838" y="1983429"/>
          <a:ext cx="1830584" cy="569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444F0-845E-4DD9-A13D-D7CC26FC9BA7}">
      <dsp:nvSpPr>
        <dsp:cNvPr id="0" name=""/>
        <dsp:cNvSpPr/>
      </dsp:nvSpPr>
      <dsp:spPr>
        <a:xfrm>
          <a:off x="5127369" y="861235"/>
          <a:ext cx="1899940" cy="1519952"/>
        </a:xfrm>
        <a:prstGeom prst="roundRect">
          <a:avLst>
            <a:gd name="adj" fmla="val 10000"/>
          </a:avLst>
        </a:prstGeom>
        <a:solidFill>
          <a:srgbClr val="F9FC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станут активными участниками творческих игр, творческих командировок, издания детской газеты.</a:t>
          </a:r>
          <a:endParaRPr lang="ru-RU" sz="13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7369" y="861235"/>
        <a:ext cx="1899940" cy="1519952"/>
      </dsp:txXfrm>
    </dsp:sp>
    <dsp:sp modelId="{EE5E4594-EC15-4580-B165-1C4D7C47B924}">
      <dsp:nvSpPr>
        <dsp:cNvPr id="0" name=""/>
        <dsp:cNvSpPr/>
      </dsp:nvSpPr>
      <dsp:spPr>
        <a:xfrm>
          <a:off x="5107010" y="3413060"/>
          <a:ext cx="1830584" cy="5699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396BD-3DBF-4DCA-8478-16DDBA5817CE}">
      <dsp:nvSpPr>
        <dsp:cNvPr id="0" name=""/>
        <dsp:cNvSpPr/>
      </dsp:nvSpPr>
      <dsp:spPr>
        <a:xfrm>
          <a:off x="5987625" y="2938075"/>
          <a:ext cx="1899940" cy="151995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познакомятся с видами печатной продукции.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87625" y="2938075"/>
        <a:ext cx="1899940" cy="1519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9CBCB-0AD5-44C9-816A-7AB40F443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E487-CE3A-406B-A880-047821D0B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6494E-85BD-42A2-8438-BF1DF4F3B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3C97-6682-4BE3-BB6E-13C8876B7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C0960-E5DF-48BC-9149-EFF7F094F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BD1EB-41E3-4457-92EB-D0826D1B6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847B5-056B-4AB3-94D9-E6348468D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24C3C-9CA9-4FA3-85DA-F2B782DA2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8F43D-AEDA-49A2-900D-B93E5081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D6E5-5852-4FF5-833B-D01F634B1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59CCF-A966-4152-80CA-65CE501EE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54B6CFF-1F63-4145-9743-BEF0D9200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.allday.ru/uploads/posts/2010-09/1285145016_shutterstock_55111003.jpg" TargetMode="External"/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3.jpeg"/><Relationship Id="rId21" Type="http://schemas.openxmlformats.org/officeDocument/2006/relationships/image" Target="../media/image31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Муниципальное бюджетное дошкольное образовательное учреждение  «Детский сад № 17 «Радуга» муниципального образования  Выселковский район</a:t>
            </a:r>
            <a:endParaRPr lang="ru-RU" sz="2800" b="1" smtClean="0"/>
          </a:p>
        </p:txBody>
      </p:sp>
      <p:sp>
        <p:nvSpPr>
          <p:cNvPr id="2051" name="Заголовок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речевой компетентности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детей старшего дошкольного возраста </a:t>
            </a:r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 проектную деятельность</a:t>
            </a:r>
            <a:endParaRPr lang="ru-RU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7" descr="C:\Users\Радуга\Pictures\КАРТИНКИ\Pictures\shool_ek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76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F:\Cловарь вежливых слов\DSC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901969">
            <a:off x="6257925" y="3984625"/>
            <a:ext cx="1643063" cy="225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8" descr="F:\Cловарь вежливых слов\DSC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9429">
            <a:off x="4381500" y="4027488"/>
            <a:ext cx="1690688" cy="231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1 этап реализации проекта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pic>
        <p:nvPicPr>
          <p:cNvPr id="10246" name="Picture 5" descr="E:\Журналисты2\DSC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371600"/>
            <a:ext cx="3505200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Picture 7" descr="F:\Cловарь вежливых слов\DSC_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2444">
            <a:off x="2560638" y="4025900"/>
            <a:ext cx="1608137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8" name="Picture 12" descr="E:\СТЕНДЫ\DSC_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371600"/>
            <a:ext cx="3200400" cy="228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9" name="Picture 6" descr="F:\Cловарь вежливых слов\DSC_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886200"/>
            <a:ext cx="1752600" cy="2503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1 этап реализации проекта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pic>
        <p:nvPicPr>
          <p:cNvPr id="11268" name="Picture 2" descr="E:\Журналисты2\DSC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505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3" descr="E:\Журналисты2\DSC_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3505200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4" descr="E:\К ПРОЕКТУ ПЕРВЫЕ ШАГИ В ЖУРНАЛИСТИКУ\DSC_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71600"/>
            <a:ext cx="3346450" cy="475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1 этап реализации проекта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pic>
        <p:nvPicPr>
          <p:cNvPr id="12292" name="Picture 2" descr="F:\ОПОРНЫЕ КАРТЫ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1676400" cy="223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3" descr="F:\ОПОРНЫЕ КАРТЫ\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657600"/>
            <a:ext cx="1981200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4" descr="F:\ОПОРНЫЕ КАРТЫ\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048000"/>
            <a:ext cx="24638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Picture 9" descr="F:\ФОТО ЖУРНАЛИСТЫ\DSC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038600"/>
            <a:ext cx="2209800" cy="149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6" name="Picture 5" descr="F:\ОПОРНЫЕ КАРТЫ\4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1336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7" name="Picture 6" descr="F:\ОПОРНЫЕ КАРТЫ\5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295400"/>
            <a:ext cx="2362200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8" name="Picture 8" descr="F:\ФОТО ЖУРНАЛИСТЫ\DSC_00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1295400"/>
            <a:ext cx="2286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F:\ФОТО ЖУРНАЛИСТЫ\DSC_00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1295400"/>
            <a:ext cx="1524000" cy="230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1 этап реализации проекта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pic>
        <p:nvPicPr>
          <p:cNvPr id="13316" name="Picture 4" descr="F:\ФОТО ЖУРНАЛИСТЫ\DSC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0"/>
            <a:ext cx="25908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F:\ФОТО ЖУРНАЛИСТЫ\DSC_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3886200" cy="2876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E:\Журналисты2\DSC_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0"/>
            <a:ext cx="2103438" cy="150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C:\Users\Радуга\Desktop\Модельный семинар МБДОУ№17 ст.Выселки\Модельный семинар МБДОУ№17 ст.Выселки\Журналисты2\DSC_0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828800"/>
            <a:ext cx="2335213" cy="155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Picture 7" descr="C:\Users\Радуга\Desktop\Модельный семинар МБДОУ№17 ст.Выселки\Модельный семинар МБДОУ№17 ст.Выселки\Журналисты2\DSC_00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438400"/>
            <a:ext cx="24003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C:\Users\Радуга\Desktop\Модельный семинар МБДОУ№17 ст.Выселки\Модельный семинар МБДОУ№17 ст.Выселки\Журналисты2\DSC_00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657600"/>
            <a:ext cx="25908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1" name="Picture 9" descr="C:\Users\Радуга\Desktop\Модельный семинар МБДОУ№17 ст.Выселки\Модельный семинар МБДОУ№17 ст.Выселки\Журналисты2\DSC_00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343400"/>
            <a:ext cx="25908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2" name="Picture 10" descr="C:\Users\Радуга\Desktop\Модельный семинар МБДОУ№17 ст.Выселки\Модельный семинар МБДОУ№17 ст.Выселки\Журналисты2\DSC_00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4572000"/>
            <a:ext cx="2667000" cy="17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2 этап реализации проекта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pic>
        <p:nvPicPr>
          <p:cNvPr id="15364" name="Picture 6" descr="F:\ФОТО ЖУРНАЛИСТЫ\DSC_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278447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5" name="Picture 8" descr="F:\ФОТО ЖУРНАЛИСТЫ\DSC_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91000"/>
            <a:ext cx="2601913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10" descr="F:\ФОТО ЖУРНАЛИСТЫ\DSC_0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209800"/>
            <a:ext cx="20066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7" name="Picture 9" descr="F:\ФОТО ЖУРНАЛИСТЫ\DSC_0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143000"/>
            <a:ext cx="2754313" cy="1836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8" name="Picture 7" descr="F:\ФОТО ЖУРНАЛИСТЫ\DSC_0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343400"/>
            <a:ext cx="2743200" cy="186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:\ФОТО ЖУРНАЛИСТЫ\DSC_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290353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2 этап реализации проекта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pic>
        <p:nvPicPr>
          <p:cNvPr id="16389" name="Picture 2" descr="F:\ФОТО ЖУРНАЛИСТЫ\DSC_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362200"/>
            <a:ext cx="2590800" cy="284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3" descr="F:\ФОТО ЖУРНАЛИСТЫ\DSC_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2398713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1" name="Picture 3" descr="E:\Журналисты2\DSC_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267200"/>
            <a:ext cx="26289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2" name="Picture 2" descr="E:\интервью\IMG-20151117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114800"/>
            <a:ext cx="2590800" cy="186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E:\ФОТО НЯНЯ\DSC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0"/>
            <a:ext cx="1922463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2 этап реализации проекта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pic>
        <p:nvPicPr>
          <p:cNvPr id="17412" name="Picture 2" descr="E:\СТЕНДЫ\DSC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33600"/>
            <a:ext cx="44196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8" name="Picture 10" descr="E:\ФОТО НЯНЯ\DSC_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1828800" cy="135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9" name="Picture 11" descr="E:\ФОТО НЯНЯ\DSC_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371600"/>
            <a:ext cx="2019300" cy="134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1" name="Picture 13" descr="E:\ФОТО НЯНЯ\DSC_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648200"/>
            <a:ext cx="194627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14" descr="E:\ФОТО НЯНЯ\DSC_0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5181600"/>
            <a:ext cx="1676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E:\ФОТО НЯНЯ\DSC_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048000"/>
            <a:ext cx="1627188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24" name="Picture 16" descr="E:\ФОТО НЯНЯ\DSC_00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3048000"/>
            <a:ext cx="1828800" cy="131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2 этап реализации проекта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pic>
        <p:nvPicPr>
          <p:cNvPr id="17414" name="Picture 6" descr="E:\фото Ж\DSC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2590800" cy="175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 descr="E:\фото Ж\DSC_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2209800" cy="147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 descr="E:\фото Ж\DSC_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105400"/>
            <a:ext cx="1524000" cy="101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7" name="Picture 9" descr="E:\фото Ж\DSC_0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648200"/>
            <a:ext cx="2057400" cy="156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0" name="Picture 2" descr="E:\фото Ж\DSC_0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219200"/>
            <a:ext cx="198596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1" name="Picture 3" descr="E:\фото Ж\DSC_00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219200"/>
            <a:ext cx="187166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E:\фото Ж\DSC_002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114800"/>
            <a:ext cx="2709863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3" name="Picture 5" descr="E:\фото Ж\DSC_00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3429000"/>
            <a:ext cx="1271588" cy="95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2 этап реализации проекта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pic>
        <p:nvPicPr>
          <p:cNvPr id="18435" name="Picture 3" descr="E:\интервью\DSC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843213"/>
            <a:ext cx="2438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2" descr="E:\интервью\DSC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41148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2" descr="E:\интервью\DSC_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3124200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2 этап реализации проекта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pic>
        <p:nvPicPr>
          <p:cNvPr id="19460" name="Picture 7" descr="F:\ФОТО ЖУРНАЛИСТЫ\DSC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71600"/>
            <a:ext cx="4495800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2" descr="E:\К ПРОЕКТУ ПЕРВЫЕ ШАГИ В ЖУРНАЛИСТИКУ\DSC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0"/>
            <a:ext cx="2209800" cy="151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3" descr="E:\К ПРОЕКТУ ПЕРВЫЕ ШАГИ В ЖУРНАЛИСТИКУ\DSC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048000"/>
            <a:ext cx="2209800" cy="146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3" name="Picture 6" descr="E:\К ПРОЕКТУ ПЕРВЫЕ ШАГИ В ЖУРНАЛИСТИКУ\DSC_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648200"/>
            <a:ext cx="2209800" cy="1522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4" name="Picture 8" descr="E:\Журналисты2\DSC_00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648200"/>
            <a:ext cx="2103438" cy="1506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5" name="Picture 7" descr="E:\Журналисты2\DSC_0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4648200"/>
            <a:ext cx="2209800" cy="147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Муниципальное бюджетное дошкольное образовательное учреждение  «Детский сад № 17 «Радуга»</a:t>
            </a:r>
          </a:p>
          <a:p>
            <a:pPr algn="ctr" eaLnBrk="1" hangingPunct="1"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 муниципального образования  Выселковский район</a:t>
            </a:r>
            <a:endParaRPr lang="ru-RU" sz="2400" b="1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90600" y="3733800"/>
            <a:ext cx="7391400" cy="838200"/>
          </a:xfr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КРАЕВАЯ ПЛОЩАДКА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ПЕРЕДОВОГО ПЕДАГОГИЧЕСКОГО ОПЫТА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F:\DSC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3508375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90600" y="4648200"/>
            <a:ext cx="7164141" cy="26468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Информационно-образовательный проект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«Город мастеров»,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 модель  формирования образовательной среды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условиях  реализации ФГОС ДО</a:t>
            </a: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8" name="Picture 6" descr="http://s3.uploads.ru/t/ZuD6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048000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556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accent2"/>
                </a:solidFill>
                <a:latin typeface="Times New Roman" pitchFamily="18" charset="0"/>
              </a:rPr>
              <a:t>Источник шаблона:  </a:t>
            </a:r>
            <a:r>
              <a:rPr lang="ru-RU" smtClean="0">
                <a:solidFill>
                  <a:schemeClr val="accent2"/>
                </a:solidFill>
                <a:hlinkClick r:id="rId2"/>
              </a:rPr>
              <a:t>http://pedsovet.su/</a:t>
            </a:r>
            <a:r>
              <a:rPr lang="ru-RU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Автор: Макшина Ирина Юрьевна, учитель русского языка Специальной (коррекционной) школы № 657 (8 вида) Приморского района  Санкт-Петербурга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>
                <a:solidFill>
                  <a:schemeClr val="accent2"/>
                </a:solidFill>
                <a:latin typeface="Times New Roman" pitchFamily="18" charset="0"/>
              </a:rPr>
              <a:t>Фон - </a:t>
            </a:r>
            <a:r>
              <a:rPr lang="ru-RU" sz="2000" smtClean="0">
                <a:hlinkClick r:id="rId3"/>
              </a:rPr>
              <a:t>http://i.allday.ru/uploads/posts/2010-09/1285145016_shutterstock_55111003.jpg</a:t>
            </a:r>
            <a:endParaRPr lang="ru-RU" sz="20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4"/>
              </a:buBlip>
            </a:pPr>
            <a:endParaRPr lang="ru-RU" sz="2400" i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i="1" smtClean="0">
                <a:solidFill>
                  <a:schemeClr val="tx1"/>
                </a:solidFill>
                <a:latin typeface="Times New Roman" pitchFamily="18" charset="0"/>
              </a:rPr>
              <a:t>ВЫБОР ПРОЕКТНОЙ ДЕЯТЕЛЬНОСТИ ОБУСЛОВЛЕН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4100" name="Picture 8" descr="http://www.tvoyrebenok.ru/images/presentation/color/b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19812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http://www.tvoyrebenok.ru/images/presentation/color/m/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0"/>
            <a:ext cx="2039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ЗАДЕРЖКОЙ РЕЧЕВОГО </a:t>
            </a:r>
          </a:p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РАЗВИТИЯ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324600" y="16764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КОМПЛЕКСОМ СОЦИАЛЬНО-ПСИХОЛОГИ-ЧЕСКИХ ПРОБЛЕМ</a:t>
            </a:r>
          </a:p>
        </p:txBody>
      </p:sp>
      <p:pic>
        <p:nvPicPr>
          <p:cNvPr id="4104" name="Picture 12" descr="http://www.tvoyrebenok.ru/images/presentation/color/b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514600"/>
            <a:ext cx="2286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429000" y="29718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ДЕФОРМАЦИЕЙ СОДЕРЖАНИЯ ДЕТСКОЙ СУБКУЛЬТУРЫ</a:t>
            </a: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533400" y="4191000"/>
            <a:ext cx="7696200" cy="198120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Разрыв коммуникативных связей между миром детей и миром взрослых</a:t>
            </a:r>
          </a:p>
        </p:txBody>
      </p:sp>
      <p:pic>
        <p:nvPicPr>
          <p:cNvPr id="4107" name="Picture 14" descr="http://dermatix.ua/strelka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573032">
            <a:off x="1214438" y="757238"/>
            <a:ext cx="11303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4" descr="http://dermatix.ua/strelka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95012">
            <a:off x="6175375" y="765175"/>
            <a:ext cx="11303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4" descr="http://dermatix.ua/strelka5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371600"/>
            <a:ext cx="11303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Разрыв коммуникативных связей между миром детей и миром взрослых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124" name="Picture 2" descr="C:\Users\Радуга\Pictures\iStock_000001699174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447800"/>
            <a:ext cx="83820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Блок-схема: магнитный диск 15"/>
          <p:cNvSpPr/>
          <p:nvPr/>
        </p:nvSpPr>
        <p:spPr>
          <a:xfrm>
            <a:off x="838200" y="2590800"/>
            <a:ext cx="2667000" cy="2667000"/>
          </a:xfrm>
          <a:prstGeom prst="flowChartMagneticDisk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Телепередачи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Компьютерные игры</a:t>
            </a: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6553200" y="2362200"/>
            <a:ext cx="1524000" cy="1981200"/>
          </a:xfrm>
          <a:prstGeom prst="flowChartMagneticDis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Разговор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Рассказыва-ние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38200" y="1371600"/>
            <a:ext cx="7696200" cy="4572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Интегрированный метод обучения, направленный на: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33600" y="3810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3200" i="1" kern="0" dirty="0">
                <a:latin typeface="Times New Roman" pitchFamily="18" charset="0"/>
                <a:ea typeface="+mj-ea"/>
                <a:cs typeface="+mj-cs"/>
              </a:rPr>
              <a:t>ПРОЕКТ В ДОО – это …</a:t>
            </a:r>
          </a:p>
        </p:txBody>
      </p:sp>
      <p:pic>
        <p:nvPicPr>
          <p:cNvPr id="6149" name="Picture 4" descr="http://lisar.mypro100mag.com/f/lisar/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381000" y="21336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9144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ИНФОРМАЦИОННО-ОБРАЗОВАТЕЛЬНЫЙ ПРОЕКТ «ГОРОД МАСТЕРОВ»</a:t>
            </a:r>
          </a:p>
        </p:txBody>
      </p:sp>
      <p:pic>
        <p:nvPicPr>
          <p:cNvPr id="7172" name="Picture 6" descr="http://www.playcast.ru/uploads/2013/04/08/51248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1789113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C:\Users\Радуга\Pictures\domik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990600"/>
            <a:ext cx="2133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C:\Users\Радуга\Pictures\1-dom-kirpichnyij-vse-udobstva-hozyai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5F2"/>
              </a:clrFrom>
              <a:clrTo>
                <a:srgbClr val="FAF5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219200"/>
            <a:ext cx="1524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C:\Users\Радуга\Pictures\hous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276600"/>
            <a:ext cx="25669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C:\Users\Радуга\Pictures\market_epdXxSGrtciwlXzlnYeA8g_600x6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718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914400" y="2438400"/>
            <a:ext cx="1828800" cy="685800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Центр журналистики</a:t>
            </a:r>
          </a:p>
        </p:txBody>
      </p:sp>
      <p:pic>
        <p:nvPicPr>
          <p:cNvPr id="7178" name="Picture 5" descr="http://kurspresent.ru/uploads/9/s22-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1143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1000" y="4495800"/>
            <a:ext cx="1905000" cy="457200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Робототехника</a:t>
            </a:r>
          </a:p>
        </p:txBody>
      </p:sp>
      <p:pic>
        <p:nvPicPr>
          <p:cNvPr id="7180" name="Picture 11" descr="C:\Users\Радуга\Pictures\s22-1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3733800"/>
            <a:ext cx="7032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048000" y="2438400"/>
            <a:ext cx="1600200" cy="457200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Автошкола</a:t>
            </a:r>
          </a:p>
        </p:txBody>
      </p:sp>
      <p:pic>
        <p:nvPicPr>
          <p:cNvPr id="7182" name="Picture 15" descr="http://cs625430.vk.me/v625430868/22eb/nUq_L2f6SEU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2057400"/>
            <a:ext cx="6381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6" descr="C:\Users\Радуга\Pictures\13682996706262420apartment-icon-h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4495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657600" y="5867400"/>
            <a:ext cx="1905000" cy="762000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Центр архитектуры и строительства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876800" y="2438400"/>
            <a:ext cx="1295400" cy="533400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Студия дизайна</a:t>
            </a:r>
          </a:p>
        </p:txBody>
      </p:sp>
      <p:pic>
        <p:nvPicPr>
          <p:cNvPr id="7186" name="Picture 21" descr="C:\Users\Радуга\Pictures\Fotolia_20148910_M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133600"/>
            <a:ext cx="666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7" name="Picture 22" descr="C:\Users\Радуга\Pictures\curb-appeal-vt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990600"/>
            <a:ext cx="2438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781800" y="2438400"/>
            <a:ext cx="1981200" cy="762000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Центр науки и </a:t>
            </a:r>
            <a:r>
              <a:rPr lang="ru-RU" b="1" i="1" kern="0" dirty="0" err="1">
                <a:latin typeface="Times New Roman" pitchFamily="18" charset="0"/>
                <a:ea typeface="+mj-ea"/>
                <a:cs typeface="+mj-cs"/>
              </a:rPr>
              <a:t>эксперименти-рования</a:t>
            </a:r>
            <a:endParaRPr lang="ru-RU" b="1" i="1" kern="0" dirty="0"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7189" name="Picture 23" descr="C:\Users\Радуга\Pictures\c23-7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0" y="2057400"/>
            <a:ext cx="7620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324600" y="4572000"/>
            <a:ext cx="1905000" cy="457200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kern="0" dirty="0" err="1">
                <a:latin typeface="Times New Roman" pitchFamily="18" charset="0"/>
                <a:ea typeface="+mj-ea"/>
                <a:cs typeface="+mj-cs"/>
              </a:rPr>
              <a:t>Фитнесцентр</a:t>
            </a:r>
            <a:endParaRPr lang="ru-RU" b="1" i="1" kern="0" dirty="0"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7191" name="Picture 25" descr="http://www.csjonquiere.qc.ca/fichiers/images/big_cheerleading2___288____phototeque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4267200"/>
            <a:ext cx="6858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2" name="Picture 27" descr="http://res.freestockphotos.biz/pictures/14/14532-illustration-of-a-house-pv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9600" y="5105400"/>
            <a:ext cx="24558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524000" y="5943600"/>
            <a:ext cx="1371600" cy="685800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Центр кулинарии</a:t>
            </a:r>
          </a:p>
        </p:txBody>
      </p:sp>
      <p:pic>
        <p:nvPicPr>
          <p:cNvPr id="7194" name="Picture 29" descr="http://images.onlinelabels.com/images/clip-art/Machovka/Machovka_House_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7400" y="5029200"/>
            <a:ext cx="22098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6705600" y="5867400"/>
            <a:ext cx="1905000" cy="762000"/>
          </a:xfrm>
          <a:prstGeom prst="rect">
            <a:avLst/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kern="0" dirty="0">
                <a:latin typeface="Times New Roman" pitchFamily="18" charset="0"/>
                <a:ea typeface="+mj-ea"/>
                <a:cs typeface="+mj-cs"/>
              </a:rPr>
              <a:t>Мини-библиотека</a:t>
            </a:r>
          </a:p>
        </p:txBody>
      </p:sp>
      <p:pic>
        <p:nvPicPr>
          <p:cNvPr id="7196" name="Picture 31" descr="https://tukkitukki.files.wordpress.com/2011/07/chef-female-chef-cook-food-smiley-emoticon-000753-large1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90800" y="5486400"/>
            <a:ext cx="990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33" descr="http://www.olenivka-nvk.edukit.kiev.ua/files2/images/%D0%B4%D0%BE%D0%BA%D1%83%D0%BC%D0%B5%D0%BD%D1%82%D0%B0%D1%86%D1%96%D1%8F.jpeg?size=1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334000"/>
            <a:ext cx="6477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34" descr="C:\Users\Радуга\Pictures\2204903-4a4937e4f7b2d6f1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048000"/>
            <a:ext cx="14478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35" descr="C:\Users\Радуга\Pictures\ДЛЯ ИНФОГРАФИКИ\114708237__23_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95800" y="2971800"/>
            <a:ext cx="138588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37" descr="C:\Users\Радуга\Pictures\ДЛЯ ИНФОГРАФИКИ\matematika (1)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876800" y="5334000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" y="3810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Проект коммуникативной и речевой направленности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«ПЕРВЫЕ ШАГИ В ЖУРНАЛИСТИКУ»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381000" y="1143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4572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Ожидаемые  результаты проекта 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1524000"/>
          <a:ext cx="8001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4572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План работы по проекту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</a:rPr>
              <a:t>«ПЕРВЫЕ ШАГИ В ЖУРНАЛИСТИКУ»</a:t>
            </a:r>
          </a:p>
          <a:p>
            <a:pPr algn="ctr">
              <a:defRPr/>
            </a:pPr>
            <a:r>
              <a:rPr lang="ru-RU" sz="2800" i="1" kern="0" dirty="0"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1295400"/>
          <a:ext cx="8229600" cy="4695571"/>
        </p:xfrm>
        <a:graphic>
          <a:graphicData uri="http://schemas.openxmlformats.org/drawingml/2006/table">
            <a:tbl>
              <a:tblPr/>
              <a:tblGrid>
                <a:gridCol w="685800"/>
                <a:gridCol w="2514600"/>
                <a:gridCol w="2632075"/>
                <a:gridCol w="23971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детей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родителей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1.Формулирует проблему (цель).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2.Вводит в игровую ситуацию.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Формулирует задачу.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Вхождение в проблему.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2.Вживание в игровую ситуацию.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Принятие задачи.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Дополнение задач проекта.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Вхождение в проблему.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Принятие задачи.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Дополнение задач проекта.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</a:tr>
              <a:tr h="1960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1.Помогает в решении задач.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2.Помогает спланировать деятельность.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3.Организует деятельность.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4.Практическая помощь  (по необходимости).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Направляет и контролирует осуществление проекта.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Объединение детей в рабочие группы.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Распределение амплуа.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Формирование специфических знаний, умений и навыков.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1.Помогают в решении задач.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2.Практическая помощь  (по необходимости).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Разработка совместных с детьми мини-проектов.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Помощь в создании РППС.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Подготовка к презентации.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Презентация.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1.Продукт деятельности готовят к презентации.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Представляют продукт деятельность.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Помогают в подготовке к презентации.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119" marR="3011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FC9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</TotalTime>
  <Words>753</Words>
  <Application>Microsoft Office PowerPoint</Application>
  <PresentationFormat>Экран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Monotype Corsiva</vt:lpstr>
      <vt:lpstr>Arial</vt:lpstr>
      <vt:lpstr>Calibri</vt:lpstr>
      <vt:lpstr>Times New Roman</vt:lpstr>
      <vt:lpstr>Оформление по умолчанию</vt:lpstr>
      <vt:lpstr>Формирование речевой компетентности  у детей старшего дошкольного возраста  через проектную деятельность</vt:lpstr>
      <vt:lpstr>КРАЕВАЯ ПЛОЩАДКА  ПЕРЕДОВОГО ПЕДАГОГИЧЕСКОГО ОПЫТА</vt:lpstr>
      <vt:lpstr>ВЫБОР ПРОЕКТНОЙ ДЕЯТЕЛЬНОСТИ ОБУСЛОВЛЕН</vt:lpstr>
      <vt:lpstr>Разрыв коммуникативных связей между миром детей и миром взрослых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Musick</cp:lastModifiedBy>
  <cp:revision>107</cp:revision>
  <cp:lastPrinted>1601-01-01T00:00:00Z</cp:lastPrinted>
  <dcterms:created xsi:type="dcterms:W3CDTF">1601-01-01T00:00:00Z</dcterms:created>
  <dcterms:modified xsi:type="dcterms:W3CDTF">2015-12-03T07:18:44Z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