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9F8F2D-4A02-45C9-9DEE-F0EDC2A2DC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B3D37-995F-4BAF-9F25-591CF9B9D265}">
      <dgm:prSet phldrT="[Текст]"/>
      <dgm:spPr/>
      <dgm:t>
        <a:bodyPr/>
        <a:lstStyle/>
        <a:p>
          <a:r>
            <a:rPr lang="ru-RU" b="1" dirty="0" smtClean="0"/>
            <a:t>По цели создания:</a:t>
          </a:r>
          <a:endParaRPr lang="ru-RU" dirty="0"/>
        </a:p>
      </dgm:t>
    </dgm:pt>
    <dgm:pt modelId="{714530E3-DB9C-4403-8879-BE313E3E881A}" type="parTrans" cxnId="{65C726BC-0BA9-438C-8A0E-764D6639F282}">
      <dgm:prSet/>
      <dgm:spPr/>
      <dgm:t>
        <a:bodyPr/>
        <a:lstStyle/>
        <a:p>
          <a:endParaRPr lang="ru-RU"/>
        </a:p>
      </dgm:t>
    </dgm:pt>
    <dgm:pt modelId="{7FEFBE4F-E640-4EF7-9648-3FA7608C849F}" type="sibTrans" cxnId="{65C726BC-0BA9-438C-8A0E-764D6639F282}">
      <dgm:prSet/>
      <dgm:spPr/>
      <dgm:t>
        <a:bodyPr/>
        <a:lstStyle/>
        <a:p>
          <a:endParaRPr lang="ru-RU"/>
        </a:p>
      </dgm:t>
    </dgm:pt>
    <dgm:pt modelId="{C4230798-538C-445C-AC34-B17BF7CC81C5}">
      <dgm:prSet phldrT="[Текст]"/>
      <dgm:spPr/>
      <dgm:t>
        <a:bodyPr/>
        <a:lstStyle/>
        <a:p>
          <a:r>
            <a:rPr lang="ru-RU" dirty="0" smtClean="0"/>
            <a:t>учебные</a:t>
          </a:r>
          <a:endParaRPr lang="ru-RU" dirty="0"/>
        </a:p>
      </dgm:t>
    </dgm:pt>
    <dgm:pt modelId="{95B01DD8-78FB-4FE1-B633-A1FC13AA351B}" type="parTrans" cxnId="{DC9EF624-D3D5-4AEF-A9D8-EF16AB2F3E26}">
      <dgm:prSet/>
      <dgm:spPr/>
      <dgm:t>
        <a:bodyPr/>
        <a:lstStyle/>
        <a:p>
          <a:endParaRPr lang="ru-RU"/>
        </a:p>
      </dgm:t>
    </dgm:pt>
    <dgm:pt modelId="{108176E1-0ACD-46F6-9CF1-4CE98C69419E}" type="sibTrans" cxnId="{DC9EF624-D3D5-4AEF-A9D8-EF16AB2F3E26}">
      <dgm:prSet/>
      <dgm:spPr/>
      <dgm:t>
        <a:bodyPr/>
        <a:lstStyle/>
        <a:p>
          <a:endParaRPr lang="ru-RU"/>
        </a:p>
      </dgm:t>
    </dgm:pt>
    <dgm:pt modelId="{267E23CA-CCA5-48FC-91E2-86BA3D01A8D4}">
      <dgm:prSet phldrT="[Текст]"/>
      <dgm:spPr/>
      <dgm:t>
        <a:bodyPr/>
        <a:lstStyle/>
        <a:p>
          <a:r>
            <a:rPr lang="ru-RU" dirty="0" smtClean="0"/>
            <a:t>социокультурные</a:t>
          </a:r>
          <a:endParaRPr lang="ru-RU" dirty="0"/>
        </a:p>
      </dgm:t>
    </dgm:pt>
    <dgm:pt modelId="{A4292E9D-5B1C-4433-AEFF-295C1A210CA1}" type="parTrans" cxnId="{EA498CD1-8807-44B4-B2CB-B11FE1849574}">
      <dgm:prSet/>
      <dgm:spPr/>
      <dgm:t>
        <a:bodyPr/>
        <a:lstStyle/>
        <a:p>
          <a:endParaRPr lang="ru-RU"/>
        </a:p>
      </dgm:t>
    </dgm:pt>
    <dgm:pt modelId="{777DBD22-D148-423C-B5F8-AC3B5F46555B}" type="sibTrans" cxnId="{EA498CD1-8807-44B4-B2CB-B11FE1849574}">
      <dgm:prSet/>
      <dgm:spPr/>
      <dgm:t>
        <a:bodyPr/>
        <a:lstStyle/>
        <a:p>
          <a:endParaRPr lang="ru-RU"/>
        </a:p>
      </dgm:t>
    </dgm:pt>
    <dgm:pt modelId="{0AEF2865-F7E8-4A7D-A48D-9C9871C013EE}" type="pres">
      <dgm:prSet presAssocID="{049F8F2D-4A02-45C9-9DEE-F0EDC2A2DC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741F29-8F73-462C-ADF4-8E29AF35EADD}" type="pres">
      <dgm:prSet presAssocID="{486B3D37-995F-4BAF-9F25-591CF9B9D265}" presName="hierRoot1" presStyleCnt="0">
        <dgm:presLayoutVars>
          <dgm:hierBranch val="init"/>
        </dgm:presLayoutVars>
      </dgm:prSet>
      <dgm:spPr/>
    </dgm:pt>
    <dgm:pt modelId="{8D3DEAF8-0716-4644-A4BA-7D4C623EC785}" type="pres">
      <dgm:prSet presAssocID="{486B3D37-995F-4BAF-9F25-591CF9B9D265}" presName="rootComposite1" presStyleCnt="0"/>
      <dgm:spPr/>
    </dgm:pt>
    <dgm:pt modelId="{A1E94B53-E109-4884-ADD2-CCCE4288CC49}" type="pres">
      <dgm:prSet presAssocID="{486B3D37-995F-4BAF-9F25-591CF9B9D26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9BAB7-553E-4B6C-866A-C0EA7F3E89FD}" type="pres">
      <dgm:prSet presAssocID="{486B3D37-995F-4BAF-9F25-591CF9B9D265}" presName="rootConnector1" presStyleLbl="node1" presStyleIdx="0" presStyleCnt="0"/>
      <dgm:spPr/>
    </dgm:pt>
    <dgm:pt modelId="{C3703C23-E7D7-4D88-A0C8-D575AA7D929E}" type="pres">
      <dgm:prSet presAssocID="{486B3D37-995F-4BAF-9F25-591CF9B9D265}" presName="hierChild2" presStyleCnt="0"/>
      <dgm:spPr/>
    </dgm:pt>
    <dgm:pt modelId="{DF07174B-9B15-434C-9802-794E75FF9B18}" type="pres">
      <dgm:prSet presAssocID="{95B01DD8-78FB-4FE1-B633-A1FC13AA351B}" presName="Name37" presStyleLbl="parChTrans1D2" presStyleIdx="0" presStyleCnt="2"/>
      <dgm:spPr/>
    </dgm:pt>
    <dgm:pt modelId="{2F33A901-06E6-4903-9CF5-7E20BDDA598C}" type="pres">
      <dgm:prSet presAssocID="{C4230798-538C-445C-AC34-B17BF7CC81C5}" presName="hierRoot2" presStyleCnt="0">
        <dgm:presLayoutVars>
          <dgm:hierBranch val="init"/>
        </dgm:presLayoutVars>
      </dgm:prSet>
      <dgm:spPr/>
    </dgm:pt>
    <dgm:pt modelId="{C9729A4B-7173-45A3-A6DE-BF5305A84575}" type="pres">
      <dgm:prSet presAssocID="{C4230798-538C-445C-AC34-B17BF7CC81C5}" presName="rootComposite" presStyleCnt="0"/>
      <dgm:spPr/>
    </dgm:pt>
    <dgm:pt modelId="{FC53AE10-BAEC-455B-B1D4-2363F81D937A}" type="pres">
      <dgm:prSet presAssocID="{C4230798-538C-445C-AC34-B17BF7CC81C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A2DA5-2F16-4C9A-A4EB-864A40477721}" type="pres">
      <dgm:prSet presAssocID="{C4230798-538C-445C-AC34-B17BF7CC81C5}" presName="rootConnector" presStyleLbl="node2" presStyleIdx="0" presStyleCnt="2"/>
      <dgm:spPr/>
    </dgm:pt>
    <dgm:pt modelId="{7B6BC371-D26F-4C2C-9BD8-1714D40A7DA9}" type="pres">
      <dgm:prSet presAssocID="{C4230798-538C-445C-AC34-B17BF7CC81C5}" presName="hierChild4" presStyleCnt="0"/>
      <dgm:spPr/>
    </dgm:pt>
    <dgm:pt modelId="{8763503D-845A-44C0-8885-41328EB91A41}" type="pres">
      <dgm:prSet presAssocID="{C4230798-538C-445C-AC34-B17BF7CC81C5}" presName="hierChild5" presStyleCnt="0"/>
      <dgm:spPr/>
    </dgm:pt>
    <dgm:pt modelId="{264B1D69-98A2-4409-86BD-094E3043395E}" type="pres">
      <dgm:prSet presAssocID="{A4292E9D-5B1C-4433-AEFF-295C1A210CA1}" presName="Name37" presStyleLbl="parChTrans1D2" presStyleIdx="1" presStyleCnt="2"/>
      <dgm:spPr/>
    </dgm:pt>
    <dgm:pt modelId="{4B7CBC0E-C5F8-4C2A-AFD6-7FEFC3126438}" type="pres">
      <dgm:prSet presAssocID="{267E23CA-CCA5-48FC-91E2-86BA3D01A8D4}" presName="hierRoot2" presStyleCnt="0">
        <dgm:presLayoutVars>
          <dgm:hierBranch val="init"/>
        </dgm:presLayoutVars>
      </dgm:prSet>
      <dgm:spPr/>
    </dgm:pt>
    <dgm:pt modelId="{D7600783-83D4-40A1-90C0-751686A48E4D}" type="pres">
      <dgm:prSet presAssocID="{267E23CA-CCA5-48FC-91E2-86BA3D01A8D4}" presName="rootComposite" presStyleCnt="0"/>
      <dgm:spPr/>
    </dgm:pt>
    <dgm:pt modelId="{6894EDAE-B7C5-4E1E-A319-9B09591C65C8}" type="pres">
      <dgm:prSet presAssocID="{267E23CA-CCA5-48FC-91E2-86BA3D01A8D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54C7D-13C1-429D-8D60-713E67954A1B}" type="pres">
      <dgm:prSet presAssocID="{267E23CA-CCA5-48FC-91E2-86BA3D01A8D4}" presName="rootConnector" presStyleLbl="node2" presStyleIdx="1" presStyleCnt="2"/>
      <dgm:spPr/>
    </dgm:pt>
    <dgm:pt modelId="{6CC41CAD-2A26-42FC-8E18-13B21E272A81}" type="pres">
      <dgm:prSet presAssocID="{267E23CA-CCA5-48FC-91E2-86BA3D01A8D4}" presName="hierChild4" presStyleCnt="0"/>
      <dgm:spPr/>
    </dgm:pt>
    <dgm:pt modelId="{B575D2BB-FAD4-40E7-89BC-5538FE953985}" type="pres">
      <dgm:prSet presAssocID="{267E23CA-CCA5-48FC-91E2-86BA3D01A8D4}" presName="hierChild5" presStyleCnt="0"/>
      <dgm:spPr/>
    </dgm:pt>
    <dgm:pt modelId="{97577037-C862-4391-B5A7-AE276971A088}" type="pres">
      <dgm:prSet presAssocID="{486B3D37-995F-4BAF-9F25-591CF9B9D265}" presName="hierChild3" presStyleCnt="0"/>
      <dgm:spPr/>
    </dgm:pt>
  </dgm:ptLst>
  <dgm:cxnLst>
    <dgm:cxn modelId="{7A14B814-83A7-49C7-AFC7-936B6D8008E0}" type="presOf" srcId="{486B3D37-995F-4BAF-9F25-591CF9B9D265}" destId="{33A9BAB7-553E-4B6C-866A-C0EA7F3E89FD}" srcOrd="1" destOrd="0" presId="urn:microsoft.com/office/officeart/2005/8/layout/orgChart1"/>
    <dgm:cxn modelId="{F1A999B9-1508-41A6-AEA8-AC1241043813}" type="presOf" srcId="{049F8F2D-4A02-45C9-9DEE-F0EDC2A2DC8A}" destId="{0AEF2865-F7E8-4A7D-A48D-9C9871C013EE}" srcOrd="0" destOrd="0" presId="urn:microsoft.com/office/officeart/2005/8/layout/orgChart1"/>
    <dgm:cxn modelId="{9A7184C5-6CBE-496F-ACA5-4492CFBB56B2}" type="presOf" srcId="{C4230798-538C-445C-AC34-B17BF7CC81C5}" destId="{FC53AE10-BAEC-455B-B1D4-2363F81D937A}" srcOrd="0" destOrd="0" presId="urn:microsoft.com/office/officeart/2005/8/layout/orgChart1"/>
    <dgm:cxn modelId="{BD11AED5-BF7E-48D0-8655-1733D63C328C}" type="presOf" srcId="{267E23CA-CCA5-48FC-91E2-86BA3D01A8D4}" destId="{6894EDAE-B7C5-4E1E-A319-9B09591C65C8}" srcOrd="0" destOrd="0" presId="urn:microsoft.com/office/officeart/2005/8/layout/orgChart1"/>
    <dgm:cxn modelId="{CD9180F1-96B2-4EB0-A688-C7A1A2D055B3}" type="presOf" srcId="{267E23CA-CCA5-48FC-91E2-86BA3D01A8D4}" destId="{42854C7D-13C1-429D-8D60-713E67954A1B}" srcOrd="1" destOrd="0" presId="urn:microsoft.com/office/officeart/2005/8/layout/orgChart1"/>
    <dgm:cxn modelId="{83E12953-1C8B-44D0-A192-74F012EA5B6C}" type="presOf" srcId="{95B01DD8-78FB-4FE1-B633-A1FC13AA351B}" destId="{DF07174B-9B15-434C-9802-794E75FF9B18}" srcOrd="0" destOrd="0" presId="urn:microsoft.com/office/officeart/2005/8/layout/orgChart1"/>
    <dgm:cxn modelId="{2CF714D8-B052-4CE3-BD05-82890D1AC474}" type="presOf" srcId="{486B3D37-995F-4BAF-9F25-591CF9B9D265}" destId="{A1E94B53-E109-4884-ADD2-CCCE4288CC49}" srcOrd="0" destOrd="0" presId="urn:microsoft.com/office/officeart/2005/8/layout/orgChart1"/>
    <dgm:cxn modelId="{65C726BC-0BA9-438C-8A0E-764D6639F282}" srcId="{049F8F2D-4A02-45C9-9DEE-F0EDC2A2DC8A}" destId="{486B3D37-995F-4BAF-9F25-591CF9B9D265}" srcOrd="0" destOrd="0" parTransId="{714530E3-DB9C-4403-8879-BE313E3E881A}" sibTransId="{7FEFBE4F-E640-4EF7-9648-3FA7608C849F}"/>
    <dgm:cxn modelId="{CBE4FEFE-49D8-454D-98CA-E9D509C6B8DB}" type="presOf" srcId="{A4292E9D-5B1C-4433-AEFF-295C1A210CA1}" destId="{264B1D69-98A2-4409-86BD-094E3043395E}" srcOrd="0" destOrd="0" presId="urn:microsoft.com/office/officeart/2005/8/layout/orgChart1"/>
    <dgm:cxn modelId="{DC9EF624-D3D5-4AEF-A9D8-EF16AB2F3E26}" srcId="{486B3D37-995F-4BAF-9F25-591CF9B9D265}" destId="{C4230798-538C-445C-AC34-B17BF7CC81C5}" srcOrd="0" destOrd="0" parTransId="{95B01DD8-78FB-4FE1-B633-A1FC13AA351B}" sibTransId="{108176E1-0ACD-46F6-9CF1-4CE98C69419E}"/>
    <dgm:cxn modelId="{EA498CD1-8807-44B4-B2CB-B11FE1849574}" srcId="{486B3D37-995F-4BAF-9F25-591CF9B9D265}" destId="{267E23CA-CCA5-48FC-91E2-86BA3D01A8D4}" srcOrd="1" destOrd="0" parTransId="{A4292E9D-5B1C-4433-AEFF-295C1A210CA1}" sibTransId="{777DBD22-D148-423C-B5F8-AC3B5F46555B}"/>
    <dgm:cxn modelId="{F73A2B33-ED34-4CE0-8515-FB248A116746}" type="presOf" srcId="{C4230798-538C-445C-AC34-B17BF7CC81C5}" destId="{29FA2DA5-2F16-4C9A-A4EB-864A40477721}" srcOrd="1" destOrd="0" presId="urn:microsoft.com/office/officeart/2005/8/layout/orgChart1"/>
    <dgm:cxn modelId="{B511664A-6FFE-41B1-A231-6EDD24C750ED}" type="presParOf" srcId="{0AEF2865-F7E8-4A7D-A48D-9C9871C013EE}" destId="{D0741F29-8F73-462C-ADF4-8E29AF35EADD}" srcOrd="0" destOrd="0" presId="urn:microsoft.com/office/officeart/2005/8/layout/orgChart1"/>
    <dgm:cxn modelId="{13DE172E-9726-4B2E-AC61-C1B9347C32AD}" type="presParOf" srcId="{D0741F29-8F73-462C-ADF4-8E29AF35EADD}" destId="{8D3DEAF8-0716-4644-A4BA-7D4C623EC785}" srcOrd="0" destOrd="0" presId="urn:microsoft.com/office/officeart/2005/8/layout/orgChart1"/>
    <dgm:cxn modelId="{7107675F-A5F8-4D9D-B175-246A6A2829BF}" type="presParOf" srcId="{8D3DEAF8-0716-4644-A4BA-7D4C623EC785}" destId="{A1E94B53-E109-4884-ADD2-CCCE4288CC49}" srcOrd="0" destOrd="0" presId="urn:microsoft.com/office/officeart/2005/8/layout/orgChart1"/>
    <dgm:cxn modelId="{6F7351C7-CB48-4A9F-A2BA-0D9A28C1DC72}" type="presParOf" srcId="{8D3DEAF8-0716-4644-A4BA-7D4C623EC785}" destId="{33A9BAB7-553E-4B6C-866A-C0EA7F3E89FD}" srcOrd="1" destOrd="0" presId="urn:microsoft.com/office/officeart/2005/8/layout/orgChart1"/>
    <dgm:cxn modelId="{E1C4520C-D770-4CF5-9F31-2C8EFFA60BD6}" type="presParOf" srcId="{D0741F29-8F73-462C-ADF4-8E29AF35EADD}" destId="{C3703C23-E7D7-4D88-A0C8-D575AA7D929E}" srcOrd="1" destOrd="0" presId="urn:microsoft.com/office/officeart/2005/8/layout/orgChart1"/>
    <dgm:cxn modelId="{51C0039E-2D36-4A18-BA62-9C7013C56466}" type="presParOf" srcId="{C3703C23-E7D7-4D88-A0C8-D575AA7D929E}" destId="{DF07174B-9B15-434C-9802-794E75FF9B18}" srcOrd="0" destOrd="0" presId="urn:microsoft.com/office/officeart/2005/8/layout/orgChart1"/>
    <dgm:cxn modelId="{589E0844-EBA9-42FC-B4DB-82070379122C}" type="presParOf" srcId="{C3703C23-E7D7-4D88-A0C8-D575AA7D929E}" destId="{2F33A901-06E6-4903-9CF5-7E20BDDA598C}" srcOrd="1" destOrd="0" presId="urn:microsoft.com/office/officeart/2005/8/layout/orgChart1"/>
    <dgm:cxn modelId="{9FF10AB7-A79E-4DD3-BC56-42B415054D75}" type="presParOf" srcId="{2F33A901-06E6-4903-9CF5-7E20BDDA598C}" destId="{C9729A4B-7173-45A3-A6DE-BF5305A84575}" srcOrd="0" destOrd="0" presId="urn:microsoft.com/office/officeart/2005/8/layout/orgChart1"/>
    <dgm:cxn modelId="{B9D115C1-59F7-4E28-988D-BC0940C52757}" type="presParOf" srcId="{C9729A4B-7173-45A3-A6DE-BF5305A84575}" destId="{FC53AE10-BAEC-455B-B1D4-2363F81D937A}" srcOrd="0" destOrd="0" presId="urn:microsoft.com/office/officeart/2005/8/layout/orgChart1"/>
    <dgm:cxn modelId="{E5830385-7E86-4AA6-8966-E5F9AE85DEB8}" type="presParOf" srcId="{C9729A4B-7173-45A3-A6DE-BF5305A84575}" destId="{29FA2DA5-2F16-4C9A-A4EB-864A40477721}" srcOrd="1" destOrd="0" presId="urn:microsoft.com/office/officeart/2005/8/layout/orgChart1"/>
    <dgm:cxn modelId="{B1DF50AB-FF6F-477E-9BA1-A418AFB58C2D}" type="presParOf" srcId="{2F33A901-06E6-4903-9CF5-7E20BDDA598C}" destId="{7B6BC371-D26F-4C2C-9BD8-1714D40A7DA9}" srcOrd="1" destOrd="0" presId="urn:microsoft.com/office/officeart/2005/8/layout/orgChart1"/>
    <dgm:cxn modelId="{9D6127C7-7649-46C6-A942-0DF29463A6BF}" type="presParOf" srcId="{2F33A901-06E6-4903-9CF5-7E20BDDA598C}" destId="{8763503D-845A-44C0-8885-41328EB91A41}" srcOrd="2" destOrd="0" presId="urn:microsoft.com/office/officeart/2005/8/layout/orgChart1"/>
    <dgm:cxn modelId="{5469B13A-5E25-4310-B7E9-B25961FF0BA4}" type="presParOf" srcId="{C3703C23-E7D7-4D88-A0C8-D575AA7D929E}" destId="{264B1D69-98A2-4409-86BD-094E3043395E}" srcOrd="2" destOrd="0" presId="urn:microsoft.com/office/officeart/2005/8/layout/orgChart1"/>
    <dgm:cxn modelId="{3AD6BFDE-9D0E-4D53-877B-D3C535AFC3D3}" type="presParOf" srcId="{C3703C23-E7D7-4D88-A0C8-D575AA7D929E}" destId="{4B7CBC0E-C5F8-4C2A-AFD6-7FEFC3126438}" srcOrd="3" destOrd="0" presId="urn:microsoft.com/office/officeart/2005/8/layout/orgChart1"/>
    <dgm:cxn modelId="{F598804B-7D9C-4AF1-B7B6-9565C3A45D39}" type="presParOf" srcId="{4B7CBC0E-C5F8-4C2A-AFD6-7FEFC3126438}" destId="{D7600783-83D4-40A1-90C0-751686A48E4D}" srcOrd="0" destOrd="0" presId="urn:microsoft.com/office/officeart/2005/8/layout/orgChart1"/>
    <dgm:cxn modelId="{02A9DC18-576B-402C-A454-8B37315080A5}" type="presParOf" srcId="{D7600783-83D4-40A1-90C0-751686A48E4D}" destId="{6894EDAE-B7C5-4E1E-A319-9B09591C65C8}" srcOrd="0" destOrd="0" presId="urn:microsoft.com/office/officeart/2005/8/layout/orgChart1"/>
    <dgm:cxn modelId="{8F83DDAB-70B6-4324-A78C-74B286501D92}" type="presParOf" srcId="{D7600783-83D4-40A1-90C0-751686A48E4D}" destId="{42854C7D-13C1-429D-8D60-713E67954A1B}" srcOrd="1" destOrd="0" presId="urn:microsoft.com/office/officeart/2005/8/layout/orgChart1"/>
    <dgm:cxn modelId="{0218F891-1DA0-4A7C-AB74-5C309C4412D8}" type="presParOf" srcId="{4B7CBC0E-C5F8-4C2A-AFD6-7FEFC3126438}" destId="{6CC41CAD-2A26-42FC-8E18-13B21E272A81}" srcOrd="1" destOrd="0" presId="urn:microsoft.com/office/officeart/2005/8/layout/orgChart1"/>
    <dgm:cxn modelId="{B562B3E6-2839-494D-90FC-4DB04AE39A37}" type="presParOf" srcId="{4B7CBC0E-C5F8-4C2A-AFD6-7FEFC3126438}" destId="{B575D2BB-FAD4-40E7-89BC-5538FE953985}" srcOrd="2" destOrd="0" presId="urn:microsoft.com/office/officeart/2005/8/layout/orgChart1"/>
    <dgm:cxn modelId="{9E902903-2A7D-4DF3-82E1-C78AC0A0CA10}" type="presParOf" srcId="{D0741F29-8F73-462C-ADF4-8E29AF35EADD}" destId="{97577037-C862-4391-B5A7-AE276971A0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9F8F2D-4A02-45C9-9DEE-F0EDC2A2DC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B3D37-995F-4BAF-9F25-591CF9B9D265}">
      <dgm:prSet phldrT="[Текст]"/>
      <dgm:spPr/>
      <dgm:t>
        <a:bodyPr/>
        <a:lstStyle/>
        <a:p>
          <a:r>
            <a:rPr lang="ru-RU" b="1" dirty="0" smtClean="0"/>
            <a:t>По категории пользователей:</a:t>
          </a:r>
          <a:endParaRPr lang="ru-RU" dirty="0"/>
        </a:p>
      </dgm:t>
    </dgm:pt>
    <dgm:pt modelId="{714530E3-DB9C-4403-8879-BE313E3E881A}" type="parTrans" cxnId="{65C726BC-0BA9-438C-8A0E-764D6639F282}">
      <dgm:prSet/>
      <dgm:spPr/>
      <dgm:t>
        <a:bodyPr/>
        <a:lstStyle/>
        <a:p>
          <a:endParaRPr lang="ru-RU"/>
        </a:p>
      </dgm:t>
    </dgm:pt>
    <dgm:pt modelId="{7FEFBE4F-E640-4EF7-9648-3FA7608C849F}" type="sibTrans" cxnId="{65C726BC-0BA9-438C-8A0E-764D6639F282}">
      <dgm:prSet/>
      <dgm:spPr/>
      <dgm:t>
        <a:bodyPr/>
        <a:lstStyle/>
        <a:p>
          <a:endParaRPr lang="ru-RU"/>
        </a:p>
      </dgm:t>
    </dgm:pt>
    <dgm:pt modelId="{C4230798-538C-445C-AC34-B17BF7CC81C5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95B01DD8-78FB-4FE1-B633-A1FC13AA351B}" type="parTrans" cxnId="{DC9EF624-D3D5-4AEF-A9D8-EF16AB2F3E26}">
      <dgm:prSet/>
      <dgm:spPr/>
      <dgm:t>
        <a:bodyPr/>
        <a:lstStyle/>
        <a:p>
          <a:endParaRPr lang="ru-RU"/>
        </a:p>
      </dgm:t>
    </dgm:pt>
    <dgm:pt modelId="{108176E1-0ACD-46F6-9CF1-4CE98C69419E}" type="sibTrans" cxnId="{DC9EF624-D3D5-4AEF-A9D8-EF16AB2F3E26}">
      <dgm:prSet/>
      <dgm:spPr/>
      <dgm:t>
        <a:bodyPr/>
        <a:lstStyle/>
        <a:p>
          <a:endParaRPr lang="ru-RU"/>
        </a:p>
      </dgm:t>
    </dgm:pt>
    <dgm:pt modelId="{267E23CA-CCA5-48FC-91E2-86BA3D01A8D4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A4292E9D-5B1C-4433-AEFF-295C1A210CA1}" type="parTrans" cxnId="{EA498CD1-8807-44B4-B2CB-B11FE1849574}">
      <dgm:prSet/>
      <dgm:spPr/>
      <dgm:t>
        <a:bodyPr/>
        <a:lstStyle/>
        <a:p>
          <a:endParaRPr lang="ru-RU"/>
        </a:p>
      </dgm:t>
    </dgm:pt>
    <dgm:pt modelId="{777DBD22-D148-423C-B5F8-AC3B5F46555B}" type="sibTrans" cxnId="{EA498CD1-8807-44B4-B2CB-B11FE1849574}">
      <dgm:prSet/>
      <dgm:spPr/>
      <dgm:t>
        <a:bodyPr/>
        <a:lstStyle/>
        <a:p>
          <a:endParaRPr lang="ru-RU"/>
        </a:p>
      </dgm:t>
    </dgm:pt>
    <dgm:pt modelId="{0AEF2865-F7E8-4A7D-A48D-9C9871C013EE}" type="pres">
      <dgm:prSet presAssocID="{049F8F2D-4A02-45C9-9DEE-F0EDC2A2DC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741F29-8F73-462C-ADF4-8E29AF35EADD}" type="pres">
      <dgm:prSet presAssocID="{486B3D37-995F-4BAF-9F25-591CF9B9D265}" presName="hierRoot1" presStyleCnt="0">
        <dgm:presLayoutVars>
          <dgm:hierBranch val="init"/>
        </dgm:presLayoutVars>
      </dgm:prSet>
      <dgm:spPr/>
    </dgm:pt>
    <dgm:pt modelId="{8D3DEAF8-0716-4644-A4BA-7D4C623EC785}" type="pres">
      <dgm:prSet presAssocID="{486B3D37-995F-4BAF-9F25-591CF9B9D265}" presName="rootComposite1" presStyleCnt="0"/>
      <dgm:spPr/>
    </dgm:pt>
    <dgm:pt modelId="{A1E94B53-E109-4884-ADD2-CCCE4288CC49}" type="pres">
      <dgm:prSet presAssocID="{486B3D37-995F-4BAF-9F25-591CF9B9D26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9BAB7-553E-4B6C-866A-C0EA7F3E89FD}" type="pres">
      <dgm:prSet presAssocID="{486B3D37-995F-4BAF-9F25-591CF9B9D265}" presName="rootConnector1" presStyleLbl="node1" presStyleIdx="0" presStyleCnt="0"/>
      <dgm:spPr/>
    </dgm:pt>
    <dgm:pt modelId="{C3703C23-E7D7-4D88-A0C8-D575AA7D929E}" type="pres">
      <dgm:prSet presAssocID="{486B3D37-995F-4BAF-9F25-591CF9B9D265}" presName="hierChild2" presStyleCnt="0"/>
      <dgm:spPr/>
    </dgm:pt>
    <dgm:pt modelId="{DF07174B-9B15-434C-9802-794E75FF9B18}" type="pres">
      <dgm:prSet presAssocID="{95B01DD8-78FB-4FE1-B633-A1FC13AA351B}" presName="Name37" presStyleLbl="parChTrans1D2" presStyleIdx="0" presStyleCnt="2"/>
      <dgm:spPr/>
    </dgm:pt>
    <dgm:pt modelId="{2F33A901-06E6-4903-9CF5-7E20BDDA598C}" type="pres">
      <dgm:prSet presAssocID="{C4230798-538C-445C-AC34-B17BF7CC81C5}" presName="hierRoot2" presStyleCnt="0">
        <dgm:presLayoutVars>
          <dgm:hierBranch val="init"/>
        </dgm:presLayoutVars>
      </dgm:prSet>
      <dgm:spPr/>
    </dgm:pt>
    <dgm:pt modelId="{C9729A4B-7173-45A3-A6DE-BF5305A84575}" type="pres">
      <dgm:prSet presAssocID="{C4230798-538C-445C-AC34-B17BF7CC81C5}" presName="rootComposite" presStyleCnt="0"/>
      <dgm:spPr/>
    </dgm:pt>
    <dgm:pt modelId="{FC53AE10-BAEC-455B-B1D4-2363F81D937A}" type="pres">
      <dgm:prSet presAssocID="{C4230798-538C-445C-AC34-B17BF7CC81C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A2DA5-2F16-4C9A-A4EB-864A40477721}" type="pres">
      <dgm:prSet presAssocID="{C4230798-538C-445C-AC34-B17BF7CC81C5}" presName="rootConnector" presStyleLbl="node2" presStyleIdx="0" presStyleCnt="2"/>
      <dgm:spPr/>
    </dgm:pt>
    <dgm:pt modelId="{7B6BC371-D26F-4C2C-9BD8-1714D40A7DA9}" type="pres">
      <dgm:prSet presAssocID="{C4230798-538C-445C-AC34-B17BF7CC81C5}" presName="hierChild4" presStyleCnt="0"/>
      <dgm:spPr/>
    </dgm:pt>
    <dgm:pt modelId="{8763503D-845A-44C0-8885-41328EB91A41}" type="pres">
      <dgm:prSet presAssocID="{C4230798-538C-445C-AC34-B17BF7CC81C5}" presName="hierChild5" presStyleCnt="0"/>
      <dgm:spPr/>
    </dgm:pt>
    <dgm:pt modelId="{264B1D69-98A2-4409-86BD-094E3043395E}" type="pres">
      <dgm:prSet presAssocID="{A4292E9D-5B1C-4433-AEFF-295C1A210CA1}" presName="Name37" presStyleLbl="parChTrans1D2" presStyleIdx="1" presStyleCnt="2"/>
      <dgm:spPr/>
    </dgm:pt>
    <dgm:pt modelId="{4B7CBC0E-C5F8-4C2A-AFD6-7FEFC3126438}" type="pres">
      <dgm:prSet presAssocID="{267E23CA-CCA5-48FC-91E2-86BA3D01A8D4}" presName="hierRoot2" presStyleCnt="0">
        <dgm:presLayoutVars>
          <dgm:hierBranch val="init"/>
        </dgm:presLayoutVars>
      </dgm:prSet>
      <dgm:spPr/>
    </dgm:pt>
    <dgm:pt modelId="{D7600783-83D4-40A1-90C0-751686A48E4D}" type="pres">
      <dgm:prSet presAssocID="{267E23CA-CCA5-48FC-91E2-86BA3D01A8D4}" presName="rootComposite" presStyleCnt="0"/>
      <dgm:spPr/>
    </dgm:pt>
    <dgm:pt modelId="{6894EDAE-B7C5-4E1E-A319-9B09591C65C8}" type="pres">
      <dgm:prSet presAssocID="{267E23CA-CCA5-48FC-91E2-86BA3D01A8D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54C7D-13C1-429D-8D60-713E67954A1B}" type="pres">
      <dgm:prSet presAssocID="{267E23CA-CCA5-48FC-91E2-86BA3D01A8D4}" presName="rootConnector" presStyleLbl="node2" presStyleIdx="1" presStyleCnt="2"/>
      <dgm:spPr/>
    </dgm:pt>
    <dgm:pt modelId="{6CC41CAD-2A26-42FC-8E18-13B21E272A81}" type="pres">
      <dgm:prSet presAssocID="{267E23CA-CCA5-48FC-91E2-86BA3D01A8D4}" presName="hierChild4" presStyleCnt="0"/>
      <dgm:spPr/>
    </dgm:pt>
    <dgm:pt modelId="{B575D2BB-FAD4-40E7-89BC-5538FE953985}" type="pres">
      <dgm:prSet presAssocID="{267E23CA-CCA5-48FC-91E2-86BA3D01A8D4}" presName="hierChild5" presStyleCnt="0"/>
      <dgm:spPr/>
    </dgm:pt>
    <dgm:pt modelId="{97577037-C862-4391-B5A7-AE276971A088}" type="pres">
      <dgm:prSet presAssocID="{486B3D37-995F-4BAF-9F25-591CF9B9D265}" presName="hierChild3" presStyleCnt="0"/>
      <dgm:spPr/>
    </dgm:pt>
  </dgm:ptLst>
  <dgm:cxnLst>
    <dgm:cxn modelId="{CD9180F1-96B2-4EB0-A688-C7A1A2D055B3}" type="presOf" srcId="{267E23CA-CCA5-48FC-91E2-86BA3D01A8D4}" destId="{42854C7D-13C1-429D-8D60-713E67954A1B}" srcOrd="1" destOrd="0" presId="urn:microsoft.com/office/officeart/2005/8/layout/orgChart1"/>
    <dgm:cxn modelId="{7A14B814-83A7-49C7-AFC7-936B6D8008E0}" type="presOf" srcId="{486B3D37-995F-4BAF-9F25-591CF9B9D265}" destId="{33A9BAB7-553E-4B6C-866A-C0EA7F3E89FD}" srcOrd="1" destOrd="0" presId="urn:microsoft.com/office/officeart/2005/8/layout/orgChart1"/>
    <dgm:cxn modelId="{F1A999B9-1508-41A6-AEA8-AC1241043813}" type="presOf" srcId="{049F8F2D-4A02-45C9-9DEE-F0EDC2A2DC8A}" destId="{0AEF2865-F7E8-4A7D-A48D-9C9871C013EE}" srcOrd="0" destOrd="0" presId="urn:microsoft.com/office/officeart/2005/8/layout/orgChart1"/>
    <dgm:cxn modelId="{DC9EF624-D3D5-4AEF-A9D8-EF16AB2F3E26}" srcId="{486B3D37-995F-4BAF-9F25-591CF9B9D265}" destId="{C4230798-538C-445C-AC34-B17BF7CC81C5}" srcOrd="0" destOrd="0" parTransId="{95B01DD8-78FB-4FE1-B633-A1FC13AA351B}" sibTransId="{108176E1-0ACD-46F6-9CF1-4CE98C69419E}"/>
    <dgm:cxn modelId="{BD11AED5-BF7E-48D0-8655-1733D63C328C}" type="presOf" srcId="{267E23CA-CCA5-48FC-91E2-86BA3D01A8D4}" destId="{6894EDAE-B7C5-4E1E-A319-9B09591C65C8}" srcOrd="0" destOrd="0" presId="urn:microsoft.com/office/officeart/2005/8/layout/orgChart1"/>
    <dgm:cxn modelId="{9A7184C5-6CBE-496F-ACA5-4492CFBB56B2}" type="presOf" srcId="{C4230798-538C-445C-AC34-B17BF7CC81C5}" destId="{FC53AE10-BAEC-455B-B1D4-2363F81D937A}" srcOrd="0" destOrd="0" presId="urn:microsoft.com/office/officeart/2005/8/layout/orgChart1"/>
    <dgm:cxn modelId="{65C726BC-0BA9-438C-8A0E-764D6639F282}" srcId="{049F8F2D-4A02-45C9-9DEE-F0EDC2A2DC8A}" destId="{486B3D37-995F-4BAF-9F25-591CF9B9D265}" srcOrd="0" destOrd="0" parTransId="{714530E3-DB9C-4403-8879-BE313E3E881A}" sibTransId="{7FEFBE4F-E640-4EF7-9648-3FA7608C849F}"/>
    <dgm:cxn modelId="{CBE4FEFE-49D8-454D-98CA-E9D509C6B8DB}" type="presOf" srcId="{A4292E9D-5B1C-4433-AEFF-295C1A210CA1}" destId="{264B1D69-98A2-4409-86BD-094E3043395E}" srcOrd="0" destOrd="0" presId="urn:microsoft.com/office/officeart/2005/8/layout/orgChart1"/>
    <dgm:cxn modelId="{83E12953-1C8B-44D0-A192-74F012EA5B6C}" type="presOf" srcId="{95B01DD8-78FB-4FE1-B633-A1FC13AA351B}" destId="{DF07174B-9B15-434C-9802-794E75FF9B18}" srcOrd="0" destOrd="0" presId="urn:microsoft.com/office/officeart/2005/8/layout/orgChart1"/>
    <dgm:cxn modelId="{EA498CD1-8807-44B4-B2CB-B11FE1849574}" srcId="{486B3D37-995F-4BAF-9F25-591CF9B9D265}" destId="{267E23CA-CCA5-48FC-91E2-86BA3D01A8D4}" srcOrd="1" destOrd="0" parTransId="{A4292E9D-5B1C-4433-AEFF-295C1A210CA1}" sibTransId="{777DBD22-D148-423C-B5F8-AC3B5F46555B}"/>
    <dgm:cxn modelId="{F73A2B33-ED34-4CE0-8515-FB248A116746}" type="presOf" srcId="{C4230798-538C-445C-AC34-B17BF7CC81C5}" destId="{29FA2DA5-2F16-4C9A-A4EB-864A40477721}" srcOrd="1" destOrd="0" presId="urn:microsoft.com/office/officeart/2005/8/layout/orgChart1"/>
    <dgm:cxn modelId="{2CF714D8-B052-4CE3-BD05-82890D1AC474}" type="presOf" srcId="{486B3D37-995F-4BAF-9F25-591CF9B9D265}" destId="{A1E94B53-E109-4884-ADD2-CCCE4288CC49}" srcOrd="0" destOrd="0" presId="urn:microsoft.com/office/officeart/2005/8/layout/orgChart1"/>
    <dgm:cxn modelId="{B511664A-6FFE-41B1-A231-6EDD24C750ED}" type="presParOf" srcId="{0AEF2865-F7E8-4A7D-A48D-9C9871C013EE}" destId="{D0741F29-8F73-462C-ADF4-8E29AF35EADD}" srcOrd="0" destOrd="0" presId="urn:microsoft.com/office/officeart/2005/8/layout/orgChart1"/>
    <dgm:cxn modelId="{13DE172E-9726-4B2E-AC61-C1B9347C32AD}" type="presParOf" srcId="{D0741F29-8F73-462C-ADF4-8E29AF35EADD}" destId="{8D3DEAF8-0716-4644-A4BA-7D4C623EC785}" srcOrd="0" destOrd="0" presId="urn:microsoft.com/office/officeart/2005/8/layout/orgChart1"/>
    <dgm:cxn modelId="{7107675F-A5F8-4D9D-B175-246A6A2829BF}" type="presParOf" srcId="{8D3DEAF8-0716-4644-A4BA-7D4C623EC785}" destId="{A1E94B53-E109-4884-ADD2-CCCE4288CC49}" srcOrd="0" destOrd="0" presId="urn:microsoft.com/office/officeart/2005/8/layout/orgChart1"/>
    <dgm:cxn modelId="{6F7351C7-CB48-4A9F-A2BA-0D9A28C1DC72}" type="presParOf" srcId="{8D3DEAF8-0716-4644-A4BA-7D4C623EC785}" destId="{33A9BAB7-553E-4B6C-866A-C0EA7F3E89FD}" srcOrd="1" destOrd="0" presId="urn:microsoft.com/office/officeart/2005/8/layout/orgChart1"/>
    <dgm:cxn modelId="{E1C4520C-D770-4CF5-9F31-2C8EFFA60BD6}" type="presParOf" srcId="{D0741F29-8F73-462C-ADF4-8E29AF35EADD}" destId="{C3703C23-E7D7-4D88-A0C8-D575AA7D929E}" srcOrd="1" destOrd="0" presId="urn:microsoft.com/office/officeart/2005/8/layout/orgChart1"/>
    <dgm:cxn modelId="{51C0039E-2D36-4A18-BA62-9C7013C56466}" type="presParOf" srcId="{C3703C23-E7D7-4D88-A0C8-D575AA7D929E}" destId="{DF07174B-9B15-434C-9802-794E75FF9B18}" srcOrd="0" destOrd="0" presId="urn:microsoft.com/office/officeart/2005/8/layout/orgChart1"/>
    <dgm:cxn modelId="{589E0844-EBA9-42FC-B4DB-82070379122C}" type="presParOf" srcId="{C3703C23-E7D7-4D88-A0C8-D575AA7D929E}" destId="{2F33A901-06E6-4903-9CF5-7E20BDDA598C}" srcOrd="1" destOrd="0" presId="urn:microsoft.com/office/officeart/2005/8/layout/orgChart1"/>
    <dgm:cxn modelId="{9FF10AB7-A79E-4DD3-BC56-42B415054D75}" type="presParOf" srcId="{2F33A901-06E6-4903-9CF5-7E20BDDA598C}" destId="{C9729A4B-7173-45A3-A6DE-BF5305A84575}" srcOrd="0" destOrd="0" presId="urn:microsoft.com/office/officeart/2005/8/layout/orgChart1"/>
    <dgm:cxn modelId="{B9D115C1-59F7-4E28-988D-BC0940C52757}" type="presParOf" srcId="{C9729A4B-7173-45A3-A6DE-BF5305A84575}" destId="{FC53AE10-BAEC-455B-B1D4-2363F81D937A}" srcOrd="0" destOrd="0" presId="urn:microsoft.com/office/officeart/2005/8/layout/orgChart1"/>
    <dgm:cxn modelId="{E5830385-7E86-4AA6-8966-E5F9AE85DEB8}" type="presParOf" srcId="{C9729A4B-7173-45A3-A6DE-BF5305A84575}" destId="{29FA2DA5-2F16-4C9A-A4EB-864A40477721}" srcOrd="1" destOrd="0" presId="urn:microsoft.com/office/officeart/2005/8/layout/orgChart1"/>
    <dgm:cxn modelId="{B1DF50AB-FF6F-477E-9BA1-A418AFB58C2D}" type="presParOf" srcId="{2F33A901-06E6-4903-9CF5-7E20BDDA598C}" destId="{7B6BC371-D26F-4C2C-9BD8-1714D40A7DA9}" srcOrd="1" destOrd="0" presId="urn:microsoft.com/office/officeart/2005/8/layout/orgChart1"/>
    <dgm:cxn modelId="{9D6127C7-7649-46C6-A942-0DF29463A6BF}" type="presParOf" srcId="{2F33A901-06E6-4903-9CF5-7E20BDDA598C}" destId="{8763503D-845A-44C0-8885-41328EB91A41}" srcOrd="2" destOrd="0" presId="urn:microsoft.com/office/officeart/2005/8/layout/orgChart1"/>
    <dgm:cxn modelId="{5469B13A-5E25-4310-B7E9-B25961FF0BA4}" type="presParOf" srcId="{C3703C23-E7D7-4D88-A0C8-D575AA7D929E}" destId="{264B1D69-98A2-4409-86BD-094E3043395E}" srcOrd="2" destOrd="0" presId="urn:microsoft.com/office/officeart/2005/8/layout/orgChart1"/>
    <dgm:cxn modelId="{3AD6BFDE-9D0E-4D53-877B-D3C535AFC3D3}" type="presParOf" srcId="{C3703C23-E7D7-4D88-A0C8-D575AA7D929E}" destId="{4B7CBC0E-C5F8-4C2A-AFD6-7FEFC3126438}" srcOrd="3" destOrd="0" presId="urn:microsoft.com/office/officeart/2005/8/layout/orgChart1"/>
    <dgm:cxn modelId="{F598804B-7D9C-4AF1-B7B6-9565C3A45D39}" type="presParOf" srcId="{4B7CBC0E-C5F8-4C2A-AFD6-7FEFC3126438}" destId="{D7600783-83D4-40A1-90C0-751686A48E4D}" srcOrd="0" destOrd="0" presId="urn:microsoft.com/office/officeart/2005/8/layout/orgChart1"/>
    <dgm:cxn modelId="{02A9DC18-576B-402C-A454-8B37315080A5}" type="presParOf" srcId="{D7600783-83D4-40A1-90C0-751686A48E4D}" destId="{6894EDAE-B7C5-4E1E-A319-9B09591C65C8}" srcOrd="0" destOrd="0" presId="urn:microsoft.com/office/officeart/2005/8/layout/orgChart1"/>
    <dgm:cxn modelId="{8F83DDAB-70B6-4324-A78C-74B286501D92}" type="presParOf" srcId="{D7600783-83D4-40A1-90C0-751686A48E4D}" destId="{42854C7D-13C1-429D-8D60-713E67954A1B}" srcOrd="1" destOrd="0" presId="urn:microsoft.com/office/officeart/2005/8/layout/orgChart1"/>
    <dgm:cxn modelId="{0218F891-1DA0-4A7C-AB74-5C309C4412D8}" type="presParOf" srcId="{4B7CBC0E-C5F8-4C2A-AFD6-7FEFC3126438}" destId="{6CC41CAD-2A26-42FC-8E18-13B21E272A81}" srcOrd="1" destOrd="0" presId="urn:microsoft.com/office/officeart/2005/8/layout/orgChart1"/>
    <dgm:cxn modelId="{B562B3E6-2839-494D-90FC-4DB04AE39A37}" type="presParOf" srcId="{4B7CBC0E-C5F8-4C2A-AFD6-7FEFC3126438}" destId="{B575D2BB-FAD4-40E7-89BC-5538FE953985}" srcOrd="2" destOrd="0" presId="urn:microsoft.com/office/officeart/2005/8/layout/orgChart1"/>
    <dgm:cxn modelId="{9E902903-2A7D-4DF3-82E1-C78AC0A0CA10}" type="presParOf" srcId="{D0741F29-8F73-462C-ADF4-8E29AF35EADD}" destId="{97577037-C862-4391-B5A7-AE276971A0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9F8F2D-4A02-45C9-9DEE-F0EDC2A2DC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B3D37-995F-4BAF-9F25-591CF9B9D265}">
      <dgm:prSet phldrT="[Текст]"/>
      <dgm:spPr/>
      <dgm:t>
        <a:bodyPr/>
        <a:lstStyle/>
        <a:p>
          <a:r>
            <a:rPr lang="ru-RU" b="1" dirty="0" smtClean="0"/>
            <a:t>По форме организации учебного процесса:</a:t>
          </a:r>
          <a:endParaRPr lang="ru-RU" dirty="0"/>
        </a:p>
      </dgm:t>
    </dgm:pt>
    <dgm:pt modelId="{714530E3-DB9C-4403-8879-BE313E3E881A}" type="parTrans" cxnId="{65C726BC-0BA9-438C-8A0E-764D6639F282}">
      <dgm:prSet/>
      <dgm:spPr/>
      <dgm:t>
        <a:bodyPr/>
        <a:lstStyle/>
        <a:p>
          <a:endParaRPr lang="ru-RU"/>
        </a:p>
      </dgm:t>
    </dgm:pt>
    <dgm:pt modelId="{7FEFBE4F-E640-4EF7-9648-3FA7608C849F}" type="sibTrans" cxnId="{65C726BC-0BA9-438C-8A0E-764D6639F282}">
      <dgm:prSet/>
      <dgm:spPr/>
      <dgm:t>
        <a:bodyPr/>
        <a:lstStyle/>
        <a:p>
          <a:endParaRPr lang="ru-RU"/>
        </a:p>
      </dgm:t>
    </dgm:pt>
    <dgm:pt modelId="{C4230798-538C-445C-AC34-B17BF7CC81C5}">
      <dgm:prSet phldrT="[Текст]"/>
      <dgm:spPr/>
      <dgm:t>
        <a:bodyPr/>
        <a:lstStyle/>
        <a:p>
          <a:r>
            <a:rPr lang="ru-RU" dirty="0" smtClean="0"/>
            <a:t>аудиторные занятия</a:t>
          </a:r>
          <a:endParaRPr lang="ru-RU" dirty="0"/>
        </a:p>
      </dgm:t>
    </dgm:pt>
    <dgm:pt modelId="{95B01DD8-78FB-4FE1-B633-A1FC13AA351B}" type="parTrans" cxnId="{DC9EF624-D3D5-4AEF-A9D8-EF16AB2F3E26}">
      <dgm:prSet/>
      <dgm:spPr/>
      <dgm:t>
        <a:bodyPr/>
        <a:lstStyle/>
        <a:p>
          <a:endParaRPr lang="ru-RU"/>
        </a:p>
      </dgm:t>
    </dgm:pt>
    <dgm:pt modelId="{108176E1-0ACD-46F6-9CF1-4CE98C69419E}" type="sibTrans" cxnId="{DC9EF624-D3D5-4AEF-A9D8-EF16AB2F3E26}">
      <dgm:prSet/>
      <dgm:spPr/>
      <dgm:t>
        <a:bodyPr/>
        <a:lstStyle/>
        <a:p>
          <a:endParaRPr lang="ru-RU"/>
        </a:p>
      </dgm:t>
    </dgm:pt>
    <dgm:pt modelId="{267E23CA-CCA5-48FC-91E2-86BA3D01A8D4}">
      <dgm:prSet phldrT="[Текст]"/>
      <dgm:spPr/>
      <dgm:t>
        <a:bodyPr/>
        <a:lstStyle/>
        <a:p>
          <a:r>
            <a:rPr lang="ru-RU" dirty="0" smtClean="0"/>
            <a:t>самостоятельная образовательная деятельность</a:t>
          </a:r>
          <a:endParaRPr lang="ru-RU" dirty="0"/>
        </a:p>
      </dgm:t>
    </dgm:pt>
    <dgm:pt modelId="{A4292E9D-5B1C-4433-AEFF-295C1A210CA1}" type="parTrans" cxnId="{EA498CD1-8807-44B4-B2CB-B11FE1849574}">
      <dgm:prSet/>
      <dgm:spPr/>
      <dgm:t>
        <a:bodyPr/>
        <a:lstStyle/>
        <a:p>
          <a:endParaRPr lang="ru-RU"/>
        </a:p>
      </dgm:t>
    </dgm:pt>
    <dgm:pt modelId="{777DBD22-D148-423C-B5F8-AC3B5F46555B}" type="sibTrans" cxnId="{EA498CD1-8807-44B4-B2CB-B11FE1849574}">
      <dgm:prSet/>
      <dgm:spPr/>
      <dgm:t>
        <a:bodyPr/>
        <a:lstStyle/>
        <a:p>
          <a:endParaRPr lang="ru-RU"/>
        </a:p>
      </dgm:t>
    </dgm:pt>
    <dgm:pt modelId="{0AEF2865-F7E8-4A7D-A48D-9C9871C013EE}" type="pres">
      <dgm:prSet presAssocID="{049F8F2D-4A02-45C9-9DEE-F0EDC2A2DC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741F29-8F73-462C-ADF4-8E29AF35EADD}" type="pres">
      <dgm:prSet presAssocID="{486B3D37-995F-4BAF-9F25-591CF9B9D265}" presName="hierRoot1" presStyleCnt="0">
        <dgm:presLayoutVars>
          <dgm:hierBranch val="init"/>
        </dgm:presLayoutVars>
      </dgm:prSet>
      <dgm:spPr/>
    </dgm:pt>
    <dgm:pt modelId="{8D3DEAF8-0716-4644-A4BA-7D4C623EC785}" type="pres">
      <dgm:prSet presAssocID="{486B3D37-995F-4BAF-9F25-591CF9B9D265}" presName="rootComposite1" presStyleCnt="0"/>
      <dgm:spPr/>
    </dgm:pt>
    <dgm:pt modelId="{A1E94B53-E109-4884-ADD2-CCCE4288CC49}" type="pres">
      <dgm:prSet presAssocID="{486B3D37-995F-4BAF-9F25-591CF9B9D26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9BAB7-553E-4B6C-866A-C0EA7F3E89FD}" type="pres">
      <dgm:prSet presAssocID="{486B3D37-995F-4BAF-9F25-591CF9B9D265}" presName="rootConnector1" presStyleLbl="node1" presStyleIdx="0" presStyleCnt="0"/>
      <dgm:spPr/>
    </dgm:pt>
    <dgm:pt modelId="{C3703C23-E7D7-4D88-A0C8-D575AA7D929E}" type="pres">
      <dgm:prSet presAssocID="{486B3D37-995F-4BAF-9F25-591CF9B9D265}" presName="hierChild2" presStyleCnt="0"/>
      <dgm:spPr/>
    </dgm:pt>
    <dgm:pt modelId="{DF07174B-9B15-434C-9802-794E75FF9B18}" type="pres">
      <dgm:prSet presAssocID="{95B01DD8-78FB-4FE1-B633-A1FC13AA351B}" presName="Name37" presStyleLbl="parChTrans1D2" presStyleIdx="0" presStyleCnt="2"/>
      <dgm:spPr/>
    </dgm:pt>
    <dgm:pt modelId="{2F33A901-06E6-4903-9CF5-7E20BDDA598C}" type="pres">
      <dgm:prSet presAssocID="{C4230798-538C-445C-AC34-B17BF7CC81C5}" presName="hierRoot2" presStyleCnt="0">
        <dgm:presLayoutVars>
          <dgm:hierBranch val="init"/>
        </dgm:presLayoutVars>
      </dgm:prSet>
      <dgm:spPr/>
    </dgm:pt>
    <dgm:pt modelId="{C9729A4B-7173-45A3-A6DE-BF5305A84575}" type="pres">
      <dgm:prSet presAssocID="{C4230798-538C-445C-AC34-B17BF7CC81C5}" presName="rootComposite" presStyleCnt="0"/>
      <dgm:spPr/>
    </dgm:pt>
    <dgm:pt modelId="{FC53AE10-BAEC-455B-B1D4-2363F81D937A}" type="pres">
      <dgm:prSet presAssocID="{C4230798-538C-445C-AC34-B17BF7CC81C5}" presName="rootText" presStyleLbl="node2" presStyleIdx="0" presStyleCnt="2" custLinFactNeighborX="-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A2DA5-2F16-4C9A-A4EB-864A40477721}" type="pres">
      <dgm:prSet presAssocID="{C4230798-538C-445C-AC34-B17BF7CC81C5}" presName="rootConnector" presStyleLbl="node2" presStyleIdx="0" presStyleCnt="2"/>
      <dgm:spPr/>
    </dgm:pt>
    <dgm:pt modelId="{7B6BC371-D26F-4C2C-9BD8-1714D40A7DA9}" type="pres">
      <dgm:prSet presAssocID="{C4230798-538C-445C-AC34-B17BF7CC81C5}" presName="hierChild4" presStyleCnt="0"/>
      <dgm:spPr/>
    </dgm:pt>
    <dgm:pt modelId="{8763503D-845A-44C0-8885-41328EB91A41}" type="pres">
      <dgm:prSet presAssocID="{C4230798-538C-445C-AC34-B17BF7CC81C5}" presName="hierChild5" presStyleCnt="0"/>
      <dgm:spPr/>
    </dgm:pt>
    <dgm:pt modelId="{264B1D69-98A2-4409-86BD-094E3043395E}" type="pres">
      <dgm:prSet presAssocID="{A4292E9D-5B1C-4433-AEFF-295C1A210CA1}" presName="Name37" presStyleLbl="parChTrans1D2" presStyleIdx="1" presStyleCnt="2"/>
      <dgm:spPr/>
    </dgm:pt>
    <dgm:pt modelId="{4B7CBC0E-C5F8-4C2A-AFD6-7FEFC3126438}" type="pres">
      <dgm:prSet presAssocID="{267E23CA-CCA5-48FC-91E2-86BA3D01A8D4}" presName="hierRoot2" presStyleCnt="0">
        <dgm:presLayoutVars>
          <dgm:hierBranch val="init"/>
        </dgm:presLayoutVars>
      </dgm:prSet>
      <dgm:spPr/>
    </dgm:pt>
    <dgm:pt modelId="{D7600783-83D4-40A1-90C0-751686A48E4D}" type="pres">
      <dgm:prSet presAssocID="{267E23CA-CCA5-48FC-91E2-86BA3D01A8D4}" presName="rootComposite" presStyleCnt="0"/>
      <dgm:spPr/>
    </dgm:pt>
    <dgm:pt modelId="{6894EDAE-B7C5-4E1E-A319-9B09591C65C8}" type="pres">
      <dgm:prSet presAssocID="{267E23CA-CCA5-48FC-91E2-86BA3D01A8D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54C7D-13C1-429D-8D60-713E67954A1B}" type="pres">
      <dgm:prSet presAssocID="{267E23CA-CCA5-48FC-91E2-86BA3D01A8D4}" presName="rootConnector" presStyleLbl="node2" presStyleIdx="1" presStyleCnt="2"/>
      <dgm:spPr/>
    </dgm:pt>
    <dgm:pt modelId="{6CC41CAD-2A26-42FC-8E18-13B21E272A81}" type="pres">
      <dgm:prSet presAssocID="{267E23CA-CCA5-48FC-91E2-86BA3D01A8D4}" presName="hierChild4" presStyleCnt="0"/>
      <dgm:spPr/>
    </dgm:pt>
    <dgm:pt modelId="{B575D2BB-FAD4-40E7-89BC-5538FE953985}" type="pres">
      <dgm:prSet presAssocID="{267E23CA-CCA5-48FC-91E2-86BA3D01A8D4}" presName="hierChild5" presStyleCnt="0"/>
      <dgm:spPr/>
    </dgm:pt>
    <dgm:pt modelId="{97577037-C862-4391-B5A7-AE276971A088}" type="pres">
      <dgm:prSet presAssocID="{486B3D37-995F-4BAF-9F25-591CF9B9D265}" presName="hierChild3" presStyleCnt="0"/>
      <dgm:spPr/>
    </dgm:pt>
  </dgm:ptLst>
  <dgm:cxnLst>
    <dgm:cxn modelId="{CD9180F1-96B2-4EB0-A688-C7A1A2D055B3}" type="presOf" srcId="{267E23CA-CCA5-48FC-91E2-86BA3D01A8D4}" destId="{42854C7D-13C1-429D-8D60-713E67954A1B}" srcOrd="1" destOrd="0" presId="urn:microsoft.com/office/officeart/2005/8/layout/orgChart1"/>
    <dgm:cxn modelId="{7A14B814-83A7-49C7-AFC7-936B6D8008E0}" type="presOf" srcId="{486B3D37-995F-4BAF-9F25-591CF9B9D265}" destId="{33A9BAB7-553E-4B6C-866A-C0EA7F3E89FD}" srcOrd="1" destOrd="0" presId="urn:microsoft.com/office/officeart/2005/8/layout/orgChart1"/>
    <dgm:cxn modelId="{F1A999B9-1508-41A6-AEA8-AC1241043813}" type="presOf" srcId="{049F8F2D-4A02-45C9-9DEE-F0EDC2A2DC8A}" destId="{0AEF2865-F7E8-4A7D-A48D-9C9871C013EE}" srcOrd="0" destOrd="0" presId="urn:microsoft.com/office/officeart/2005/8/layout/orgChart1"/>
    <dgm:cxn modelId="{DC9EF624-D3D5-4AEF-A9D8-EF16AB2F3E26}" srcId="{486B3D37-995F-4BAF-9F25-591CF9B9D265}" destId="{C4230798-538C-445C-AC34-B17BF7CC81C5}" srcOrd="0" destOrd="0" parTransId="{95B01DD8-78FB-4FE1-B633-A1FC13AA351B}" sibTransId="{108176E1-0ACD-46F6-9CF1-4CE98C69419E}"/>
    <dgm:cxn modelId="{BD11AED5-BF7E-48D0-8655-1733D63C328C}" type="presOf" srcId="{267E23CA-CCA5-48FC-91E2-86BA3D01A8D4}" destId="{6894EDAE-B7C5-4E1E-A319-9B09591C65C8}" srcOrd="0" destOrd="0" presId="urn:microsoft.com/office/officeart/2005/8/layout/orgChart1"/>
    <dgm:cxn modelId="{9A7184C5-6CBE-496F-ACA5-4492CFBB56B2}" type="presOf" srcId="{C4230798-538C-445C-AC34-B17BF7CC81C5}" destId="{FC53AE10-BAEC-455B-B1D4-2363F81D937A}" srcOrd="0" destOrd="0" presId="urn:microsoft.com/office/officeart/2005/8/layout/orgChart1"/>
    <dgm:cxn modelId="{65C726BC-0BA9-438C-8A0E-764D6639F282}" srcId="{049F8F2D-4A02-45C9-9DEE-F0EDC2A2DC8A}" destId="{486B3D37-995F-4BAF-9F25-591CF9B9D265}" srcOrd="0" destOrd="0" parTransId="{714530E3-DB9C-4403-8879-BE313E3E881A}" sibTransId="{7FEFBE4F-E640-4EF7-9648-3FA7608C849F}"/>
    <dgm:cxn modelId="{CBE4FEFE-49D8-454D-98CA-E9D509C6B8DB}" type="presOf" srcId="{A4292E9D-5B1C-4433-AEFF-295C1A210CA1}" destId="{264B1D69-98A2-4409-86BD-094E3043395E}" srcOrd="0" destOrd="0" presId="urn:microsoft.com/office/officeart/2005/8/layout/orgChart1"/>
    <dgm:cxn modelId="{83E12953-1C8B-44D0-A192-74F012EA5B6C}" type="presOf" srcId="{95B01DD8-78FB-4FE1-B633-A1FC13AA351B}" destId="{DF07174B-9B15-434C-9802-794E75FF9B18}" srcOrd="0" destOrd="0" presId="urn:microsoft.com/office/officeart/2005/8/layout/orgChart1"/>
    <dgm:cxn modelId="{EA498CD1-8807-44B4-B2CB-B11FE1849574}" srcId="{486B3D37-995F-4BAF-9F25-591CF9B9D265}" destId="{267E23CA-CCA5-48FC-91E2-86BA3D01A8D4}" srcOrd="1" destOrd="0" parTransId="{A4292E9D-5B1C-4433-AEFF-295C1A210CA1}" sibTransId="{777DBD22-D148-423C-B5F8-AC3B5F46555B}"/>
    <dgm:cxn modelId="{F73A2B33-ED34-4CE0-8515-FB248A116746}" type="presOf" srcId="{C4230798-538C-445C-AC34-B17BF7CC81C5}" destId="{29FA2DA5-2F16-4C9A-A4EB-864A40477721}" srcOrd="1" destOrd="0" presId="urn:microsoft.com/office/officeart/2005/8/layout/orgChart1"/>
    <dgm:cxn modelId="{2CF714D8-B052-4CE3-BD05-82890D1AC474}" type="presOf" srcId="{486B3D37-995F-4BAF-9F25-591CF9B9D265}" destId="{A1E94B53-E109-4884-ADD2-CCCE4288CC49}" srcOrd="0" destOrd="0" presId="urn:microsoft.com/office/officeart/2005/8/layout/orgChart1"/>
    <dgm:cxn modelId="{B511664A-6FFE-41B1-A231-6EDD24C750ED}" type="presParOf" srcId="{0AEF2865-F7E8-4A7D-A48D-9C9871C013EE}" destId="{D0741F29-8F73-462C-ADF4-8E29AF35EADD}" srcOrd="0" destOrd="0" presId="urn:microsoft.com/office/officeart/2005/8/layout/orgChart1"/>
    <dgm:cxn modelId="{13DE172E-9726-4B2E-AC61-C1B9347C32AD}" type="presParOf" srcId="{D0741F29-8F73-462C-ADF4-8E29AF35EADD}" destId="{8D3DEAF8-0716-4644-A4BA-7D4C623EC785}" srcOrd="0" destOrd="0" presId="urn:microsoft.com/office/officeart/2005/8/layout/orgChart1"/>
    <dgm:cxn modelId="{7107675F-A5F8-4D9D-B175-246A6A2829BF}" type="presParOf" srcId="{8D3DEAF8-0716-4644-A4BA-7D4C623EC785}" destId="{A1E94B53-E109-4884-ADD2-CCCE4288CC49}" srcOrd="0" destOrd="0" presId="urn:microsoft.com/office/officeart/2005/8/layout/orgChart1"/>
    <dgm:cxn modelId="{6F7351C7-CB48-4A9F-A2BA-0D9A28C1DC72}" type="presParOf" srcId="{8D3DEAF8-0716-4644-A4BA-7D4C623EC785}" destId="{33A9BAB7-553E-4B6C-866A-C0EA7F3E89FD}" srcOrd="1" destOrd="0" presId="urn:microsoft.com/office/officeart/2005/8/layout/orgChart1"/>
    <dgm:cxn modelId="{E1C4520C-D770-4CF5-9F31-2C8EFFA60BD6}" type="presParOf" srcId="{D0741F29-8F73-462C-ADF4-8E29AF35EADD}" destId="{C3703C23-E7D7-4D88-A0C8-D575AA7D929E}" srcOrd="1" destOrd="0" presId="urn:microsoft.com/office/officeart/2005/8/layout/orgChart1"/>
    <dgm:cxn modelId="{51C0039E-2D36-4A18-BA62-9C7013C56466}" type="presParOf" srcId="{C3703C23-E7D7-4D88-A0C8-D575AA7D929E}" destId="{DF07174B-9B15-434C-9802-794E75FF9B18}" srcOrd="0" destOrd="0" presId="urn:microsoft.com/office/officeart/2005/8/layout/orgChart1"/>
    <dgm:cxn modelId="{589E0844-EBA9-42FC-B4DB-82070379122C}" type="presParOf" srcId="{C3703C23-E7D7-4D88-A0C8-D575AA7D929E}" destId="{2F33A901-06E6-4903-9CF5-7E20BDDA598C}" srcOrd="1" destOrd="0" presId="urn:microsoft.com/office/officeart/2005/8/layout/orgChart1"/>
    <dgm:cxn modelId="{9FF10AB7-A79E-4DD3-BC56-42B415054D75}" type="presParOf" srcId="{2F33A901-06E6-4903-9CF5-7E20BDDA598C}" destId="{C9729A4B-7173-45A3-A6DE-BF5305A84575}" srcOrd="0" destOrd="0" presId="urn:microsoft.com/office/officeart/2005/8/layout/orgChart1"/>
    <dgm:cxn modelId="{B9D115C1-59F7-4E28-988D-BC0940C52757}" type="presParOf" srcId="{C9729A4B-7173-45A3-A6DE-BF5305A84575}" destId="{FC53AE10-BAEC-455B-B1D4-2363F81D937A}" srcOrd="0" destOrd="0" presId="urn:microsoft.com/office/officeart/2005/8/layout/orgChart1"/>
    <dgm:cxn modelId="{E5830385-7E86-4AA6-8966-E5F9AE85DEB8}" type="presParOf" srcId="{C9729A4B-7173-45A3-A6DE-BF5305A84575}" destId="{29FA2DA5-2F16-4C9A-A4EB-864A40477721}" srcOrd="1" destOrd="0" presId="urn:microsoft.com/office/officeart/2005/8/layout/orgChart1"/>
    <dgm:cxn modelId="{B1DF50AB-FF6F-477E-9BA1-A418AFB58C2D}" type="presParOf" srcId="{2F33A901-06E6-4903-9CF5-7E20BDDA598C}" destId="{7B6BC371-D26F-4C2C-9BD8-1714D40A7DA9}" srcOrd="1" destOrd="0" presId="urn:microsoft.com/office/officeart/2005/8/layout/orgChart1"/>
    <dgm:cxn modelId="{9D6127C7-7649-46C6-A942-0DF29463A6BF}" type="presParOf" srcId="{2F33A901-06E6-4903-9CF5-7E20BDDA598C}" destId="{8763503D-845A-44C0-8885-41328EB91A41}" srcOrd="2" destOrd="0" presId="urn:microsoft.com/office/officeart/2005/8/layout/orgChart1"/>
    <dgm:cxn modelId="{5469B13A-5E25-4310-B7E9-B25961FF0BA4}" type="presParOf" srcId="{C3703C23-E7D7-4D88-A0C8-D575AA7D929E}" destId="{264B1D69-98A2-4409-86BD-094E3043395E}" srcOrd="2" destOrd="0" presId="urn:microsoft.com/office/officeart/2005/8/layout/orgChart1"/>
    <dgm:cxn modelId="{3AD6BFDE-9D0E-4D53-877B-D3C535AFC3D3}" type="presParOf" srcId="{C3703C23-E7D7-4D88-A0C8-D575AA7D929E}" destId="{4B7CBC0E-C5F8-4C2A-AFD6-7FEFC3126438}" srcOrd="3" destOrd="0" presId="urn:microsoft.com/office/officeart/2005/8/layout/orgChart1"/>
    <dgm:cxn modelId="{F598804B-7D9C-4AF1-B7B6-9565C3A45D39}" type="presParOf" srcId="{4B7CBC0E-C5F8-4C2A-AFD6-7FEFC3126438}" destId="{D7600783-83D4-40A1-90C0-751686A48E4D}" srcOrd="0" destOrd="0" presId="urn:microsoft.com/office/officeart/2005/8/layout/orgChart1"/>
    <dgm:cxn modelId="{02A9DC18-576B-402C-A454-8B37315080A5}" type="presParOf" srcId="{D7600783-83D4-40A1-90C0-751686A48E4D}" destId="{6894EDAE-B7C5-4E1E-A319-9B09591C65C8}" srcOrd="0" destOrd="0" presId="urn:microsoft.com/office/officeart/2005/8/layout/orgChart1"/>
    <dgm:cxn modelId="{8F83DDAB-70B6-4324-A78C-74B286501D92}" type="presParOf" srcId="{D7600783-83D4-40A1-90C0-751686A48E4D}" destId="{42854C7D-13C1-429D-8D60-713E67954A1B}" srcOrd="1" destOrd="0" presId="urn:microsoft.com/office/officeart/2005/8/layout/orgChart1"/>
    <dgm:cxn modelId="{0218F891-1DA0-4A7C-AB74-5C309C4412D8}" type="presParOf" srcId="{4B7CBC0E-C5F8-4C2A-AFD6-7FEFC3126438}" destId="{6CC41CAD-2A26-42FC-8E18-13B21E272A81}" srcOrd="1" destOrd="0" presId="urn:microsoft.com/office/officeart/2005/8/layout/orgChart1"/>
    <dgm:cxn modelId="{B562B3E6-2839-494D-90FC-4DB04AE39A37}" type="presParOf" srcId="{4B7CBC0E-C5F8-4C2A-AFD6-7FEFC3126438}" destId="{B575D2BB-FAD4-40E7-89BC-5538FE953985}" srcOrd="2" destOrd="0" presId="urn:microsoft.com/office/officeart/2005/8/layout/orgChart1"/>
    <dgm:cxn modelId="{9E902903-2A7D-4DF3-82E1-C78AC0A0CA10}" type="presParOf" srcId="{D0741F29-8F73-462C-ADF4-8E29AF35EADD}" destId="{97577037-C862-4391-B5A7-AE276971A0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9F8F2D-4A02-45C9-9DEE-F0EDC2A2DC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B3D37-995F-4BAF-9F25-591CF9B9D265}">
      <dgm:prSet phldrT="[Текст]"/>
      <dgm:spPr/>
      <dgm:t>
        <a:bodyPr/>
        <a:lstStyle/>
        <a:p>
          <a:r>
            <a:rPr lang="ru-RU" b="1" dirty="0" smtClean="0"/>
            <a:t>По специальным потребностям:</a:t>
          </a:r>
          <a:endParaRPr lang="ru-RU" dirty="0"/>
        </a:p>
      </dgm:t>
    </dgm:pt>
    <dgm:pt modelId="{714530E3-DB9C-4403-8879-BE313E3E881A}" type="parTrans" cxnId="{65C726BC-0BA9-438C-8A0E-764D6639F282}">
      <dgm:prSet/>
      <dgm:spPr/>
      <dgm:t>
        <a:bodyPr/>
        <a:lstStyle/>
        <a:p>
          <a:endParaRPr lang="ru-RU"/>
        </a:p>
      </dgm:t>
    </dgm:pt>
    <dgm:pt modelId="{7FEFBE4F-E640-4EF7-9648-3FA7608C849F}" type="sibTrans" cxnId="{65C726BC-0BA9-438C-8A0E-764D6639F282}">
      <dgm:prSet/>
      <dgm:spPr/>
      <dgm:t>
        <a:bodyPr/>
        <a:lstStyle/>
        <a:p>
          <a:endParaRPr lang="ru-RU"/>
        </a:p>
      </dgm:t>
    </dgm:pt>
    <dgm:pt modelId="{C4230798-538C-445C-AC34-B17BF7CC81C5}">
      <dgm:prSet phldrT="[Текст]"/>
      <dgm:spPr/>
      <dgm:t>
        <a:bodyPr/>
        <a:lstStyle/>
        <a:p>
          <a:r>
            <a:rPr lang="ru-RU" dirty="0" smtClean="0"/>
            <a:t>без ограничений</a:t>
          </a:r>
          <a:endParaRPr lang="ru-RU" dirty="0"/>
        </a:p>
      </dgm:t>
    </dgm:pt>
    <dgm:pt modelId="{95B01DD8-78FB-4FE1-B633-A1FC13AA351B}" type="parTrans" cxnId="{DC9EF624-D3D5-4AEF-A9D8-EF16AB2F3E26}">
      <dgm:prSet/>
      <dgm:spPr/>
      <dgm:t>
        <a:bodyPr/>
        <a:lstStyle/>
        <a:p>
          <a:endParaRPr lang="ru-RU"/>
        </a:p>
      </dgm:t>
    </dgm:pt>
    <dgm:pt modelId="{108176E1-0ACD-46F6-9CF1-4CE98C69419E}" type="sibTrans" cxnId="{DC9EF624-D3D5-4AEF-A9D8-EF16AB2F3E26}">
      <dgm:prSet/>
      <dgm:spPr/>
      <dgm:t>
        <a:bodyPr/>
        <a:lstStyle/>
        <a:p>
          <a:endParaRPr lang="ru-RU"/>
        </a:p>
      </dgm:t>
    </dgm:pt>
    <dgm:pt modelId="{267E23CA-CCA5-48FC-91E2-86BA3D01A8D4}">
      <dgm:prSet phldrT="[Текст]"/>
      <dgm:spPr/>
      <dgm:t>
        <a:bodyPr/>
        <a:lstStyle/>
        <a:p>
          <a:r>
            <a:rPr lang="ru-RU" dirty="0" smtClean="0"/>
            <a:t>с ограниченными возможностями здоровья</a:t>
          </a:r>
          <a:endParaRPr lang="ru-RU" dirty="0"/>
        </a:p>
      </dgm:t>
    </dgm:pt>
    <dgm:pt modelId="{A4292E9D-5B1C-4433-AEFF-295C1A210CA1}" type="parTrans" cxnId="{EA498CD1-8807-44B4-B2CB-B11FE1849574}">
      <dgm:prSet/>
      <dgm:spPr/>
      <dgm:t>
        <a:bodyPr/>
        <a:lstStyle/>
        <a:p>
          <a:endParaRPr lang="ru-RU"/>
        </a:p>
      </dgm:t>
    </dgm:pt>
    <dgm:pt modelId="{777DBD22-D148-423C-B5F8-AC3B5F46555B}" type="sibTrans" cxnId="{EA498CD1-8807-44B4-B2CB-B11FE1849574}">
      <dgm:prSet/>
      <dgm:spPr/>
      <dgm:t>
        <a:bodyPr/>
        <a:lstStyle/>
        <a:p>
          <a:endParaRPr lang="ru-RU"/>
        </a:p>
      </dgm:t>
    </dgm:pt>
    <dgm:pt modelId="{0AEF2865-F7E8-4A7D-A48D-9C9871C013EE}" type="pres">
      <dgm:prSet presAssocID="{049F8F2D-4A02-45C9-9DEE-F0EDC2A2DC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741F29-8F73-462C-ADF4-8E29AF35EADD}" type="pres">
      <dgm:prSet presAssocID="{486B3D37-995F-4BAF-9F25-591CF9B9D265}" presName="hierRoot1" presStyleCnt="0">
        <dgm:presLayoutVars>
          <dgm:hierBranch val="init"/>
        </dgm:presLayoutVars>
      </dgm:prSet>
      <dgm:spPr/>
    </dgm:pt>
    <dgm:pt modelId="{8D3DEAF8-0716-4644-A4BA-7D4C623EC785}" type="pres">
      <dgm:prSet presAssocID="{486B3D37-995F-4BAF-9F25-591CF9B9D265}" presName="rootComposite1" presStyleCnt="0"/>
      <dgm:spPr/>
    </dgm:pt>
    <dgm:pt modelId="{A1E94B53-E109-4884-ADD2-CCCE4288CC49}" type="pres">
      <dgm:prSet presAssocID="{486B3D37-995F-4BAF-9F25-591CF9B9D26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9BAB7-553E-4B6C-866A-C0EA7F3E89FD}" type="pres">
      <dgm:prSet presAssocID="{486B3D37-995F-4BAF-9F25-591CF9B9D265}" presName="rootConnector1" presStyleLbl="node1" presStyleIdx="0" presStyleCnt="0"/>
      <dgm:spPr/>
    </dgm:pt>
    <dgm:pt modelId="{C3703C23-E7D7-4D88-A0C8-D575AA7D929E}" type="pres">
      <dgm:prSet presAssocID="{486B3D37-995F-4BAF-9F25-591CF9B9D265}" presName="hierChild2" presStyleCnt="0"/>
      <dgm:spPr/>
    </dgm:pt>
    <dgm:pt modelId="{DF07174B-9B15-434C-9802-794E75FF9B18}" type="pres">
      <dgm:prSet presAssocID="{95B01DD8-78FB-4FE1-B633-A1FC13AA351B}" presName="Name37" presStyleLbl="parChTrans1D2" presStyleIdx="0" presStyleCnt="2"/>
      <dgm:spPr/>
    </dgm:pt>
    <dgm:pt modelId="{2F33A901-06E6-4903-9CF5-7E20BDDA598C}" type="pres">
      <dgm:prSet presAssocID="{C4230798-538C-445C-AC34-B17BF7CC81C5}" presName="hierRoot2" presStyleCnt="0">
        <dgm:presLayoutVars>
          <dgm:hierBranch val="init"/>
        </dgm:presLayoutVars>
      </dgm:prSet>
      <dgm:spPr/>
    </dgm:pt>
    <dgm:pt modelId="{C9729A4B-7173-45A3-A6DE-BF5305A84575}" type="pres">
      <dgm:prSet presAssocID="{C4230798-538C-445C-AC34-B17BF7CC81C5}" presName="rootComposite" presStyleCnt="0"/>
      <dgm:spPr/>
    </dgm:pt>
    <dgm:pt modelId="{FC53AE10-BAEC-455B-B1D4-2363F81D937A}" type="pres">
      <dgm:prSet presAssocID="{C4230798-538C-445C-AC34-B17BF7CC81C5}" presName="rootText" presStyleLbl="node2" presStyleIdx="0" presStyleCnt="2" custLinFactNeighborX="-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A2DA5-2F16-4C9A-A4EB-864A40477721}" type="pres">
      <dgm:prSet presAssocID="{C4230798-538C-445C-AC34-B17BF7CC81C5}" presName="rootConnector" presStyleLbl="node2" presStyleIdx="0" presStyleCnt="2"/>
      <dgm:spPr/>
    </dgm:pt>
    <dgm:pt modelId="{7B6BC371-D26F-4C2C-9BD8-1714D40A7DA9}" type="pres">
      <dgm:prSet presAssocID="{C4230798-538C-445C-AC34-B17BF7CC81C5}" presName="hierChild4" presStyleCnt="0"/>
      <dgm:spPr/>
    </dgm:pt>
    <dgm:pt modelId="{8763503D-845A-44C0-8885-41328EB91A41}" type="pres">
      <dgm:prSet presAssocID="{C4230798-538C-445C-AC34-B17BF7CC81C5}" presName="hierChild5" presStyleCnt="0"/>
      <dgm:spPr/>
    </dgm:pt>
    <dgm:pt modelId="{264B1D69-98A2-4409-86BD-094E3043395E}" type="pres">
      <dgm:prSet presAssocID="{A4292E9D-5B1C-4433-AEFF-295C1A210CA1}" presName="Name37" presStyleLbl="parChTrans1D2" presStyleIdx="1" presStyleCnt="2"/>
      <dgm:spPr/>
    </dgm:pt>
    <dgm:pt modelId="{4B7CBC0E-C5F8-4C2A-AFD6-7FEFC3126438}" type="pres">
      <dgm:prSet presAssocID="{267E23CA-CCA5-48FC-91E2-86BA3D01A8D4}" presName="hierRoot2" presStyleCnt="0">
        <dgm:presLayoutVars>
          <dgm:hierBranch val="init"/>
        </dgm:presLayoutVars>
      </dgm:prSet>
      <dgm:spPr/>
    </dgm:pt>
    <dgm:pt modelId="{D7600783-83D4-40A1-90C0-751686A48E4D}" type="pres">
      <dgm:prSet presAssocID="{267E23CA-CCA5-48FC-91E2-86BA3D01A8D4}" presName="rootComposite" presStyleCnt="0"/>
      <dgm:spPr/>
    </dgm:pt>
    <dgm:pt modelId="{6894EDAE-B7C5-4E1E-A319-9B09591C65C8}" type="pres">
      <dgm:prSet presAssocID="{267E23CA-CCA5-48FC-91E2-86BA3D01A8D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54C7D-13C1-429D-8D60-713E67954A1B}" type="pres">
      <dgm:prSet presAssocID="{267E23CA-CCA5-48FC-91E2-86BA3D01A8D4}" presName="rootConnector" presStyleLbl="node2" presStyleIdx="1" presStyleCnt="2"/>
      <dgm:spPr/>
    </dgm:pt>
    <dgm:pt modelId="{6CC41CAD-2A26-42FC-8E18-13B21E272A81}" type="pres">
      <dgm:prSet presAssocID="{267E23CA-CCA5-48FC-91E2-86BA3D01A8D4}" presName="hierChild4" presStyleCnt="0"/>
      <dgm:spPr/>
    </dgm:pt>
    <dgm:pt modelId="{B575D2BB-FAD4-40E7-89BC-5538FE953985}" type="pres">
      <dgm:prSet presAssocID="{267E23CA-CCA5-48FC-91E2-86BA3D01A8D4}" presName="hierChild5" presStyleCnt="0"/>
      <dgm:spPr/>
    </dgm:pt>
    <dgm:pt modelId="{97577037-C862-4391-B5A7-AE276971A088}" type="pres">
      <dgm:prSet presAssocID="{486B3D37-995F-4BAF-9F25-591CF9B9D265}" presName="hierChild3" presStyleCnt="0"/>
      <dgm:spPr/>
    </dgm:pt>
  </dgm:ptLst>
  <dgm:cxnLst>
    <dgm:cxn modelId="{CD9180F1-96B2-4EB0-A688-C7A1A2D055B3}" type="presOf" srcId="{267E23CA-CCA5-48FC-91E2-86BA3D01A8D4}" destId="{42854C7D-13C1-429D-8D60-713E67954A1B}" srcOrd="1" destOrd="0" presId="urn:microsoft.com/office/officeart/2005/8/layout/orgChart1"/>
    <dgm:cxn modelId="{7A14B814-83A7-49C7-AFC7-936B6D8008E0}" type="presOf" srcId="{486B3D37-995F-4BAF-9F25-591CF9B9D265}" destId="{33A9BAB7-553E-4B6C-866A-C0EA7F3E89FD}" srcOrd="1" destOrd="0" presId="urn:microsoft.com/office/officeart/2005/8/layout/orgChart1"/>
    <dgm:cxn modelId="{F1A999B9-1508-41A6-AEA8-AC1241043813}" type="presOf" srcId="{049F8F2D-4A02-45C9-9DEE-F0EDC2A2DC8A}" destId="{0AEF2865-F7E8-4A7D-A48D-9C9871C013EE}" srcOrd="0" destOrd="0" presId="urn:microsoft.com/office/officeart/2005/8/layout/orgChart1"/>
    <dgm:cxn modelId="{DC9EF624-D3D5-4AEF-A9D8-EF16AB2F3E26}" srcId="{486B3D37-995F-4BAF-9F25-591CF9B9D265}" destId="{C4230798-538C-445C-AC34-B17BF7CC81C5}" srcOrd="0" destOrd="0" parTransId="{95B01DD8-78FB-4FE1-B633-A1FC13AA351B}" sibTransId="{108176E1-0ACD-46F6-9CF1-4CE98C69419E}"/>
    <dgm:cxn modelId="{BD11AED5-BF7E-48D0-8655-1733D63C328C}" type="presOf" srcId="{267E23CA-CCA5-48FC-91E2-86BA3D01A8D4}" destId="{6894EDAE-B7C5-4E1E-A319-9B09591C65C8}" srcOrd="0" destOrd="0" presId="urn:microsoft.com/office/officeart/2005/8/layout/orgChart1"/>
    <dgm:cxn modelId="{9A7184C5-6CBE-496F-ACA5-4492CFBB56B2}" type="presOf" srcId="{C4230798-538C-445C-AC34-B17BF7CC81C5}" destId="{FC53AE10-BAEC-455B-B1D4-2363F81D937A}" srcOrd="0" destOrd="0" presId="urn:microsoft.com/office/officeart/2005/8/layout/orgChart1"/>
    <dgm:cxn modelId="{65C726BC-0BA9-438C-8A0E-764D6639F282}" srcId="{049F8F2D-4A02-45C9-9DEE-F0EDC2A2DC8A}" destId="{486B3D37-995F-4BAF-9F25-591CF9B9D265}" srcOrd="0" destOrd="0" parTransId="{714530E3-DB9C-4403-8879-BE313E3E881A}" sibTransId="{7FEFBE4F-E640-4EF7-9648-3FA7608C849F}"/>
    <dgm:cxn modelId="{CBE4FEFE-49D8-454D-98CA-E9D509C6B8DB}" type="presOf" srcId="{A4292E9D-5B1C-4433-AEFF-295C1A210CA1}" destId="{264B1D69-98A2-4409-86BD-094E3043395E}" srcOrd="0" destOrd="0" presId="urn:microsoft.com/office/officeart/2005/8/layout/orgChart1"/>
    <dgm:cxn modelId="{83E12953-1C8B-44D0-A192-74F012EA5B6C}" type="presOf" srcId="{95B01DD8-78FB-4FE1-B633-A1FC13AA351B}" destId="{DF07174B-9B15-434C-9802-794E75FF9B18}" srcOrd="0" destOrd="0" presId="urn:microsoft.com/office/officeart/2005/8/layout/orgChart1"/>
    <dgm:cxn modelId="{EA498CD1-8807-44B4-B2CB-B11FE1849574}" srcId="{486B3D37-995F-4BAF-9F25-591CF9B9D265}" destId="{267E23CA-CCA5-48FC-91E2-86BA3D01A8D4}" srcOrd="1" destOrd="0" parTransId="{A4292E9D-5B1C-4433-AEFF-295C1A210CA1}" sibTransId="{777DBD22-D148-423C-B5F8-AC3B5F46555B}"/>
    <dgm:cxn modelId="{F73A2B33-ED34-4CE0-8515-FB248A116746}" type="presOf" srcId="{C4230798-538C-445C-AC34-B17BF7CC81C5}" destId="{29FA2DA5-2F16-4C9A-A4EB-864A40477721}" srcOrd="1" destOrd="0" presId="urn:microsoft.com/office/officeart/2005/8/layout/orgChart1"/>
    <dgm:cxn modelId="{2CF714D8-B052-4CE3-BD05-82890D1AC474}" type="presOf" srcId="{486B3D37-995F-4BAF-9F25-591CF9B9D265}" destId="{A1E94B53-E109-4884-ADD2-CCCE4288CC49}" srcOrd="0" destOrd="0" presId="urn:microsoft.com/office/officeart/2005/8/layout/orgChart1"/>
    <dgm:cxn modelId="{B511664A-6FFE-41B1-A231-6EDD24C750ED}" type="presParOf" srcId="{0AEF2865-F7E8-4A7D-A48D-9C9871C013EE}" destId="{D0741F29-8F73-462C-ADF4-8E29AF35EADD}" srcOrd="0" destOrd="0" presId="urn:microsoft.com/office/officeart/2005/8/layout/orgChart1"/>
    <dgm:cxn modelId="{13DE172E-9726-4B2E-AC61-C1B9347C32AD}" type="presParOf" srcId="{D0741F29-8F73-462C-ADF4-8E29AF35EADD}" destId="{8D3DEAF8-0716-4644-A4BA-7D4C623EC785}" srcOrd="0" destOrd="0" presId="urn:microsoft.com/office/officeart/2005/8/layout/orgChart1"/>
    <dgm:cxn modelId="{7107675F-A5F8-4D9D-B175-246A6A2829BF}" type="presParOf" srcId="{8D3DEAF8-0716-4644-A4BA-7D4C623EC785}" destId="{A1E94B53-E109-4884-ADD2-CCCE4288CC49}" srcOrd="0" destOrd="0" presId="urn:microsoft.com/office/officeart/2005/8/layout/orgChart1"/>
    <dgm:cxn modelId="{6F7351C7-CB48-4A9F-A2BA-0D9A28C1DC72}" type="presParOf" srcId="{8D3DEAF8-0716-4644-A4BA-7D4C623EC785}" destId="{33A9BAB7-553E-4B6C-866A-C0EA7F3E89FD}" srcOrd="1" destOrd="0" presId="urn:microsoft.com/office/officeart/2005/8/layout/orgChart1"/>
    <dgm:cxn modelId="{E1C4520C-D770-4CF5-9F31-2C8EFFA60BD6}" type="presParOf" srcId="{D0741F29-8F73-462C-ADF4-8E29AF35EADD}" destId="{C3703C23-E7D7-4D88-A0C8-D575AA7D929E}" srcOrd="1" destOrd="0" presId="urn:microsoft.com/office/officeart/2005/8/layout/orgChart1"/>
    <dgm:cxn modelId="{51C0039E-2D36-4A18-BA62-9C7013C56466}" type="presParOf" srcId="{C3703C23-E7D7-4D88-A0C8-D575AA7D929E}" destId="{DF07174B-9B15-434C-9802-794E75FF9B18}" srcOrd="0" destOrd="0" presId="urn:microsoft.com/office/officeart/2005/8/layout/orgChart1"/>
    <dgm:cxn modelId="{589E0844-EBA9-42FC-B4DB-82070379122C}" type="presParOf" srcId="{C3703C23-E7D7-4D88-A0C8-D575AA7D929E}" destId="{2F33A901-06E6-4903-9CF5-7E20BDDA598C}" srcOrd="1" destOrd="0" presId="urn:microsoft.com/office/officeart/2005/8/layout/orgChart1"/>
    <dgm:cxn modelId="{9FF10AB7-A79E-4DD3-BC56-42B415054D75}" type="presParOf" srcId="{2F33A901-06E6-4903-9CF5-7E20BDDA598C}" destId="{C9729A4B-7173-45A3-A6DE-BF5305A84575}" srcOrd="0" destOrd="0" presId="urn:microsoft.com/office/officeart/2005/8/layout/orgChart1"/>
    <dgm:cxn modelId="{B9D115C1-59F7-4E28-988D-BC0940C52757}" type="presParOf" srcId="{C9729A4B-7173-45A3-A6DE-BF5305A84575}" destId="{FC53AE10-BAEC-455B-B1D4-2363F81D937A}" srcOrd="0" destOrd="0" presId="urn:microsoft.com/office/officeart/2005/8/layout/orgChart1"/>
    <dgm:cxn modelId="{E5830385-7E86-4AA6-8966-E5F9AE85DEB8}" type="presParOf" srcId="{C9729A4B-7173-45A3-A6DE-BF5305A84575}" destId="{29FA2DA5-2F16-4C9A-A4EB-864A40477721}" srcOrd="1" destOrd="0" presId="urn:microsoft.com/office/officeart/2005/8/layout/orgChart1"/>
    <dgm:cxn modelId="{B1DF50AB-FF6F-477E-9BA1-A418AFB58C2D}" type="presParOf" srcId="{2F33A901-06E6-4903-9CF5-7E20BDDA598C}" destId="{7B6BC371-D26F-4C2C-9BD8-1714D40A7DA9}" srcOrd="1" destOrd="0" presId="urn:microsoft.com/office/officeart/2005/8/layout/orgChart1"/>
    <dgm:cxn modelId="{9D6127C7-7649-46C6-A942-0DF29463A6BF}" type="presParOf" srcId="{2F33A901-06E6-4903-9CF5-7E20BDDA598C}" destId="{8763503D-845A-44C0-8885-41328EB91A41}" srcOrd="2" destOrd="0" presId="urn:microsoft.com/office/officeart/2005/8/layout/orgChart1"/>
    <dgm:cxn modelId="{5469B13A-5E25-4310-B7E9-B25961FF0BA4}" type="presParOf" srcId="{C3703C23-E7D7-4D88-A0C8-D575AA7D929E}" destId="{264B1D69-98A2-4409-86BD-094E3043395E}" srcOrd="2" destOrd="0" presId="urn:microsoft.com/office/officeart/2005/8/layout/orgChart1"/>
    <dgm:cxn modelId="{3AD6BFDE-9D0E-4D53-877B-D3C535AFC3D3}" type="presParOf" srcId="{C3703C23-E7D7-4D88-A0C8-D575AA7D929E}" destId="{4B7CBC0E-C5F8-4C2A-AFD6-7FEFC3126438}" srcOrd="3" destOrd="0" presId="urn:microsoft.com/office/officeart/2005/8/layout/orgChart1"/>
    <dgm:cxn modelId="{F598804B-7D9C-4AF1-B7B6-9565C3A45D39}" type="presParOf" srcId="{4B7CBC0E-C5F8-4C2A-AFD6-7FEFC3126438}" destId="{D7600783-83D4-40A1-90C0-751686A48E4D}" srcOrd="0" destOrd="0" presId="urn:microsoft.com/office/officeart/2005/8/layout/orgChart1"/>
    <dgm:cxn modelId="{02A9DC18-576B-402C-A454-8B37315080A5}" type="presParOf" srcId="{D7600783-83D4-40A1-90C0-751686A48E4D}" destId="{6894EDAE-B7C5-4E1E-A319-9B09591C65C8}" srcOrd="0" destOrd="0" presId="urn:microsoft.com/office/officeart/2005/8/layout/orgChart1"/>
    <dgm:cxn modelId="{8F83DDAB-70B6-4324-A78C-74B286501D92}" type="presParOf" srcId="{D7600783-83D4-40A1-90C0-751686A48E4D}" destId="{42854C7D-13C1-429D-8D60-713E67954A1B}" srcOrd="1" destOrd="0" presId="urn:microsoft.com/office/officeart/2005/8/layout/orgChart1"/>
    <dgm:cxn modelId="{0218F891-1DA0-4A7C-AB74-5C309C4412D8}" type="presParOf" srcId="{4B7CBC0E-C5F8-4C2A-AFD6-7FEFC3126438}" destId="{6CC41CAD-2A26-42FC-8E18-13B21E272A81}" srcOrd="1" destOrd="0" presId="urn:microsoft.com/office/officeart/2005/8/layout/orgChart1"/>
    <dgm:cxn modelId="{B562B3E6-2839-494D-90FC-4DB04AE39A37}" type="presParOf" srcId="{4B7CBC0E-C5F8-4C2A-AFD6-7FEFC3126438}" destId="{B575D2BB-FAD4-40E7-89BC-5538FE953985}" srcOrd="2" destOrd="0" presId="urn:microsoft.com/office/officeart/2005/8/layout/orgChart1"/>
    <dgm:cxn modelId="{9E902903-2A7D-4DF3-82E1-C78AC0A0CA10}" type="presParOf" srcId="{D0741F29-8F73-462C-ADF4-8E29AF35EADD}" destId="{97577037-C862-4391-B5A7-AE276971A0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9F8F2D-4A02-45C9-9DEE-F0EDC2A2DC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B3D37-995F-4BAF-9F25-591CF9B9D265}">
      <dgm:prSet phldrT="[Текст]"/>
      <dgm:spPr/>
      <dgm:t>
        <a:bodyPr/>
        <a:lstStyle/>
        <a:p>
          <a:r>
            <a:rPr lang="ru-RU" b="1" dirty="0" smtClean="0"/>
            <a:t>По природе основной информации:</a:t>
          </a:r>
          <a:endParaRPr lang="ru-RU" dirty="0"/>
        </a:p>
      </dgm:t>
    </dgm:pt>
    <dgm:pt modelId="{714530E3-DB9C-4403-8879-BE313E3E881A}" type="parTrans" cxnId="{65C726BC-0BA9-438C-8A0E-764D6639F282}">
      <dgm:prSet/>
      <dgm:spPr/>
      <dgm:t>
        <a:bodyPr/>
        <a:lstStyle/>
        <a:p>
          <a:endParaRPr lang="ru-RU"/>
        </a:p>
      </dgm:t>
    </dgm:pt>
    <dgm:pt modelId="{7FEFBE4F-E640-4EF7-9648-3FA7608C849F}" type="sibTrans" cxnId="{65C726BC-0BA9-438C-8A0E-764D6639F282}">
      <dgm:prSet/>
      <dgm:spPr/>
      <dgm:t>
        <a:bodyPr/>
        <a:lstStyle/>
        <a:p>
          <a:endParaRPr lang="ru-RU"/>
        </a:p>
      </dgm:t>
    </dgm:pt>
    <dgm:pt modelId="{C4230798-538C-445C-AC34-B17BF7CC81C5}">
      <dgm:prSet phldrT="[Текст]"/>
      <dgm:spPr/>
      <dgm:t>
        <a:bodyPr/>
        <a:lstStyle/>
        <a:p>
          <a:r>
            <a:rPr lang="ru-RU" dirty="0" err="1" smtClean="0"/>
            <a:t>текстографические</a:t>
          </a:r>
          <a:endParaRPr lang="ru-RU" dirty="0"/>
        </a:p>
      </dgm:t>
    </dgm:pt>
    <dgm:pt modelId="{95B01DD8-78FB-4FE1-B633-A1FC13AA351B}" type="parTrans" cxnId="{DC9EF624-D3D5-4AEF-A9D8-EF16AB2F3E26}">
      <dgm:prSet/>
      <dgm:spPr/>
      <dgm:t>
        <a:bodyPr/>
        <a:lstStyle/>
        <a:p>
          <a:endParaRPr lang="ru-RU"/>
        </a:p>
      </dgm:t>
    </dgm:pt>
    <dgm:pt modelId="{108176E1-0ACD-46F6-9CF1-4CE98C69419E}" type="sibTrans" cxnId="{DC9EF624-D3D5-4AEF-A9D8-EF16AB2F3E26}">
      <dgm:prSet/>
      <dgm:spPr/>
      <dgm:t>
        <a:bodyPr/>
        <a:lstStyle/>
        <a:p>
          <a:endParaRPr lang="ru-RU"/>
        </a:p>
      </dgm:t>
    </dgm:pt>
    <dgm:pt modelId="{267E23CA-CCA5-48FC-91E2-86BA3D01A8D4}">
      <dgm:prSet phldrT="[Текст]"/>
      <dgm:spPr/>
      <dgm:t>
        <a:bodyPr/>
        <a:lstStyle/>
        <a:p>
          <a:r>
            <a:rPr lang="ru-RU" dirty="0" smtClean="0"/>
            <a:t>элементарные аудиовизуальные</a:t>
          </a:r>
          <a:endParaRPr lang="ru-RU" dirty="0"/>
        </a:p>
      </dgm:t>
    </dgm:pt>
    <dgm:pt modelId="{A4292E9D-5B1C-4433-AEFF-295C1A210CA1}" type="parTrans" cxnId="{EA498CD1-8807-44B4-B2CB-B11FE1849574}">
      <dgm:prSet/>
      <dgm:spPr/>
      <dgm:t>
        <a:bodyPr/>
        <a:lstStyle/>
        <a:p>
          <a:endParaRPr lang="ru-RU"/>
        </a:p>
      </dgm:t>
    </dgm:pt>
    <dgm:pt modelId="{777DBD22-D148-423C-B5F8-AC3B5F46555B}" type="sibTrans" cxnId="{EA498CD1-8807-44B4-B2CB-B11FE1849574}">
      <dgm:prSet/>
      <dgm:spPr/>
      <dgm:t>
        <a:bodyPr/>
        <a:lstStyle/>
        <a:p>
          <a:endParaRPr lang="ru-RU"/>
        </a:p>
      </dgm:t>
    </dgm:pt>
    <dgm:pt modelId="{96481DD1-B2C9-40C7-8B53-8608D559CBB5}">
      <dgm:prSet phldrT="[Текст]"/>
      <dgm:spPr/>
      <dgm:t>
        <a:bodyPr/>
        <a:lstStyle/>
        <a:p>
          <a:r>
            <a:rPr lang="ru-RU" dirty="0" smtClean="0"/>
            <a:t>Мультимедийные</a:t>
          </a:r>
          <a:endParaRPr lang="ru-RU" dirty="0"/>
        </a:p>
      </dgm:t>
    </dgm:pt>
    <dgm:pt modelId="{7143EED9-215D-4E37-9191-D1A672C654B8}" type="parTrans" cxnId="{105C4855-18B9-485C-B04C-84AD031EA426}">
      <dgm:prSet/>
      <dgm:spPr/>
      <dgm:t>
        <a:bodyPr/>
        <a:lstStyle/>
        <a:p>
          <a:endParaRPr lang="ru-RU"/>
        </a:p>
      </dgm:t>
    </dgm:pt>
    <dgm:pt modelId="{F83CBFED-E046-4016-85C3-CE999C57D099}" type="sibTrans" cxnId="{105C4855-18B9-485C-B04C-84AD031EA426}">
      <dgm:prSet/>
      <dgm:spPr/>
      <dgm:t>
        <a:bodyPr/>
        <a:lstStyle/>
        <a:p>
          <a:endParaRPr lang="ru-RU"/>
        </a:p>
      </dgm:t>
    </dgm:pt>
    <dgm:pt modelId="{8B224725-A73F-40BA-AB31-FD0355C3C55C}">
      <dgm:prSet phldrT="[Текст]"/>
      <dgm:spPr/>
      <dgm:t>
        <a:bodyPr/>
        <a:lstStyle/>
        <a:p>
          <a:r>
            <a:rPr lang="ru-RU" smtClean="0"/>
            <a:t>интерактивные</a:t>
          </a:r>
          <a:endParaRPr lang="ru-RU" dirty="0"/>
        </a:p>
      </dgm:t>
    </dgm:pt>
    <dgm:pt modelId="{16640499-F940-4BC9-B408-B9747FFC322E}" type="parTrans" cxnId="{61813A5C-1FF2-4458-8A03-3AD207336A6F}">
      <dgm:prSet/>
      <dgm:spPr/>
      <dgm:t>
        <a:bodyPr/>
        <a:lstStyle/>
        <a:p>
          <a:endParaRPr lang="ru-RU"/>
        </a:p>
      </dgm:t>
    </dgm:pt>
    <dgm:pt modelId="{2DC9CD67-D0A2-4C62-BBFC-F972A3C9054E}" type="sibTrans" cxnId="{61813A5C-1FF2-4458-8A03-3AD207336A6F}">
      <dgm:prSet/>
      <dgm:spPr/>
      <dgm:t>
        <a:bodyPr/>
        <a:lstStyle/>
        <a:p>
          <a:endParaRPr lang="ru-RU"/>
        </a:p>
      </dgm:t>
    </dgm:pt>
    <dgm:pt modelId="{0AEF2865-F7E8-4A7D-A48D-9C9871C013EE}" type="pres">
      <dgm:prSet presAssocID="{049F8F2D-4A02-45C9-9DEE-F0EDC2A2DC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741F29-8F73-462C-ADF4-8E29AF35EADD}" type="pres">
      <dgm:prSet presAssocID="{486B3D37-995F-4BAF-9F25-591CF9B9D265}" presName="hierRoot1" presStyleCnt="0">
        <dgm:presLayoutVars>
          <dgm:hierBranch val="init"/>
        </dgm:presLayoutVars>
      </dgm:prSet>
      <dgm:spPr/>
    </dgm:pt>
    <dgm:pt modelId="{8D3DEAF8-0716-4644-A4BA-7D4C623EC785}" type="pres">
      <dgm:prSet presAssocID="{486B3D37-995F-4BAF-9F25-591CF9B9D265}" presName="rootComposite1" presStyleCnt="0"/>
      <dgm:spPr/>
    </dgm:pt>
    <dgm:pt modelId="{A1E94B53-E109-4884-ADD2-CCCE4288CC49}" type="pres">
      <dgm:prSet presAssocID="{486B3D37-995F-4BAF-9F25-591CF9B9D26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9BAB7-553E-4B6C-866A-C0EA7F3E89FD}" type="pres">
      <dgm:prSet presAssocID="{486B3D37-995F-4BAF-9F25-591CF9B9D265}" presName="rootConnector1" presStyleLbl="node1" presStyleIdx="0" presStyleCnt="0"/>
      <dgm:spPr/>
    </dgm:pt>
    <dgm:pt modelId="{C3703C23-E7D7-4D88-A0C8-D575AA7D929E}" type="pres">
      <dgm:prSet presAssocID="{486B3D37-995F-4BAF-9F25-591CF9B9D265}" presName="hierChild2" presStyleCnt="0"/>
      <dgm:spPr/>
    </dgm:pt>
    <dgm:pt modelId="{DF07174B-9B15-434C-9802-794E75FF9B18}" type="pres">
      <dgm:prSet presAssocID="{95B01DD8-78FB-4FE1-B633-A1FC13AA351B}" presName="Name37" presStyleLbl="parChTrans1D2" presStyleIdx="0" presStyleCnt="4"/>
      <dgm:spPr/>
    </dgm:pt>
    <dgm:pt modelId="{2F33A901-06E6-4903-9CF5-7E20BDDA598C}" type="pres">
      <dgm:prSet presAssocID="{C4230798-538C-445C-AC34-B17BF7CC81C5}" presName="hierRoot2" presStyleCnt="0">
        <dgm:presLayoutVars>
          <dgm:hierBranch val="init"/>
        </dgm:presLayoutVars>
      </dgm:prSet>
      <dgm:spPr/>
    </dgm:pt>
    <dgm:pt modelId="{C9729A4B-7173-45A3-A6DE-BF5305A84575}" type="pres">
      <dgm:prSet presAssocID="{C4230798-538C-445C-AC34-B17BF7CC81C5}" presName="rootComposite" presStyleCnt="0"/>
      <dgm:spPr/>
    </dgm:pt>
    <dgm:pt modelId="{FC53AE10-BAEC-455B-B1D4-2363F81D937A}" type="pres">
      <dgm:prSet presAssocID="{C4230798-538C-445C-AC34-B17BF7CC81C5}" presName="rootText" presStyleLbl="node2" presStyleIdx="0" presStyleCnt="4" custLinFactNeighborX="-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A2DA5-2F16-4C9A-A4EB-864A40477721}" type="pres">
      <dgm:prSet presAssocID="{C4230798-538C-445C-AC34-B17BF7CC81C5}" presName="rootConnector" presStyleLbl="node2" presStyleIdx="0" presStyleCnt="4"/>
      <dgm:spPr/>
    </dgm:pt>
    <dgm:pt modelId="{7B6BC371-D26F-4C2C-9BD8-1714D40A7DA9}" type="pres">
      <dgm:prSet presAssocID="{C4230798-538C-445C-AC34-B17BF7CC81C5}" presName="hierChild4" presStyleCnt="0"/>
      <dgm:spPr/>
    </dgm:pt>
    <dgm:pt modelId="{8763503D-845A-44C0-8885-41328EB91A41}" type="pres">
      <dgm:prSet presAssocID="{C4230798-538C-445C-AC34-B17BF7CC81C5}" presName="hierChild5" presStyleCnt="0"/>
      <dgm:spPr/>
    </dgm:pt>
    <dgm:pt modelId="{264B1D69-98A2-4409-86BD-094E3043395E}" type="pres">
      <dgm:prSet presAssocID="{A4292E9D-5B1C-4433-AEFF-295C1A210CA1}" presName="Name37" presStyleLbl="parChTrans1D2" presStyleIdx="1" presStyleCnt="4"/>
      <dgm:spPr/>
    </dgm:pt>
    <dgm:pt modelId="{4B7CBC0E-C5F8-4C2A-AFD6-7FEFC3126438}" type="pres">
      <dgm:prSet presAssocID="{267E23CA-CCA5-48FC-91E2-86BA3D01A8D4}" presName="hierRoot2" presStyleCnt="0">
        <dgm:presLayoutVars>
          <dgm:hierBranch val="init"/>
        </dgm:presLayoutVars>
      </dgm:prSet>
      <dgm:spPr/>
    </dgm:pt>
    <dgm:pt modelId="{D7600783-83D4-40A1-90C0-751686A48E4D}" type="pres">
      <dgm:prSet presAssocID="{267E23CA-CCA5-48FC-91E2-86BA3D01A8D4}" presName="rootComposite" presStyleCnt="0"/>
      <dgm:spPr/>
    </dgm:pt>
    <dgm:pt modelId="{6894EDAE-B7C5-4E1E-A319-9B09591C65C8}" type="pres">
      <dgm:prSet presAssocID="{267E23CA-CCA5-48FC-91E2-86BA3D01A8D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54C7D-13C1-429D-8D60-713E67954A1B}" type="pres">
      <dgm:prSet presAssocID="{267E23CA-CCA5-48FC-91E2-86BA3D01A8D4}" presName="rootConnector" presStyleLbl="node2" presStyleIdx="1" presStyleCnt="4"/>
      <dgm:spPr/>
    </dgm:pt>
    <dgm:pt modelId="{6CC41CAD-2A26-42FC-8E18-13B21E272A81}" type="pres">
      <dgm:prSet presAssocID="{267E23CA-CCA5-48FC-91E2-86BA3D01A8D4}" presName="hierChild4" presStyleCnt="0"/>
      <dgm:spPr/>
    </dgm:pt>
    <dgm:pt modelId="{B575D2BB-FAD4-40E7-89BC-5538FE953985}" type="pres">
      <dgm:prSet presAssocID="{267E23CA-CCA5-48FC-91E2-86BA3D01A8D4}" presName="hierChild5" presStyleCnt="0"/>
      <dgm:spPr/>
    </dgm:pt>
    <dgm:pt modelId="{9C68FF54-6E41-432A-9190-E38DFD88D22A}" type="pres">
      <dgm:prSet presAssocID="{7143EED9-215D-4E37-9191-D1A672C654B8}" presName="Name37" presStyleLbl="parChTrans1D2" presStyleIdx="2" presStyleCnt="4"/>
      <dgm:spPr/>
    </dgm:pt>
    <dgm:pt modelId="{9D571782-F9B9-4E6D-AFAB-747C4E0FB839}" type="pres">
      <dgm:prSet presAssocID="{96481DD1-B2C9-40C7-8B53-8608D559CBB5}" presName="hierRoot2" presStyleCnt="0">
        <dgm:presLayoutVars>
          <dgm:hierBranch val="init"/>
        </dgm:presLayoutVars>
      </dgm:prSet>
      <dgm:spPr/>
    </dgm:pt>
    <dgm:pt modelId="{57D8905E-9A28-4ABA-8DC8-94162FB253B1}" type="pres">
      <dgm:prSet presAssocID="{96481DD1-B2C9-40C7-8B53-8608D559CBB5}" presName="rootComposite" presStyleCnt="0"/>
      <dgm:spPr/>
    </dgm:pt>
    <dgm:pt modelId="{7E4D4F02-7543-4D7E-A716-0F8C401D1A28}" type="pres">
      <dgm:prSet presAssocID="{96481DD1-B2C9-40C7-8B53-8608D559CBB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F227E5-1229-4E46-98F3-12C2231C9C88}" type="pres">
      <dgm:prSet presAssocID="{96481DD1-B2C9-40C7-8B53-8608D559CBB5}" presName="rootConnector" presStyleLbl="node2" presStyleIdx="2" presStyleCnt="4"/>
      <dgm:spPr/>
    </dgm:pt>
    <dgm:pt modelId="{CAC78532-FCBF-46BE-9E10-B3D256AC66A8}" type="pres">
      <dgm:prSet presAssocID="{96481DD1-B2C9-40C7-8B53-8608D559CBB5}" presName="hierChild4" presStyleCnt="0"/>
      <dgm:spPr/>
    </dgm:pt>
    <dgm:pt modelId="{3C56E446-5681-44A8-9E4C-9D57DA684079}" type="pres">
      <dgm:prSet presAssocID="{96481DD1-B2C9-40C7-8B53-8608D559CBB5}" presName="hierChild5" presStyleCnt="0"/>
      <dgm:spPr/>
    </dgm:pt>
    <dgm:pt modelId="{5009E76F-7513-4632-83C0-6AA536B4C440}" type="pres">
      <dgm:prSet presAssocID="{16640499-F940-4BC9-B408-B9747FFC322E}" presName="Name37" presStyleLbl="parChTrans1D2" presStyleIdx="3" presStyleCnt="4"/>
      <dgm:spPr/>
    </dgm:pt>
    <dgm:pt modelId="{FE15C986-78C7-42D9-A850-CBC1A648BCA5}" type="pres">
      <dgm:prSet presAssocID="{8B224725-A73F-40BA-AB31-FD0355C3C55C}" presName="hierRoot2" presStyleCnt="0">
        <dgm:presLayoutVars>
          <dgm:hierBranch val="init"/>
        </dgm:presLayoutVars>
      </dgm:prSet>
      <dgm:spPr/>
    </dgm:pt>
    <dgm:pt modelId="{6F20B290-1C22-446C-B20B-1C80E4E6A4EE}" type="pres">
      <dgm:prSet presAssocID="{8B224725-A73F-40BA-AB31-FD0355C3C55C}" presName="rootComposite" presStyleCnt="0"/>
      <dgm:spPr/>
    </dgm:pt>
    <dgm:pt modelId="{2EBB3836-F703-412B-9A8B-125A4F16FDBE}" type="pres">
      <dgm:prSet presAssocID="{8B224725-A73F-40BA-AB31-FD0355C3C55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C4930F-C4A3-441A-8E7A-0EC80C836E08}" type="pres">
      <dgm:prSet presAssocID="{8B224725-A73F-40BA-AB31-FD0355C3C55C}" presName="rootConnector" presStyleLbl="node2" presStyleIdx="3" presStyleCnt="4"/>
      <dgm:spPr/>
    </dgm:pt>
    <dgm:pt modelId="{6A464DC9-114B-40FC-BF3B-FE4DBD0B3D79}" type="pres">
      <dgm:prSet presAssocID="{8B224725-A73F-40BA-AB31-FD0355C3C55C}" presName="hierChild4" presStyleCnt="0"/>
      <dgm:spPr/>
    </dgm:pt>
    <dgm:pt modelId="{A44AD07D-140B-4E63-86E6-314214CC8F44}" type="pres">
      <dgm:prSet presAssocID="{8B224725-A73F-40BA-AB31-FD0355C3C55C}" presName="hierChild5" presStyleCnt="0"/>
      <dgm:spPr/>
    </dgm:pt>
    <dgm:pt modelId="{97577037-C862-4391-B5A7-AE276971A088}" type="pres">
      <dgm:prSet presAssocID="{486B3D37-995F-4BAF-9F25-591CF9B9D265}" presName="hierChild3" presStyleCnt="0"/>
      <dgm:spPr/>
    </dgm:pt>
  </dgm:ptLst>
  <dgm:cxnLst>
    <dgm:cxn modelId="{61813A5C-1FF2-4458-8A03-3AD207336A6F}" srcId="{486B3D37-995F-4BAF-9F25-591CF9B9D265}" destId="{8B224725-A73F-40BA-AB31-FD0355C3C55C}" srcOrd="3" destOrd="0" parTransId="{16640499-F940-4BC9-B408-B9747FFC322E}" sibTransId="{2DC9CD67-D0A2-4C62-BBFC-F972A3C9054E}"/>
    <dgm:cxn modelId="{50620B45-4C0F-4A76-951F-8B16D314E88E}" type="presOf" srcId="{8B224725-A73F-40BA-AB31-FD0355C3C55C}" destId="{2EBB3836-F703-412B-9A8B-125A4F16FDBE}" srcOrd="0" destOrd="0" presId="urn:microsoft.com/office/officeart/2005/8/layout/orgChart1"/>
    <dgm:cxn modelId="{7A14B814-83A7-49C7-AFC7-936B6D8008E0}" type="presOf" srcId="{486B3D37-995F-4BAF-9F25-591CF9B9D265}" destId="{33A9BAB7-553E-4B6C-866A-C0EA7F3E89FD}" srcOrd="1" destOrd="0" presId="urn:microsoft.com/office/officeart/2005/8/layout/orgChart1"/>
    <dgm:cxn modelId="{F1A999B9-1508-41A6-AEA8-AC1241043813}" type="presOf" srcId="{049F8F2D-4A02-45C9-9DEE-F0EDC2A2DC8A}" destId="{0AEF2865-F7E8-4A7D-A48D-9C9871C013EE}" srcOrd="0" destOrd="0" presId="urn:microsoft.com/office/officeart/2005/8/layout/orgChart1"/>
    <dgm:cxn modelId="{9A7184C5-6CBE-496F-ACA5-4492CFBB56B2}" type="presOf" srcId="{C4230798-538C-445C-AC34-B17BF7CC81C5}" destId="{FC53AE10-BAEC-455B-B1D4-2363F81D937A}" srcOrd="0" destOrd="0" presId="urn:microsoft.com/office/officeart/2005/8/layout/orgChart1"/>
    <dgm:cxn modelId="{CE62D34D-2763-49FF-977B-514341A15320}" type="presOf" srcId="{8B224725-A73F-40BA-AB31-FD0355C3C55C}" destId="{D5C4930F-C4A3-441A-8E7A-0EC80C836E08}" srcOrd="1" destOrd="0" presId="urn:microsoft.com/office/officeart/2005/8/layout/orgChart1"/>
    <dgm:cxn modelId="{77490E33-148E-4E3E-861F-6AF77667922B}" type="presOf" srcId="{7143EED9-215D-4E37-9191-D1A672C654B8}" destId="{9C68FF54-6E41-432A-9190-E38DFD88D22A}" srcOrd="0" destOrd="0" presId="urn:microsoft.com/office/officeart/2005/8/layout/orgChart1"/>
    <dgm:cxn modelId="{BD11AED5-BF7E-48D0-8655-1733D63C328C}" type="presOf" srcId="{267E23CA-CCA5-48FC-91E2-86BA3D01A8D4}" destId="{6894EDAE-B7C5-4E1E-A319-9B09591C65C8}" srcOrd="0" destOrd="0" presId="urn:microsoft.com/office/officeart/2005/8/layout/orgChart1"/>
    <dgm:cxn modelId="{CD9180F1-96B2-4EB0-A688-C7A1A2D055B3}" type="presOf" srcId="{267E23CA-CCA5-48FC-91E2-86BA3D01A8D4}" destId="{42854C7D-13C1-429D-8D60-713E67954A1B}" srcOrd="1" destOrd="0" presId="urn:microsoft.com/office/officeart/2005/8/layout/orgChart1"/>
    <dgm:cxn modelId="{83E12953-1C8B-44D0-A192-74F012EA5B6C}" type="presOf" srcId="{95B01DD8-78FB-4FE1-B633-A1FC13AA351B}" destId="{DF07174B-9B15-434C-9802-794E75FF9B18}" srcOrd="0" destOrd="0" presId="urn:microsoft.com/office/officeart/2005/8/layout/orgChart1"/>
    <dgm:cxn modelId="{2CF714D8-B052-4CE3-BD05-82890D1AC474}" type="presOf" srcId="{486B3D37-995F-4BAF-9F25-591CF9B9D265}" destId="{A1E94B53-E109-4884-ADD2-CCCE4288CC49}" srcOrd="0" destOrd="0" presId="urn:microsoft.com/office/officeart/2005/8/layout/orgChart1"/>
    <dgm:cxn modelId="{65C726BC-0BA9-438C-8A0E-764D6639F282}" srcId="{049F8F2D-4A02-45C9-9DEE-F0EDC2A2DC8A}" destId="{486B3D37-995F-4BAF-9F25-591CF9B9D265}" srcOrd="0" destOrd="0" parTransId="{714530E3-DB9C-4403-8879-BE313E3E881A}" sibTransId="{7FEFBE4F-E640-4EF7-9648-3FA7608C849F}"/>
    <dgm:cxn modelId="{105C4855-18B9-485C-B04C-84AD031EA426}" srcId="{486B3D37-995F-4BAF-9F25-591CF9B9D265}" destId="{96481DD1-B2C9-40C7-8B53-8608D559CBB5}" srcOrd="2" destOrd="0" parTransId="{7143EED9-215D-4E37-9191-D1A672C654B8}" sibTransId="{F83CBFED-E046-4016-85C3-CE999C57D099}"/>
    <dgm:cxn modelId="{DCB71E9C-3E33-4E2B-8E2F-B02678A7452E}" type="presOf" srcId="{16640499-F940-4BC9-B408-B9747FFC322E}" destId="{5009E76F-7513-4632-83C0-6AA536B4C440}" srcOrd="0" destOrd="0" presId="urn:microsoft.com/office/officeart/2005/8/layout/orgChart1"/>
    <dgm:cxn modelId="{CBE4FEFE-49D8-454D-98CA-E9D509C6B8DB}" type="presOf" srcId="{A4292E9D-5B1C-4433-AEFF-295C1A210CA1}" destId="{264B1D69-98A2-4409-86BD-094E3043395E}" srcOrd="0" destOrd="0" presId="urn:microsoft.com/office/officeart/2005/8/layout/orgChart1"/>
    <dgm:cxn modelId="{472D2C5E-6E86-4BDE-A4C6-81A293BEB6B9}" type="presOf" srcId="{96481DD1-B2C9-40C7-8B53-8608D559CBB5}" destId="{7E4D4F02-7543-4D7E-A716-0F8C401D1A28}" srcOrd="0" destOrd="0" presId="urn:microsoft.com/office/officeart/2005/8/layout/orgChart1"/>
    <dgm:cxn modelId="{DC9EF624-D3D5-4AEF-A9D8-EF16AB2F3E26}" srcId="{486B3D37-995F-4BAF-9F25-591CF9B9D265}" destId="{C4230798-538C-445C-AC34-B17BF7CC81C5}" srcOrd="0" destOrd="0" parTransId="{95B01DD8-78FB-4FE1-B633-A1FC13AA351B}" sibTransId="{108176E1-0ACD-46F6-9CF1-4CE98C69419E}"/>
    <dgm:cxn modelId="{DF83673A-9DAC-42C9-A7CE-421AE18BE12C}" type="presOf" srcId="{96481DD1-B2C9-40C7-8B53-8608D559CBB5}" destId="{F8F227E5-1229-4E46-98F3-12C2231C9C88}" srcOrd="1" destOrd="0" presId="urn:microsoft.com/office/officeart/2005/8/layout/orgChart1"/>
    <dgm:cxn modelId="{EA498CD1-8807-44B4-B2CB-B11FE1849574}" srcId="{486B3D37-995F-4BAF-9F25-591CF9B9D265}" destId="{267E23CA-CCA5-48FC-91E2-86BA3D01A8D4}" srcOrd="1" destOrd="0" parTransId="{A4292E9D-5B1C-4433-AEFF-295C1A210CA1}" sibTransId="{777DBD22-D148-423C-B5F8-AC3B5F46555B}"/>
    <dgm:cxn modelId="{F73A2B33-ED34-4CE0-8515-FB248A116746}" type="presOf" srcId="{C4230798-538C-445C-AC34-B17BF7CC81C5}" destId="{29FA2DA5-2F16-4C9A-A4EB-864A40477721}" srcOrd="1" destOrd="0" presId="urn:microsoft.com/office/officeart/2005/8/layout/orgChart1"/>
    <dgm:cxn modelId="{B511664A-6FFE-41B1-A231-6EDD24C750ED}" type="presParOf" srcId="{0AEF2865-F7E8-4A7D-A48D-9C9871C013EE}" destId="{D0741F29-8F73-462C-ADF4-8E29AF35EADD}" srcOrd="0" destOrd="0" presId="urn:microsoft.com/office/officeart/2005/8/layout/orgChart1"/>
    <dgm:cxn modelId="{13DE172E-9726-4B2E-AC61-C1B9347C32AD}" type="presParOf" srcId="{D0741F29-8F73-462C-ADF4-8E29AF35EADD}" destId="{8D3DEAF8-0716-4644-A4BA-7D4C623EC785}" srcOrd="0" destOrd="0" presId="urn:microsoft.com/office/officeart/2005/8/layout/orgChart1"/>
    <dgm:cxn modelId="{7107675F-A5F8-4D9D-B175-246A6A2829BF}" type="presParOf" srcId="{8D3DEAF8-0716-4644-A4BA-7D4C623EC785}" destId="{A1E94B53-E109-4884-ADD2-CCCE4288CC49}" srcOrd="0" destOrd="0" presId="urn:microsoft.com/office/officeart/2005/8/layout/orgChart1"/>
    <dgm:cxn modelId="{6F7351C7-CB48-4A9F-A2BA-0D9A28C1DC72}" type="presParOf" srcId="{8D3DEAF8-0716-4644-A4BA-7D4C623EC785}" destId="{33A9BAB7-553E-4B6C-866A-C0EA7F3E89FD}" srcOrd="1" destOrd="0" presId="urn:microsoft.com/office/officeart/2005/8/layout/orgChart1"/>
    <dgm:cxn modelId="{E1C4520C-D770-4CF5-9F31-2C8EFFA60BD6}" type="presParOf" srcId="{D0741F29-8F73-462C-ADF4-8E29AF35EADD}" destId="{C3703C23-E7D7-4D88-A0C8-D575AA7D929E}" srcOrd="1" destOrd="0" presId="urn:microsoft.com/office/officeart/2005/8/layout/orgChart1"/>
    <dgm:cxn modelId="{51C0039E-2D36-4A18-BA62-9C7013C56466}" type="presParOf" srcId="{C3703C23-E7D7-4D88-A0C8-D575AA7D929E}" destId="{DF07174B-9B15-434C-9802-794E75FF9B18}" srcOrd="0" destOrd="0" presId="urn:microsoft.com/office/officeart/2005/8/layout/orgChart1"/>
    <dgm:cxn modelId="{589E0844-EBA9-42FC-B4DB-82070379122C}" type="presParOf" srcId="{C3703C23-E7D7-4D88-A0C8-D575AA7D929E}" destId="{2F33A901-06E6-4903-9CF5-7E20BDDA598C}" srcOrd="1" destOrd="0" presId="urn:microsoft.com/office/officeart/2005/8/layout/orgChart1"/>
    <dgm:cxn modelId="{9FF10AB7-A79E-4DD3-BC56-42B415054D75}" type="presParOf" srcId="{2F33A901-06E6-4903-9CF5-7E20BDDA598C}" destId="{C9729A4B-7173-45A3-A6DE-BF5305A84575}" srcOrd="0" destOrd="0" presId="urn:microsoft.com/office/officeart/2005/8/layout/orgChart1"/>
    <dgm:cxn modelId="{B9D115C1-59F7-4E28-988D-BC0940C52757}" type="presParOf" srcId="{C9729A4B-7173-45A3-A6DE-BF5305A84575}" destId="{FC53AE10-BAEC-455B-B1D4-2363F81D937A}" srcOrd="0" destOrd="0" presId="urn:microsoft.com/office/officeart/2005/8/layout/orgChart1"/>
    <dgm:cxn modelId="{E5830385-7E86-4AA6-8966-E5F9AE85DEB8}" type="presParOf" srcId="{C9729A4B-7173-45A3-A6DE-BF5305A84575}" destId="{29FA2DA5-2F16-4C9A-A4EB-864A40477721}" srcOrd="1" destOrd="0" presId="urn:microsoft.com/office/officeart/2005/8/layout/orgChart1"/>
    <dgm:cxn modelId="{B1DF50AB-FF6F-477E-9BA1-A418AFB58C2D}" type="presParOf" srcId="{2F33A901-06E6-4903-9CF5-7E20BDDA598C}" destId="{7B6BC371-D26F-4C2C-9BD8-1714D40A7DA9}" srcOrd="1" destOrd="0" presId="urn:microsoft.com/office/officeart/2005/8/layout/orgChart1"/>
    <dgm:cxn modelId="{9D6127C7-7649-46C6-A942-0DF29463A6BF}" type="presParOf" srcId="{2F33A901-06E6-4903-9CF5-7E20BDDA598C}" destId="{8763503D-845A-44C0-8885-41328EB91A41}" srcOrd="2" destOrd="0" presId="urn:microsoft.com/office/officeart/2005/8/layout/orgChart1"/>
    <dgm:cxn modelId="{5469B13A-5E25-4310-B7E9-B25961FF0BA4}" type="presParOf" srcId="{C3703C23-E7D7-4D88-A0C8-D575AA7D929E}" destId="{264B1D69-98A2-4409-86BD-094E3043395E}" srcOrd="2" destOrd="0" presId="urn:microsoft.com/office/officeart/2005/8/layout/orgChart1"/>
    <dgm:cxn modelId="{3AD6BFDE-9D0E-4D53-877B-D3C535AFC3D3}" type="presParOf" srcId="{C3703C23-E7D7-4D88-A0C8-D575AA7D929E}" destId="{4B7CBC0E-C5F8-4C2A-AFD6-7FEFC3126438}" srcOrd="3" destOrd="0" presId="urn:microsoft.com/office/officeart/2005/8/layout/orgChart1"/>
    <dgm:cxn modelId="{F598804B-7D9C-4AF1-B7B6-9565C3A45D39}" type="presParOf" srcId="{4B7CBC0E-C5F8-4C2A-AFD6-7FEFC3126438}" destId="{D7600783-83D4-40A1-90C0-751686A48E4D}" srcOrd="0" destOrd="0" presId="urn:microsoft.com/office/officeart/2005/8/layout/orgChart1"/>
    <dgm:cxn modelId="{02A9DC18-576B-402C-A454-8B37315080A5}" type="presParOf" srcId="{D7600783-83D4-40A1-90C0-751686A48E4D}" destId="{6894EDAE-B7C5-4E1E-A319-9B09591C65C8}" srcOrd="0" destOrd="0" presId="urn:microsoft.com/office/officeart/2005/8/layout/orgChart1"/>
    <dgm:cxn modelId="{8F83DDAB-70B6-4324-A78C-74B286501D92}" type="presParOf" srcId="{D7600783-83D4-40A1-90C0-751686A48E4D}" destId="{42854C7D-13C1-429D-8D60-713E67954A1B}" srcOrd="1" destOrd="0" presId="urn:microsoft.com/office/officeart/2005/8/layout/orgChart1"/>
    <dgm:cxn modelId="{0218F891-1DA0-4A7C-AB74-5C309C4412D8}" type="presParOf" srcId="{4B7CBC0E-C5F8-4C2A-AFD6-7FEFC3126438}" destId="{6CC41CAD-2A26-42FC-8E18-13B21E272A81}" srcOrd="1" destOrd="0" presId="urn:microsoft.com/office/officeart/2005/8/layout/orgChart1"/>
    <dgm:cxn modelId="{B562B3E6-2839-494D-90FC-4DB04AE39A37}" type="presParOf" srcId="{4B7CBC0E-C5F8-4C2A-AFD6-7FEFC3126438}" destId="{B575D2BB-FAD4-40E7-89BC-5538FE953985}" srcOrd="2" destOrd="0" presId="urn:microsoft.com/office/officeart/2005/8/layout/orgChart1"/>
    <dgm:cxn modelId="{9D326E2F-9CFB-4EB0-9E7C-4ACE34EB7B58}" type="presParOf" srcId="{C3703C23-E7D7-4D88-A0C8-D575AA7D929E}" destId="{9C68FF54-6E41-432A-9190-E38DFD88D22A}" srcOrd="4" destOrd="0" presId="urn:microsoft.com/office/officeart/2005/8/layout/orgChart1"/>
    <dgm:cxn modelId="{8E9E377D-DFF1-4D58-874B-825C4E5A24F7}" type="presParOf" srcId="{C3703C23-E7D7-4D88-A0C8-D575AA7D929E}" destId="{9D571782-F9B9-4E6D-AFAB-747C4E0FB839}" srcOrd="5" destOrd="0" presId="urn:microsoft.com/office/officeart/2005/8/layout/orgChart1"/>
    <dgm:cxn modelId="{8233ABB6-478D-4A04-992B-AECB1F063406}" type="presParOf" srcId="{9D571782-F9B9-4E6D-AFAB-747C4E0FB839}" destId="{57D8905E-9A28-4ABA-8DC8-94162FB253B1}" srcOrd="0" destOrd="0" presId="urn:microsoft.com/office/officeart/2005/8/layout/orgChart1"/>
    <dgm:cxn modelId="{0660F4FD-903C-4BA4-99D8-8ACAA69B17E9}" type="presParOf" srcId="{57D8905E-9A28-4ABA-8DC8-94162FB253B1}" destId="{7E4D4F02-7543-4D7E-A716-0F8C401D1A28}" srcOrd="0" destOrd="0" presId="urn:microsoft.com/office/officeart/2005/8/layout/orgChart1"/>
    <dgm:cxn modelId="{DDE9DDB0-9F37-42EE-84B0-252BCE3396FB}" type="presParOf" srcId="{57D8905E-9A28-4ABA-8DC8-94162FB253B1}" destId="{F8F227E5-1229-4E46-98F3-12C2231C9C88}" srcOrd="1" destOrd="0" presId="urn:microsoft.com/office/officeart/2005/8/layout/orgChart1"/>
    <dgm:cxn modelId="{8D198345-E6AD-479E-BD8D-9CE66B27081B}" type="presParOf" srcId="{9D571782-F9B9-4E6D-AFAB-747C4E0FB839}" destId="{CAC78532-FCBF-46BE-9E10-B3D256AC66A8}" srcOrd="1" destOrd="0" presId="urn:microsoft.com/office/officeart/2005/8/layout/orgChart1"/>
    <dgm:cxn modelId="{88B15058-1060-481C-9BBB-B3091D3045D8}" type="presParOf" srcId="{9D571782-F9B9-4E6D-AFAB-747C4E0FB839}" destId="{3C56E446-5681-44A8-9E4C-9D57DA684079}" srcOrd="2" destOrd="0" presId="urn:microsoft.com/office/officeart/2005/8/layout/orgChart1"/>
    <dgm:cxn modelId="{77FB2A03-47BD-4394-A97D-7FDEFA819C01}" type="presParOf" srcId="{C3703C23-E7D7-4D88-A0C8-D575AA7D929E}" destId="{5009E76F-7513-4632-83C0-6AA536B4C440}" srcOrd="6" destOrd="0" presId="urn:microsoft.com/office/officeart/2005/8/layout/orgChart1"/>
    <dgm:cxn modelId="{EF44ED8D-C441-44D4-95B1-C6FA6E0617FB}" type="presParOf" srcId="{C3703C23-E7D7-4D88-A0C8-D575AA7D929E}" destId="{FE15C986-78C7-42D9-A850-CBC1A648BCA5}" srcOrd="7" destOrd="0" presId="urn:microsoft.com/office/officeart/2005/8/layout/orgChart1"/>
    <dgm:cxn modelId="{2F29FB5C-EB09-4EBA-8550-B4CB038E6A4C}" type="presParOf" srcId="{FE15C986-78C7-42D9-A850-CBC1A648BCA5}" destId="{6F20B290-1C22-446C-B20B-1C80E4E6A4EE}" srcOrd="0" destOrd="0" presId="urn:microsoft.com/office/officeart/2005/8/layout/orgChart1"/>
    <dgm:cxn modelId="{97D617B8-6A97-4CD3-8D95-45025CA48CAA}" type="presParOf" srcId="{6F20B290-1C22-446C-B20B-1C80E4E6A4EE}" destId="{2EBB3836-F703-412B-9A8B-125A4F16FDBE}" srcOrd="0" destOrd="0" presId="urn:microsoft.com/office/officeart/2005/8/layout/orgChart1"/>
    <dgm:cxn modelId="{17356FC6-C3C0-47AA-B67A-5F6263CCB622}" type="presParOf" srcId="{6F20B290-1C22-446C-B20B-1C80E4E6A4EE}" destId="{D5C4930F-C4A3-441A-8E7A-0EC80C836E08}" srcOrd="1" destOrd="0" presId="urn:microsoft.com/office/officeart/2005/8/layout/orgChart1"/>
    <dgm:cxn modelId="{3435B754-7622-4E33-8B42-7FFADB213FCC}" type="presParOf" srcId="{FE15C986-78C7-42D9-A850-CBC1A648BCA5}" destId="{6A464DC9-114B-40FC-BF3B-FE4DBD0B3D79}" srcOrd="1" destOrd="0" presId="urn:microsoft.com/office/officeart/2005/8/layout/orgChart1"/>
    <dgm:cxn modelId="{257FA414-27C2-4688-9381-049FD2F7BEF6}" type="presParOf" srcId="{FE15C986-78C7-42D9-A850-CBC1A648BCA5}" destId="{A44AD07D-140B-4E63-86E6-314214CC8F44}" srcOrd="2" destOrd="0" presId="urn:microsoft.com/office/officeart/2005/8/layout/orgChart1"/>
    <dgm:cxn modelId="{9E902903-2A7D-4DF3-82E1-C78AC0A0CA10}" type="presParOf" srcId="{D0741F29-8F73-462C-ADF4-8E29AF35EADD}" destId="{97577037-C862-4391-B5A7-AE276971A0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9F8F2D-4A02-45C9-9DEE-F0EDC2A2DC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B3D37-995F-4BAF-9F25-591CF9B9D265}">
      <dgm:prSet phldrT="[Текст]"/>
      <dgm:spPr/>
      <dgm:t>
        <a:bodyPr/>
        <a:lstStyle/>
        <a:p>
          <a:r>
            <a:rPr lang="ru-RU" b="1" dirty="0" smtClean="0"/>
            <a:t>По технологии распространения:</a:t>
          </a:r>
          <a:endParaRPr lang="ru-RU" dirty="0"/>
        </a:p>
      </dgm:t>
    </dgm:pt>
    <dgm:pt modelId="{714530E3-DB9C-4403-8879-BE313E3E881A}" type="parTrans" cxnId="{65C726BC-0BA9-438C-8A0E-764D6639F282}">
      <dgm:prSet/>
      <dgm:spPr/>
      <dgm:t>
        <a:bodyPr/>
        <a:lstStyle/>
        <a:p>
          <a:endParaRPr lang="ru-RU"/>
        </a:p>
      </dgm:t>
    </dgm:pt>
    <dgm:pt modelId="{7FEFBE4F-E640-4EF7-9648-3FA7608C849F}" type="sibTrans" cxnId="{65C726BC-0BA9-438C-8A0E-764D6639F282}">
      <dgm:prSet/>
      <dgm:spPr/>
      <dgm:t>
        <a:bodyPr/>
        <a:lstStyle/>
        <a:p>
          <a:endParaRPr lang="ru-RU"/>
        </a:p>
      </dgm:t>
    </dgm:pt>
    <dgm:pt modelId="{C4230798-538C-445C-AC34-B17BF7CC81C5}">
      <dgm:prSet phldrT="[Текст]"/>
      <dgm:spPr/>
      <dgm:t>
        <a:bodyPr/>
        <a:lstStyle/>
        <a:p>
          <a:r>
            <a:rPr lang="ru-RU" dirty="0" smtClean="0"/>
            <a:t>локальные</a:t>
          </a:r>
          <a:endParaRPr lang="ru-RU" dirty="0"/>
        </a:p>
      </dgm:t>
    </dgm:pt>
    <dgm:pt modelId="{95B01DD8-78FB-4FE1-B633-A1FC13AA351B}" type="parTrans" cxnId="{DC9EF624-D3D5-4AEF-A9D8-EF16AB2F3E26}">
      <dgm:prSet/>
      <dgm:spPr/>
      <dgm:t>
        <a:bodyPr/>
        <a:lstStyle/>
        <a:p>
          <a:endParaRPr lang="ru-RU"/>
        </a:p>
      </dgm:t>
    </dgm:pt>
    <dgm:pt modelId="{108176E1-0ACD-46F6-9CF1-4CE98C69419E}" type="sibTrans" cxnId="{DC9EF624-D3D5-4AEF-A9D8-EF16AB2F3E26}">
      <dgm:prSet/>
      <dgm:spPr/>
      <dgm:t>
        <a:bodyPr/>
        <a:lstStyle/>
        <a:p>
          <a:endParaRPr lang="ru-RU"/>
        </a:p>
      </dgm:t>
    </dgm:pt>
    <dgm:pt modelId="{267E23CA-CCA5-48FC-91E2-86BA3D01A8D4}">
      <dgm:prSet phldrT="[Текст]"/>
      <dgm:spPr/>
      <dgm:t>
        <a:bodyPr/>
        <a:lstStyle/>
        <a:p>
          <a:r>
            <a:rPr lang="ru-RU" dirty="0" smtClean="0"/>
            <a:t>Сетевые</a:t>
          </a:r>
          <a:endParaRPr lang="ru-RU" dirty="0"/>
        </a:p>
      </dgm:t>
    </dgm:pt>
    <dgm:pt modelId="{A4292E9D-5B1C-4433-AEFF-295C1A210CA1}" type="parTrans" cxnId="{EA498CD1-8807-44B4-B2CB-B11FE1849574}">
      <dgm:prSet/>
      <dgm:spPr/>
      <dgm:t>
        <a:bodyPr/>
        <a:lstStyle/>
        <a:p>
          <a:endParaRPr lang="ru-RU"/>
        </a:p>
      </dgm:t>
    </dgm:pt>
    <dgm:pt modelId="{777DBD22-D148-423C-B5F8-AC3B5F46555B}" type="sibTrans" cxnId="{EA498CD1-8807-44B4-B2CB-B11FE1849574}">
      <dgm:prSet/>
      <dgm:spPr/>
      <dgm:t>
        <a:bodyPr/>
        <a:lstStyle/>
        <a:p>
          <a:endParaRPr lang="ru-RU"/>
        </a:p>
      </dgm:t>
    </dgm:pt>
    <dgm:pt modelId="{8B7995E4-D489-4A6C-B277-8E5F47975E85}">
      <dgm:prSet phldrT="[Текст]"/>
      <dgm:spPr/>
      <dgm:t>
        <a:bodyPr/>
        <a:lstStyle/>
        <a:p>
          <a:r>
            <a:rPr lang="ru-RU" dirty="0" smtClean="0"/>
            <a:t>комбинированного распространения;</a:t>
          </a:r>
          <a:endParaRPr lang="ru-RU" dirty="0"/>
        </a:p>
      </dgm:t>
    </dgm:pt>
    <dgm:pt modelId="{3F30C9FE-040D-4E4C-B6F4-A7988A5370C2}" type="parTrans" cxnId="{B31D6EE4-A3C3-486F-87A0-846B76285CA1}">
      <dgm:prSet/>
      <dgm:spPr/>
    </dgm:pt>
    <dgm:pt modelId="{681FB948-87BC-41BA-BA8F-FF5035531596}" type="sibTrans" cxnId="{B31D6EE4-A3C3-486F-87A0-846B76285CA1}">
      <dgm:prSet/>
      <dgm:spPr/>
    </dgm:pt>
    <dgm:pt modelId="{0AEF2865-F7E8-4A7D-A48D-9C9871C013EE}" type="pres">
      <dgm:prSet presAssocID="{049F8F2D-4A02-45C9-9DEE-F0EDC2A2DC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741F29-8F73-462C-ADF4-8E29AF35EADD}" type="pres">
      <dgm:prSet presAssocID="{486B3D37-995F-4BAF-9F25-591CF9B9D265}" presName="hierRoot1" presStyleCnt="0">
        <dgm:presLayoutVars>
          <dgm:hierBranch val="init"/>
        </dgm:presLayoutVars>
      </dgm:prSet>
      <dgm:spPr/>
    </dgm:pt>
    <dgm:pt modelId="{8D3DEAF8-0716-4644-A4BA-7D4C623EC785}" type="pres">
      <dgm:prSet presAssocID="{486B3D37-995F-4BAF-9F25-591CF9B9D265}" presName="rootComposite1" presStyleCnt="0"/>
      <dgm:spPr/>
    </dgm:pt>
    <dgm:pt modelId="{A1E94B53-E109-4884-ADD2-CCCE4288CC49}" type="pres">
      <dgm:prSet presAssocID="{486B3D37-995F-4BAF-9F25-591CF9B9D26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9BAB7-553E-4B6C-866A-C0EA7F3E89FD}" type="pres">
      <dgm:prSet presAssocID="{486B3D37-995F-4BAF-9F25-591CF9B9D265}" presName="rootConnector1" presStyleLbl="node1" presStyleIdx="0" presStyleCnt="0"/>
      <dgm:spPr/>
    </dgm:pt>
    <dgm:pt modelId="{C3703C23-E7D7-4D88-A0C8-D575AA7D929E}" type="pres">
      <dgm:prSet presAssocID="{486B3D37-995F-4BAF-9F25-591CF9B9D265}" presName="hierChild2" presStyleCnt="0"/>
      <dgm:spPr/>
    </dgm:pt>
    <dgm:pt modelId="{DF07174B-9B15-434C-9802-794E75FF9B18}" type="pres">
      <dgm:prSet presAssocID="{95B01DD8-78FB-4FE1-B633-A1FC13AA351B}" presName="Name37" presStyleLbl="parChTrans1D2" presStyleIdx="0" presStyleCnt="3"/>
      <dgm:spPr/>
    </dgm:pt>
    <dgm:pt modelId="{2F33A901-06E6-4903-9CF5-7E20BDDA598C}" type="pres">
      <dgm:prSet presAssocID="{C4230798-538C-445C-AC34-B17BF7CC81C5}" presName="hierRoot2" presStyleCnt="0">
        <dgm:presLayoutVars>
          <dgm:hierBranch val="init"/>
        </dgm:presLayoutVars>
      </dgm:prSet>
      <dgm:spPr/>
    </dgm:pt>
    <dgm:pt modelId="{C9729A4B-7173-45A3-A6DE-BF5305A84575}" type="pres">
      <dgm:prSet presAssocID="{C4230798-538C-445C-AC34-B17BF7CC81C5}" presName="rootComposite" presStyleCnt="0"/>
      <dgm:spPr/>
    </dgm:pt>
    <dgm:pt modelId="{FC53AE10-BAEC-455B-B1D4-2363F81D937A}" type="pres">
      <dgm:prSet presAssocID="{C4230798-538C-445C-AC34-B17BF7CC81C5}" presName="rootText" presStyleLbl="node2" presStyleIdx="0" presStyleCnt="3" custLinFactNeighborX="-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A2DA5-2F16-4C9A-A4EB-864A40477721}" type="pres">
      <dgm:prSet presAssocID="{C4230798-538C-445C-AC34-B17BF7CC81C5}" presName="rootConnector" presStyleLbl="node2" presStyleIdx="0" presStyleCnt="3"/>
      <dgm:spPr/>
    </dgm:pt>
    <dgm:pt modelId="{7B6BC371-D26F-4C2C-9BD8-1714D40A7DA9}" type="pres">
      <dgm:prSet presAssocID="{C4230798-538C-445C-AC34-B17BF7CC81C5}" presName="hierChild4" presStyleCnt="0"/>
      <dgm:spPr/>
    </dgm:pt>
    <dgm:pt modelId="{8763503D-845A-44C0-8885-41328EB91A41}" type="pres">
      <dgm:prSet presAssocID="{C4230798-538C-445C-AC34-B17BF7CC81C5}" presName="hierChild5" presStyleCnt="0"/>
      <dgm:spPr/>
    </dgm:pt>
    <dgm:pt modelId="{264B1D69-98A2-4409-86BD-094E3043395E}" type="pres">
      <dgm:prSet presAssocID="{A4292E9D-5B1C-4433-AEFF-295C1A210CA1}" presName="Name37" presStyleLbl="parChTrans1D2" presStyleIdx="1" presStyleCnt="3"/>
      <dgm:spPr/>
    </dgm:pt>
    <dgm:pt modelId="{4B7CBC0E-C5F8-4C2A-AFD6-7FEFC3126438}" type="pres">
      <dgm:prSet presAssocID="{267E23CA-CCA5-48FC-91E2-86BA3D01A8D4}" presName="hierRoot2" presStyleCnt="0">
        <dgm:presLayoutVars>
          <dgm:hierBranch val="init"/>
        </dgm:presLayoutVars>
      </dgm:prSet>
      <dgm:spPr/>
    </dgm:pt>
    <dgm:pt modelId="{D7600783-83D4-40A1-90C0-751686A48E4D}" type="pres">
      <dgm:prSet presAssocID="{267E23CA-CCA5-48FC-91E2-86BA3D01A8D4}" presName="rootComposite" presStyleCnt="0"/>
      <dgm:spPr/>
    </dgm:pt>
    <dgm:pt modelId="{6894EDAE-B7C5-4E1E-A319-9B09591C65C8}" type="pres">
      <dgm:prSet presAssocID="{267E23CA-CCA5-48FC-91E2-86BA3D01A8D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54C7D-13C1-429D-8D60-713E67954A1B}" type="pres">
      <dgm:prSet presAssocID="{267E23CA-CCA5-48FC-91E2-86BA3D01A8D4}" presName="rootConnector" presStyleLbl="node2" presStyleIdx="1" presStyleCnt="3"/>
      <dgm:spPr/>
    </dgm:pt>
    <dgm:pt modelId="{6CC41CAD-2A26-42FC-8E18-13B21E272A81}" type="pres">
      <dgm:prSet presAssocID="{267E23CA-CCA5-48FC-91E2-86BA3D01A8D4}" presName="hierChild4" presStyleCnt="0"/>
      <dgm:spPr/>
    </dgm:pt>
    <dgm:pt modelId="{B575D2BB-FAD4-40E7-89BC-5538FE953985}" type="pres">
      <dgm:prSet presAssocID="{267E23CA-CCA5-48FC-91E2-86BA3D01A8D4}" presName="hierChild5" presStyleCnt="0"/>
      <dgm:spPr/>
    </dgm:pt>
    <dgm:pt modelId="{5EB772F1-87D3-4ABA-A809-0C7037B40422}" type="pres">
      <dgm:prSet presAssocID="{3F30C9FE-040D-4E4C-B6F4-A7988A5370C2}" presName="Name37" presStyleLbl="parChTrans1D2" presStyleIdx="2" presStyleCnt="3"/>
      <dgm:spPr/>
    </dgm:pt>
    <dgm:pt modelId="{79AD1D97-36D4-458E-94F0-89E6E547319D}" type="pres">
      <dgm:prSet presAssocID="{8B7995E4-D489-4A6C-B277-8E5F47975E85}" presName="hierRoot2" presStyleCnt="0">
        <dgm:presLayoutVars>
          <dgm:hierBranch val="init"/>
        </dgm:presLayoutVars>
      </dgm:prSet>
      <dgm:spPr/>
    </dgm:pt>
    <dgm:pt modelId="{FA02B600-AA72-4252-BF69-B3E33E6A6276}" type="pres">
      <dgm:prSet presAssocID="{8B7995E4-D489-4A6C-B277-8E5F47975E85}" presName="rootComposite" presStyleCnt="0"/>
      <dgm:spPr/>
    </dgm:pt>
    <dgm:pt modelId="{A65A10B8-47BF-493C-B2A4-1F17B741131E}" type="pres">
      <dgm:prSet presAssocID="{8B7995E4-D489-4A6C-B277-8E5F47975E8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6CAC5B-C09D-419E-B08E-05E251FF9E79}" type="pres">
      <dgm:prSet presAssocID="{8B7995E4-D489-4A6C-B277-8E5F47975E85}" presName="rootConnector" presStyleLbl="node2" presStyleIdx="2" presStyleCnt="3"/>
      <dgm:spPr/>
    </dgm:pt>
    <dgm:pt modelId="{950482E6-9F74-42F9-9E94-E928DB2457DF}" type="pres">
      <dgm:prSet presAssocID="{8B7995E4-D489-4A6C-B277-8E5F47975E85}" presName="hierChild4" presStyleCnt="0"/>
      <dgm:spPr/>
    </dgm:pt>
    <dgm:pt modelId="{96EFB406-902E-4A4A-9EB8-13ED1DF50A39}" type="pres">
      <dgm:prSet presAssocID="{8B7995E4-D489-4A6C-B277-8E5F47975E85}" presName="hierChild5" presStyleCnt="0"/>
      <dgm:spPr/>
    </dgm:pt>
    <dgm:pt modelId="{97577037-C862-4391-B5A7-AE276971A088}" type="pres">
      <dgm:prSet presAssocID="{486B3D37-995F-4BAF-9F25-591CF9B9D265}" presName="hierChild3" presStyleCnt="0"/>
      <dgm:spPr/>
    </dgm:pt>
  </dgm:ptLst>
  <dgm:cxnLst>
    <dgm:cxn modelId="{7A14B814-83A7-49C7-AFC7-936B6D8008E0}" type="presOf" srcId="{486B3D37-995F-4BAF-9F25-591CF9B9D265}" destId="{33A9BAB7-553E-4B6C-866A-C0EA7F3E89FD}" srcOrd="1" destOrd="0" presId="urn:microsoft.com/office/officeart/2005/8/layout/orgChart1"/>
    <dgm:cxn modelId="{B1409887-B69A-4250-8A9B-8D903A778DEA}" type="presOf" srcId="{8B7995E4-D489-4A6C-B277-8E5F47975E85}" destId="{A65A10B8-47BF-493C-B2A4-1F17B741131E}" srcOrd="0" destOrd="0" presId="urn:microsoft.com/office/officeart/2005/8/layout/orgChart1"/>
    <dgm:cxn modelId="{F1A999B9-1508-41A6-AEA8-AC1241043813}" type="presOf" srcId="{049F8F2D-4A02-45C9-9DEE-F0EDC2A2DC8A}" destId="{0AEF2865-F7E8-4A7D-A48D-9C9871C013EE}" srcOrd="0" destOrd="0" presId="urn:microsoft.com/office/officeart/2005/8/layout/orgChart1"/>
    <dgm:cxn modelId="{B31D6EE4-A3C3-486F-87A0-846B76285CA1}" srcId="{486B3D37-995F-4BAF-9F25-591CF9B9D265}" destId="{8B7995E4-D489-4A6C-B277-8E5F47975E85}" srcOrd="2" destOrd="0" parTransId="{3F30C9FE-040D-4E4C-B6F4-A7988A5370C2}" sibTransId="{681FB948-87BC-41BA-BA8F-FF5035531596}"/>
    <dgm:cxn modelId="{9A7184C5-6CBE-496F-ACA5-4492CFBB56B2}" type="presOf" srcId="{C4230798-538C-445C-AC34-B17BF7CC81C5}" destId="{FC53AE10-BAEC-455B-B1D4-2363F81D937A}" srcOrd="0" destOrd="0" presId="urn:microsoft.com/office/officeart/2005/8/layout/orgChart1"/>
    <dgm:cxn modelId="{BD11AED5-BF7E-48D0-8655-1733D63C328C}" type="presOf" srcId="{267E23CA-CCA5-48FC-91E2-86BA3D01A8D4}" destId="{6894EDAE-B7C5-4E1E-A319-9B09591C65C8}" srcOrd="0" destOrd="0" presId="urn:microsoft.com/office/officeart/2005/8/layout/orgChart1"/>
    <dgm:cxn modelId="{CD9180F1-96B2-4EB0-A688-C7A1A2D055B3}" type="presOf" srcId="{267E23CA-CCA5-48FC-91E2-86BA3D01A8D4}" destId="{42854C7D-13C1-429D-8D60-713E67954A1B}" srcOrd="1" destOrd="0" presId="urn:microsoft.com/office/officeart/2005/8/layout/orgChart1"/>
    <dgm:cxn modelId="{83E12953-1C8B-44D0-A192-74F012EA5B6C}" type="presOf" srcId="{95B01DD8-78FB-4FE1-B633-A1FC13AA351B}" destId="{DF07174B-9B15-434C-9802-794E75FF9B18}" srcOrd="0" destOrd="0" presId="urn:microsoft.com/office/officeart/2005/8/layout/orgChart1"/>
    <dgm:cxn modelId="{2CF714D8-B052-4CE3-BD05-82890D1AC474}" type="presOf" srcId="{486B3D37-995F-4BAF-9F25-591CF9B9D265}" destId="{A1E94B53-E109-4884-ADD2-CCCE4288CC49}" srcOrd="0" destOrd="0" presId="urn:microsoft.com/office/officeart/2005/8/layout/orgChart1"/>
    <dgm:cxn modelId="{65C726BC-0BA9-438C-8A0E-764D6639F282}" srcId="{049F8F2D-4A02-45C9-9DEE-F0EDC2A2DC8A}" destId="{486B3D37-995F-4BAF-9F25-591CF9B9D265}" srcOrd="0" destOrd="0" parTransId="{714530E3-DB9C-4403-8879-BE313E3E881A}" sibTransId="{7FEFBE4F-E640-4EF7-9648-3FA7608C849F}"/>
    <dgm:cxn modelId="{35DB3506-1BAB-42C5-9269-2FB3CB06229F}" type="presOf" srcId="{8B7995E4-D489-4A6C-B277-8E5F47975E85}" destId="{116CAC5B-C09D-419E-B08E-05E251FF9E79}" srcOrd="1" destOrd="0" presId="urn:microsoft.com/office/officeart/2005/8/layout/orgChart1"/>
    <dgm:cxn modelId="{8EA6C0F5-18DD-4256-996B-959ADE589BF7}" type="presOf" srcId="{3F30C9FE-040D-4E4C-B6F4-A7988A5370C2}" destId="{5EB772F1-87D3-4ABA-A809-0C7037B40422}" srcOrd="0" destOrd="0" presId="urn:microsoft.com/office/officeart/2005/8/layout/orgChart1"/>
    <dgm:cxn modelId="{CBE4FEFE-49D8-454D-98CA-E9D509C6B8DB}" type="presOf" srcId="{A4292E9D-5B1C-4433-AEFF-295C1A210CA1}" destId="{264B1D69-98A2-4409-86BD-094E3043395E}" srcOrd="0" destOrd="0" presId="urn:microsoft.com/office/officeart/2005/8/layout/orgChart1"/>
    <dgm:cxn modelId="{DC9EF624-D3D5-4AEF-A9D8-EF16AB2F3E26}" srcId="{486B3D37-995F-4BAF-9F25-591CF9B9D265}" destId="{C4230798-538C-445C-AC34-B17BF7CC81C5}" srcOrd="0" destOrd="0" parTransId="{95B01DD8-78FB-4FE1-B633-A1FC13AA351B}" sibTransId="{108176E1-0ACD-46F6-9CF1-4CE98C69419E}"/>
    <dgm:cxn modelId="{EA498CD1-8807-44B4-B2CB-B11FE1849574}" srcId="{486B3D37-995F-4BAF-9F25-591CF9B9D265}" destId="{267E23CA-CCA5-48FC-91E2-86BA3D01A8D4}" srcOrd="1" destOrd="0" parTransId="{A4292E9D-5B1C-4433-AEFF-295C1A210CA1}" sibTransId="{777DBD22-D148-423C-B5F8-AC3B5F46555B}"/>
    <dgm:cxn modelId="{F73A2B33-ED34-4CE0-8515-FB248A116746}" type="presOf" srcId="{C4230798-538C-445C-AC34-B17BF7CC81C5}" destId="{29FA2DA5-2F16-4C9A-A4EB-864A40477721}" srcOrd="1" destOrd="0" presId="urn:microsoft.com/office/officeart/2005/8/layout/orgChart1"/>
    <dgm:cxn modelId="{B511664A-6FFE-41B1-A231-6EDD24C750ED}" type="presParOf" srcId="{0AEF2865-F7E8-4A7D-A48D-9C9871C013EE}" destId="{D0741F29-8F73-462C-ADF4-8E29AF35EADD}" srcOrd="0" destOrd="0" presId="urn:microsoft.com/office/officeart/2005/8/layout/orgChart1"/>
    <dgm:cxn modelId="{13DE172E-9726-4B2E-AC61-C1B9347C32AD}" type="presParOf" srcId="{D0741F29-8F73-462C-ADF4-8E29AF35EADD}" destId="{8D3DEAF8-0716-4644-A4BA-7D4C623EC785}" srcOrd="0" destOrd="0" presId="urn:microsoft.com/office/officeart/2005/8/layout/orgChart1"/>
    <dgm:cxn modelId="{7107675F-A5F8-4D9D-B175-246A6A2829BF}" type="presParOf" srcId="{8D3DEAF8-0716-4644-A4BA-7D4C623EC785}" destId="{A1E94B53-E109-4884-ADD2-CCCE4288CC49}" srcOrd="0" destOrd="0" presId="urn:microsoft.com/office/officeart/2005/8/layout/orgChart1"/>
    <dgm:cxn modelId="{6F7351C7-CB48-4A9F-A2BA-0D9A28C1DC72}" type="presParOf" srcId="{8D3DEAF8-0716-4644-A4BA-7D4C623EC785}" destId="{33A9BAB7-553E-4B6C-866A-C0EA7F3E89FD}" srcOrd="1" destOrd="0" presId="urn:microsoft.com/office/officeart/2005/8/layout/orgChart1"/>
    <dgm:cxn modelId="{E1C4520C-D770-4CF5-9F31-2C8EFFA60BD6}" type="presParOf" srcId="{D0741F29-8F73-462C-ADF4-8E29AF35EADD}" destId="{C3703C23-E7D7-4D88-A0C8-D575AA7D929E}" srcOrd="1" destOrd="0" presId="urn:microsoft.com/office/officeart/2005/8/layout/orgChart1"/>
    <dgm:cxn modelId="{51C0039E-2D36-4A18-BA62-9C7013C56466}" type="presParOf" srcId="{C3703C23-E7D7-4D88-A0C8-D575AA7D929E}" destId="{DF07174B-9B15-434C-9802-794E75FF9B18}" srcOrd="0" destOrd="0" presId="urn:microsoft.com/office/officeart/2005/8/layout/orgChart1"/>
    <dgm:cxn modelId="{589E0844-EBA9-42FC-B4DB-82070379122C}" type="presParOf" srcId="{C3703C23-E7D7-4D88-A0C8-D575AA7D929E}" destId="{2F33A901-06E6-4903-9CF5-7E20BDDA598C}" srcOrd="1" destOrd="0" presId="urn:microsoft.com/office/officeart/2005/8/layout/orgChart1"/>
    <dgm:cxn modelId="{9FF10AB7-A79E-4DD3-BC56-42B415054D75}" type="presParOf" srcId="{2F33A901-06E6-4903-9CF5-7E20BDDA598C}" destId="{C9729A4B-7173-45A3-A6DE-BF5305A84575}" srcOrd="0" destOrd="0" presId="urn:microsoft.com/office/officeart/2005/8/layout/orgChart1"/>
    <dgm:cxn modelId="{B9D115C1-59F7-4E28-988D-BC0940C52757}" type="presParOf" srcId="{C9729A4B-7173-45A3-A6DE-BF5305A84575}" destId="{FC53AE10-BAEC-455B-B1D4-2363F81D937A}" srcOrd="0" destOrd="0" presId="urn:microsoft.com/office/officeart/2005/8/layout/orgChart1"/>
    <dgm:cxn modelId="{E5830385-7E86-4AA6-8966-E5F9AE85DEB8}" type="presParOf" srcId="{C9729A4B-7173-45A3-A6DE-BF5305A84575}" destId="{29FA2DA5-2F16-4C9A-A4EB-864A40477721}" srcOrd="1" destOrd="0" presId="urn:microsoft.com/office/officeart/2005/8/layout/orgChart1"/>
    <dgm:cxn modelId="{B1DF50AB-FF6F-477E-9BA1-A418AFB58C2D}" type="presParOf" srcId="{2F33A901-06E6-4903-9CF5-7E20BDDA598C}" destId="{7B6BC371-D26F-4C2C-9BD8-1714D40A7DA9}" srcOrd="1" destOrd="0" presId="urn:microsoft.com/office/officeart/2005/8/layout/orgChart1"/>
    <dgm:cxn modelId="{9D6127C7-7649-46C6-A942-0DF29463A6BF}" type="presParOf" srcId="{2F33A901-06E6-4903-9CF5-7E20BDDA598C}" destId="{8763503D-845A-44C0-8885-41328EB91A41}" srcOrd="2" destOrd="0" presId="urn:microsoft.com/office/officeart/2005/8/layout/orgChart1"/>
    <dgm:cxn modelId="{5469B13A-5E25-4310-B7E9-B25961FF0BA4}" type="presParOf" srcId="{C3703C23-E7D7-4D88-A0C8-D575AA7D929E}" destId="{264B1D69-98A2-4409-86BD-094E3043395E}" srcOrd="2" destOrd="0" presId="urn:microsoft.com/office/officeart/2005/8/layout/orgChart1"/>
    <dgm:cxn modelId="{3AD6BFDE-9D0E-4D53-877B-D3C535AFC3D3}" type="presParOf" srcId="{C3703C23-E7D7-4D88-A0C8-D575AA7D929E}" destId="{4B7CBC0E-C5F8-4C2A-AFD6-7FEFC3126438}" srcOrd="3" destOrd="0" presId="urn:microsoft.com/office/officeart/2005/8/layout/orgChart1"/>
    <dgm:cxn modelId="{F598804B-7D9C-4AF1-B7B6-9565C3A45D39}" type="presParOf" srcId="{4B7CBC0E-C5F8-4C2A-AFD6-7FEFC3126438}" destId="{D7600783-83D4-40A1-90C0-751686A48E4D}" srcOrd="0" destOrd="0" presId="urn:microsoft.com/office/officeart/2005/8/layout/orgChart1"/>
    <dgm:cxn modelId="{02A9DC18-576B-402C-A454-8B37315080A5}" type="presParOf" srcId="{D7600783-83D4-40A1-90C0-751686A48E4D}" destId="{6894EDAE-B7C5-4E1E-A319-9B09591C65C8}" srcOrd="0" destOrd="0" presId="urn:microsoft.com/office/officeart/2005/8/layout/orgChart1"/>
    <dgm:cxn modelId="{8F83DDAB-70B6-4324-A78C-74B286501D92}" type="presParOf" srcId="{D7600783-83D4-40A1-90C0-751686A48E4D}" destId="{42854C7D-13C1-429D-8D60-713E67954A1B}" srcOrd="1" destOrd="0" presId="urn:microsoft.com/office/officeart/2005/8/layout/orgChart1"/>
    <dgm:cxn modelId="{0218F891-1DA0-4A7C-AB74-5C309C4412D8}" type="presParOf" srcId="{4B7CBC0E-C5F8-4C2A-AFD6-7FEFC3126438}" destId="{6CC41CAD-2A26-42FC-8E18-13B21E272A81}" srcOrd="1" destOrd="0" presId="urn:microsoft.com/office/officeart/2005/8/layout/orgChart1"/>
    <dgm:cxn modelId="{B562B3E6-2839-494D-90FC-4DB04AE39A37}" type="presParOf" srcId="{4B7CBC0E-C5F8-4C2A-AFD6-7FEFC3126438}" destId="{B575D2BB-FAD4-40E7-89BC-5538FE953985}" srcOrd="2" destOrd="0" presId="urn:microsoft.com/office/officeart/2005/8/layout/orgChart1"/>
    <dgm:cxn modelId="{94FC1AF8-4BB0-4761-8AF1-477410D8A326}" type="presParOf" srcId="{C3703C23-E7D7-4D88-A0C8-D575AA7D929E}" destId="{5EB772F1-87D3-4ABA-A809-0C7037B40422}" srcOrd="4" destOrd="0" presId="urn:microsoft.com/office/officeart/2005/8/layout/orgChart1"/>
    <dgm:cxn modelId="{1E8D3F82-BC98-41D8-B1B8-CF517C15E53A}" type="presParOf" srcId="{C3703C23-E7D7-4D88-A0C8-D575AA7D929E}" destId="{79AD1D97-36D4-458E-94F0-89E6E547319D}" srcOrd="5" destOrd="0" presId="urn:microsoft.com/office/officeart/2005/8/layout/orgChart1"/>
    <dgm:cxn modelId="{E2C87B05-EF5D-4106-BE1E-BD5444AEDE95}" type="presParOf" srcId="{79AD1D97-36D4-458E-94F0-89E6E547319D}" destId="{FA02B600-AA72-4252-BF69-B3E33E6A6276}" srcOrd="0" destOrd="0" presId="urn:microsoft.com/office/officeart/2005/8/layout/orgChart1"/>
    <dgm:cxn modelId="{314813CD-7F3F-4F80-9CD4-8987D294FB40}" type="presParOf" srcId="{FA02B600-AA72-4252-BF69-B3E33E6A6276}" destId="{A65A10B8-47BF-493C-B2A4-1F17B741131E}" srcOrd="0" destOrd="0" presId="urn:microsoft.com/office/officeart/2005/8/layout/orgChart1"/>
    <dgm:cxn modelId="{B89ED06A-B9AF-45BD-B121-A5C59CA916E5}" type="presParOf" srcId="{FA02B600-AA72-4252-BF69-B3E33E6A6276}" destId="{116CAC5B-C09D-419E-B08E-05E251FF9E79}" srcOrd="1" destOrd="0" presId="urn:microsoft.com/office/officeart/2005/8/layout/orgChart1"/>
    <dgm:cxn modelId="{EB66FE40-9575-4463-B75F-144CF18CB4DF}" type="presParOf" srcId="{79AD1D97-36D4-458E-94F0-89E6E547319D}" destId="{950482E6-9F74-42F9-9E94-E928DB2457DF}" srcOrd="1" destOrd="0" presId="urn:microsoft.com/office/officeart/2005/8/layout/orgChart1"/>
    <dgm:cxn modelId="{F1B734EC-9439-43C3-AAE5-41C894B4A418}" type="presParOf" srcId="{79AD1D97-36D4-458E-94F0-89E6E547319D}" destId="{96EFB406-902E-4A4A-9EB8-13ED1DF50A39}" srcOrd="2" destOrd="0" presId="urn:microsoft.com/office/officeart/2005/8/layout/orgChart1"/>
    <dgm:cxn modelId="{9E902903-2A7D-4DF3-82E1-C78AC0A0CA10}" type="presParOf" srcId="{D0741F29-8F73-462C-ADF4-8E29AF35EADD}" destId="{97577037-C862-4391-B5A7-AE276971A0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9F8F2D-4A02-45C9-9DEE-F0EDC2A2DC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6B3D37-995F-4BAF-9F25-591CF9B9D265}">
      <dgm:prSet phldrT="[Текст]"/>
      <dgm:spPr/>
      <dgm:t>
        <a:bodyPr/>
        <a:lstStyle/>
        <a:p>
          <a:r>
            <a:rPr lang="ru-RU" b="1" dirty="0" smtClean="0"/>
            <a:t>По функции в учебном процессе:</a:t>
          </a:r>
          <a:endParaRPr lang="ru-RU" dirty="0"/>
        </a:p>
      </dgm:t>
    </dgm:pt>
    <dgm:pt modelId="{714530E3-DB9C-4403-8879-BE313E3E881A}" type="parTrans" cxnId="{65C726BC-0BA9-438C-8A0E-764D6639F282}">
      <dgm:prSet/>
      <dgm:spPr/>
      <dgm:t>
        <a:bodyPr/>
        <a:lstStyle/>
        <a:p>
          <a:endParaRPr lang="ru-RU"/>
        </a:p>
      </dgm:t>
    </dgm:pt>
    <dgm:pt modelId="{7FEFBE4F-E640-4EF7-9648-3FA7608C849F}" type="sibTrans" cxnId="{65C726BC-0BA9-438C-8A0E-764D6639F282}">
      <dgm:prSet/>
      <dgm:spPr/>
      <dgm:t>
        <a:bodyPr/>
        <a:lstStyle/>
        <a:p>
          <a:endParaRPr lang="ru-RU"/>
        </a:p>
      </dgm:t>
    </dgm:pt>
    <dgm:pt modelId="{C4230798-538C-445C-AC34-B17BF7CC81C5}">
      <dgm:prSet phldrT="[Текст]"/>
      <dgm:spPr/>
      <dgm:t>
        <a:bodyPr/>
        <a:lstStyle/>
        <a:p>
          <a:r>
            <a:rPr lang="ru-RU" dirty="0" smtClean="0"/>
            <a:t>информационные</a:t>
          </a:r>
          <a:endParaRPr lang="ru-RU" dirty="0"/>
        </a:p>
      </dgm:t>
    </dgm:pt>
    <dgm:pt modelId="{95B01DD8-78FB-4FE1-B633-A1FC13AA351B}" type="parTrans" cxnId="{DC9EF624-D3D5-4AEF-A9D8-EF16AB2F3E26}">
      <dgm:prSet/>
      <dgm:spPr/>
      <dgm:t>
        <a:bodyPr/>
        <a:lstStyle/>
        <a:p>
          <a:endParaRPr lang="ru-RU"/>
        </a:p>
      </dgm:t>
    </dgm:pt>
    <dgm:pt modelId="{108176E1-0ACD-46F6-9CF1-4CE98C69419E}" type="sibTrans" cxnId="{DC9EF624-D3D5-4AEF-A9D8-EF16AB2F3E26}">
      <dgm:prSet/>
      <dgm:spPr/>
      <dgm:t>
        <a:bodyPr/>
        <a:lstStyle/>
        <a:p>
          <a:endParaRPr lang="ru-RU"/>
        </a:p>
      </dgm:t>
    </dgm:pt>
    <dgm:pt modelId="{267E23CA-CCA5-48FC-91E2-86BA3D01A8D4}">
      <dgm:prSet phldrT="[Текст]"/>
      <dgm:spPr/>
      <dgm:t>
        <a:bodyPr/>
        <a:lstStyle/>
        <a:p>
          <a:r>
            <a:rPr lang="ru-RU" dirty="0" smtClean="0"/>
            <a:t>практические</a:t>
          </a:r>
          <a:endParaRPr lang="ru-RU" dirty="0"/>
        </a:p>
      </dgm:t>
    </dgm:pt>
    <dgm:pt modelId="{A4292E9D-5B1C-4433-AEFF-295C1A210CA1}" type="parTrans" cxnId="{EA498CD1-8807-44B4-B2CB-B11FE1849574}">
      <dgm:prSet/>
      <dgm:spPr/>
      <dgm:t>
        <a:bodyPr/>
        <a:lstStyle/>
        <a:p>
          <a:endParaRPr lang="ru-RU"/>
        </a:p>
      </dgm:t>
    </dgm:pt>
    <dgm:pt modelId="{777DBD22-D148-423C-B5F8-AC3B5F46555B}" type="sibTrans" cxnId="{EA498CD1-8807-44B4-B2CB-B11FE1849574}">
      <dgm:prSet/>
      <dgm:spPr/>
      <dgm:t>
        <a:bodyPr/>
        <a:lstStyle/>
        <a:p>
          <a:endParaRPr lang="ru-RU"/>
        </a:p>
      </dgm:t>
    </dgm:pt>
    <dgm:pt modelId="{8B7995E4-D489-4A6C-B277-8E5F47975E85}">
      <dgm:prSet phldrT="[Текст]"/>
      <dgm:spPr/>
      <dgm:t>
        <a:bodyPr/>
        <a:lstStyle/>
        <a:p>
          <a:r>
            <a:rPr lang="ru-RU" dirty="0" smtClean="0"/>
            <a:t>контрольные и др.</a:t>
          </a:r>
          <a:endParaRPr lang="ru-RU" dirty="0"/>
        </a:p>
      </dgm:t>
    </dgm:pt>
    <dgm:pt modelId="{3F30C9FE-040D-4E4C-B6F4-A7988A5370C2}" type="parTrans" cxnId="{B31D6EE4-A3C3-486F-87A0-846B76285CA1}">
      <dgm:prSet/>
      <dgm:spPr/>
      <dgm:t>
        <a:bodyPr/>
        <a:lstStyle/>
        <a:p>
          <a:endParaRPr lang="ru-RU"/>
        </a:p>
      </dgm:t>
    </dgm:pt>
    <dgm:pt modelId="{681FB948-87BC-41BA-BA8F-FF5035531596}" type="sibTrans" cxnId="{B31D6EE4-A3C3-486F-87A0-846B76285CA1}">
      <dgm:prSet/>
      <dgm:spPr/>
      <dgm:t>
        <a:bodyPr/>
        <a:lstStyle/>
        <a:p>
          <a:endParaRPr lang="ru-RU"/>
        </a:p>
      </dgm:t>
    </dgm:pt>
    <dgm:pt modelId="{0AEF2865-F7E8-4A7D-A48D-9C9871C013EE}" type="pres">
      <dgm:prSet presAssocID="{049F8F2D-4A02-45C9-9DEE-F0EDC2A2DC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741F29-8F73-462C-ADF4-8E29AF35EADD}" type="pres">
      <dgm:prSet presAssocID="{486B3D37-995F-4BAF-9F25-591CF9B9D265}" presName="hierRoot1" presStyleCnt="0">
        <dgm:presLayoutVars>
          <dgm:hierBranch val="init"/>
        </dgm:presLayoutVars>
      </dgm:prSet>
      <dgm:spPr/>
    </dgm:pt>
    <dgm:pt modelId="{8D3DEAF8-0716-4644-A4BA-7D4C623EC785}" type="pres">
      <dgm:prSet presAssocID="{486B3D37-995F-4BAF-9F25-591CF9B9D265}" presName="rootComposite1" presStyleCnt="0"/>
      <dgm:spPr/>
    </dgm:pt>
    <dgm:pt modelId="{A1E94B53-E109-4884-ADD2-CCCE4288CC49}" type="pres">
      <dgm:prSet presAssocID="{486B3D37-995F-4BAF-9F25-591CF9B9D26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9BAB7-553E-4B6C-866A-C0EA7F3E89FD}" type="pres">
      <dgm:prSet presAssocID="{486B3D37-995F-4BAF-9F25-591CF9B9D265}" presName="rootConnector1" presStyleLbl="node1" presStyleIdx="0" presStyleCnt="0"/>
      <dgm:spPr/>
    </dgm:pt>
    <dgm:pt modelId="{C3703C23-E7D7-4D88-A0C8-D575AA7D929E}" type="pres">
      <dgm:prSet presAssocID="{486B3D37-995F-4BAF-9F25-591CF9B9D265}" presName="hierChild2" presStyleCnt="0"/>
      <dgm:spPr/>
    </dgm:pt>
    <dgm:pt modelId="{DF07174B-9B15-434C-9802-794E75FF9B18}" type="pres">
      <dgm:prSet presAssocID="{95B01DD8-78FB-4FE1-B633-A1FC13AA351B}" presName="Name37" presStyleLbl="parChTrans1D2" presStyleIdx="0" presStyleCnt="3"/>
      <dgm:spPr/>
    </dgm:pt>
    <dgm:pt modelId="{2F33A901-06E6-4903-9CF5-7E20BDDA598C}" type="pres">
      <dgm:prSet presAssocID="{C4230798-538C-445C-AC34-B17BF7CC81C5}" presName="hierRoot2" presStyleCnt="0">
        <dgm:presLayoutVars>
          <dgm:hierBranch val="init"/>
        </dgm:presLayoutVars>
      </dgm:prSet>
      <dgm:spPr/>
    </dgm:pt>
    <dgm:pt modelId="{C9729A4B-7173-45A3-A6DE-BF5305A84575}" type="pres">
      <dgm:prSet presAssocID="{C4230798-538C-445C-AC34-B17BF7CC81C5}" presName="rootComposite" presStyleCnt="0"/>
      <dgm:spPr/>
    </dgm:pt>
    <dgm:pt modelId="{FC53AE10-BAEC-455B-B1D4-2363F81D937A}" type="pres">
      <dgm:prSet presAssocID="{C4230798-538C-445C-AC34-B17BF7CC81C5}" presName="rootText" presStyleLbl="node2" presStyleIdx="0" presStyleCnt="3" custLinFactNeighborX="-8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FA2DA5-2F16-4C9A-A4EB-864A40477721}" type="pres">
      <dgm:prSet presAssocID="{C4230798-538C-445C-AC34-B17BF7CC81C5}" presName="rootConnector" presStyleLbl="node2" presStyleIdx="0" presStyleCnt="3"/>
      <dgm:spPr/>
    </dgm:pt>
    <dgm:pt modelId="{7B6BC371-D26F-4C2C-9BD8-1714D40A7DA9}" type="pres">
      <dgm:prSet presAssocID="{C4230798-538C-445C-AC34-B17BF7CC81C5}" presName="hierChild4" presStyleCnt="0"/>
      <dgm:spPr/>
    </dgm:pt>
    <dgm:pt modelId="{8763503D-845A-44C0-8885-41328EB91A41}" type="pres">
      <dgm:prSet presAssocID="{C4230798-538C-445C-AC34-B17BF7CC81C5}" presName="hierChild5" presStyleCnt="0"/>
      <dgm:spPr/>
    </dgm:pt>
    <dgm:pt modelId="{264B1D69-98A2-4409-86BD-094E3043395E}" type="pres">
      <dgm:prSet presAssocID="{A4292E9D-5B1C-4433-AEFF-295C1A210CA1}" presName="Name37" presStyleLbl="parChTrans1D2" presStyleIdx="1" presStyleCnt="3"/>
      <dgm:spPr/>
    </dgm:pt>
    <dgm:pt modelId="{4B7CBC0E-C5F8-4C2A-AFD6-7FEFC3126438}" type="pres">
      <dgm:prSet presAssocID="{267E23CA-CCA5-48FC-91E2-86BA3D01A8D4}" presName="hierRoot2" presStyleCnt="0">
        <dgm:presLayoutVars>
          <dgm:hierBranch val="init"/>
        </dgm:presLayoutVars>
      </dgm:prSet>
      <dgm:spPr/>
    </dgm:pt>
    <dgm:pt modelId="{D7600783-83D4-40A1-90C0-751686A48E4D}" type="pres">
      <dgm:prSet presAssocID="{267E23CA-CCA5-48FC-91E2-86BA3D01A8D4}" presName="rootComposite" presStyleCnt="0"/>
      <dgm:spPr/>
    </dgm:pt>
    <dgm:pt modelId="{6894EDAE-B7C5-4E1E-A319-9B09591C65C8}" type="pres">
      <dgm:prSet presAssocID="{267E23CA-CCA5-48FC-91E2-86BA3D01A8D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54C7D-13C1-429D-8D60-713E67954A1B}" type="pres">
      <dgm:prSet presAssocID="{267E23CA-CCA5-48FC-91E2-86BA3D01A8D4}" presName="rootConnector" presStyleLbl="node2" presStyleIdx="1" presStyleCnt="3"/>
      <dgm:spPr/>
    </dgm:pt>
    <dgm:pt modelId="{6CC41CAD-2A26-42FC-8E18-13B21E272A81}" type="pres">
      <dgm:prSet presAssocID="{267E23CA-CCA5-48FC-91E2-86BA3D01A8D4}" presName="hierChild4" presStyleCnt="0"/>
      <dgm:spPr/>
    </dgm:pt>
    <dgm:pt modelId="{B575D2BB-FAD4-40E7-89BC-5538FE953985}" type="pres">
      <dgm:prSet presAssocID="{267E23CA-CCA5-48FC-91E2-86BA3D01A8D4}" presName="hierChild5" presStyleCnt="0"/>
      <dgm:spPr/>
    </dgm:pt>
    <dgm:pt modelId="{5EB772F1-87D3-4ABA-A809-0C7037B40422}" type="pres">
      <dgm:prSet presAssocID="{3F30C9FE-040D-4E4C-B6F4-A7988A5370C2}" presName="Name37" presStyleLbl="parChTrans1D2" presStyleIdx="2" presStyleCnt="3"/>
      <dgm:spPr/>
    </dgm:pt>
    <dgm:pt modelId="{79AD1D97-36D4-458E-94F0-89E6E547319D}" type="pres">
      <dgm:prSet presAssocID="{8B7995E4-D489-4A6C-B277-8E5F47975E85}" presName="hierRoot2" presStyleCnt="0">
        <dgm:presLayoutVars>
          <dgm:hierBranch val="init"/>
        </dgm:presLayoutVars>
      </dgm:prSet>
      <dgm:spPr/>
    </dgm:pt>
    <dgm:pt modelId="{FA02B600-AA72-4252-BF69-B3E33E6A6276}" type="pres">
      <dgm:prSet presAssocID="{8B7995E4-D489-4A6C-B277-8E5F47975E85}" presName="rootComposite" presStyleCnt="0"/>
      <dgm:spPr/>
    </dgm:pt>
    <dgm:pt modelId="{A65A10B8-47BF-493C-B2A4-1F17B741131E}" type="pres">
      <dgm:prSet presAssocID="{8B7995E4-D489-4A6C-B277-8E5F47975E8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6CAC5B-C09D-419E-B08E-05E251FF9E79}" type="pres">
      <dgm:prSet presAssocID="{8B7995E4-D489-4A6C-B277-8E5F47975E85}" presName="rootConnector" presStyleLbl="node2" presStyleIdx="2" presStyleCnt="3"/>
      <dgm:spPr/>
    </dgm:pt>
    <dgm:pt modelId="{950482E6-9F74-42F9-9E94-E928DB2457DF}" type="pres">
      <dgm:prSet presAssocID="{8B7995E4-D489-4A6C-B277-8E5F47975E85}" presName="hierChild4" presStyleCnt="0"/>
      <dgm:spPr/>
    </dgm:pt>
    <dgm:pt modelId="{96EFB406-902E-4A4A-9EB8-13ED1DF50A39}" type="pres">
      <dgm:prSet presAssocID="{8B7995E4-D489-4A6C-B277-8E5F47975E85}" presName="hierChild5" presStyleCnt="0"/>
      <dgm:spPr/>
    </dgm:pt>
    <dgm:pt modelId="{97577037-C862-4391-B5A7-AE276971A088}" type="pres">
      <dgm:prSet presAssocID="{486B3D37-995F-4BAF-9F25-591CF9B9D265}" presName="hierChild3" presStyleCnt="0"/>
      <dgm:spPr/>
    </dgm:pt>
  </dgm:ptLst>
  <dgm:cxnLst>
    <dgm:cxn modelId="{7A14B814-83A7-49C7-AFC7-936B6D8008E0}" type="presOf" srcId="{486B3D37-995F-4BAF-9F25-591CF9B9D265}" destId="{33A9BAB7-553E-4B6C-866A-C0EA7F3E89FD}" srcOrd="1" destOrd="0" presId="urn:microsoft.com/office/officeart/2005/8/layout/orgChart1"/>
    <dgm:cxn modelId="{B1409887-B69A-4250-8A9B-8D903A778DEA}" type="presOf" srcId="{8B7995E4-D489-4A6C-B277-8E5F47975E85}" destId="{A65A10B8-47BF-493C-B2A4-1F17B741131E}" srcOrd="0" destOrd="0" presId="urn:microsoft.com/office/officeart/2005/8/layout/orgChart1"/>
    <dgm:cxn modelId="{F1A999B9-1508-41A6-AEA8-AC1241043813}" type="presOf" srcId="{049F8F2D-4A02-45C9-9DEE-F0EDC2A2DC8A}" destId="{0AEF2865-F7E8-4A7D-A48D-9C9871C013EE}" srcOrd="0" destOrd="0" presId="urn:microsoft.com/office/officeart/2005/8/layout/orgChart1"/>
    <dgm:cxn modelId="{B31D6EE4-A3C3-486F-87A0-846B76285CA1}" srcId="{486B3D37-995F-4BAF-9F25-591CF9B9D265}" destId="{8B7995E4-D489-4A6C-B277-8E5F47975E85}" srcOrd="2" destOrd="0" parTransId="{3F30C9FE-040D-4E4C-B6F4-A7988A5370C2}" sibTransId="{681FB948-87BC-41BA-BA8F-FF5035531596}"/>
    <dgm:cxn modelId="{9A7184C5-6CBE-496F-ACA5-4492CFBB56B2}" type="presOf" srcId="{C4230798-538C-445C-AC34-B17BF7CC81C5}" destId="{FC53AE10-BAEC-455B-B1D4-2363F81D937A}" srcOrd="0" destOrd="0" presId="urn:microsoft.com/office/officeart/2005/8/layout/orgChart1"/>
    <dgm:cxn modelId="{BD11AED5-BF7E-48D0-8655-1733D63C328C}" type="presOf" srcId="{267E23CA-CCA5-48FC-91E2-86BA3D01A8D4}" destId="{6894EDAE-B7C5-4E1E-A319-9B09591C65C8}" srcOrd="0" destOrd="0" presId="urn:microsoft.com/office/officeart/2005/8/layout/orgChart1"/>
    <dgm:cxn modelId="{CD9180F1-96B2-4EB0-A688-C7A1A2D055B3}" type="presOf" srcId="{267E23CA-CCA5-48FC-91E2-86BA3D01A8D4}" destId="{42854C7D-13C1-429D-8D60-713E67954A1B}" srcOrd="1" destOrd="0" presId="urn:microsoft.com/office/officeart/2005/8/layout/orgChart1"/>
    <dgm:cxn modelId="{83E12953-1C8B-44D0-A192-74F012EA5B6C}" type="presOf" srcId="{95B01DD8-78FB-4FE1-B633-A1FC13AA351B}" destId="{DF07174B-9B15-434C-9802-794E75FF9B18}" srcOrd="0" destOrd="0" presId="urn:microsoft.com/office/officeart/2005/8/layout/orgChart1"/>
    <dgm:cxn modelId="{2CF714D8-B052-4CE3-BD05-82890D1AC474}" type="presOf" srcId="{486B3D37-995F-4BAF-9F25-591CF9B9D265}" destId="{A1E94B53-E109-4884-ADD2-CCCE4288CC49}" srcOrd="0" destOrd="0" presId="urn:microsoft.com/office/officeart/2005/8/layout/orgChart1"/>
    <dgm:cxn modelId="{65C726BC-0BA9-438C-8A0E-764D6639F282}" srcId="{049F8F2D-4A02-45C9-9DEE-F0EDC2A2DC8A}" destId="{486B3D37-995F-4BAF-9F25-591CF9B9D265}" srcOrd="0" destOrd="0" parTransId="{714530E3-DB9C-4403-8879-BE313E3E881A}" sibTransId="{7FEFBE4F-E640-4EF7-9648-3FA7608C849F}"/>
    <dgm:cxn modelId="{35DB3506-1BAB-42C5-9269-2FB3CB06229F}" type="presOf" srcId="{8B7995E4-D489-4A6C-B277-8E5F47975E85}" destId="{116CAC5B-C09D-419E-B08E-05E251FF9E79}" srcOrd="1" destOrd="0" presId="urn:microsoft.com/office/officeart/2005/8/layout/orgChart1"/>
    <dgm:cxn modelId="{8EA6C0F5-18DD-4256-996B-959ADE589BF7}" type="presOf" srcId="{3F30C9FE-040D-4E4C-B6F4-A7988A5370C2}" destId="{5EB772F1-87D3-4ABA-A809-0C7037B40422}" srcOrd="0" destOrd="0" presId="urn:microsoft.com/office/officeart/2005/8/layout/orgChart1"/>
    <dgm:cxn modelId="{CBE4FEFE-49D8-454D-98CA-E9D509C6B8DB}" type="presOf" srcId="{A4292E9D-5B1C-4433-AEFF-295C1A210CA1}" destId="{264B1D69-98A2-4409-86BD-094E3043395E}" srcOrd="0" destOrd="0" presId="urn:microsoft.com/office/officeart/2005/8/layout/orgChart1"/>
    <dgm:cxn modelId="{DC9EF624-D3D5-4AEF-A9D8-EF16AB2F3E26}" srcId="{486B3D37-995F-4BAF-9F25-591CF9B9D265}" destId="{C4230798-538C-445C-AC34-B17BF7CC81C5}" srcOrd="0" destOrd="0" parTransId="{95B01DD8-78FB-4FE1-B633-A1FC13AA351B}" sibTransId="{108176E1-0ACD-46F6-9CF1-4CE98C69419E}"/>
    <dgm:cxn modelId="{EA498CD1-8807-44B4-B2CB-B11FE1849574}" srcId="{486B3D37-995F-4BAF-9F25-591CF9B9D265}" destId="{267E23CA-CCA5-48FC-91E2-86BA3D01A8D4}" srcOrd="1" destOrd="0" parTransId="{A4292E9D-5B1C-4433-AEFF-295C1A210CA1}" sibTransId="{777DBD22-D148-423C-B5F8-AC3B5F46555B}"/>
    <dgm:cxn modelId="{F73A2B33-ED34-4CE0-8515-FB248A116746}" type="presOf" srcId="{C4230798-538C-445C-AC34-B17BF7CC81C5}" destId="{29FA2DA5-2F16-4C9A-A4EB-864A40477721}" srcOrd="1" destOrd="0" presId="urn:microsoft.com/office/officeart/2005/8/layout/orgChart1"/>
    <dgm:cxn modelId="{B511664A-6FFE-41B1-A231-6EDD24C750ED}" type="presParOf" srcId="{0AEF2865-F7E8-4A7D-A48D-9C9871C013EE}" destId="{D0741F29-8F73-462C-ADF4-8E29AF35EADD}" srcOrd="0" destOrd="0" presId="urn:microsoft.com/office/officeart/2005/8/layout/orgChart1"/>
    <dgm:cxn modelId="{13DE172E-9726-4B2E-AC61-C1B9347C32AD}" type="presParOf" srcId="{D0741F29-8F73-462C-ADF4-8E29AF35EADD}" destId="{8D3DEAF8-0716-4644-A4BA-7D4C623EC785}" srcOrd="0" destOrd="0" presId="urn:microsoft.com/office/officeart/2005/8/layout/orgChart1"/>
    <dgm:cxn modelId="{7107675F-A5F8-4D9D-B175-246A6A2829BF}" type="presParOf" srcId="{8D3DEAF8-0716-4644-A4BA-7D4C623EC785}" destId="{A1E94B53-E109-4884-ADD2-CCCE4288CC49}" srcOrd="0" destOrd="0" presId="urn:microsoft.com/office/officeart/2005/8/layout/orgChart1"/>
    <dgm:cxn modelId="{6F7351C7-CB48-4A9F-A2BA-0D9A28C1DC72}" type="presParOf" srcId="{8D3DEAF8-0716-4644-A4BA-7D4C623EC785}" destId="{33A9BAB7-553E-4B6C-866A-C0EA7F3E89FD}" srcOrd="1" destOrd="0" presId="urn:microsoft.com/office/officeart/2005/8/layout/orgChart1"/>
    <dgm:cxn modelId="{E1C4520C-D770-4CF5-9F31-2C8EFFA60BD6}" type="presParOf" srcId="{D0741F29-8F73-462C-ADF4-8E29AF35EADD}" destId="{C3703C23-E7D7-4D88-A0C8-D575AA7D929E}" srcOrd="1" destOrd="0" presId="urn:microsoft.com/office/officeart/2005/8/layout/orgChart1"/>
    <dgm:cxn modelId="{51C0039E-2D36-4A18-BA62-9C7013C56466}" type="presParOf" srcId="{C3703C23-E7D7-4D88-A0C8-D575AA7D929E}" destId="{DF07174B-9B15-434C-9802-794E75FF9B18}" srcOrd="0" destOrd="0" presId="urn:microsoft.com/office/officeart/2005/8/layout/orgChart1"/>
    <dgm:cxn modelId="{589E0844-EBA9-42FC-B4DB-82070379122C}" type="presParOf" srcId="{C3703C23-E7D7-4D88-A0C8-D575AA7D929E}" destId="{2F33A901-06E6-4903-9CF5-7E20BDDA598C}" srcOrd="1" destOrd="0" presId="urn:microsoft.com/office/officeart/2005/8/layout/orgChart1"/>
    <dgm:cxn modelId="{9FF10AB7-A79E-4DD3-BC56-42B415054D75}" type="presParOf" srcId="{2F33A901-06E6-4903-9CF5-7E20BDDA598C}" destId="{C9729A4B-7173-45A3-A6DE-BF5305A84575}" srcOrd="0" destOrd="0" presId="urn:microsoft.com/office/officeart/2005/8/layout/orgChart1"/>
    <dgm:cxn modelId="{B9D115C1-59F7-4E28-988D-BC0940C52757}" type="presParOf" srcId="{C9729A4B-7173-45A3-A6DE-BF5305A84575}" destId="{FC53AE10-BAEC-455B-B1D4-2363F81D937A}" srcOrd="0" destOrd="0" presId="urn:microsoft.com/office/officeart/2005/8/layout/orgChart1"/>
    <dgm:cxn modelId="{E5830385-7E86-4AA6-8966-E5F9AE85DEB8}" type="presParOf" srcId="{C9729A4B-7173-45A3-A6DE-BF5305A84575}" destId="{29FA2DA5-2F16-4C9A-A4EB-864A40477721}" srcOrd="1" destOrd="0" presId="urn:microsoft.com/office/officeart/2005/8/layout/orgChart1"/>
    <dgm:cxn modelId="{B1DF50AB-FF6F-477E-9BA1-A418AFB58C2D}" type="presParOf" srcId="{2F33A901-06E6-4903-9CF5-7E20BDDA598C}" destId="{7B6BC371-D26F-4C2C-9BD8-1714D40A7DA9}" srcOrd="1" destOrd="0" presId="urn:microsoft.com/office/officeart/2005/8/layout/orgChart1"/>
    <dgm:cxn modelId="{9D6127C7-7649-46C6-A942-0DF29463A6BF}" type="presParOf" srcId="{2F33A901-06E6-4903-9CF5-7E20BDDA598C}" destId="{8763503D-845A-44C0-8885-41328EB91A41}" srcOrd="2" destOrd="0" presId="urn:microsoft.com/office/officeart/2005/8/layout/orgChart1"/>
    <dgm:cxn modelId="{5469B13A-5E25-4310-B7E9-B25961FF0BA4}" type="presParOf" srcId="{C3703C23-E7D7-4D88-A0C8-D575AA7D929E}" destId="{264B1D69-98A2-4409-86BD-094E3043395E}" srcOrd="2" destOrd="0" presId="urn:microsoft.com/office/officeart/2005/8/layout/orgChart1"/>
    <dgm:cxn modelId="{3AD6BFDE-9D0E-4D53-877B-D3C535AFC3D3}" type="presParOf" srcId="{C3703C23-E7D7-4D88-A0C8-D575AA7D929E}" destId="{4B7CBC0E-C5F8-4C2A-AFD6-7FEFC3126438}" srcOrd="3" destOrd="0" presId="urn:microsoft.com/office/officeart/2005/8/layout/orgChart1"/>
    <dgm:cxn modelId="{F598804B-7D9C-4AF1-B7B6-9565C3A45D39}" type="presParOf" srcId="{4B7CBC0E-C5F8-4C2A-AFD6-7FEFC3126438}" destId="{D7600783-83D4-40A1-90C0-751686A48E4D}" srcOrd="0" destOrd="0" presId="urn:microsoft.com/office/officeart/2005/8/layout/orgChart1"/>
    <dgm:cxn modelId="{02A9DC18-576B-402C-A454-8B37315080A5}" type="presParOf" srcId="{D7600783-83D4-40A1-90C0-751686A48E4D}" destId="{6894EDAE-B7C5-4E1E-A319-9B09591C65C8}" srcOrd="0" destOrd="0" presId="urn:microsoft.com/office/officeart/2005/8/layout/orgChart1"/>
    <dgm:cxn modelId="{8F83DDAB-70B6-4324-A78C-74B286501D92}" type="presParOf" srcId="{D7600783-83D4-40A1-90C0-751686A48E4D}" destId="{42854C7D-13C1-429D-8D60-713E67954A1B}" srcOrd="1" destOrd="0" presId="urn:microsoft.com/office/officeart/2005/8/layout/orgChart1"/>
    <dgm:cxn modelId="{0218F891-1DA0-4A7C-AB74-5C309C4412D8}" type="presParOf" srcId="{4B7CBC0E-C5F8-4C2A-AFD6-7FEFC3126438}" destId="{6CC41CAD-2A26-42FC-8E18-13B21E272A81}" srcOrd="1" destOrd="0" presId="urn:microsoft.com/office/officeart/2005/8/layout/orgChart1"/>
    <dgm:cxn modelId="{B562B3E6-2839-494D-90FC-4DB04AE39A37}" type="presParOf" srcId="{4B7CBC0E-C5F8-4C2A-AFD6-7FEFC3126438}" destId="{B575D2BB-FAD4-40E7-89BC-5538FE953985}" srcOrd="2" destOrd="0" presId="urn:microsoft.com/office/officeart/2005/8/layout/orgChart1"/>
    <dgm:cxn modelId="{94FC1AF8-4BB0-4761-8AF1-477410D8A326}" type="presParOf" srcId="{C3703C23-E7D7-4D88-A0C8-D575AA7D929E}" destId="{5EB772F1-87D3-4ABA-A809-0C7037B40422}" srcOrd="4" destOrd="0" presId="urn:microsoft.com/office/officeart/2005/8/layout/orgChart1"/>
    <dgm:cxn modelId="{1E8D3F82-BC98-41D8-B1B8-CF517C15E53A}" type="presParOf" srcId="{C3703C23-E7D7-4D88-A0C8-D575AA7D929E}" destId="{79AD1D97-36D4-458E-94F0-89E6E547319D}" srcOrd="5" destOrd="0" presId="urn:microsoft.com/office/officeart/2005/8/layout/orgChart1"/>
    <dgm:cxn modelId="{E2C87B05-EF5D-4106-BE1E-BD5444AEDE95}" type="presParOf" srcId="{79AD1D97-36D4-458E-94F0-89E6E547319D}" destId="{FA02B600-AA72-4252-BF69-B3E33E6A6276}" srcOrd="0" destOrd="0" presId="urn:microsoft.com/office/officeart/2005/8/layout/orgChart1"/>
    <dgm:cxn modelId="{314813CD-7F3F-4F80-9CD4-8987D294FB40}" type="presParOf" srcId="{FA02B600-AA72-4252-BF69-B3E33E6A6276}" destId="{A65A10B8-47BF-493C-B2A4-1F17B741131E}" srcOrd="0" destOrd="0" presId="urn:microsoft.com/office/officeart/2005/8/layout/orgChart1"/>
    <dgm:cxn modelId="{B89ED06A-B9AF-45BD-B121-A5C59CA916E5}" type="presParOf" srcId="{FA02B600-AA72-4252-BF69-B3E33E6A6276}" destId="{116CAC5B-C09D-419E-B08E-05E251FF9E79}" srcOrd="1" destOrd="0" presId="urn:microsoft.com/office/officeart/2005/8/layout/orgChart1"/>
    <dgm:cxn modelId="{EB66FE40-9575-4463-B75F-144CF18CB4DF}" type="presParOf" srcId="{79AD1D97-36D4-458E-94F0-89E6E547319D}" destId="{950482E6-9F74-42F9-9E94-E928DB2457DF}" srcOrd="1" destOrd="0" presId="urn:microsoft.com/office/officeart/2005/8/layout/orgChart1"/>
    <dgm:cxn modelId="{F1B734EC-9439-43C3-AAE5-41C894B4A418}" type="presParOf" srcId="{79AD1D97-36D4-458E-94F0-89E6E547319D}" destId="{96EFB406-902E-4A4A-9EB8-13ED1DF50A39}" srcOrd="2" destOrd="0" presId="urn:microsoft.com/office/officeart/2005/8/layout/orgChart1"/>
    <dgm:cxn modelId="{9E902903-2A7D-4DF3-82E1-C78AC0A0CA10}" type="presParOf" srcId="{D0741F29-8F73-462C-ADF4-8E29AF35EADD}" destId="{97577037-C862-4391-B5A7-AE276971A0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B1D69-98A2-4409-86BD-094E3043395E}">
      <dsp:nvSpPr>
        <dsp:cNvPr id="0" name=""/>
        <dsp:cNvSpPr/>
      </dsp:nvSpPr>
      <dsp:spPr>
        <a:xfrm>
          <a:off x="4039960" y="2258464"/>
          <a:ext cx="2210857" cy="767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702"/>
              </a:lnTo>
              <a:lnTo>
                <a:pt x="2210857" y="383702"/>
              </a:lnTo>
              <a:lnTo>
                <a:pt x="2210857" y="7674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7174B-9B15-434C-9802-794E75FF9B18}">
      <dsp:nvSpPr>
        <dsp:cNvPr id="0" name=""/>
        <dsp:cNvSpPr/>
      </dsp:nvSpPr>
      <dsp:spPr>
        <a:xfrm>
          <a:off x="1829102" y="2258464"/>
          <a:ext cx="2210857" cy="767405"/>
        </a:xfrm>
        <a:custGeom>
          <a:avLst/>
          <a:gdLst/>
          <a:ahLst/>
          <a:cxnLst/>
          <a:rect l="0" t="0" r="0" b="0"/>
          <a:pathLst>
            <a:path>
              <a:moveTo>
                <a:pt x="2210857" y="0"/>
              </a:moveTo>
              <a:lnTo>
                <a:pt x="2210857" y="383702"/>
              </a:lnTo>
              <a:lnTo>
                <a:pt x="0" y="383702"/>
              </a:lnTo>
              <a:lnTo>
                <a:pt x="0" y="7674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94B53-E109-4884-ADD2-CCCE4288CC49}">
      <dsp:nvSpPr>
        <dsp:cNvPr id="0" name=""/>
        <dsp:cNvSpPr/>
      </dsp:nvSpPr>
      <dsp:spPr>
        <a:xfrm>
          <a:off x="2212805" y="43130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По цели создания:</a:t>
          </a:r>
          <a:endParaRPr lang="ru-RU" sz="3200" kern="1200" dirty="0"/>
        </a:p>
      </dsp:txBody>
      <dsp:txXfrm>
        <a:off x="2212805" y="431309"/>
        <a:ext cx="3654309" cy="1827154"/>
      </dsp:txXfrm>
    </dsp:sp>
    <dsp:sp modelId="{FC53AE10-BAEC-455B-B1D4-2363F81D937A}">
      <dsp:nvSpPr>
        <dsp:cNvPr id="0" name=""/>
        <dsp:cNvSpPr/>
      </dsp:nvSpPr>
      <dsp:spPr>
        <a:xfrm>
          <a:off x="1947" y="302586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учебные</a:t>
          </a:r>
          <a:endParaRPr lang="ru-RU" sz="3200" kern="1200" dirty="0"/>
        </a:p>
      </dsp:txBody>
      <dsp:txXfrm>
        <a:off x="1947" y="3025869"/>
        <a:ext cx="3654309" cy="1827154"/>
      </dsp:txXfrm>
    </dsp:sp>
    <dsp:sp modelId="{6894EDAE-B7C5-4E1E-A319-9B09591C65C8}">
      <dsp:nvSpPr>
        <dsp:cNvPr id="0" name=""/>
        <dsp:cNvSpPr/>
      </dsp:nvSpPr>
      <dsp:spPr>
        <a:xfrm>
          <a:off x="4423663" y="302586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социокультурные</a:t>
          </a:r>
          <a:endParaRPr lang="ru-RU" sz="3200" kern="1200" dirty="0"/>
        </a:p>
      </dsp:txBody>
      <dsp:txXfrm>
        <a:off x="4423663" y="3025869"/>
        <a:ext cx="3654309" cy="1827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B1D69-98A2-4409-86BD-094E3043395E}">
      <dsp:nvSpPr>
        <dsp:cNvPr id="0" name=""/>
        <dsp:cNvSpPr/>
      </dsp:nvSpPr>
      <dsp:spPr>
        <a:xfrm>
          <a:off x="4039960" y="2258464"/>
          <a:ext cx="2210857" cy="767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702"/>
              </a:lnTo>
              <a:lnTo>
                <a:pt x="2210857" y="383702"/>
              </a:lnTo>
              <a:lnTo>
                <a:pt x="2210857" y="7674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7174B-9B15-434C-9802-794E75FF9B18}">
      <dsp:nvSpPr>
        <dsp:cNvPr id="0" name=""/>
        <dsp:cNvSpPr/>
      </dsp:nvSpPr>
      <dsp:spPr>
        <a:xfrm>
          <a:off x="1829102" y="2258464"/>
          <a:ext cx="2210857" cy="767405"/>
        </a:xfrm>
        <a:custGeom>
          <a:avLst/>
          <a:gdLst/>
          <a:ahLst/>
          <a:cxnLst/>
          <a:rect l="0" t="0" r="0" b="0"/>
          <a:pathLst>
            <a:path>
              <a:moveTo>
                <a:pt x="2210857" y="0"/>
              </a:moveTo>
              <a:lnTo>
                <a:pt x="2210857" y="383702"/>
              </a:lnTo>
              <a:lnTo>
                <a:pt x="0" y="383702"/>
              </a:lnTo>
              <a:lnTo>
                <a:pt x="0" y="7674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94B53-E109-4884-ADD2-CCCE4288CC49}">
      <dsp:nvSpPr>
        <dsp:cNvPr id="0" name=""/>
        <dsp:cNvSpPr/>
      </dsp:nvSpPr>
      <dsp:spPr>
        <a:xfrm>
          <a:off x="2212805" y="43130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По категории пользователей:</a:t>
          </a:r>
          <a:endParaRPr lang="ru-RU" sz="3600" kern="1200" dirty="0"/>
        </a:p>
      </dsp:txBody>
      <dsp:txXfrm>
        <a:off x="2212805" y="431309"/>
        <a:ext cx="3654309" cy="1827154"/>
      </dsp:txXfrm>
    </dsp:sp>
    <dsp:sp modelId="{FC53AE10-BAEC-455B-B1D4-2363F81D937A}">
      <dsp:nvSpPr>
        <dsp:cNvPr id="0" name=""/>
        <dsp:cNvSpPr/>
      </dsp:nvSpPr>
      <dsp:spPr>
        <a:xfrm>
          <a:off x="1947" y="302586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ученик</a:t>
          </a:r>
          <a:endParaRPr lang="ru-RU" sz="3600" kern="1200" dirty="0"/>
        </a:p>
      </dsp:txBody>
      <dsp:txXfrm>
        <a:off x="1947" y="3025869"/>
        <a:ext cx="3654309" cy="1827154"/>
      </dsp:txXfrm>
    </dsp:sp>
    <dsp:sp modelId="{6894EDAE-B7C5-4E1E-A319-9B09591C65C8}">
      <dsp:nvSpPr>
        <dsp:cNvPr id="0" name=""/>
        <dsp:cNvSpPr/>
      </dsp:nvSpPr>
      <dsp:spPr>
        <a:xfrm>
          <a:off x="4423663" y="302586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учитель</a:t>
          </a:r>
          <a:endParaRPr lang="ru-RU" sz="3600" kern="1200" dirty="0"/>
        </a:p>
      </dsp:txBody>
      <dsp:txXfrm>
        <a:off x="4423663" y="3025869"/>
        <a:ext cx="3654309" cy="1827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B1D69-98A2-4409-86BD-094E3043395E}">
      <dsp:nvSpPr>
        <dsp:cNvPr id="0" name=""/>
        <dsp:cNvSpPr/>
      </dsp:nvSpPr>
      <dsp:spPr>
        <a:xfrm>
          <a:off x="4039960" y="2258464"/>
          <a:ext cx="2210857" cy="767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702"/>
              </a:lnTo>
              <a:lnTo>
                <a:pt x="2210857" y="383702"/>
              </a:lnTo>
              <a:lnTo>
                <a:pt x="2210857" y="7674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7174B-9B15-434C-9802-794E75FF9B18}">
      <dsp:nvSpPr>
        <dsp:cNvPr id="0" name=""/>
        <dsp:cNvSpPr/>
      </dsp:nvSpPr>
      <dsp:spPr>
        <a:xfrm>
          <a:off x="1827154" y="2258464"/>
          <a:ext cx="2212805" cy="767405"/>
        </a:xfrm>
        <a:custGeom>
          <a:avLst/>
          <a:gdLst/>
          <a:ahLst/>
          <a:cxnLst/>
          <a:rect l="0" t="0" r="0" b="0"/>
          <a:pathLst>
            <a:path>
              <a:moveTo>
                <a:pt x="2212805" y="0"/>
              </a:moveTo>
              <a:lnTo>
                <a:pt x="2212805" y="383702"/>
              </a:lnTo>
              <a:lnTo>
                <a:pt x="0" y="383702"/>
              </a:lnTo>
              <a:lnTo>
                <a:pt x="0" y="7674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94B53-E109-4884-ADD2-CCCE4288CC49}">
      <dsp:nvSpPr>
        <dsp:cNvPr id="0" name=""/>
        <dsp:cNvSpPr/>
      </dsp:nvSpPr>
      <dsp:spPr>
        <a:xfrm>
          <a:off x="2212805" y="43130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По форме организации учебного процесса:</a:t>
          </a:r>
          <a:endParaRPr lang="ru-RU" sz="3100" kern="1200" dirty="0"/>
        </a:p>
      </dsp:txBody>
      <dsp:txXfrm>
        <a:off x="2212805" y="431309"/>
        <a:ext cx="3654309" cy="1827154"/>
      </dsp:txXfrm>
    </dsp:sp>
    <dsp:sp modelId="{FC53AE10-BAEC-455B-B1D4-2363F81D937A}">
      <dsp:nvSpPr>
        <dsp:cNvPr id="0" name=""/>
        <dsp:cNvSpPr/>
      </dsp:nvSpPr>
      <dsp:spPr>
        <a:xfrm>
          <a:off x="0" y="302586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аудиторные занятия</a:t>
          </a:r>
          <a:endParaRPr lang="ru-RU" sz="3100" kern="1200" dirty="0"/>
        </a:p>
      </dsp:txBody>
      <dsp:txXfrm>
        <a:off x="0" y="3025869"/>
        <a:ext cx="3654309" cy="1827154"/>
      </dsp:txXfrm>
    </dsp:sp>
    <dsp:sp modelId="{6894EDAE-B7C5-4E1E-A319-9B09591C65C8}">
      <dsp:nvSpPr>
        <dsp:cNvPr id="0" name=""/>
        <dsp:cNvSpPr/>
      </dsp:nvSpPr>
      <dsp:spPr>
        <a:xfrm>
          <a:off x="4423663" y="302586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самостоятельная образовательная деятельность</a:t>
          </a:r>
          <a:endParaRPr lang="ru-RU" sz="3100" kern="1200" dirty="0"/>
        </a:p>
      </dsp:txBody>
      <dsp:txXfrm>
        <a:off x="4423663" y="3025869"/>
        <a:ext cx="3654309" cy="1827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B1D69-98A2-4409-86BD-094E3043395E}">
      <dsp:nvSpPr>
        <dsp:cNvPr id="0" name=""/>
        <dsp:cNvSpPr/>
      </dsp:nvSpPr>
      <dsp:spPr>
        <a:xfrm>
          <a:off x="4039960" y="2258464"/>
          <a:ext cx="2210857" cy="767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702"/>
              </a:lnTo>
              <a:lnTo>
                <a:pt x="2210857" y="383702"/>
              </a:lnTo>
              <a:lnTo>
                <a:pt x="2210857" y="7674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7174B-9B15-434C-9802-794E75FF9B18}">
      <dsp:nvSpPr>
        <dsp:cNvPr id="0" name=""/>
        <dsp:cNvSpPr/>
      </dsp:nvSpPr>
      <dsp:spPr>
        <a:xfrm>
          <a:off x="1827154" y="2258464"/>
          <a:ext cx="2212805" cy="767405"/>
        </a:xfrm>
        <a:custGeom>
          <a:avLst/>
          <a:gdLst/>
          <a:ahLst/>
          <a:cxnLst/>
          <a:rect l="0" t="0" r="0" b="0"/>
          <a:pathLst>
            <a:path>
              <a:moveTo>
                <a:pt x="2212805" y="0"/>
              </a:moveTo>
              <a:lnTo>
                <a:pt x="2212805" y="383702"/>
              </a:lnTo>
              <a:lnTo>
                <a:pt x="0" y="383702"/>
              </a:lnTo>
              <a:lnTo>
                <a:pt x="0" y="7674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94B53-E109-4884-ADD2-CCCE4288CC49}">
      <dsp:nvSpPr>
        <dsp:cNvPr id="0" name=""/>
        <dsp:cNvSpPr/>
      </dsp:nvSpPr>
      <dsp:spPr>
        <a:xfrm>
          <a:off x="2212805" y="43130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По специальным потребностям:</a:t>
          </a:r>
          <a:endParaRPr lang="ru-RU" sz="3100" kern="1200" dirty="0"/>
        </a:p>
      </dsp:txBody>
      <dsp:txXfrm>
        <a:off x="2212805" y="431309"/>
        <a:ext cx="3654309" cy="1827154"/>
      </dsp:txXfrm>
    </dsp:sp>
    <dsp:sp modelId="{FC53AE10-BAEC-455B-B1D4-2363F81D937A}">
      <dsp:nvSpPr>
        <dsp:cNvPr id="0" name=""/>
        <dsp:cNvSpPr/>
      </dsp:nvSpPr>
      <dsp:spPr>
        <a:xfrm>
          <a:off x="0" y="302586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без ограничений</a:t>
          </a:r>
          <a:endParaRPr lang="ru-RU" sz="3100" kern="1200" dirty="0"/>
        </a:p>
      </dsp:txBody>
      <dsp:txXfrm>
        <a:off x="0" y="3025869"/>
        <a:ext cx="3654309" cy="1827154"/>
      </dsp:txXfrm>
    </dsp:sp>
    <dsp:sp modelId="{6894EDAE-B7C5-4E1E-A319-9B09591C65C8}">
      <dsp:nvSpPr>
        <dsp:cNvPr id="0" name=""/>
        <dsp:cNvSpPr/>
      </dsp:nvSpPr>
      <dsp:spPr>
        <a:xfrm>
          <a:off x="4423663" y="3025869"/>
          <a:ext cx="3654309" cy="1827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 ограниченными возможностями здоровья</a:t>
          </a:r>
          <a:endParaRPr lang="ru-RU" sz="3100" kern="1200" dirty="0"/>
        </a:p>
      </dsp:txBody>
      <dsp:txXfrm>
        <a:off x="4423663" y="3025869"/>
        <a:ext cx="3654309" cy="18271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9E76F-7513-4632-83C0-6AA536B4C440}">
      <dsp:nvSpPr>
        <dsp:cNvPr id="0" name=""/>
        <dsp:cNvSpPr/>
      </dsp:nvSpPr>
      <dsp:spPr>
        <a:xfrm>
          <a:off x="4397828" y="3120879"/>
          <a:ext cx="3444406" cy="398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63"/>
              </a:lnTo>
              <a:lnTo>
                <a:pt x="3444406" y="199263"/>
              </a:lnTo>
              <a:lnTo>
                <a:pt x="3444406" y="3985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8FF54-6E41-432A-9190-E38DFD88D22A}">
      <dsp:nvSpPr>
        <dsp:cNvPr id="0" name=""/>
        <dsp:cNvSpPr/>
      </dsp:nvSpPr>
      <dsp:spPr>
        <a:xfrm>
          <a:off x="4397828" y="3120879"/>
          <a:ext cx="1148135" cy="398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63"/>
              </a:lnTo>
              <a:lnTo>
                <a:pt x="1148135" y="199263"/>
              </a:lnTo>
              <a:lnTo>
                <a:pt x="1148135" y="3985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B1D69-98A2-4409-86BD-094E3043395E}">
      <dsp:nvSpPr>
        <dsp:cNvPr id="0" name=""/>
        <dsp:cNvSpPr/>
      </dsp:nvSpPr>
      <dsp:spPr>
        <a:xfrm>
          <a:off x="3249693" y="3120879"/>
          <a:ext cx="1148135" cy="398526"/>
        </a:xfrm>
        <a:custGeom>
          <a:avLst/>
          <a:gdLst/>
          <a:ahLst/>
          <a:cxnLst/>
          <a:rect l="0" t="0" r="0" b="0"/>
          <a:pathLst>
            <a:path>
              <a:moveTo>
                <a:pt x="1148135" y="0"/>
              </a:moveTo>
              <a:lnTo>
                <a:pt x="1148135" y="199263"/>
              </a:lnTo>
              <a:lnTo>
                <a:pt x="0" y="199263"/>
              </a:lnTo>
              <a:lnTo>
                <a:pt x="0" y="3985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7174B-9B15-434C-9802-794E75FF9B18}">
      <dsp:nvSpPr>
        <dsp:cNvPr id="0" name=""/>
        <dsp:cNvSpPr/>
      </dsp:nvSpPr>
      <dsp:spPr>
        <a:xfrm>
          <a:off x="948872" y="3120879"/>
          <a:ext cx="3448956" cy="398526"/>
        </a:xfrm>
        <a:custGeom>
          <a:avLst/>
          <a:gdLst/>
          <a:ahLst/>
          <a:cxnLst/>
          <a:rect l="0" t="0" r="0" b="0"/>
          <a:pathLst>
            <a:path>
              <a:moveTo>
                <a:pt x="3448956" y="0"/>
              </a:moveTo>
              <a:lnTo>
                <a:pt x="3448956" y="199263"/>
              </a:lnTo>
              <a:lnTo>
                <a:pt x="0" y="199263"/>
              </a:lnTo>
              <a:lnTo>
                <a:pt x="0" y="39852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94B53-E109-4884-ADD2-CCCE4288CC49}">
      <dsp:nvSpPr>
        <dsp:cNvPr id="0" name=""/>
        <dsp:cNvSpPr/>
      </dsp:nvSpPr>
      <dsp:spPr>
        <a:xfrm>
          <a:off x="3448956" y="2172007"/>
          <a:ext cx="1897744" cy="948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 природе основной информации:</a:t>
          </a:r>
          <a:endParaRPr lang="ru-RU" sz="1400" kern="1200" dirty="0"/>
        </a:p>
      </dsp:txBody>
      <dsp:txXfrm>
        <a:off x="3448956" y="2172007"/>
        <a:ext cx="1897744" cy="948872"/>
      </dsp:txXfrm>
    </dsp:sp>
    <dsp:sp modelId="{FC53AE10-BAEC-455B-B1D4-2363F81D937A}">
      <dsp:nvSpPr>
        <dsp:cNvPr id="0" name=""/>
        <dsp:cNvSpPr/>
      </dsp:nvSpPr>
      <dsp:spPr>
        <a:xfrm>
          <a:off x="0" y="3519406"/>
          <a:ext cx="1897744" cy="948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текстографические</a:t>
          </a:r>
          <a:endParaRPr lang="ru-RU" sz="1400" kern="1200" dirty="0"/>
        </a:p>
      </dsp:txBody>
      <dsp:txXfrm>
        <a:off x="0" y="3519406"/>
        <a:ext cx="1897744" cy="948872"/>
      </dsp:txXfrm>
    </dsp:sp>
    <dsp:sp modelId="{6894EDAE-B7C5-4E1E-A319-9B09591C65C8}">
      <dsp:nvSpPr>
        <dsp:cNvPr id="0" name=""/>
        <dsp:cNvSpPr/>
      </dsp:nvSpPr>
      <dsp:spPr>
        <a:xfrm>
          <a:off x="2300820" y="3519406"/>
          <a:ext cx="1897744" cy="948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элементарные аудиовизуальные</a:t>
          </a:r>
          <a:endParaRPr lang="ru-RU" sz="1400" kern="1200" dirty="0"/>
        </a:p>
      </dsp:txBody>
      <dsp:txXfrm>
        <a:off x="2300820" y="3519406"/>
        <a:ext cx="1897744" cy="948872"/>
      </dsp:txXfrm>
    </dsp:sp>
    <dsp:sp modelId="{7E4D4F02-7543-4D7E-A716-0F8C401D1A28}">
      <dsp:nvSpPr>
        <dsp:cNvPr id="0" name=""/>
        <dsp:cNvSpPr/>
      </dsp:nvSpPr>
      <dsp:spPr>
        <a:xfrm>
          <a:off x="4597092" y="3519406"/>
          <a:ext cx="1897744" cy="948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Мультимедийные</a:t>
          </a:r>
          <a:endParaRPr lang="ru-RU" sz="1400" kern="1200" dirty="0"/>
        </a:p>
      </dsp:txBody>
      <dsp:txXfrm>
        <a:off x="4597092" y="3519406"/>
        <a:ext cx="1897744" cy="948872"/>
      </dsp:txXfrm>
    </dsp:sp>
    <dsp:sp modelId="{2EBB3836-F703-412B-9A8B-125A4F16FDBE}">
      <dsp:nvSpPr>
        <dsp:cNvPr id="0" name=""/>
        <dsp:cNvSpPr/>
      </dsp:nvSpPr>
      <dsp:spPr>
        <a:xfrm>
          <a:off x="6893363" y="3519406"/>
          <a:ext cx="1897744" cy="948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интерактивные</a:t>
          </a:r>
          <a:endParaRPr lang="ru-RU" sz="1400" kern="1200" dirty="0"/>
        </a:p>
      </dsp:txBody>
      <dsp:txXfrm>
        <a:off x="6893363" y="3519406"/>
        <a:ext cx="1897744" cy="9488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772F1-87D3-4ABA-A809-0C7037B40422}">
      <dsp:nvSpPr>
        <dsp:cNvPr id="0" name=""/>
        <dsp:cNvSpPr/>
      </dsp:nvSpPr>
      <dsp:spPr>
        <a:xfrm>
          <a:off x="4039960" y="2394132"/>
          <a:ext cx="2858301" cy="496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034"/>
              </a:lnTo>
              <a:lnTo>
                <a:pt x="2858301" y="248034"/>
              </a:lnTo>
              <a:lnTo>
                <a:pt x="2858301" y="4960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B1D69-98A2-4409-86BD-094E3043395E}">
      <dsp:nvSpPr>
        <dsp:cNvPr id="0" name=""/>
        <dsp:cNvSpPr/>
      </dsp:nvSpPr>
      <dsp:spPr>
        <a:xfrm>
          <a:off x="3994240" y="2394132"/>
          <a:ext cx="91440" cy="4960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0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7174B-9B15-434C-9802-794E75FF9B18}">
      <dsp:nvSpPr>
        <dsp:cNvPr id="0" name=""/>
        <dsp:cNvSpPr/>
      </dsp:nvSpPr>
      <dsp:spPr>
        <a:xfrm>
          <a:off x="1181116" y="2394132"/>
          <a:ext cx="2858844" cy="496068"/>
        </a:xfrm>
        <a:custGeom>
          <a:avLst/>
          <a:gdLst/>
          <a:ahLst/>
          <a:cxnLst/>
          <a:rect l="0" t="0" r="0" b="0"/>
          <a:pathLst>
            <a:path>
              <a:moveTo>
                <a:pt x="2858844" y="0"/>
              </a:moveTo>
              <a:lnTo>
                <a:pt x="2858844" y="248034"/>
              </a:lnTo>
              <a:lnTo>
                <a:pt x="0" y="248034"/>
              </a:lnTo>
              <a:lnTo>
                <a:pt x="0" y="4960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94B53-E109-4884-ADD2-CCCE4288CC49}">
      <dsp:nvSpPr>
        <dsp:cNvPr id="0" name=""/>
        <dsp:cNvSpPr/>
      </dsp:nvSpPr>
      <dsp:spPr>
        <a:xfrm>
          <a:off x="2858844" y="1213016"/>
          <a:ext cx="2362232" cy="11811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технологии распространения:</a:t>
          </a:r>
          <a:endParaRPr lang="ru-RU" sz="1800" kern="1200" dirty="0"/>
        </a:p>
      </dsp:txBody>
      <dsp:txXfrm>
        <a:off x="2858844" y="1213016"/>
        <a:ext cx="2362232" cy="1181116"/>
      </dsp:txXfrm>
    </dsp:sp>
    <dsp:sp modelId="{FC53AE10-BAEC-455B-B1D4-2363F81D937A}">
      <dsp:nvSpPr>
        <dsp:cNvPr id="0" name=""/>
        <dsp:cNvSpPr/>
      </dsp:nvSpPr>
      <dsp:spPr>
        <a:xfrm>
          <a:off x="0" y="2890201"/>
          <a:ext cx="2362232" cy="11811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локальные</a:t>
          </a:r>
          <a:endParaRPr lang="ru-RU" sz="1800" kern="1200" dirty="0"/>
        </a:p>
      </dsp:txBody>
      <dsp:txXfrm>
        <a:off x="0" y="2890201"/>
        <a:ext cx="2362232" cy="1181116"/>
      </dsp:txXfrm>
    </dsp:sp>
    <dsp:sp modelId="{6894EDAE-B7C5-4E1E-A319-9B09591C65C8}">
      <dsp:nvSpPr>
        <dsp:cNvPr id="0" name=""/>
        <dsp:cNvSpPr/>
      </dsp:nvSpPr>
      <dsp:spPr>
        <a:xfrm>
          <a:off x="2858844" y="2890201"/>
          <a:ext cx="2362232" cy="11811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Сетевые</a:t>
          </a:r>
          <a:endParaRPr lang="ru-RU" sz="1800" kern="1200" dirty="0"/>
        </a:p>
      </dsp:txBody>
      <dsp:txXfrm>
        <a:off x="2858844" y="2890201"/>
        <a:ext cx="2362232" cy="1181116"/>
      </dsp:txXfrm>
    </dsp:sp>
    <dsp:sp modelId="{A65A10B8-47BF-493C-B2A4-1F17B741131E}">
      <dsp:nvSpPr>
        <dsp:cNvPr id="0" name=""/>
        <dsp:cNvSpPr/>
      </dsp:nvSpPr>
      <dsp:spPr>
        <a:xfrm>
          <a:off x="5717145" y="2890201"/>
          <a:ext cx="2362232" cy="11811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комбинированного распространения;</a:t>
          </a:r>
          <a:endParaRPr lang="ru-RU" sz="1800" kern="1200" dirty="0"/>
        </a:p>
      </dsp:txBody>
      <dsp:txXfrm>
        <a:off x="5717145" y="2890201"/>
        <a:ext cx="2362232" cy="11811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772F1-87D3-4ABA-A809-0C7037B40422}">
      <dsp:nvSpPr>
        <dsp:cNvPr id="0" name=""/>
        <dsp:cNvSpPr/>
      </dsp:nvSpPr>
      <dsp:spPr>
        <a:xfrm>
          <a:off x="4327071" y="2711581"/>
          <a:ext cx="3061434" cy="531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61"/>
              </a:lnTo>
              <a:lnTo>
                <a:pt x="3061434" y="265661"/>
              </a:lnTo>
              <a:lnTo>
                <a:pt x="3061434" y="53132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B1D69-98A2-4409-86BD-094E3043395E}">
      <dsp:nvSpPr>
        <dsp:cNvPr id="0" name=""/>
        <dsp:cNvSpPr/>
      </dsp:nvSpPr>
      <dsp:spPr>
        <a:xfrm>
          <a:off x="4281351" y="2711581"/>
          <a:ext cx="91440" cy="5313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132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07174B-9B15-434C-9802-794E75FF9B18}">
      <dsp:nvSpPr>
        <dsp:cNvPr id="0" name=""/>
        <dsp:cNvSpPr/>
      </dsp:nvSpPr>
      <dsp:spPr>
        <a:xfrm>
          <a:off x="1265055" y="2711581"/>
          <a:ext cx="3062015" cy="531323"/>
        </a:xfrm>
        <a:custGeom>
          <a:avLst/>
          <a:gdLst/>
          <a:ahLst/>
          <a:cxnLst/>
          <a:rect l="0" t="0" r="0" b="0"/>
          <a:pathLst>
            <a:path>
              <a:moveTo>
                <a:pt x="3062015" y="0"/>
              </a:moveTo>
              <a:lnTo>
                <a:pt x="3062015" y="265661"/>
              </a:lnTo>
              <a:lnTo>
                <a:pt x="0" y="265661"/>
              </a:lnTo>
              <a:lnTo>
                <a:pt x="0" y="53132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94B53-E109-4884-ADD2-CCCE4288CC49}">
      <dsp:nvSpPr>
        <dsp:cNvPr id="0" name=""/>
        <dsp:cNvSpPr/>
      </dsp:nvSpPr>
      <dsp:spPr>
        <a:xfrm>
          <a:off x="3062015" y="1446525"/>
          <a:ext cx="2530111" cy="1265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 функции в учебном процессе:</a:t>
          </a:r>
          <a:endParaRPr lang="ru-RU" sz="2000" kern="1200" dirty="0"/>
        </a:p>
      </dsp:txBody>
      <dsp:txXfrm>
        <a:off x="3062015" y="1446525"/>
        <a:ext cx="2530111" cy="1265055"/>
      </dsp:txXfrm>
    </dsp:sp>
    <dsp:sp modelId="{FC53AE10-BAEC-455B-B1D4-2363F81D937A}">
      <dsp:nvSpPr>
        <dsp:cNvPr id="0" name=""/>
        <dsp:cNvSpPr/>
      </dsp:nvSpPr>
      <dsp:spPr>
        <a:xfrm>
          <a:off x="0" y="3242904"/>
          <a:ext cx="2530111" cy="1265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информационные</a:t>
          </a:r>
          <a:endParaRPr lang="ru-RU" sz="2000" kern="1200" dirty="0"/>
        </a:p>
      </dsp:txBody>
      <dsp:txXfrm>
        <a:off x="0" y="3242904"/>
        <a:ext cx="2530111" cy="1265055"/>
      </dsp:txXfrm>
    </dsp:sp>
    <dsp:sp modelId="{6894EDAE-B7C5-4E1E-A319-9B09591C65C8}">
      <dsp:nvSpPr>
        <dsp:cNvPr id="0" name=""/>
        <dsp:cNvSpPr/>
      </dsp:nvSpPr>
      <dsp:spPr>
        <a:xfrm>
          <a:off x="3062015" y="3242904"/>
          <a:ext cx="2530111" cy="1265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практические</a:t>
          </a:r>
          <a:endParaRPr lang="ru-RU" sz="2000" kern="1200" dirty="0"/>
        </a:p>
      </dsp:txBody>
      <dsp:txXfrm>
        <a:off x="3062015" y="3242904"/>
        <a:ext cx="2530111" cy="1265055"/>
      </dsp:txXfrm>
    </dsp:sp>
    <dsp:sp modelId="{A65A10B8-47BF-493C-B2A4-1F17B741131E}">
      <dsp:nvSpPr>
        <dsp:cNvPr id="0" name=""/>
        <dsp:cNvSpPr/>
      </dsp:nvSpPr>
      <dsp:spPr>
        <a:xfrm>
          <a:off x="6123450" y="3242904"/>
          <a:ext cx="2530111" cy="1265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контрольные и др.</a:t>
          </a:r>
          <a:endParaRPr lang="ru-RU" sz="2000" kern="1200" dirty="0"/>
        </a:p>
      </dsp:txBody>
      <dsp:txXfrm>
        <a:off x="6123450" y="3242904"/>
        <a:ext cx="2530111" cy="1265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8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1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692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0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1580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41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0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6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38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85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8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1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46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6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68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611D-C21D-47B5-BE70-63556F236D94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633F4D-91F8-4496-815D-8576974F7D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5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Классификация ЭОР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3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583406"/>
              </p:ext>
            </p:extLst>
          </p:nvPr>
        </p:nvGraphicFramePr>
        <p:xfrm>
          <a:off x="348343" y="478971"/>
          <a:ext cx="8654143" cy="5954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282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4" y="1323069"/>
            <a:ext cx="8839200" cy="5295445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ЭОР могут быть </a:t>
            </a:r>
            <a:r>
              <a:rPr lang="ru-RU" sz="4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вариативными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Вариативными называются ЭОР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типа, имеющие значительные отличия контента и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посвящённые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и тому же тематическому элементу.</a:t>
            </a:r>
          </a:p>
        </p:txBody>
      </p:sp>
    </p:spTree>
    <p:extLst>
      <p:ext uri="{BB962C8B-B14F-4D97-AF65-F5344CB8AC3E}">
        <p14:creationId xmlns:p14="http://schemas.microsoft.com/office/powerpoint/2010/main" val="125933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678" y="1034142"/>
            <a:ext cx="7886700" cy="3962400"/>
          </a:xfrm>
        </p:spPr>
        <p:txBody>
          <a:bodyPr>
            <a:noAutofit/>
          </a:bodyPr>
          <a:lstStyle/>
          <a:p>
            <a:pPr marL="0" indent="358775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подходы к классификации и типологии электронных образовательных ресурсов: по целевому признаку, по типу обучения, по методическому назначению, по функциональному назначению, по дидактическим целям и по форме организаций занятия и т.д. </a:t>
            </a:r>
          </a:p>
        </p:txBody>
      </p:sp>
    </p:spTree>
    <p:extLst>
      <p:ext uri="{BB962C8B-B14F-4D97-AF65-F5344CB8AC3E}">
        <p14:creationId xmlns:p14="http://schemas.microsoft.com/office/powerpoint/2010/main" val="70547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564" y="1301297"/>
            <a:ext cx="8515350" cy="4968874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носят достаточно условный характер и могут содержать пересечения в различных классах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44718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212399"/>
              </p:ext>
            </p:extLst>
          </p:nvPr>
        </p:nvGraphicFramePr>
        <p:xfrm>
          <a:off x="628649" y="892629"/>
          <a:ext cx="8079921" cy="528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506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936656"/>
              </p:ext>
            </p:extLst>
          </p:nvPr>
        </p:nvGraphicFramePr>
        <p:xfrm>
          <a:off x="628649" y="892629"/>
          <a:ext cx="8079921" cy="528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64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620074"/>
              </p:ext>
            </p:extLst>
          </p:nvPr>
        </p:nvGraphicFramePr>
        <p:xfrm>
          <a:off x="628649" y="892629"/>
          <a:ext cx="8079921" cy="528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5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000607"/>
              </p:ext>
            </p:extLst>
          </p:nvPr>
        </p:nvGraphicFramePr>
        <p:xfrm>
          <a:off x="628649" y="892629"/>
          <a:ext cx="8079921" cy="528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177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871990"/>
              </p:ext>
            </p:extLst>
          </p:nvPr>
        </p:nvGraphicFramePr>
        <p:xfrm>
          <a:off x="97971" y="97971"/>
          <a:ext cx="8795658" cy="6640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98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818293"/>
              </p:ext>
            </p:extLst>
          </p:nvPr>
        </p:nvGraphicFramePr>
        <p:xfrm>
          <a:off x="628649" y="892629"/>
          <a:ext cx="8079921" cy="528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49374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126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Классификация ЭОР</vt:lpstr>
      <vt:lpstr>Презентация PowerPoint</vt:lpstr>
      <vt:lpstr>Классификации носят достаточно условный характер и могут содержать пересечения в различных классах технологий.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ЭОР могут быть вариативными. Вариативными называются ЭОР одного типа, имеющие значительные отличия контента и посвящённые одному и тому же тематическому элементу.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ЭОР</dc:title>
  <dc:creator>borodina25101987@gmail.com</dc:creator>
  <cp:lastModifiedBy>borodina25101987@gmail.com</cp:lastModifiedBy>
  <cp:revision>2</cp:revision>
  <dcterms:created xsi:type="dcterms:W3CDTF">2017-05-19T10:05:47Z</dcterms:created>
  <dcterms:modified xsi:type="dcterms:W3CDTF">2017-05-19T10:12:14Z</dcterms:modified>
</cp:coreProperties>
</file>