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59" r:id="rId5"/>
    <p:sldId id="263" r:id="rId6"/>
    <p:sldId id="269" r:id="rId7"/>
    <p:sldId id="261" r:id="rId8"/>
    <p:sldId id="262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9" autoAdjust="0"/>
    <p:restoredTop sz="94686" autoAdjust="0"/>
  </p:normalViewPr>
  <p:slideViewPr>
    <p:cSldViewPr>
      <p:cViewPr>
        <p:scale>
          <a:sx n="80" d="100"/>
          <a:sy n="80" d="100"/>
        </p:scale>
        <p:origin x="-153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FA0F89-0FD6-4EB1-B631-3402C859C01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D178CD-18A4-4EAD-9149-22D1098C2E80}">
      <dgm:prSet phldrT="[Текст]" custT="1"/>
      <dgm:spPr/>
      <dgm:t>
        <a:bodyPr/>
        <a:lstStyle/>
        <a:p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Проект </a:t>
          </a:r>
        </a:p>
        <a:p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«Методический абонемент»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80D3F7CD-9DC6-4E82-80F1-E942411ABF58}" type="parTrans" cxnId="{CA312CCD-C47E-4CA4-BB60-1528118F5D49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AEF1942E-0B5F-46A4-8710-1DAF152A1918}" type="sibTrans" cxnId="{CA312CCD-C47E-4CA4-BB60-1528118F5D49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0C8D9671-BDDE-4F79-9AD0-42AE57C8C41C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Определение проблемных зон, точки роста и выстраивание маршрута развития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для коллектива ОО в целом и каждого педагогического работника в частности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D1A66B98-0CCB-4380-9FB9-D5AF4DBEA5BC}" type="parTrans" cxnId="{17D21845-4A9B-43D2-9A54-E0CF1E0AA944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D1655173-6B94-4C51-998C-ED112118C200}" type="sibTrans" cxnId="{17D21845-4A9B-43D2-9A54-E0CF1E0AA944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9BC978AC-B30D-4A7C-918C-DF31A7F81896}">
      <dgm:prSet phldrT="[Текст]" custT="1"/>
      <dgm:spPr/>
      <dgm:t>
        <a:bodyPr/>
        <a:lstStyle/>
        <a:p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Проект </a:t>
          </a:r>
        </a:p>
        <a:p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«Умные каникулы»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751CDDD2-1B0E-4D9E-B81F-3F44330CD9AE}" type="parTrans" cxnId="{13992801-FEFD-41DB-B249-463087B18DF6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2EC7D623-8983-4FC0-9450-AFE35DA6205C}" type="sibTrans" cxnId="{13992801-FEFD-41DB-B249-463087B18DF6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F54F7B91-D63A-4BBD-B186-7801E6396DCA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Практические занятия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1ECA2977-47B2-4699-9A77-54C0203C8C01}" type="parTrans" cxnId="{E29A7C37-9B2D-4437-BFB0-2ACB91687A09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59742E69-951F-4FBE-8740-2DC6C46FC4E5}" type="sibTrans" cxnId="{E29A7C37-9B2D-4437-BFB0-2ACB91687A09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560276A9-4AFC-4C3A-AAD7-63755DD64077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Психологический консалтинг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для молодых специалистов школ, включая ОО с низкими образовательными результатам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6C129300-C351-4E81-AA43-A9033505EA14}" type="parTrans" cxnId="{A057B89E-04EB-4AF0-8C19-6D91F9BE1CA0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DE5AD84D-CF95-4071-9E24-83A4267678D3}" type="sibTrans" cxnId="{A057B89E-04EB-4AF0-8C19-6D91F9BE1CA0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6A59239A-E1B0-42FD-971A-4F4342BC5B84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Участие в КПК по модулям: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«Предметная компетентность», «Методическая компетентность (качество урока)», «Оценочная деятельность педагога».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E82DE073-2A37-4E68-A851-E71A7CE1463F}" type="parTrans" cxnId="{958DAC00-7D4C-4AF1-93C4-31FF4305383E}">
      <dgm:prSet/>
      <dgm:spPr/>
      <dgm:t>
        <a:bodyPr/>
        <a:lstStyle/>
        <a:p>
          <a:endParaRPr lang="ru-RU"/>
        </a:p>
      </dgm:t>
    </dgm:pt>
    <dgm:pt modelId="{2A8AC712-1366-43E2-A1FC-DA59DFB20007}" type="sibTrans" cxnId="{958DAC00-7D4C-4AF1-93C4-31FF4305383E}">
      <dgm:prSet/>
      <dgm:spPr/>
      <dgm:t>
        <a:bodyPr/>
        <a:lstStyle/>
        <a:p>
          <a:endParaRPr lang="ru-RU"/>
        </a:p>
      </dgm:t>
    </dgm:pt>
    <dgm:pt modelId="{1ED3B405-19C2-4BFF-A922-6B6BF6D72633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Тренинг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по вопросам мотивации личностного и профессионального развития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BA731623-205D-4AA0-8F20-A15DF80B47F2}" type="parTrans" cxnId="{3F117F8F-BDD2-4EFB-8AB6-C0BA35B044E4}">
      <dgm:prSet/>
      <dgm:spPr/>
      <dgm:t>
        <a:bodyPr/>
        <a:lstStyle/>
        <a:p>
          <a:endParaRPr lang="ru-RU"/>
        </a:p>
      </dgm:t>
    </dgm:pt>
    <dgm:pt modelId="{6F67756B-4002-4405-8B9F-B7560DB78320}" type="sibTrans" cxnId="{3F117F8F-BDD2-4EFB-8AB6-C0BA35B044E4}">
      <dgm:prSet/>
      <dgm:spPr/>
      <dgm:t>
        <a:bodyPr/>
        <a:lstStyle/>
        <a:p>
          <a:endParaRPr lang="ru-RU"/>
        </a:p>
      </dgm:t>
    </dgm:pt>
    <dgm:pt modelId="{47BDE400-88B6-4718-85A6-D779B7BE89B9}" type="pres">
      <dgm:prSet presAssocID="{75FA0F89-0FD6-4EB1-B631-3402C859C01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0678B58-74E7-4C7C-93CF-B13B8F92E630}" type="pres">
      <dgm:prSet presAssocID="{7FD178CD-18A4-4EAD-9149-22D1098C2E80}" presName="root" presStyleCnt="0"/>
      <dgm:spPr/>
    </dgm:pt>
    <dgm:pt modelId="{73A9152D-A34F-40BB-8D82-6D281DF6BEFA}" type="pres">
      <dgm:prSet presAssocID="{7FD178CD-18A4-4EAD-9149-22D1098C2E80}" presName="rootComposite" presStyleCnt="0"/>
      <dgm:spPr/>
    </dgm:pt>
    <dgm:pt modelId="{77CB9C66-F25E-41DB-AE23-EA8DF79C7712}" type="pres">
      <dgm:prSet presAssocID="{7FD178CD-18A4-4EAD-9149-22D1098C2E80}" presName="rootText" presStyleLbl="node1" presStyleIdx="0" presStyleCnt="2" custScaleX="160392" custScaleY="85924"/>
      <dgm:spPr/>
      <dgm:t>
        <a:bodyPr/>
        <a:lstStyle/>
        <a:p>
          <a:endParaRPr lang="ru-RU"/>
        </a:p>
      </dgm:t>
    </dgm:pt>
    <dgm:pt modelId="{C0271807-DE5A-4A74-81D4-2BF02E266866}" type="pres">
      <dgm:prSet presAssocID="{7FD178CD-18A4-4EAD-9149-22D1098C2E80}" presName="rootConnector" presStyleLbl="node1" presStyleIdx="0" presStyleCnt="2"/>
      <dgm:spPr/>
      <dgm:t>
        <a:bodyPr/>
        <a:lstStyle/>
        <a:p>
          <a:endParaRPr lang="ru-RU"/>
        </a:p>
      </dgm:t>
    </dgm:pt>
    <dgm:pt modelId="{6959DB81-41D1-40A5-A857-CD52A8EB1FBB}" type="pres">
      <dgm:prSet presAssocID="{7FD178CD-18A4-4EAD-9149-22D1098C2E80}" presName="childShape" presStyleCnt="0"/>
      <dgm:spPr/>
    </dgm:pt>
    <dgm:pt modelId="{B28F0E4F-BCE4-431E-8DAB-A33EC7DC13BB}" type="pres">
      <dgm:prSet presAssocID="{D1A66B98-0CCB-4380-9FB9-D5AF4DBEA5BC}" presName="Name13" presStyleLbl="parChTrans1D2" presStyleIdx="0" presStyleCnt="5"/>
      <dgm:spPr/>
      <dgm:t>
        <a:bodyPr/>
        <a:lstStyle/>
        <a:p>
          <a:endParaRPr lang="ru-RU"/>
        </a:p>
      </dgm:t>
    </dgm:pt>
    <dgm:pt modelId="{F9FEF56C-1B67-4C9F-9DA9-6BABD8DED4BF}" type="pres">
      <dgm:prSet presAssocID="{0C8D9671-BDDE-4F79-9AD0-42AE57C8C41C}" presName="childText" presStyleLbl="bgAcc1" presStyleIdx="0" presStyleCnt="5" custScaleX="234614" custScaleY="99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B623C-0B79-47A6-A170-86F701AF5561}" type="pres">
      <dgm:prSet presAssocID="{E82DE073-2A37-4E68-A851-E71A7CE1463F}" presName="Name13" presStyleLbl="parChTrans1D2" presStyleIdx="1" presStyleCnt="5"/>
      <dgm:spPr/>
      <dgm:t>
        <a:bodyPr/>
        <a:lstStyle/>
        <a:p>
          <a:endParaRPr lang="ru-RU"/>
        </a:p>
      </dgm:t>
    </dgm:pt>
    <dgm:pt modelId="{96139420-CA8D-4712-AAE2-3778CE914222}" type="pres">
      <dgm:prSet presAssocID="{6A59239A-E1B0-42FD-971A-4F4342BC5B84}" presName="childText" presStyleLbl="bgAcc1" presStyleIdx="1" presStyleCnt="5" custScaleX="236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7588D-6066-4068-869B-5421CD407D03}" type="pres">
      <dgm:prSet presAssocID="{9BC978AC-B30D-4A7C-918C-DF31A7F81896}" presName="root" presStyleCnt="0"/>
      <dgm:spPr/>
    </dgm:pt>
    <dgm:pt modelId="{3D2C2D70-F448-4647-8A7D-D462685B68C9}" type="pres">
      <dgm:prSet presAssocID="{9BC978AC-B30D-4A7C-918C-DF31A7F81896}" presName="rootComposite" presStyleCnt="0"/>
      <dgm:spPr/>
    </dgm:pt>
    <dgm:pt modelId="{6B0CE8B5-AA6F-41C6-9857-E89305583F05}" type="pres">
      <dgm:prSet presAssocID="{9BC978AC-B30D-4A7C-918C-DF31A7F81896}" presName="rootText" presStyleLbl="node1" presStyleIdx="1" presStyleCnt="2" custScaleX="158501" custScaleY="78678"/>
      <dgm:spPr/>
      <dgm:t>
        <a:bodyPr/>
        <a:lstStyle/>
        <a:p>
          <a:endParaRPr lang="ru-RU"/>
        </a:p>
      </dgm:t>
    </dgm:pt>
    <dgm:pt modelId="{F08F15B1-FA89-4438-BA75-ADB43B029D84}" type="pres">
      <dgm:prSet presAssocID="{9BC978AC-B30D-4A7C-918C-DF31A7F81896}" presName="rootConnector" presStyleLbl="node1" presStyleIdx="1" presStyleCnt="2"/>
      <dgm:spPr/>
      <dgm:t>
        <a:bodyPr/>
        <a:lstStyle/>
        <a:p>
          <a:endParaRPr lang="ru-RU"/>
        </a:p>
      </dgm:t>
    </dgm:pt>
    <dgm:pt modelId="{44E93E83-C5B7-436C-A397-3699032D2D5C}" type="pres">
      <dgm:prSet presAssocID="{9BC978AC-B30D-4A7C-918C-DF31A7F81896}" presName="childShape" presStyleCnt="0"/>
      <dgm:spPr/>
    </dgm:pt>
    <dgm:pt modelId="{C7AC02E1-ABAD-4705-90EC-6741B4438A7E}" type="pres">
      <dgm:prSet presAssocID="{1ECA2977-47B2-4699-9A77-54C0203C8C01}" presName="Name13" presStyleLbl="parChTrans1D2" presStyleIdx="2" presStyleCnt="5"/>
      <dgm:spPr/>
      <dgm:t>
        <a:bodyPr/>
        <a:lstStyle/>
        <a:p>
          <a:endParaRPr lang="ru-RU"/>
        </a:p>
      </dgm:t>
    </dgm:pt>
    <dgm:pt modelId="{1142587A-557A-41E7-9545-AFECC68BCD2E}" type="pres">
      <dgm:prSet presAssocID="{F54F7B91-D63A-4BBD-B186-7801E6396DCA}" presName="childText" presStyleLbl="bgAcc1" presStyleIdx="2" presStyleCnt="5" custScaleX="257102" custScaleY="43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D6D3D-E313-4317-A774-988215D0B25A}" type="pres">
      <dgm:prSet presAssocID="{6C129300-C351-4E81-AA43-A9033505EA14}" presName="Name13" presStyleLbl="parChTrans1D2" presStyleIdx="3" presStyleCnt="5"/>
      <dgm:spPr/>
      <dgm:t>
        <a:bodyPr/>
        <a:lstStyle/>
        <a:p>
          <a:endParaRPr lang="ru-RU"/>
        </a:p>
      </dgm:t>
    </dgm:pt>
    <dgm:pt modelId="{DD42E0A8-209B-4070-9A72-946AB4C3A353}" type="pres">
      <dgm:prSet presAssocID="{560276A9-4AFC-4C3A-AAD7-63755DD64077}" presName="childText" presStyleLbl="bgAcc1" presStyleIdx="3" presStyleCnt="5" custScaleX="258683" custScaleY="86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D5629-3FBF-45C5-83C7-2DF3A61BBCF9}" type="pres">
      <dgm:prSet presAssocID="{BA731623-205D-4AA0-8F20-A15DF80B47F2}" presName="Name13" presStyleLbl="parChTrans1D2" presStyleIdx="4" presStyleCnt="5"/>
      <dgm:spPr/>
      <dgm:t>
        <a:bodyPr/>
        <a:lstStyle/>
        <a:p>
          <a:endParaRPr lang="ru-RU"/>
        </a:p>
      </dgm:t>
    </dgm:pt>
    <dgm:pt modelId="{FBA330A4-3FB9-4141-91AB-51A578D53A01}" type="pres">
      <dgm:prSet presAssocID="{1ED3B405-19C2-4BFF-A922-6B6BF6D72633}" presName="childText" presStyleLbl="bgAcc1" presStyleIdx="4" presStyleCnt="5" custScaleX="256631" custScaleY="74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022365-EA7E-46B2-89A2-419620F0465F}" type="presOf" srcId="{1ECA2977-47B2-4699-9A77-54C0203C8C01}" destId="{C7AC02E1-ABAD-4705-90EC-6741B4438A7E}" srcOrd="0" destOrd="0" presId="urn:microsoft.com/office/officeart/2005/8/layout/hierarchy3"/>
    <dgm:cxn modelId="{16322559-36EF-4CA9-A8C7-847C81C862D2}" type="presOf" srcId="{1ED3B405-19C2-4BFF-A922-6B6BF6D72633}" destId="{FBA330A4-3FB9-4141-91AB-51A578D53A01}" srcOrd="0" destOrd="0" presId="urn:microsoft.com/office/officeart/2005/8/layout/hierarchy3"/>
    <dgm:cxn modelId="{E29A7C37-9B2D-4437-BFB0-2ACB91687A09}" srcId="{9BC978AC-B30D-4A7C-918C-DF31A7F81896}" destId="{F54F7B91-D63A-4BBD-B186-7801E6396DCA}" srcOrd="0" destOrd="0" parTransId="{1ECA2977-47B2-4699-9A77-54C0203C8C01}" sibTransId="{59742E69-951F-4FBE-8740-2DC6C46FC4E5}"/>
    <dgm:cxn modelId="{0DB99014-2BB9-4F55-9B74-5E5581A0CBB8}" type="presOf" srcId="{7FD178CD-18A4-4EAD-9149-22D1098C2E80}" destId="{77CB9C66-F25E-41DB-AE23-EA8DF79C7712}" srcOrd="0" destOrd="0" presId="urn:microsoft.com/office/officeart/2005/8/layout/hierarchy3"/>
    <dgm:cxn modelId="{3F117F8F-BDD2-4EFB-8AB6-C0BA35B044E4}" srcId="{9BC978AC-B30D-4A7C-918C-DF31A7F81896}" destId="{1ED3B405-19C2-4BFF-A922-6B6BF6D72633}" srcOrd="2" destOrd="0" parTransId="{BA731623-205D-4AA0-8F20-A15DF80B47F2}" sibTransId="{6F67756B-4002-4405-8B9F-B7560DB78320}"/>
    <dgm:cxn modelId="{13992801-FEFD-41DB-B249-463087B18DF6}" srcId="{75FA0F89-0FD6-4EB1-B631-3402C859C016}" destId="{9BC978AC-B30D-4A7C-918C-DF31A7F81896}" srcOrd="1" destOrd="0" parTransId="{751CDDD2-1B0E-4D9E-B81F-3F44330CD9AE}" sibTransId="{2EC7D623-8983-4FC0-9450-AFE35DA6205C}"/>
    <dgm:cxn modelId="{44B1A4C3-D80F-4946-80AE-8FD8AFCC001D}" type="presOf" srcId="{9BC978AC-B30D-4A7C-918C-DF31A7F81896}" destId="{F08F15B1-FA89-4438-BA75-ADB43B029D84}" srcOrd="1" destOrd="0" presId="urn:microsoft.com/office/officeart/2005/8/layout/hierarchy3"/>
    <dgm:cxn modelId="{0D5A7E9E-DEFD-4D4B-942F-89DA09D888A2}" type="presOf" srcId="{75FA0F89-0FD6-4EB1-B631-3402C859C016}" destId="{47BDE400-88B6-4718-85A6-D779B7BE89B9}" srcOrd="0" destOrd="0" presId="urn:microsoft.com/office/officeart/2005/8/layout/hierarchy3"/>
    <dgm:cxn modelId="{DEE21BFA-1B51-44B1-AFA9-6766C5063E33}" type="presOf" srcId="{7FD178CD-18A4-4EAD-9149-22D1098C2E80}" destId="{C0271807-DE5A-4A74-81D4-2BF02E266866}" srcOrd="1" destOrd="0" presId="urn:microsoft.com/office/officeart/2005/8/layout/hierarchy3"/>
    <dgm:cxn modelId="{CA312CCD-C47E-4CA4-BB60-1528118F5D49}" srcId="{75FA0F89-0FD6-4EB1-B631-3402C859C016}" destId="{7FD178CD-18A4-4EAD-9149-22D1098C2E80}" srcOrd="0" destOrd="0" parTransId="{80D3F7CD-9DC6-4E82-80F1-E942411ABF58}" sibTransId="{AEF1942E-0B5F-46A4-8710-1DAF152A1918}"/>
    <dgm:cxn modelId="{E826E7E5-46C0-49BB-A640-720F37141F04}" type="presOf" srcId="{D1A66B98-0CCB-4380-9FB9-D5AF4DBEA5BC}" destId="{B28F0E4F-BCE4-431E-8DAB-A33EC7DC13BB}" srcOrd="0" destOrd="0" presId="urn:microsoft.com/office/officeart/2005/8/layout/hierarchy3"/>
    <dgm:cxn modelId="{2F9CC933-A2EA-479D-BB0C-134DAD698E76}" type="presOf" srcId="{9BC978AC-B30D-4A7C-918C-DF31A7F81896}" destId="{6B0CE8B5-AA6F-41C6-9857-E89305583F05}" srcOrd="0" destOrd="0" presId="urn:microsoft.com/office/officeart/2005/8/layout/hierarchy3"/>
    <dgm:cxn modelId="{26CB5F93-A6F9-4DE1-9895-551584C1ED4F}" type="presOf" srcId="{0C8D9671-BDDE-4F79-9AD0-42AE57C8C41C}" destId="{F9FEF56C-1B67-4C9F-9DA9-6BABD8DED4BF}" srcOrd="0" destOrd="0" presId="urn:microsoft.com/office/officeart/2005/8/layout/hierarchy3"/>
    <dgm:cxn modelId="{6EBB77F4-A055-4FEA-90C8-BAB2C114C5BD}" type="presOf" srcId="{BA731623-205D-4AA0-8F20-A15DF80B47F2}" destId="{E93D5629-3FBF-45C5-83C7-2DF3A61BBCF9}" srcOrd="0" destOrd="0" presId="urn:microsoft.com/office/officeart/2005/8/layout/hierarchy3"/>
    <dgm:cxn modelId="{1AAC2608-78C3-4A29-A75C-D42AB2D30BC8}" type="presOf" srcId="{E82DE073-2A37-4E68-A851-E71A7CE1463F}" destId="{B54B623C-0B79-47A6-A170-86F701AF5561}" srcOrd="0" destOrd="0" presId="urn:microsoft.com/office/officeart/2005/8/layout/hierarchy3"/>
    <dgm:cxn modelId="{842B1387-FE93-487F-83BB-E0F0E3F871DD}" type="presOf" srcId="{6A59239A-E1B0-42FD-971A-4F4342BC5B84}" destId="{96139420-CA8D-4712-AAE2-3778CE914222}" srcOrd="0" destOrd="0" presId="urn:microsoft.com/office/officeart/2005/8/layout/hierarchy3"/>
    <dgm:cxn modelId="{85BEEEE4-E280-4A9B-BCA3-2960E815FBF7}" type="presOf" srcId="{6C129300-C351-4E81-AA43-A9033505EA14}" destId="{E5DD6D3D-E313-4317-A774-988215D0B25A}" srcOrd="0" destOrd="0" presId="urn:microsoft.com/office/officeart/2005/8/layout/hierarchy3"/>
    <dgm:cxn modelId="{958DAC00-7D4C-4AF1-93C4-31FF4305383E}" srcId="{7FD178CD-18A4-4EAD-9149-22D1098C2E80}" destId="{6A59239A-E1B0-42FD-971A-4F4342BC5B84}" srcOrd="1" destOrd="0" parTransId="{E82DE073-2A37-4E68-A851-E71A7CE1463F}" sibTransId="{2A8AC712-1366-43E2-A1FC-DA59DFB20007}"/>
    <dgm:cxn modelId="{17D21845-4A9B-43D2-9A54-E0CF1E0AA944}" srcId="{7FD178CD-18A4-4EAD-9149-22D1098C2E80}" destId="{0C8D9671-BDDE-4F79-9AD0-42AE57C8C41C}" srcOrd="0" destOrd="0" parTransId="{D1A66B98-0CCB-4380-9FB9-D5AF4DBEA5BC}" sibTransId="{D1655173-6B94-4C51-998C-ED112118C200}"/>
    <dgm:cxn modelId="{88C46114-C1CF-4782-ABF4-0B8802C7F86D}" type="presOf" srcId="{F54F7B91-D63A-4BBD-B186-7801E6396DCA}" destId="{1142587A-557A-41E7-9545-AFECC68BCD2E}" srcOrd="0" destOrd="0" presId="urn:microsoft.com/office/officeart/2005/8/layout/hierarchy3"/>
    <dgm:cxn modelId="{295F0176-BEAD-48A0-BEF0-F7E68C127911}" type="presOf" srcId="{560276A9-4AFC-4C3A-AAD7-63755DD64077}" destId="{DD42E0A8-209B-4070-9A72-946AB4C3A353}" srcOrd="0" destOrd="0" presId="urn:microsoft.com/office/officeart/2005/8/layout/hierarchy3"/>
    <dgm:cxn modelId="{A057B89E-04EB-4AF0-8C19-6D91F9BE1CA0}" srcId="{9BC978AC-B30D-4A7C-918C-DF31A7F81896}" destId="{560276A9-4AFC-4C3A-AAD7-63755DD64077}" srcOrd="1" destOrd="0" parTransId="{6C129300-C351-4E81-AA43-A9033505EA14}" sibTransId="{DE5AD84D-CF95-4071-9E24-83A4267678D3}"/>
    <dgm:cxn modelId="{288E085B-0307-460B-80E5-B988D871CA02}" type="presParOf" srcId="{47BDE400-88B6-4718-85A6-D779B7BE89B9}" destId="{F0678B58-74E7-4C7C-93CF-B13B8F92E630}" srcOrd="0" destOrd="0" presId="urn:microsoft.com/office/officeart/2005/8/layout/hierarchy3"/>
    <dgm:cxn modelId="{EEA9246E-7592-4C98-BF2D-1144FEF3D7AD}" type="presParOf" srcId="{F0678B58-74E7-4C7C-93CF-B13B8F92E630}" destId="{73A9152D-A34F-40BB-8D82-6D281DF6BEFA}" srcOrd="0" destOrd="0" presId="urn:microsoft.com/office/officeart/2005/8/layout/hierarchy3"/>
    <dgm:cxn modelId="{CB5436E0-CC7D-42D8-827D-94981028E5C3}" type="presParOf" srcId="{73A9152D-A34F-40BB-8D82-6D281DF6BEFA}" destId="{77CB9C66-F25E-41DB-AE23-EA8DF79C7712}" srcOrd="0" destOrd="0" presId="urn:microsoft.com/office/officeart/2005/8/layout/hierarchy3"/>
    <dgm:cxn modelId="{7CAC5097-8DB1-4AE1-B82B-FF1900D26CDC}" type="presParOf" srcId="{73A9152D-A34F-40BB-8D82-6D281DF6BEFA}" destId="{C0271807-DE5A-4A74-81D4-2BF02E266866}" srcOrd="1" destOrd="0" presId="urn:microsoft.com/office/officeart/2005/8/layout/hierarchy3"/>
    <dgm:cxn modelId="{3A86F11C-A941-4944-9DD3-B2D4CA861164}" type="presParOf" srcId="{F0678B58-74E7-4C7C-93CF-B13B8F92E630}" destId="{6959DB81-41D1-40A5-A857-CD52A8EB1FBB}" srcOrd="1" destOrd="0" presId="urn:microsoft.com/office/officeart/2005/8/layout/hierarchy3"/>
    <dgm:cxn modelId="{55EF8998-D7C8-4B87-BB99-61F811AA1C79}" type="presParOf" srcId="{6959DB81-41D1-40A5-A857-CD52A8EB1FBB}" destId="{B28F0E4F-BCE4-431E-8DAB-A33EC7DC13BB}" srcOrd="0" destOrd="0" presId="urn:microsoft.com/office/officeart/2005/8/layout/hierarchy3"/>
    <dgm:cxn modelId="{D8D3615F-1D09-45F4-90A2-21A5636D086C}" type="presParOf" srcId="{6959DB81-41D1-40A5-A857-CD52A8EB1FBB}" destId="{F9FEF56C-1B67-4C9F-9DA9-6BABD8DED4BF}" srcOrd="1" destOrd="0" presId="urn:microsoft.com/office/officeart/2005/8/layout/hierarchy3"/>
    <dgm:cxn modelId="{DE9C2129-7CAB-4BEE-B360-9961669DE505}" type="presParOf" srcId="{6959DB81-41D1-40A5-A857-CD52A8EB1FBB}" destId="{B54B623C-0B79-47A6-A170-86F701AF5561}" srcOrd="2" destOrd="0" presId="urn:microsoft.com/office/officeart/2005/8/layout/hierarchy3"/>
    <dgm:cxn modelId="{40F376EF-A6A9-46B0-A4E1-1482DED8EA14}" type="presParOf" srcId="{6959DB81-41D1-40A5-A857-CD52A8EB1FBB}" destId="{96139420-CA8D-4712-AAE2-3778CE914222}" srcOrd="3" destOrd="0" presId="urn:microsoft.com/office/officeart/2005/8/layout/hierarchy3"/>
    <dgm:cxn modelId="{3E27D3C0-88D9-4AA5-B349-CA9D4EE83EE3}" type="presParOf" srcId="{47BDE400-88B6-4718-85A6-D779B7BE89B9}" destId="{7AF7588D-6066-4068-869B-5421CD407D03}" srcOrd="1" destOrd="0" presId="urn:microsoft.com/office/officeart/2005/8/layout/hierarchy3"/>
    <dgm:cxn modelId="{9A39C67F-4F50-49E7-97ED-8F9D64C77F2A}" type="presParOf" srcId="{7AF7588D-6066-4068-869B-5421CD407D03}" destId="{3D2C2D70-F448-4647-8A7D-D462685B68C9}" srcOrd="0" destOrd="0" presId="urn:microsoft.com/office/officeart/2005/8/layout/hierarchy3"/>
    <dgm:cxn modelId="{CDA8146F-2189-4252-9C5D-7FDDE308ADD2}" type="presParOf" srcId="{3D2C2D70-F448-4647-8A7D-D462685B68C9}" destId="{6B0CE8B5-AA6F-41C6-9857-E89305583F05}" srcOrd="0" destOrd="0" presId="urn:microsoft.com/office/officeart/2005/8/layout/hierarchy3"/>
    <dgm:cxn modelId="{EED53C0C-66CD-4DCB-A26C-B29774155774}" type="presParOf" srcId="{3D2C2D70-F448-4647-8A7D-D462685B68C9}" destId="{F08F15B1-FA89-4438-BA75-ADB43B029D84}" srcOrd="1" destOrd="0" presId="urn:microsoft.com/office/officeart/2005/8/layout/hierarchy3"/>
    <dgm:cxn modelId="{FE7A6C68-05CB-4649-A596-E8471B6C363E}" type="presParOf" srcId="{7AF7588D-6066-4068-869B-5421CD407D03}" destId="{44E93E83-C5B7-436C-A397-3699032D2D5C}" srcOrd="1" destOrd="0" presId="urn:microsoft.com/office/officeart/2005/8/layout/hierarchy3"/>
    <dgm:cxn modelId="{032ECE1F-156B-41E8-BB84-A8C82AB25B70}" type="presParOf" srcId="{44E93E83-C5B7-436C-A397-3699032D2D5C}" destId="{C7AC02E1-ABAD-4705-90EC-6741B4438A7E}" srcOrd="0" destOrd="0" presId="urn:microsoft.com/office/officeart/2005/8/layout/hierarchy3"/>
    <dgm:cxn modelId="{62700A00-0CE0-4AAB-A349-B3BFA227F994}" type="presParOf" srcId="{44E93E83-C5B7-436C-A397-3699032D2D5C}" destId="{1142587A-557A-41E7-9545-AFECC68BCD2E}" srcOrd="1" destOrd="0" presId="urn:microsoft.com/office/officeart/2005/8/layout/hierarchy3"/>
    <dgm:cxn modelId="{E9B486D8-B20D-46CE-AD47-8B65454713F2}" type="presParOf" srcId="{44E93E83-C5B7-436C-A397-3699032D2D5C}" destId="{E5DD6D3D-E313-4317-A774-988215D0B25A}" srcOrd="2" destOrd="0" presId="urn:microsoft.com/office/officeart/2005/8/layout/hierarchy3"/>
    <dgm:cxn modelId="{8D8B109B-EBC4-48FC-8326-1D100FEEB8D6}" type="presParOf" srcId="{44E93E83-C5B7-436C-A397-3699032D2D5C}" destId="{DD42E0A8-209B-4070-9A72-946AB4C3A353}" srcOrd="3" destOrd="0" presId="urn:microsoft.com/office/officeart/2005/8/layout/hierarchy3"/>
    <dgm:cxn modelId="{C64BCDFB-48B2-4C33-8829-DEE404BFFA18}" type="presParOf" srcId="{44E93E83-C5B7-436C-A397-3699032D2D5C}" destId="{E93D5629-3FBF-45C5-83C7-2DF3A61BBCF9}" srcOrd="4" destOrd="0" presId="urn:microsoft.com/office/officeart/2005/8/layout/hierarchy3"/>
    <dgm:cxn modelId="{ED3345DF-CFDC-4EF1-ABC9-4E498F8D8F07}" type="presParOf" srcId="{44E93E83-C5B7-436C-A397-3699032D2D5C}" destId="{FBA330A4-3FB9-4141-91AB-51A578D53A0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E1FF7C-64E8-43F2-99BA-9AD8EE3FE7EB}" type="doc">
      <dgm:prSet loTypeId="urn:microsoft.com/office/officeart/2005/8/layout/chevron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FDF237BB-AAD3-4D78-894E-A49BEEDFDBEC}">
      <dgm:prSet phldrT="[Текст]" custT="1"/>
      <dgm:spPr/>
      <dgm:t>
        <a:bodyPr/>
        <a:lstStyle/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AE1BC54B-AE12-44F4-A3CD-22DAEE114BFC}" type="parTrans" cxnId="{96E4B875-D704-472D-A00E-A641E559332C}">
      <dgm:prSet/>
      <dgm:spPr/>
      <dgm:t>
        <a:bodyPr/>
        <a:lstStyle/>
        <a:p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8734259A-52A9-4356-AF87-B175F35BFEC3}" type="sibTrans" cxnId="{96E4B875-D704-472D-A00E-A641E559332C}">
      <dgm:prSet/>
      <dgm:spPr/>
      <dgm:t>
        <a:bodyPr/>
        <a:lstStyle/>
        <a:p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04C1D40A-0C52-44BB-B4F4-B8E6C3442ECC}">
      <dgm:prSet phldrT="[Текст]" custT="1"/>
      <dgm:spPr/>
      <dgm:t>
        <a:bodyPr/>
        <a:lstStyle/>
        <a:p>
          <a:r>
            <a:rPr kumimoji="0" lang="ru-RU" sz="1000" b="1" i="0" u="none" strike="noStrike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управление проектными группами в условиях открытых кластеров и сетевых объединений</a:t>
          </a:r>
          <a:endParaRPr lang="ru-RU" sz="1000" b="1" dirty="0">
            <a:latin typeface="Times New Roman" pitchFamily="18" charset="0"/>
            <a:cs typeface="Times New Roman" pitchFamily="18" charset="0"/>
          </a:endParaRPr>
        </a:p>
      </dgm:t>
    </dgm:pt>
    <dgm:pt modelId="{309A4316-D99E-472A-8CB0-C3FC053AEF8C}" type="parTrans" cxnId="{94DAD7A4-E445-40F5-81BB-BFD6D7A01E1B}">
      <dgm:prSet/>
      <dgm:spPr/>
      <dgm:t>
        <a:bodyPr/>
        <a:lstStyle/>
        <a:p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3EA54A46-D542-4FD8-A092-1C6E9F13C82C}" type="sibTrans" cxnId="{94DAD7A4-E445-40F5-81BB-BFD6D7A01E1B}">
      <dgm:prSet/>
      <dgm:spPr/>
      <dgm:t>
        <a:bodyPr/>
        <a:lstStyle/>
        <a:p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E32DB871-18AD-4692-8260-C26B799ABE4C}">
      <dgm:prSet phldrT="[Текст]" custT="1"/>
      <dgm:spPr/>
      <dgm:t>
        <a:bodyPr/>
        <a:lstStyle/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3F348991-8F76-4DD2-85BE-B3A945B8524B}" type="parTrans" cxnId="{6D914EDF-356C-4E5E-A5EF-FBC9D17C2453}">
      <dgm:prSet/>
      <dgm:spPr/>
      <dgm:t>
        <a:bodyPr/>
        <a:lstStyle/>
        <a:p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EDBD1EA0-4F80-4454-8FE9-23E378AD6433}" type="sibTrans" cxnId="{6D914EDF-356C-4E5E-A5EF-FBC9D17C2453}">
      <dgm:prSet/>
      <dgm:spPr/>
      <dgm:t>
        <a:bodyPr/>
        <a:lstStyle/>
        <a:p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B198083B-5D79-4576-9D01-892ED84973F7}">
      <dgm:prSet phldrT="[Текст]" custT="1"/>
      <dgm:spPr/>
      <dgm:t>
        <a:bodyPr/>
        <a:lstStyle/>
        <a:p>
          <a:r>
            <a:rPr kumimoji="0" lang="ru-RU" sz="1050" b="1" i="0" u="none" strike="noStrike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выявление дефицитов педагогических и руководящих работников</a:t>
          </a:r>
          <a:endParaRPr lang="ru-RU" sz="1050" b="1" dirty="0">
            <a:latin typeface="Times New Roman" pitchFamily="18" charset="0"/>
            <a:cs typeface="Times New Roman" pitchFamily="18" charset="0"/>
          </a:endParaRPr>
        </a:p>
      </dgm:t>
    </dgm:pt>
    <dgm:pt modelId="{714EEAC4-9A00-4A8F-9147-C497F99A6ACD}" type="parTrans" cxnId="{79689A04-E45C-4807-8372-8A72AB61A4A6}">
      <dgm:prSet/>
      <dgm:spPr/>
      <dgm:t>
        <a:bodyPr/>
        <a:lstStyle/>
        <a:p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68EB07C3-0391-4511-84B9-3A59D671A401}" type="sibTrans" cxnId="{79689A04-E45C-4807-8372-8A72AB61A4A6}">
      <dgm:prSet/>
      <dgm:spPr/>
      <dgm:t>
        <a:bodyPr/>
        <a:lstStyle/>
        <a:p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B8F6600A-9CE2-40E3-89C3-09D28A0DA1F3}">
      <dgm:prSet phldrT="[Текст]" custT="1"/>
      <dgm:spPr/>
      <dgm:t>
        <a:bodyPr/>
        <a:lstStyle/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576724DE-3A76-4442-8589-EAF78843643C}" type="parTrans" cxnId="{8295CBC8-5EDF-4995-ACA6-5E733E4B8539}">
      <dgm:prSet/>
      <dgm:spPr/>
      <dgm:t>
        <a:bodyPr/>
        <a:lstStyle/>
        <a:p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1A6A905A-06E2-456B-A904-27170AA476E2}" type="sibTrans" cxnId="{8295CBC8-5EDF-4995-ACA6-5E733E4B8539}">
      <dgm:prSet/>
      <dgm:spPr/>
      <dgm:t>
        <a:bodyPr/>
        <a:lstStyle/>
        <a:p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647426A5-4059-4724-BEAC-88D1B05B9E38}">
      <dgm:prSet phldrT="[Текст]" custT="1"/>
      <dgm:spPr/>
      <dgm:t>
        <a:bodyPr/>
        <a:lstStyle/>
        <a:p>
          <a:r>
            <a:rPr kumimoji="0" lang="ru-RU" sz="1050" b="1" i="0" u="none" strike="noStrike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переход на модель тематических кластеров методической работы</a:t>
          </a:r>
          <a:endParaRPr lang="ru-RU" sz="1050" b="1" dirty="0">
            <a:latin typeface="Times New Roman" pitchFamily="18" charset="0"/>
            <a:cs typeface="Times New Roman" pitchFamily="18" charset="0"/>
          </a:endParaRPr>
        </a:p>
      </dgm:t>
    </dgm:pt>
    <dgm:pt modelId="{0D0E0828-E887-446F-93C1-ADEB58E60D30}" type="parTrans" cxnId="{F00778C3-8BBC-403D-B5A3-F66B25FD8107}">
      <dgm:prSet/>
      <dgm:spPr/>
      <dgm:t>
        <a:bodyPr/>
        <a:lstStyle/>
        <a:p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B1FCCA9D-0979-4745-B6AB-9B64FE2DE7FD}" type="sibTrans" cxnId="{F00778C3-8BBC-403D-B5A3-F66B25FD8107}">
      <dgm:prSet/>
      <dgm:spPr/>
      <dgm:t>
        <a:bodyPr/>
        <a:lstStyle/>
        <a:p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36EECE0E-7BAC-4371-87AA-8FD659BC4C38}">
      <dgm:prSet custT="1"/>
      <dgm:spPr/>
      <dgm:t>
        <a:bodyPr/>
        <a:lstStyle/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BA49514A-223E-4F2B-91EC-28E4EFD34E2E}" type="parTrans" cxnId="{6D721656-7824-4862-B921-D37BD0C79028}">
      <dgm:prSet/>
      <dgm:spPr/>
      <dgm:t>
        <a:bodyPr/>
        <a:lstStyle/>
        <a:p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09032B51-C838-4070-BDE5-AE3716EEB2C4}" type="sibTrans" cxnId="{6D721656-7824-4862-B921-D37BD0C79028}">
      <dgm:prSet/>
      <dgm:spPr/>
      <dgm:t>
        <a:bodyPr/>
        <a:lstStyle/>
        <a:p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6175208C-58B7-4F85-97F0-E6615C619CCF}">
      <dgm:prSet custT="1"/>
      <dgm:spPr/>
      <dgm:t>
        <a:bodyPr/>
        <a:lstStyle/>
        <a:p>
          <a:pPr rtl="0"/>
          <a:r>
            <a:rPr kumimoji="0" lang="ru-RU" sz="1050" b="1" i="0" u="none" strike="noStrike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навигация педагогов в муниципальной  структуре </a:t>
          </a:r>
          <a:endParaRPr lang="ru-RU" sz="1050" b="1" dirty="0">
            <a:latin typeface="Times New Roman" pitchFamily="18" charset="0"/>
            <a:cs typeface="Times New Roman" pitchFamily="18" charset="0"/>
          </a:endParaRPr>
        </a:p>
      </dgm:t>
    </dgm:pt>
    <dgm:pt modelId="{292737AD-47B4-46D9-8048-4AA6976A3ED2}" type="parTrans" cxnId="{608BBB59-D825-4E45-A542-CDB1F8EADE79}">
      <dgm:prSet/>
      <dgm:spPr/>
      <dgm:t>
        <a:bodyPr/>
        <a:lstStyle/>
        <a:p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C318EDAB-F857-44C5-956E-91E1D4F3881F}" type="sibTrans" cxnId="{608BBB59-D825-4E45-A542-CDB1F8EADE79}">
      <dgm:prSet/>
      <dgm:spPr/>
      <dgm:t>
        <a:bodyPr/>
        <a:lstStyle/>
        <a:p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93932329-DA7D-4CFA-9A8A-032CA49A5647}" type="pres">
      <dgm:prSet presAssocID="{34E1FF7C-64E8-43F2-99BA-9AD8EE3FE7E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D78C3F-2B4F-4EB8-A75E-6BFE82D0ABC6}" type="pres">
      <dgm:prSet presAssocID="{FDF237BB-AAD3-4D78-894E-A49BEEDFDBEC}" presName="composite" presStyleCnt="0"/>
      <dgm:spPr/>
      <dgm:t>
        <a:bodyPr/>
        <a:lstStyle/>
        <a:p>
          <a:endParaRPr lang="ru-RU"/>
        </a:p>
      </dgm:t>
    </dgm:pt>
    <dgm:pt modelId="{BAEB00F3-4BF1-477D-A1B7-A03F5A719D82}" type="pres">
      <dgm:prSet presAssocID="{FDF237BB-AAD3-4D78-894E-A49BEEDFDBE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20080F-C14D-465B-8023-57A2B02A6193}" type="pres">
      <dgm:prSet presAssocID="{FDF237BB-AAD3-4D78-894E-A49BEEDFDBE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44498-52EF-4B2D-9824-BC894A5EFB15}" type="pres">
      <dgm:prSet presAssocID="{8734259A-52A9-4356-AF87-B175F35BFEC3}" presName="sp" presStyleCnt="0"/>
      <dgm:spPr/>
      <dgm:t>
        <a:bodyPr/>
        <a:lstStyle/>
        <a:p>
          <a:endParaRPr lang="ru-RU"/>
        </a:p>
      </dgm:t>
    </dgm:pt>
    <dgm:pt modelId="{3C5CB73C-EDA0-4C8D-803C-26364236F92F}" type="pres">
      <dgm:prSet presAssocID="{E32DB871-18AD-4692-8260-C26B799ABE4C}" presName="composite" presStyleCnt="0"/>
      <dgm:spPr/>
      <dgm:t>
        <a:bodyPr/>
        <a:lstStyle/>
        <a:p>
          <a:endParaRPr lang="ru-RU"/>
        </a:p>
      </dgm:t>
    </dgm:pt>
    <dgm:pt modelId="{24029520-C64F-474A-8B11-6595C46DFDFA}" type="pres">
      <dgm:prSet presAssocID="{E32DB871-18AD-4692-8260-C26B799ABE4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9882E-F18A-43B1-ACCB-C4C3AC7B1B73}" type="pres">
      <dgm:prSet presAssocID="{E32DB871-18AD-4692-8260-C26B799ABE4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5F48A-51CA-4DF1-B1A6-8752503BEF7D}" type="pres">
      <dgm:prSet presAssocID="{EDBD1EA0-4F80-4454-8FE9-23E378AD6433}" presName="sp" presStyleCnt="0"/>
      <dgm:spPr/>
      <dgm:t>
        <a:bodyPr/>
        <a:lstStyle/>
        <a:p>
          <a:endParaRPr lang="ru-RU"/>
        </a:p>
      </dgm:t>
    </dgm:pt>
    <dgm:pt modelId="{FD25802A-408D-4198-9E48-1B593FC959C5}" type="pres">
      <dgm:prSet presAssocID="{B8F6600A-9CE2-40E3-89C3-09D28A0DA1F3}" presName="composite" presStyleCnt="0"/>
      <dgm:spPr/>
      <dgm:t>
        <a:bodyPr/>
        <a:lstStyle/>
        <a:p>
          <a:endParaRPr lang="ru-RU"/>
        </a:p>
      </dgm:t>
    </dgm:pt>
    <dgm:pt modelId="{B2753BAA-98B4-4140-9064-B87B7BDCE839}" type="pres">
      <dgm:prSet presAssocID="{B8F6600A-9CE2-40E3-89C3-09D28A0DA1F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74898-6ADF-4D25-9047-A0812278A5E4}" type="pres">
      <dgm:prSet presAssocID="{B8F6600A-9CE2-40E3-89C3-09D28A0DA1F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77C1F0-0884-4D72-86D5-F02133623045}" type="pres">
      <dgm:prSet presAssocID="{1A6A905A-06E2-456B-A904-27170AA476E2}" presName="sp" presStyleCnt="0"/>
      <dgm:spPr/>
      <dgm:t>
        <a:bodyPr/>
        <a:lstStyle/>
        <a:p>
          <a:endParaRPr lang="ru-RU"/>
        </a:p>
      </dgm:t>
    </dgm:pt>
    <dgm:pt modelId="{A8E01B19-9872-4B65-8C67-C1AD3AD884CC}" type="pres">
      <dgm:prSet presAssocID="{36EECE0E-7BAC-4371-87AA-8FD659BC4C38}" presName="composite" presStyleCnt="0"/>
      <dgm:spPr/>
      <dgm:t>
        <a:bodyPr/>
        <a:lstStyle/>
        <a:p>
          <a:endParaRPr lang="ru-RU"/>
        </a:p>
      </dgm:t>
    </dgm:pt>
    <dgm:pt modelId="{6DB4DFE7-4024-414B-B21D-9C4F691ECF1B}" type="pres">
      <dgm:prSet presAssocID="{36EECE0E-7BAC-4371-87AA-8FD659BC4C3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14238-AA4D-47FB-89EC-0C260757F5AE}" type="pres">
      <dgm:prSet presAssocID="{36EECE0E-7BAC-4371-87AA-8FD659BC4C3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721656-7824-4862-B921-D37BD0C79028}" srcId="{34E1FF7C-64E8-43F2-99BA-9AD8EE3FE7EB}" destId="{36EECE0E-7BAC-4371-87AA-8FD659BC4C38}" srcOrd="3" destOrd="0" parTransId="{BA49514A-223E-4F2B-91EC-28E4EFD34E2E}" sibTransId="{09032B51-C838-4070-BDE5-AE3716EEB2C4}"/>
    <dgm:cxn modelId="{6C5388DB-906F-4825-B714-6DE835B3A71B}" type="presOf" srcId="{B8F6600A-9CE2-40E3-89C3-09D28A0DA1F3}" destId="{B2753BAA-98B4-4140-9064-B87B7BDCE839}" srcOrd="0" destOrd="0" presId="urn:microsoft.com/office/officeart/2005/8/layout/chevron2"/>
    <dgm:cxn modelId="{516EB958-7E00-4314-9E9C-392CC62108ED}" type="presOf" srcId="{04C1D40A-0C52-44BB-B4F4-B8E6C3442ECC}" destId="{8520080F-C14D-465B-8023-57A2B02A6193}" srcOrd="0" destOrd="0" presId="urn:microsoft.com/office/officeart/2005/8/layout/chevron2"/>
    <dgm:cxn modelId="{5647B22C-A6DC-482E-B65E-B35D530127E8}" type="presOf" srcId="{36EECE0E-7BAC-4371-87AA-8FD659BC4C38}" destId="{6DB4DFE7-4024-414B-B21D-9C4F691ECF1B}" srcOrd="0" destOrd="0" presId="urn:microsoft.com/office/officeart/2005/8/layout/chevron2"/>
    <dgm:cxn modelId="{3074F54A-6474-4508-9841-6E23010B1C4A}" type="presOf" srcId="{FDF237BB-AAD3-4D78-894E-A49BEEDFDBEC}" destId="{BAEB00F3-4BF1-477D-A1B7-A03F5A719D82}" srcOrd="0" destOrd="0" presId="urn:microsoft.com/office/officeart/2005/8/layout/chevron2"/>
    <dgm:cxn modelId="{608BBB59-D825-4E45-A542-CDB1F8EADE79}" srcId="{36EECE0E-7BAC-4371-87AA-8FD659BC4C38}" destId="{6175208C-58B7-4F85-97F0-E6615C619CCF}" srcOrd="0" destOrd="0" parTransId="{292737AD-47B4-46D9-8048-4AA6976A3ED2}" sibTransId="{C318EDAB-F857-44C5-956E-91E1D4F3881F}"/>
    <dgm:cxn modelId="{96E4B875-D704-472D-A00E-A641E559332C}" srcId="{34E1FF7C-64E8-43F2-99BA-9AD8EE3FE7EB}" destId="{FDF237BB-AAD3-4D78-894E-A49BEEDFDBEC}" srcOrd="0" destOrd="0" parTransId="{AE1BC54B-AE12-44F4-A3CD-22DAEE114BFC}" sibTransId="{8734259A-52A9-4356-AF87-B175F35BFEC3}"/>
    <dgm:cxn modelId="{1E52ACEA-CE72-4B12-B09D-30868639B5D9}" type="presOf" srcId="{E32DB871-18AD-4692-8260-C26B799ABE4C}" destId="{24029520-C64F-474A-8B11-6595C46DFDFA}" srcOrd="0" destOrd="0" presId="urn:microsoft.com/office/officeart/2005/8/layout/chevron2"/>
    <dgm:cxn modelId="{79689A04-E45C-4807-8372-8A72AB61A4A6}" srcId="{E32DB871-18AD-4692-8260-C26B799ABE4C}" destId="{B198083B-5D79-4576-9D01-892ED84973F7}" srcOrd="0" destOrd="0" parTransId="{714EEAC4-9A00-4A8F-9147-C497F99A6ACD}" sibTransId="{68EB07C3-0391-4511-84B9-3A59D671A401}"/>
    <dgm:cxn modelId="{8295CBC8-5EDF-4995-ACA6-5E733E4B8539}" srcId="{34E1FF7C-64E8-43F2-99BA-9AD8EE3FE7EB}" destId="{B8F6600A-9CE2-40E3-89C3-09D28A0DA1F3}" srcOrd="2" destOrd="0" parTransId="{576724DE-3A76-4442-8589-EAF78843643C}" sibTransId="{1A6A905A-06E2-456B-A904-27170AA476E2}"/>
    <dgm:cxn modelId="{3246CD37-6399-4FD8-869C-AA56D3741009}" type="presOf" srcId="{B198083B-5D79-4576-9D01-892ED84973F7}" destId="{EFE9882E-F18A-43B1-ACCB-C4C3AC7B1B73}" srcOrd="0" destOrd="0" presId="urn:microsoft.com/office/officeart/2005/8/layout/chevron2"/>
    <dgm:cxn modelId="{6D914EDF-356C-4E5E-A5EF-FBC9D17C2453}" srcId="{34E1FF7C-64E8-43F2-99BA-9AD8EE3FE7EB}" destId="{E32DB871-18AD-4692-8260-C26B799ABE4C}" srcOrd="1" destOrd="0" parTransId="{3F348991-8F76-4DD2-85BE-B3A945B8524B}" sibTransId="{EDBD1EA0-4F80-4454-8FE9-23E378AD6433}"/>
    <dgm:cxn modelId="{E79E2531-0230-4F74-BBB9-DE7C66211175}" type="presOf" srcId="{34E1FF7C-64E8-43F2-99BA-9AD8EE3FE7EB}" destId="{93932329-DA7D-4CFA-9A8A-032CA49A5647}" srcOrd="0" destOrd="0" presId="urn:microsoft.com/office/officeart/2005/8/layout/chevron2"/>
    <dgm:cxn modelId="{F00778C3-8BBC-403D-B5A3-F66B25FD8107}" srcId="{B8F6600A-9CE2-40E3-89C3-09D28A0DA1F3}" destId="{647426A5-4059-4724-BEAC-88D1B05B9E38}" srcOrd="0" destOrd="0" parTransId="{0D0E0828-E887-446F-93C1-ADEB58E60D30}" sibTransId="{B1FCCA9D-0979-4745-B6AB-9B64FE2DE7FD}"/>
    <dgm:cxn modelId="{1393A5E9-3EFB-415E-9519-F24BAEDC7B6F}" type="presOf" srcId="{647426A5-4059-4724-BEAC-88D1B05B9E38}" destId="{85F74898-6ADF-4D25-9047-A0812278A5E4}" srcOrd="0" destOrd="0" presId="urn:microsoft.com/office/officeart/2005/8/layout/chevron2"/>
    <dgm:cxn modelId="{94DAD7A4-E445-40F5-81BB-BFD6D7A01E1B}" srcId="{FDF237BB-AAD3-4D78-894E-A49BEEDFDBEC}" destId="{04C1D40A-0C52-44BB-B4F4-B8E6C3442ECC}" srcOrd="0" destOrd="0" parTransId="{309A4316-D99E-472A-8CB0-C3FC053AEF8C}" sibTransId="{3EA54A46-D542-4FD8-A092-1C6E9F13C82C}"/>
    <dgm:cxn modelId="{97DB7774-F850-4F26-80C8-CD1775585A08}" type="presOf" srcId="{6175208C-58B7-4F85-97F0-E6615C619CCF}" destId="{A8A14238-AA4D-47FB-89EC-0C260757F5AE}" srcOrd="0" destOrd="0" presId="urn:microsoft.com/office/officeart/2005/8/layout/chevron2"/>
    <dgm:cxn modelId="{12F9E918-9B45-4A8F-88CF-CD35FBE3ED31}" type="presParOf" srcId="{93932329-DA7D-4CFA-9A8A-032CA49A5647}" destId="{4DD78C3F-2B4F-4EB8-A75E-6BFE82D0ABC6}" srcOrd="0" destOrd="0" presId="urn:microsoft.com/office/officeart/2005/8/layout/chevron2"/>
    <dgm:cxn modelId="{772A4235-8959-4D8B-8474-97C92E9017E9}" type="presParOf" srcId="{4DD78C3F-2B4F-4EB8-A75E-6BFE82D0ABC6}" destId="{BAEB00F3-4BF1-477D-A1B7-A03F5A719D82}" srcOrd="0" destOrd="0" presId="urn:microsoft.com/office/officeart/2005/8/layout/chevron2"/>
    <dgm:cxn modelId="{D7D26CB6-9AF6-400E-A5C2-5AB386778AE0}" type="presParOf" srcId="{4DD78C3F-2B4F-4EB8-A75E-6BFE82D0ABC6}" destId="{8520080F-C14D-465B-8023-57A2B02A6193}" srcOrd="1" destOrd="0" presId="urn:microsoft.com/office/officeart/2005/8/layout/chevron2"/>
    <dgm:cxn modelId="{18D4E6A1-EF3B-4F08-AE34-DBFCE8D2DAC3}" type="presParOf" srcId="{93932329-DA7D-4CFA-9A8A-032CA49A5647}" destId="{5DF44498-52EF-4B2D-9824-BC894A5EFB15}" srcOrd="1" destOrd="0" presId="urn:microsoft.com/office/officeart/2005/8/layout/chevron2"/>
    <dgm:cxn modelId="{92651E94-2129-4397-9480-09C67490BF7E}" type="presParOf" srcId="{93932329-DA7D-4CFA-9A8A-032CA49A5647}" destId="{3C5CB73C-EDA0-4C8D-803C-26364236F92F}" srcOrd="2" destOrd="0" presId="urn:microsoft.com/office/officeart/2005/8/layout/chevron2"/>
    <dgm:cxn modelId="{0D6DE1C6-FC89-4CF7-B834-CF2B4105DCC3}" type="presParOf" srcId="{3C5CB73C-EDA0-4C8D-803C-26364236F92F}" destId="{24029520-C64F-474A-8B11-6595C46DFDFA}" srcOrd="0" destOrd="0" presId="urn:microsoft.com/office/officeart/2005/8/layout/chevron2"/>
    <dgm:cxn modelId="{E5967655-ACF0-4706-808A-85148C1DDA3A}" type="presParOf" srcId="{3C5CB73C-EDA0-4C8D-803C-26364236F92F}" destId="{EFE9882E-F18A-43B1-ACCB-C4C3AC7B1B73}" srcOrd="1" destOrd="0" presId="urn:microsoft.com/office/officeart/2005/8/layout/chevron2"/>
    <dgm:cxn modelId="{7EDB65D5-1321-4D16-8A94-5738F6422267}" type="presParOf" srcId="{93932329-DA7D-4CFA-9A8A-032CA49A5647}" destId="{0055F48A-51CA-4DF1-B1A6-8752503BEF7D}" srcOrd="3" destOrd="0" presId="urn:microsoft.com/office/officeart/2005/8/layout/chevron2"/>
    <dgm:cxn modelId="{E86798FA-8FE8-4C01-B88B-8CB4CCA6BBF3}" type="presParOf" srcId="{93932329-DA7D-4CFA-9A8A-032CA49A5647}" destId="{FD25802A-408D-4198-9E48-1B593FC959C5}" srcOrd="4" destOrd="0" presId="urn:microsoft.com/office/officeart/2005/8/layout/chevron2"/>
    <dgm:cxn modelId="{F7B3A42C-6016-49CA-B0C1-E9697BF370CB}" type="presParOf" srcId="{FD25802A-408D-4198-9E48-1B593FC959C5}" destId="{B2753BAA-98B4-4140-9064-B87B7BDCE839}" srcOrd="0" destOrd="0" presId="urn:microsoft.com/office/officeart/2005/8/layout/chevron2"/>
    <dgm:cxn modelId="{57259AC3-8A5A-4A21-ABCC-E6DB43898ACB}" type="presParOf" srcId="{FD25802A-408D-4198-9E48-1B593FC959C5}" destId="{85F74898-6ADF-4D25-9047-A0812278A5E4}" srcOrd="1" destOrd="0" presId="urn:microsoft.com/office/officeart/2005/8/layout/chevron2"/>
    <dgm:cxn modelId="{825F1DC8-E92D-4D5D-99B0-2576068F5F23}" type="presParOf" srcId="{93932329-DA7D-4CFA-9A8A-032CA49A5647}" destId="{8A77C1F0-0884-4D72-86D5-F02133623045}" srcOrd="5" destOrd="0" presId="urn:microsoft.com/office/officeart/2005/8/layout/chevron2"/>
    <dgm:cxn modelId="{D5D16089-7B63-48B9-9C28-2253774D73ED}" type="presParOf" srcId="{93932329-DA7D-4CFA-9A8A-032CA49A5647}" destId="{A8E01B19-9872-4B65-8C67-C1AD3AD884CC}" srcOrd="6" destOrd="0" presId="urn:microsoft.com/office/officeart/2005/8/layout/chevron2"/>
    <dgm:cxn modelId="{A5CF7926-263C-4CF8-99B9-B8C45E01A26A}" type="presParOf" srcId="{A8E01B19-9872-4B65-8C67-C1AD3AD884CC}" destId="{6DB4DFE7-4024-414B-B21D-9C4F691ECF1B}" srcOrd="0" destOrd="0" presId="urn:microsoft.com/office/officeart/2005/8/layout/chevron2"/>
    <dgm:cxn modelId="{CB1CD5E4-66EC-4B75-8520-811AD81DFA09}" type="presParOf" srcId="{A8E01B19-9872-4B65-8C67-C1AD3AD884CC}" destId="{A8A14238-AA4D-47FB-89EC-0C260757F5AE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CB9C66-F25E-41DB-AE23-EA8DF79C7712}">
      <dsp:nvSpPr>
        <dsp:cNvPr id="0" name=""/>
        <dsp:cNvSpPr/>
      </dsp:nvSpPr>
      <dsp:spPr>
        <a:xfrm>
          <a:off x="1335" y="913980"/>
          <a:ext cx="3100329" cy="8304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Проект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«Методический абонемент»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35" y="913980"/>
        <a:ext cx="3100329" cy="830442"/>
      </dsp:txXfrm>
    </dsp:sp>
    <dsp:sp modelId="{B28F0E4F-BCE4-431E-8DAB-A33EC7DC13BB}">
      <dsp:nvSpPr>
        <dsp:cNvPr id="0" name=""/>
        <dsp:cNvSpPr/>
      </dsp:nvSpPr>
      <dsp:spPr>
        <a:xfrm>
          <a:off x="311368" y="1744423"/>
          <a:ext cx="310032" cy="724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767"/>
              </a:lnTo>
              <a:lnTo>
                <a:pt x="310032" y="7247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EF56C-1B67-4C9F-9DA9-6BABD8DED4BF}">
      <dsp:nvSpPr>
        <dsp:cNvPr id="0" name=""/>
        <dsp:cNvSpPr/>
      </dsp:nvSpPr>
      <dsp:spPr>
        <a:xfrm>
          <a:off x="621401" y="1986044"/>
          <a:ext cx="3628015" cy="966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Определение проблемных зон, точки роста и выстраивание маршрута развития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для коллектива ОО в целом и каждого педагогического работника в частности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1401" y="1986044"/>
        <a:ext cx="3628015" cy="966291"/>
      </dsp:txXfrm>
    </dsp:sp>
    <dsp:sp modelId="{B54B623C-0B79-47A6-A170-86F701AF5561}">
      <dsp:nvSpPr>
        <dsp:cNvPr id="0" name=""/>
        <dsp:cNvSpPr/>
      </dsp:nvSpPr>
      <dsp:spPr>
        <a:xfrm>
          <a:off x="311368" y="1744423"/>
          <a:ext cx="310032" cy="1932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2776"/>
              </a:lnTo>
              <a:lnTo>
                <a:pt x="310032" y="1932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139420-CA8D-4712-AAE2-3778CE914222}">
      <dsp:nvSpPr>
        <dsp:cNvPr id="0" name=""/>
        <dsp:cNvSpPr/>
      </dsp:nvSpPr>
      <dsp:spPr>
        <a:xfrm>
          <a:off x="621401" y="3193957"/>
          <a:ext cx="3652045" cy="966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Участие в КПК по модулям: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«Предметная компетентность», «Методическая компетентность (качество урока)», «Оценочная деятельность педагога».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1401" y="3193957"/>
        <a:ext cx="3652045" cy="966485"/>
      </dsp:txXfrm>
    </dsp:sp>
    <dsp:sp modelId="{6B0CE8B5-AA6F-41C6-9857-E89305583F05}">
      <dsp:nvSpPr>
        <dsp:cNvPr id="0" name=""/>
        <dsp:cNvSpPr/>
      </dsp:nvSpPr>
      <dsp:spPr>
        <a:xfrm>
          <a:off x="4143934" y="913980"/>
          <a:ext cx="3063777" cy="760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Проект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«Умные каникулы»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43934" y="913980"/>
        <a:ext cx="3063777" cy="760411"/>
      </dsp:txXfrm>
    </dsp:sp>
    <dsp:sp modelId="{C7AC02E1-ABAD-4705-90EC-6741B4438A7E}">
      <dsp:nvSpPr>
        <dsp:cNvPr id="0" name=""/>
        <dsp:cNvSpPr/>
      </dsp:nvSpPr>
      <dsp:spPr>
        <a:xfrm>
          <a:off x="4450311" y="1674391"/>
          <a:ext cx="306377" cy="450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570"/>
              </a:lnTo>
              <a:lnTo>
                <a:pt x="306377" y="4505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2587A-557A-41E7-9545-AFECC68BCD2E}">
      <dsp:nvSpPr>
        <dsp:cNvPr id="0" name=""/>
        <dsp:cNvSpPr/>
      </dsp:nvSpPr>
      <dsp:spPr>
        <a:xfrm>
          <a:off x="4756689" y="1916012"/>
          <a:ext cx="3975764" cy="417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Практические занятия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56689" y="1916012"/>
        <a:ext cx="3975764" cy="417898"/>
      </dsp:txXfrm>
    </dsp:sp>
    <dsp:sp modelId="{E5DD6D3D-E313-4317-A774-988215D0B25A}">
      <dsp:nvSpPr>
        <dsp:cNvPr id="0" name=""/>
        <dsp:cNvSpPr/>
      </dsp:nvSpPr>
      <dsp:spPr>
        <a:xfrm>
          <a:off x="4450311" y="1674391"/>
          <a:ext cx="306377" cy="1318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725"/>
              </a:lnTo>
              <a:lnTo>
                <a:pt x="306377" y="13187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42E0A8-209B-4070-9A72-946AB4C3A353}">
      <dsp:nvSpPr>
        <dsp:cNvPr id="0" name=""/>
        <dsp:cNvSpPr/>
      </dsp:nvSpPr>
      <dsp:spPr>
        <a:xfrm>
          <a:off x="4756689" y="2575532"/>
          <a:ext cx="4000212" cy="835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Психологический консалтинг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для молодых специалистов школ, включая ОО с низкими образовательными результатам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56689" y="2575532"/>
        <a:ext cx="4000212" cy="835168"/>
      </dsp:txXfrm>
    </dsp:sp>
    <dsp:sp modelId="{E93D5629-3FBF-45C5-83C7-2DF3A61BBCF9}">
      <dsp:nvSpPr>
        <dsp:cNvPr id="0" name=""/>
        <dsp:cNvSpPr/>
      </dsp:nvSpPr>
      <dsp:spPr>
        <a:xfrm>
          <a:off x="4450311" y="1674391"/>
          <a:ext cx="306377" cy="2337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7985"/>
              </a:lnTo>
              <a:lnTo>
                <a:pt x="306377" y="23379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A330A4-3FB9-4141-91AB-51A578D53A01}">
      <dsp:nvSpPr>
        <dsp:cNvPr id="0" name=""/>
        <dsp:cNvSpPr/>
      </dsp:nvSpPr>
      <dsp:spPr>
        <a:xfrm>
          <a:off x="4756689" y="3652322"/>
          <a:ext cx="3968480" cy="720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Тренинг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по вопросам мотивации личностного и профессионального развития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56689" y="3652322"/>
        <a:ext cx="3968480" cy="7201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EB00F3-4BF1-477D-A1B7-A03F5A719D82}">
      <dsp:nvSpPr>
        <dsp:cNvPr id="0" name=""/>
        <dsp:cNvSpPr/>
      </dsp:nvSpPr>
      <dsp:spPr>
        <a:xfrm rot="5400000">
          <a:off x="-99362" y="101039"/>
          <a:ext cx="662417" cy="46369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9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99362" y="101039"/>
        <a:ext cx="662417" cy="463692"/>
      </dsp:txXfrm>
    </dsp:sp>
    <dsp:sp modelId="{8520080F-C14D-465B-8023-57A2B02A6193}">
      <dsp:nvSpPr>
        <dsp:cNvPr id="0" name=""/>
        <dsp:cNvSpPr/>
      </dsp:nvSpPr>
      <dsp:spPr>
        <a:xfrm rot="5400000">
          <a:off x="1952704" y="-1487335"/>
          <a:ext cx="430571" cy="3408595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управление проектными группами в условиях открытых кластеров и сетевых объединений</a:t>
          </a:r>
          <a:endParaRPr lang="ru-RU" sz="1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1952704" y="-1487335"/>
        <a:ext cx="430571" cy="3408595"/>
      </dsp:txXfrm>
    </dsp:sp>
    <dsp:sp modelId="{24029520-C64F-474A-8B11-6595C46DFDFA}">
      <dsp:nvSpPr>
        <dsp:cNvPr id="0" name=""/>
        <dsp:cNvSpPr/>
      </dsp:nvSpPr>
      <dsp:spPr>
        <a:xfrm rot="5400000">
          <a:off x="-99362" y="599195"/>
          <a:ext cx="662417" cy="46369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9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99362" y="599195"/>
        <a:ext cx="662417" cy="463692"/>
      </dsp:txXfrm>
    </dsp:sp>
    <dsp:sp modelId="{EFE9882E-F18A-43B1-ACCB-C4C3AC7B1B73}">
      <dsp:nvSpPr>
        <dsp:cNvPr id="0" name=""/>
        <dsp:cNvSpPr/>
      </dsp:nvSpPr>
      <dsp:spPr>
        <a:xfrm rot="5400000">
          <a:off x="1952704" y="-989179"/>
          <a:ext cx="430571" cy="3408595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050" b="1" i="0" u="none" strike="noStrike" kern="1200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выявление дефицитов педагогических и руководящих работников</a:t>
          </a:r>
          <a:endParaRPr lang="ru-RU" sz="105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1952704" y="-989179"/>
        <a:ext cx="430571" cy="3408595"/>
      </dsp:txXfrm>
    </dsp:sp>
    <dsp:sp modelId="{B2753BAA-98B4-4140-9064-B87B7BDCE839}">
      <dsp:nvSpPr>
        <dsp:cNvPr id="0" name=""/>
        <dsp:cNvSpPr/>
      </dsp:nvSpPr>
      <dsp:spPr>
        <a:xfrm rot="5400000">
          <a:off x="-99362" y="1097351"/>
          <a:ext cx="662417" cy="46369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9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99362" y="1097351"/>
        <a:ext cx="662417" cy="463692"/>
      </dsp:txXfrm>
    </dsp:sp>
    <dsp:sp modelId="{85F74898-6ADF-4D25-9047-A0812278A5E4}">
      <dsp:nvSpPr>
        <dsp:cNvPr id="0" name=""/>
        <dsp:cNvSpPr/>
      </dsp:nvSpPr>
      <dsp:spPr>
        <a:xfrm rot="5400000">
          <a:off x="1952704" y="-491022"/>
          <a:ext cx="430571" cy="3408595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050" b="1" i="0" u="none" strike="noStrike" kern="1200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переход на модель тематических кластеров методической работы</a:t>
          </a:r>
          <a:endParaRPr lang="ru-RU" sz="105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1952704" y="-491022"/>
        <a:ext cx="430571" cy="3408595"/>
      </dsp:txXfrm>
    </dsp:sp>
    <dsp:sp modelId="{6DB4DFE7-4024-414B-B21D-9C4F691ECF1B}">
      <dsp:nvSpPr>
        <dsp:cNvPr id="0" name=""/>
        <dsp:cNvSpPr/>
      </dsp:nvSpPr>
      <dsp:spPr>
        <a:xfrm rot="5400000">
          <a:off x="-99362" y="1595508"/>
          <a:ext cx="662417" cy="46369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9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99362" y="1595508"/>
        <a:ext cx="662417" cy="463692"/>
      </dsp:txXfrm>
    </dsp:sp>
    <dsp:sp modelId="{A8A14238-AA4D-47FB-89EC-0C260757F5AE}">
      <dsp:nvSpPr>
        <dsp:cNvPr id="0" name=""/>
        <dsp:cNvSpPr/>
      </dsp:nvSpPr>
      <dsp:spPr>
        <a:xfrm rot="5400000">
          <a:off x="1952704" y="7133"/>
          <a:ext cx="430571" cy="3408595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667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050" b="1" i="0" u="none" strike="noStrike" kern="1200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навигация педагогов в муниципальной  структуре </a:t>
          </a:r>
          <a:endParaRPr lang="ru-RU" sz="105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1952704" y="7133"/>
        <a:ext cx="430571" cy="3408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E48D3-D8A1-4F5D-BE65-77CD6645F46A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05D81-E6EB-4D5F-891D-1AC6B87556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05D81-E6EB-4D5F-891D-1AC6B87556F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y-cro.ru/2023/3_kvartal/prikaz_uo_620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y-cro.ru/index/kip_transformacija_sistemy_metodicheskoj_raboty/0-5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y-cro.ru/2023/kip/realizacija_proekta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y-cro.ru/2023/kip/nastavnichestvo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USER\Downloads\1618904133_16-phonoteka_org-p-fon-dlya-prezentatsii-delovoi-stil-ramka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780929"/>
            <a:ext cx="7772400" cy="864096"/>
          </a:xfrm>
        </p:spPr>
        <p:txBody>
          <a:bodyPr>
            <a:noAutofit/>
          </a:bodyPr>
          <a:lstStyle/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Трансформация системы методической работы на муниципальном уровне:</a:t>
            </a:r>
            <a:br>
              <a:rPr lang="ru-RU" sz="2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эффективные </a:t>
            </a:r>
            <a:br>
              <a:rPr lang="ru-RU" sz="2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механизмы и траектории развития</a:t>
            </a:r>
            <a:br>
              <a:rPr lang="ru-RU" sz="2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МКУ «Центр развития образования и оценки качества»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г.Армавир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14282" y="5733256"/>
            <a:ext cx="7758122" cy="112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Директор МКУ «Центр развития образования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 оценки качества»  МО город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Армавир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Мартынова Ольга Викторовна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428992" y="0"/>
            <a:ext cx="5072066" cy="500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Отчет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краевой инновационной площадки за 2023 год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USER\Downloads\1618904133_16-phonoteka_org-p-fon-dlya-prezentatsii-delovoi-stil-ramka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0"/>
            <a:ext cx="5800708" cy="10715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Трансляция опыта в 2023 году</a:t>
            </a:r>
            <a:endParaRPr lang="ru-RU" sz="28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340769"/>
          <a:ext cx="8424936" cy="3364992"/>
        </p:xfrm>
        <a:graphic>
          <a:graphicData uri="http://schemas.openxmlformats.org/drawingml/2006/table">
            <a:tbl>
              <a:tblPr/>
              <a:tblGrid>
                <a:gridCol w="2063751"/>
                <a:gridCol w="1209694"/>
                <a:gridCol w="2699694"/>
                <a:gridCol w="2451797"/>
              </a:tblGrid>
              <a:tr h="2808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Августовское совещание научно-педагогической общественности</a:t>
                      </a:r>
                      <a:r>
                        <a:rPr lang="ru-RU" sz="12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«Образовательный суверенитет: от государственной стратегии – к педагогической практике»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Август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Представлен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управленческий муниципальный механизм по сопровождению формирования  единого образовательного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и методического пространства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 2023-2024 учебном году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Приказ УО г.Армавира от 28 августа 2023 года № 620 «Об утверждении и  реализации методических рекомендаций МКУ «Центр развития образования и оценки качества» по проведению в общеобразовательных организациях заседания августовского педагогического совета 2023 года «Образовательный суверенитет: от государственной стратегии – к педагогической практике».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3"/>
                        </a:rPr>
                        <a:t>http://my-cro.ru/2023/3_kvartal/prikaz_uo_620.pdf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USER\Downloads\1618904133_16-phonoteka_org-p-fon-dlya-prezentatsii-delovoi-stil-ramka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0"/>
            <a:ext cx="5800708" cy="10715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Трансляция опыта в 2023 году</a:t>
            </a:r>
            <a:endParaRPr lang="ru-RU" sz="28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340769"/>
          <a:ext cx="8424936" cy="2808312"/>
        </p:xfrm>
        <a:graphic>
          <a:graphicData uri="http://schemas.openxmlformats.org/drawingml/2006/table">
            <a:tbl>
              <a:tblPr/>
              <a:tblGrid>
                <a:gridCol w="2063751"/>
                <a:gridCol w="1209694"/>
                <a:gridCol w="2699694"/>
                <a:gridCol w="2451797"/>
              </a:tblGrid>
              <a:tr h="2808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Выступление директора МКУ «Центр развития образования  и оценки качества» О.В.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Мартыновой  в рамках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раевой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тематической  площадки 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августовского совещания научно-педагогической  общественности  Краснодарского края «Оценка качества образования»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Сентябрь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Представлен доклад «Стратегия качества: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ключевые механизмы и достижение результата в муниципальной системе образования»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Программа мероприятия: </a:t>
                      </a:r>
                      <a:r>
                        <a:rPr lang="en-US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https://iro23.ru/?page_id=48432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USER\Downloads\1618904133_16-phonoteka_org-p-fon-dlya-prezentatsii-delovoi-stil-ramka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0"/>
            <a:ext cx="5800708" cy="10715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Трансляция опыта в 2023 году</a:t>
            </a:r>
            <a:endParaRPr lang="ru-RU" sz="28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340769"/>
          <a:ext cx="8424936" cy="2808312"/>
        </p:xfrm>
        <a:graphic>
          <a:graphicData uri="http://schemas.openxmlformats.org/drawingml/2006/table">
            <a:tbl>
              <a:tblPr/>
              <a:tblGrid>
                <a:gridCol w="2063751"/>
                <a:gridCol w="1209694"/>
                <a:gridCol w="2699694"/>
                <a:gridCol w="2451797"/>
              </a:tblGrid>
              <a:tr h="2808312"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Стажировочная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площадка МКУ «Центр развития образования и оценки качества» г. Армавира 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руководителей ОО, специалистов УО,   ТМС </a:t>
                      </a:r>
                    </a:p>
                    <a:p>
                      <a:pPr algn="just"/>
                      <a:r>
                        <a:rPr lang="ru-RU" sz="12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Усть-Лабинского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района по теме «Стратегия качества: ключевые механизмы и достижение результата в муниципальной системе образования город Армавир»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 2023 года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Диссеминация опыта трансформации системы методической работы.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Презентация механизмов управления качеством методической работы в контексте развития единого образовательного пространства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 –релиз и материалы  мероприятия:</a:t>
                      </a: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http://my-cro.ru/index/kip_transformacija_sistemy_metodicheskoj_raboty/0-55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USER\Downloads\1618904133_16-phonoteka_org-p-fon-dlya-prezentatsii-delovoi-stil-ramka-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0"/>
            <a:ext cx="6758006" cy="1143000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Стратегия -2024.Модель </a:t>
            </a:r>
            <a:r>
              <a:rPr lang="ru-RU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br>
              <a:rPr lang="ru-RU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методиста </a:t>
            </a:r>
            <a:endParaRPr lang="ru-RU" sz="30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t="21528" r="3515" b="13194"/>
          <a:stretch>
            <a:fillRect/>
          </a:stretch>
        </p:blipFill>
        <p:spPr bwMode="auto">
          <a:xfrm>
            <a:off x="142844" y="1714488"/>
            <a:ext cx="8858279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1857356" y="1928802"/>
            <a:ext cx="1285884" cy="6429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Муниципальный методист 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организует  диагностику компетенций педагога</a:t>
            </a:r>
            <a:endParaRPr lang="ru-RU" sz="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57686" y="1714488"/>
            <a:ext cx="1285884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Муниципальный методист </a:t>
            </a:r>
            <a:r>
              <a:rPr lang="ru-RU" sz="8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+  завуч + МО + учитель-методист, учитель-наставник + учитель </a:t>
            </a:r>
          </a:p>
          <a:p>
            <a:pPr algn="ctr"/>
            <a:r>
              <a:rPr lang="ru-RU" sz="8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проектируют ИОМ</a:t>
            </a:r>
            <a:endParaRPr lang="ru-RU" sz="800" b="1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2357430"/>
            <a:ext cx="571504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000240"/>
            <a:ext cx="1214446" cy="7143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Муниципальный методист </a:t>
            </a:r>
            <a:r>
              <a:rPr lang="ru-RU" sz="8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совместно с ФМЦ Академии</a:t>
            </a:r>
          </a:p>
          <a:p>
            <a:pPr algn="ctr"/>
            <a:r>
              <a:rPr lang="ru-RU" sz="8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отбирают ресурсы и инструменты  в ИОМ</a:t>
            </a:r>
          </a:p>
          <a:p>
            <a:pPr algn="ctr"/>
            <a:endParaRPr lang="ru-RU" sz="3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57950" y="2857496"/>
            <a:ext cx="642942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86512" y="2500306"/>
            <a:ext cx="1214446" cy="5000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Муниципальный методист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организует повторную диагностику компетенций педагога </a:t>
            </a:r>
            <a:endParaRPr lang="ru-RU" sz="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71736" y="4357694"/>
            <a:ext cx="1428760" cy="7858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Учитель, муниципальный методист </a:t>
            </a:r>
            <a:r>
              <a:rPr lang="ru-RU" sz="8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и завуч установили взаимосвязь учебной </a:t>
            </a:r>
            <a:r>
              <a:rPr lang="ru-RU" sz="800" b="1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неуспешности</a:t>
            </a:r>
            <a:r>
              <a:rPr lang="ru-RU" sz="8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школьника и профессиональных дефицитов </a:t>
            </a:r>
          </a:p>
          <a:p>
            <a:pPr algn="ctr"/>
            <a:endParaRPr lang="ru-RU" sz="3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1" descr="C:\Users\USER\Downloads\1618904133_16-phonoteka_org-p-fon-dlya-prezentatsii-delovoi-stil-ramka-16.jpg"/>
          <p:cNvPicPr>
            <a:picLocks noChangeAspect="1" noChangeArrowheads="1"/>
          </p:cNvPicPr>
          <p:nvPr/>
        </p:nvPicPr>
        <p:blipFill>
          <a:blip r:embed="rId2" cstate="print"/>
          <a:srcRect b="17708"/>
          <a:stretch>
            <a:fillRect/>
          </a:stretch>
        </p:blipFill>
        <p:spPr bwMode="auto">
          <a:xfrm>
            <a:off x="1" y="0"/>
            <a:ext cx="9144000" cy="56435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14290"/>
            <a:ext cx="8229600" cy="71439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Стратегические </a:t>
            </a:r>
            <a:br>
              <a:rPr lang="ru-RU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ориентиры КИП </a:t>
            </a:r>
            <a:endParaRPr lang="ru-RU" sz="36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857364"/>
            <a:ext cx="506413" cy="463550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786058"/>
            <a:ext cx="512763" cy="511175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3857628"/>
            <a:ext cx="512763" cy="506412"/>
          </a:xfrm>
          <a:prstGeom prst="rect">
            <a:avLst/>
          </a:prstGeom>
          <a:noFill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5000636"/>
            <a:ext cx="511175" cy="511175"/>
          </a:xfrm>
          <a:prstGeom prst="rect">
            <a:avLst/>
          </a:prstGeom>
          <a:noFill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5857892"/>
            <a:ext cx="511175" cy="511175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928662" y="1643050"/>
            <a:ext cx="47149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55700" algn="just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Отсутствие до недавнего времени единого подхода к организации деятельности методических служб на федеральном и региональном уровнях</a:t>
            </a:r>
            <a:endParaRPr lang="ru-RU" sz="1400" dirty="0"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2571744"/>
            <a:ext cx="46434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5570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Методические службы не выполняют в полной мере методические задачи, на них часто возлагаются организационные и координационные функции </a:t>
            </a:r>
            <a:endParaRPr lang="ru-RU" sz="1400" dirty="0"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57224" y="3571876"/>
            <a:ext cx="49292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5570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Отсутствие научной составляющей методической поддержки работников образования и связи между научными исследованиями и реальной педагогической практикой</a:t>
            </a:r>
            <a:endParaRPr lang="ru-RU" sz="1400" dirty="0"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57224" y="4714884"/>
            <a:ext cx="45005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Отсутствие </a:t>
            </a:r>
            <a:r>
              <a:rPr lang="ru-RU" sz="1400" dirty="0" err="1" smtClean="0">
                <a:solidFill>
                  <a:srgbClr val="00000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персонифицированности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методического сопровождения педагогов, учитывающего потребности в профессиональном развитии и затруднения педагогов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57224" y="5857892"/>
            <a:ext cx="4500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Недостатки нормативного 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правового сопровождения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1538" y="1357298"/>
            <a:ext cx="2500330" cy="3571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15008" y="1214422"/>
            <a:ext cx="2928958" cy="5000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Трансформация методической службы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6314" y="1928802"/>
            <a:ext cx="642942" cy="623273"/>
          </a:xfrm>
          <a:prstGeom prst="rect">
            <a:avLst/>
          </a:prstGeom>
          <a:noFill/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9" cstate="print"/>
          <a:srcRect b="53125"/>
          <a:stretch>
            <a:fillRect/>
          </a:stretch>
        </p:blipFill>
        <p:spPr bwMode="auto">
          <a:xfrm>
            <a:off x="4786314" y="2928934"/>
            <a:ext cx="642942" cy="651391"/>
          </a:xfrm>
          <a:prstGeom prst="rect">
            <a:avLst/>
          </a:prstGeom>
          <a:noFill/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9" cstate="print"/>
          <a:srcRect t="51563"/>
          <a:stretch>
            <a:fillRect/>
          </a:stretch>
        </p:blipFill>
        <p:spPr bwMode="auto">
          <a:xfrm>
            <a:off x="4786314" y="4286256"/>
            <a:ext cx="682383" cy="714380"/>
          </a:xfrm>
          <a:prstGeom prst="rect">
            <a:avLst/>
          </a:prstGeom>
          <a:noFill/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57753" y="5572140"/>
            <a:ext cx="642942" cy="624466"/>
          </a:xfrm>
          <a:prstGeom prst="rect">
            <a:avLst/>
          </a:prstGeom>
          <a:noFill/>
        </p:spPr>
      </p:pic>
      <p:sp>
        <p:nvSpPr>
          <p:cNvPr id="29" name="Прямоугольник 28"/>
          <p:cNvSpPr/>
          <p:nvPr/>
        </p:nvSpPr>
        <p:spPr>
          <a:xfrm>
            <a:off x="5429224" y="1785926"/>
            <a:ext cx="371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Глобальная «сборка» всех муниципальных методических структур, элементов в единую систему и налаживание их реального взаимодействия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00694" y="2928934"/>
            <a:ext cx="29289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Построение АДРЕСНОГО научно -методического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сопровождения учителя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572132" y="4071942"/>
            <a:ext cx="31432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Технологизация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методической службы: создание типовых моделей, схем методической службы;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технологизация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труда муниципального методиста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643570" y="564357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муниципального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методического актива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USER\Downloads\1618904133_16-phonoteka_org-p-fon-dlya-prezentatsii-delovoi-stil-ramka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0"/>
            <a:ext cx="5800708" cy="10715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проекта осуществлена </a:t>
            </a:r>
            <a:b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2023 году через траектории (треки)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285860"/>
          <a:ext cx="8715436" cy="4286279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4357264"/>
                <a:gridCol w="4358172"/>
              </a:tblGrid>
              <a:tr h="1952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Методический трек № 1 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траектория) развития системы методической работы «Научно-методическое и методическое обеспечение образовательной деятельности по реализации основных общеобразовательных программ в соответствии с федеральными государственными стандартами общего образования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204" marR="62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Методический трек № 2 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траектория) развития системы методической работы «Развитие профессиональных компетенций педагогических и руководящих работников образовательных организаций».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204" marR="62204" marT="0" marB="0"/>
                </a:tc>
              </a:tr>
              <a:tr h="12732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 основе трека – цикл мероприятий по реализации программы МКУ «Центр развития образования и оценки качества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Трек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направлен на создание единого методического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пространства.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204" marR="622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Трек  направлен на формирование индивидуальных маршрутов развития профессиональных компетенций.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204" marR="62204" marT="0" marB="0"/>
                </a:tc>
              </a:tr>
              <a:tr h="1061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latin typeface="Times New Roman" pitchFamily="18" charset="0"/>
                          <a:cs typeface="Times New Roman" pitchFamily="18" charset="0"/>
                        </a:rPr>
                        <a:t>Формы работы: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модельный семинар, методический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интенсив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 стратегическая сессия, мониторинг, экспертный семинар,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форсайт-сессия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фокус-группа.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204" marR="622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latin typeface="Times New Roman" pitchFamily="18" charset="0"/>
                          <a:cs typeface="Times New Roman" pitchFamily="18" charset="0"/>
                        </a:rPr>
                        <a:t>Формы работы: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методический абонемент, модельный семинар, фокус - группа, дискуссионная площадка, проектный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204" marR="6220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USER\Downloads\1618904133_16-phonoteka_org-p-fon-dlya-prezentatsii-delovoi-stil-ramka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0"/>
            <a:ext cx="8229600" cy="100010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Механизмы </a:t>
            </a:r>
            <a:b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реализации в 2023 году 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42844" y="1142984"/>
          <a:ext cx="8758237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USER\Downloads\1618904133_16-phonoteka_org-p-fon-dlya-prezentatsii-delovoi-stil-ramka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0"/>
            <a:ext cx="8229600" cy="100010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Механизмы </a:t>
            </a:r>
            <a:b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реализации проекта в 2023 году 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07504" y="2348880"/>
          <a:ext cx="387228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27584" y="1340768"/>
            <a:ext cx="18722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Наши действия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76754" y="134076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defRPr/>
            </a:pP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1268760"/>
            <a:ext cx="33123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Наш ориентир: компетенции наставника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716016" y="2204864"/>
          <a:ext cx="4104456" cy="265176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276237"/>
                <a:gridCol w="1352626"/>
                <a:gridCol w="1475593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431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Психолого</a:t>
                      </a:r>
                      <a:r>
                        <a:rPr kumimoji="0" lang="ru-RU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</a:p>
                    <a:p>
                      <a:pPr marL="0" marR="0" lvl="0" indent="0" algn="ctr" defTabSz="431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педагогический</a:t>
                      </a:r>
                    </a:p>
                    <a:p>
                      <a:pPr marL="0" marR="0" lvl="0" indent="0" algn="ctr" defTabSz="431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аспект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72" marR="3857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31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Методический аспект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72" marR="3857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31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Тьюторский</a:t>
                      </a:r>
                      <a:r>
                        <a:rPr kumimoji="0" lang="ru-RU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аспект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72" marR="38572" marT="0" marB="0" horzOverflow="overflow"/>
                </a:tc>
              </a:tr>
              <a:tr h="332954">
                <a:tc>
                  <a:txBody>
                    <a:bodyPr/>
                    <a:lstStyle/>
                    <a:p>
                      <a:pPr marL="0" marR="0" lvl="0" indent="0" algn="just" defTabSz="431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Готовность помочь молодому учителю в  определении целей работы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72" marR="3857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431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Способность к различным стилям обучения, знание приемов обучения взрослых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72" marR="3857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431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Готовность  взять на себя ответственность за развитие и саморазвитие подопечного;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72" marR="38572" marT="0" marB="0" horzOverflow="overflow"/>
                </a:tc>
              </a:tr>
              <a:tr h="454592">
                <a:tc>
                  <a:txBody>
                    <a:bodyPr/>
                    <a:lstStyle/>
                    <a:p>
                      <a:pPr marL="0" marR="0" lvl="0" indent="0" algn="just" defTabSz="431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Готовность помочь наставляемому обрести уверенность в себе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72" marR="3857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431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Способность организовать усвоение знаний и упорядочить их, создавать свои собственные приёмы обучения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72" marR="3857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431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Способность планировать и проектировать профессиональное развитие наставляемого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72" marR="38572" marT="0" marB="0" horzOverflow="overflow"/>
                </a:tc>
              </a:tr>
              <a:tr h="416193">
                <a:tc>
                  <a:txBody>
                    <a:bodyPr/>
                    <a:lstStyle/>
                    <a:p>
                      <a:pPr marL="0" marR="0" lvl="0" indent="0" algn="just" defTabSz="431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Способность организовывать ясное, открытое двустороннее общение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72" marR="3857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431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Готовность  осуществлять контроль профессиональной деятельности молодого учителя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72" marR="3857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431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Готовность  помогать развивать </a:t>
                      </a:r>
                      <a:r>
                        <a:rPr kumimoji="0" lang="ru-RU" sz="9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креативное</a:t>
                      </a: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мышление и навыки решения проблем.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72" marR="38572" marT="0" marB="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AutoShape 23"/>
          <p:cNvCxnSpPr>
            <a:cxnSpLocks noChangeShapeType="1"/>
          </p:cNvCxnSpPr>
          <p:nvPr/>
        </p:nvCxnSpPr>
        <p:spPr bwMode="auto">
          <a:xfrm rot="5400000" flipH="1" flipV="1">
            <a:off x="2694788" y="3960847"/>
            <a:ext cx="668662" cy="347556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49" name="AutoShape 25"/>
          <p:cNvCxnSpPr>
            <a:cxnSpLocks noChangeShapeType="1"/>
          </p:cNvCxnSpPr>
          <p:nvPr/>
        </p:nvCxnSpPr>
        <p:spPr bwMode="auto">
          <a:xfrm>
            <a:off x="2849580" y="5046897"/>
            <a:ext cx="410923" cy="27553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53" name="AutoShape 25"/>
          <p:cNvCxnSpPr>
            <a:cxnSpLocks noChangeShapeType="1"/>
          </p:cNvCxnSpPr>
          <p:nvPr/>
        </p:nvCxnSpPr>
        <p:spPr bwMode="auto">
          <a:xfrm>
            <a:off x="2838058" y="2012711"/>
            <a:ext cx="368679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grpSp>
        <p:nvGrpSpPr>
          <p:cNvPr id="29" name="Group 6"/>
          <p:cNvGrpSpPr>
            <a:grpSpLocks/>
          </p:cNvGrpSpPr>
          <p:nvPr/>
        </p:nvGrpSpPr>
        <p:grpSpPr bwMode="auto">
          <a:xfrm>
            <a:off x="251520" y="1196752"/>
            <a:ext cx="8712968" cy="5112567"/>
            <a:chOff x="1335" y="6431"/>
            <a:chExt cx="10320" cy="6424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1335" y="6431"/>
              <a:ext cx="2490" cy="712"/>
            </a:xfrm>
            <a:prstGeom prst="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</a:rPr>
                <a:t>Ценностно-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</a:rPr>
                <a:t>смысловой блок</a:t>
              </a:r>
              <a:endParaRPr lang="ru-RU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1343" y="7592"/>
              <a:ext cx="2490" cy="850"/>
            </a:xfrm>
            <a:prstGeom prst="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</a:rPr>
                <a:t>Диагностико-аналитический блок</a:t>
              </a:r>
              <a:endParaRPr lang="ru-RU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1335" y="10005"/>
              <a:ext cx="2490" cy="780"/>
            </a:xfrm>
            <a:prstGeom prst="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</a:rPr>
                <a:t>Содержательный блок</a:t>
              </a:r>
              <a:endParaRPr lang="ru-RU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1350" y="12306"/>
              <a:ext cx="2625" cy="544"/>
            </a:xfrm>
            <a:prstGeom prst="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</a:rPr>
                <a:t>Результативный блок</a:t>
              </a:r>
              <a:endParaRPr lang="ru-RU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>
              <a:off x="4316" y="6444"/>
              <a:ext cx="7311" cy="737"/>
            </a:xfrm>
            <a:prstGeom prst="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</a:rPr>
                <a:t>Ценности и ориентиры государственной политики, современной образовательной системы, образовательной организации</a:t>
              </a:r>
              <a:endParaRPr lang="ru-RU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12"/>
            <p:cNvSpPr>
              <a:spLocks noChangeArrowheads="1"/>
            </p:cNvSpPr>
            <p:nvPr/>
          </p:nvSpPr>
          <p:spPr bwMode="auto">
            <a:xfrm>
              <a:off x="4320" y="7455"/>
              <a:ext cx="7260" cy="775"/>
            </a:xfrm>
            <a:prstGeom prst="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</a:rPr>
                <a:t>Диагностика и мониторинг необходимой и осуществляемой работы. Анализ промежуточных и конечных результатов</a:t>
              </a:r>
              <a:endParaRPr lang="ru-RU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13"/>
            <p:cNvSpPr>
              <a:spLocks noChangeArrowheads="1"/>
            </p:cNvSpPr>
            <p:nvPr/>
          </p:nvSpPr>
          <p:spPr bwMode="auto">
            <a:xfrm>
              <a:off x="4320" y="8417"/>
              <a:ext cx="2550" cy="729"/>
            </a:xfrm>
            <a:prstGeom prst="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</a:rPr>
                <a:t>Информационно-методический модуль</a:t>
              </a:r>
              <a:endParaRPr lang="ru-RU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14"/>
            <p:cNvSpPr>
              <a:spLocks noChangeArrowheads="1"/>
            </p:cNvSpPr>
            <p:nvPr/>
          </p:nvSpPr>
          <p:spPr bwMode="auto">
            <a:xfrm>
              <a:off x="4380" y="9891"/>
              <a:ext cx="2490" cy="725"/>
            </a:xfrm>
            <a:prstGeom prst="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</a:rPr>
                <a:t>Организационно-методический модуль</a:t>
              </a:r>
              <a:endParaRPr lang="ru-RU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15"/>
            <p:cNvSpPr>
              <a:spLocks noChangeArrowheads="1"/>
            </p:cNvSpPr>
            <p:nvPr/>
          </p:nvSpPr>
          <p:spPr bwMode="auto">
            <a:xfrm>
              <a:off x="4380" y="11164"/>
              <a:ext cx="2490" cy="562"/>
            </a:xfrm>
            <a:prstGeom prst="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</a:rPr>
                <a:t>Практический модуль</a:t>
              </a:r>
              <a:endParaRPr lang="ru-RU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16"/>
            <p:cNvSpPr>
              <a:spLocks noChangeArrowheads="1"/>
            </p:cNvSpPr>
            <p:nvPr/>
          </p:nvSpPr>
          <p:spPr bwMode="auto">
            <a:xfrm>
              <a:off x="7050" y="8336"/>
              <a:ext cx="4605" cy="1110"/>
            </a:xfrm>
            <a:prstGeom prst="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</a:rPr>
                <a:t>Консультирование, </a:t>
              </a:r>
              <a:r>
                <a:rPr lang="ru-RU" sz="1000" b="1" dirty="0" err="1">
                  <a:solidFill>
                    <a:schemeClr val="tx1"/>
                  </a:solidFill>
                  <a:latin typeface="Times New Roman" pitchFamily="18" charset="0"/>
                </a:rPr>
                <a:t>тьюторство</a:t>
              </a: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</a:rPr>
                <a:t>, </a:t>
              </a:r>
              <a:r>
                <a:rPr lang="ru-RU" sz="1000" b="1" dirty="0" err="1">
                  <a:solidFill>
                    <a:schemeClr val="tx1"/>
                  </a:solidFill>
                  <a:latin typeface="Times New Roman" pitchFamily="18" charset="0"/>
                </a:rPr>
                <a:t>вебинары</a:t>
              </a: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</a:rPr>
                <a:t>, научно-методические советы, обеспечивающие обмен опытом среди педагогов и руководителей ОО</a:t>
              </a:r>
              <a:endParaRPr lang="ru-RU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17"/>
            <p:cNvSpPr>
              <a:spLocks noChangeArrowheads="1"/>
            </p:cNvSpPr>
            <p:nvPr/>
          </p:nvSpPr>
          <p:spPr bwMode="auto">
            <a:xfrm>
              <a:off x="7050" y="9701"/>
              <a:ext cx="4605" cy="1125"/>
            </a:xfrm>
            <a:prstGeom prst="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</a:rPr>
                <a:t>Мероприятия, направленные на повышение квалификации педагогов и руководителей Мероприятия, обеспечивающие их личностный рост</a:t>
              </a:r>
              <a:endParaRPr lang="ru-RU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18"/>
            <p:cNvSpPr>
              <a:spLocks noChangeArrowheads="1"/>
            </p:cNvSpPr>
            <p:nvPr/>
          </p:nvSpPr>
          <p:spPr bwMode="auto">
            <a:xfrm>
              <a:off x="7050" y="11081"/>
              <a:ext cx="4605" cy="834"/>
            </a:xfrm>
            <a:prstGeom prst="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</a:rPr>
                <a:t>Реализация практико-ориентированных муниципальных проектов</a:t>
              </a:r>
              <a:endParaRPr lang="ru-RU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19"/>
            <p:cNvSpPr>
              <a:spLocks noChangeArrowheads="1"/>
            </p:cNvSpPr>
            <p:nvPr/>
          </p:nvSpPr>
          <p:spPr bwMode="auto">
            <a:xfrm>
              <a:off x="4320" y="12255"/>
              <a:ext cx="7335" cy="600"/>
            </a:xfrm>
            <a:prstGeom prst="rect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</a:rPr>
                <a:t>Реализация системы наставничества и развитие компетенций педагогических работников</a:t>
              </a:r>
              <a:endParaRPr lang="ru-RU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AutoShape 20"/>
            <p:cNvCxnSpPr>
              <a:cxnSpLocks noChangeShapeType="1"/>
            </p:cNvCxnSpPr>
            <p:nvPr/>
          </p:nvCxnSpPr>
          <p:spPr bwMode="auto">
            <a:xfrm>
              <a:off x="2604" y="7175"/>
              <a:ext cx="15" cy="405"/>
            </a:xfrm>
            <a:prstGeom prst="straightConnector1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45" name="AutoShape 21"/>
            <p:cNvCxnSpPr>
              <a:cxnSpLocks noChangeShapeType="1"/>
            </p:cNvCxnSpPr>
            <p:nvPr/>
          </p:nvCxnSpPr>
          <p:spPr bwMode="auto">
            <a:xfrm rot="16200000" flipH="1">
              <a:off x="1900" y="9213"/>
              <a:ext cx="1500" cy="9"/>
            </a:xfrm>
            <a:prstGeom prst="straightConnector1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46" name="AutoShape 22"/>
            <p:cNvCxnSpPr>
              <a:cxnSpLocks noChangeShapeType="1"/>
            </p:cNvCxnSpPr>
            <p:nvPr/>
          </p:nvCxnSpPr>
          <p:spPr bwMode="auto">
            <a:xfrm>
              <a:off x="2691" y="10826"/>
              <a:ext cx="1" cy="1504"/>
            </a:xfrm>
            <a:prstGeom prst="straightConnector1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47" name="AutoShape 23"/>
            <p:cNvCxnSpPr>
              <a:cxnSpLocks noChangeShapeType="1"/>
            </p:cNvCxnSpPr>
            <p:nvPr/>
          </p:nvCxnSpPr>
          <p:spPr bwMode="auto">
            <a:xfrm>
              <a:off x="3825" y="10395"/>
              <a:ext cx="555" cy="0"/>
            </a:xfrm>
            <a:prstGeom prst="straightConnector1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48" name="AutoShape 25"/>
            <p:cNvCxnSpPr>
              <a:cxnSpLocks noChangeShapeType="1"/>
            </p:cNvCxnSpPr>
            <p:nvPr/>
          </p:nvCxnSpPr>
          <p:spPr bwMode="auto">
            <a:xfrm>
              <a:off x="3825" y="7874"/>
              <a:ext cx="495" cy="0"/>
            </a:xfrm>
            <a:prstGeom prst="straightConnector1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50" name="AutoShape 26"/>
            <p:cNvCxnSpPr>
              <a:cxnSpLocks noChangeShapeType="1"/>
            </p:cNvCxnSpPr>
            <p:nvPr/>
          </p:nvCxnSpPr>
          <p:spPr bwMode="auto">
            <a:xfrm>
              <a:off x="3990" y="12525"/>
              <a:ext cx="345" cy="0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1" name="AutoShape 27"/>
            <p:cNvCxnSpPr>
              <a:cxnSpLocks noChangeShapeType="1"/>
            </p:cNvCxnSpPr>
            <p:nvPr/>
          </p:nvCxnSpPr>
          <p:spPr bwMode="auto">
            <a:xfrm rot="16200000" flipH="1">
              <a:off x="5230" y="9496"/>
              <a:ext cx="720" cy="20"/>
            </a:xfrm>
            <a:prstGeom prst="straightConnector1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52" name="AutoShape 28"/>
            <p:cNvCxnSpPr>
              <a:cxnSpLocks noChangeShapeType="1"/>
            </p:cNvCxnSpPr>
            <p:nvPr/>
          </p:nvCxnSpPr>
          <p:spPr bwMode="auto">
            <a:xfrm>
              <a:off x="5595" y="10616"/>
              <a:ext cx="0" cy="574"/>
            </a:xfrm>
            <a:prstGeom prst="straightConnector1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методического сопровождения  системы наставничества в рамках КИП в 2023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USER\Downloads\1618904133_16-phonoteka_org-p-fon-dlya-prezentatsii-delovoi-stil-ramka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142852"/>
            <a:ext cx="8229600" cy="10001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Внедрение современных компетенций </a:t>
            </a:r>
            <a:b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методиста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1571612"/>
            <a:ext cx="2143140" cy="100013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Муниципальный методист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28992" y="1714488"/>
            <a:ext cx="1714512" cy="5715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57884" y="1714488"/>
            <a:ext cx="1928826" cy="5715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Наставник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3214686"/>
            <a:ext cx="1714512" cy="6429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Куратор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00166" y="3214686"/>
            <a:ext cx="1857388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Эксперт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Равно 10"/>
          <p:cNvSpPr/>
          <p:nvPr/>
        </p:nvSpPr>
        <p:spPr>
          <a:xfrm>
            <a:off x="2500298" y="1857364"/>
            <a:ext cx="857256" cy="357190"/>
          </a:xfrm>
          <a:prstGeom prst="mathEqua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люс 11"/>
          <p:cNvSpPr/>
          <p:nvPr/>
        </p:nvSpPr>
        <p:spPr>
          <a:xfrm>
            <a:off x="5214942" y="1857364"/>
            <a:ext cx="500066" cy="414334"/>
          </a:xfrm>
          <a:prstGeom prst="mathPl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люс 12"/>
          <p:cNvSpPr/>
          <p:nvPr/>
        </p:nvSpPr>
        <p:spPr>
          <a:xfrm>
            <a:off x="8143900" y="1785926"/>
            <a:ext cx="642942" cy="485772"/>
          </a:xfrm>
          <a:prstGeom prst="mathPl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люс 13"/>
          <p:cNvSpPr/>
          <p:nvPr/>
        </p:nvSpPr>
        <p:spPr>
          <a:xfrm>
            <a:off x="3786182" y="3286124"/>
            <a:ext cx="571504" cy="485772"/>
          </a:xfrm>
          <a:prstGeom prst="mathPl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4500570"/>
            <a:ext cx="857256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От годового планирования работы по тематическим направлениям  -  до оперативного управления проектными группами в рамках реализации траекторий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USER\Downloads\1618904133_16-phonoteka_org-p-fon-dlya-prezentatsii-delovoi-stil-ramka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0"/>
            <a:ext cx="5800708" cy="10715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Трансляция опыта в 2023 году</a:t>
            </a:r>
            <a:endParaRPr lang="ru-RU" sz="28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556791"/>
          <a:ext cx="8424936" cy="2453640"/>
        </p:xfrm>
        <a:graphic>
          <a:graphicData uri="http://schemas.openxmlformats.org/drawingml/2006/table">
            <a:tbl>
              <a:tblPr/>
              <a:tblGrid>
                <a:gridCol w="2063751"/>
                <a:gridCol w="1209694"/>
                <a:gridCol w="2699694"/>
                <a:gridCol w="2451797"/>
              </a:tblGrid>
              <a:tr h="2304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Краевая стажировка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рамках мероприятия ГБОУ ИРО Краснодарского края по теме «Развитие территориальных методических служб в условиях реализации  федеральных и региональных проектов»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30 марта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2023 года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Директор МКУ «Центр развития образования и оценки качества»                        О.В. Мартынова выступила в качестве ведущего (спикера) мастер-класса с презентацией инновационного опыта КИП. Представлены инновационные механизмы трансформации системы методической работы на муниципальном уровне.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Диссеминация материалов инновационного проекта на региональном уровне: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3"/>
                        </a:rPr>
                        <a:t>http://my-cro.ru/2023/kip/realizacija_proekta.pdf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USER\Downloads\1618904133_16-phonoteka_org-p-fon-dlya-prezentatsii-delovoi-stil-ramka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0"/>
            <a:ext cx="5800708" cy="10715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Трансляция опыта в 2023 году</a:t>
            </a:r>
            <a:endParaRPr lang="ru-RU" sz="28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340769"/>
          <a:ext cx="8424936" cy="2944368"/>
        </p:xfrm>
        <a:graphic>
          <a:graphicData uri="http://schemas.openxmlformats.org/drawingml/2006/table">
            <a:tbl>
              <a:tblPr/>
              <a:tblGrid>
                <a:gridCol w="2063751"/>
                <a:gridCol w="1209694"/>
                <a:gridCol w="2699694"/>
                <a:gridCol w="2451797"/>
              </a:tblGrid>
              <a:tr h="2808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Доклад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 рамках  региональной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конференции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по теме «Управление разработкой и реализацией программ наставничества в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общеобразовательных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организациях муниципального образования город Армавир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Февраль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Представлены ключевые подходы к разработке и реализации программ наставничества в рамках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муниципаль-ного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методического трека «Развитие профессиональных компетенций педагогических и руководящих  работников образовательных организаций»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«Управление разработкой и реализацией программ наставничества в общеобразовательных организациях: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3"/>
                        </a:rPr>
                        <a:t>http://my-cro.ru/2023/kip/nastavnichestvo.pdf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1045</Words>
  <Application>Microsoft Office PowerPoint</Application>
  <PresentationFormat>Экран (4:3)</PresentationFormat>
  <Paragraphs>128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Трансформация системы методической работы на муниципальном уровне:  эффективные  механизмы и траектории развития     МКУ «Центр развития образования и оценки качества»  г.Армавир</vt:lpstr>
      <vt:lpstr>Стратегические  ориентиры КИП </vt:lpstr>
      <vt:lpstr>Реализация проекта осуществлена  в 2023 году через траектории (треки)</vt:lpstr>
      <vt:lpstr>Механизмы  реализации в 2023 году </vt:lpstr>
      <vt:lpstr>Механизмы  реализации проекта в 2023 году </vt:lpstr>
      <vt:lpstr>Программа методического сопровождения  системы наставничества в рамках КИП в 2023 году</vt:lpstr>
      <vt:lpstr>Внедрение современных компетенций  методиста</vt:lpstr>
      <vt:lpstr>Трансляция опыта в 2023 году</vt:lpstr>
      <vt:lpstr>Трансляция опыта в 2023 году</vt:lpstr>
      <vt:lpstr>Трансляция опыта в 2023 году</vt:lpstr>
      <vt:lpstr>Трансляция опыта в 2023 году</vt:lpstr>
      <vt:lpstr>Трансляция опыта в 2023 году</vt:lpstr>
      <vt:lpstr>Стратегия -2024.Модель деятельности  муниципального методиста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Трансформация системы методической работы на муниципальном уровне. Эффективные механизмы и практики развития   (от агрегатора формальной отчётности – к субъекту аналитической адресной работы с педагогом)</dc:title>
  <dc:creator>USER</dc:creator>
  <cp:lastModifiedBy>123</cp:lastModifiedBy>
  <cp:revision>53</cp:revision>
  <dcterms:created xsi:type="dcterms:W3CDTF">2022-11-14T10:23:09Z</dcterms:created>
  <dcterms:modified xsi:type="dcterms:W3CDTF">2023-10-15T21:15:38Z</dcterms:modified>
</cp:coreProperties>
</file>