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9" r:id="rId4"/>
    <p:sldId id="260" r:id="rId5"/>
    <p:sldId id="271" r:id="rId6"/>
    <p:sldId id="266" r:id="rId7"/>
    <p:sldId id="265" r:id="rId8"/>
    <p:sldId id="267" r:id="rId9"/>
    <p:sldId id="261" r:id="rId10"/>
    <p:sldId id="263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B0C712-39F7-4861-9E5C-10BDBDD629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952487-6A35-4301-A6C6-C849FFCC1AE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03EE144D-E57C-4486-84A1-EDE187B424D9}" type="parTrans" cxnId="{300C6704-D46B-408B-81F8-5B42A1000927}">
      <dgm:prSet/>
      <dgm:spPr/>
      <dgm:t>
        <a:bodyPr/>
        <a:lstStyle/>
        <a:p>
          <a:endParaRPr lang="ru-RU"/>
        </a:p>
      </dgm:t>
    </dgm:pt>
    <dgm:pt modelId="{8F2551C9-9D0D-4FCA-B3D9-6724B335E335}" type="sibTrans" cxnId="{300C6704-D46B-408B-81F8-5B42A1000927}">
      <dgm:prSet/>
      <dgm:spPr/>
      <dgm:t>
        <a:bodyPr/>
        <a:lstStyle/>
        <a:p>
          <a:endParaRPr lang="ru-RU"/>
        </a:p>
      </dgm:t>
    </dgm:pt>
    <dgm:pt modelId="{BDE52953-3CA1-4E06-B6BC-17D4749B9D9A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</a:rPr>
            <a:t>обновление существующих видов  образовательной  деятельности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7A825705-1611-4E08-B232-0C6C72686919}" type="parTrans" cxnId="{076048ED-DFD7-4898-9269-FA35587431D8}">
      <dgm:prSet/>
      <dgm:spPr/>
      <dgm:t>
        <a:bodyPr/>
        <a:lstStyle/>
        <a:p>
          <a:endParaRPr lang="ru-RU"/>
        </a:p>
      </dgm:t>
    </dgm:pt>
    <dgm:pt modelId="{F49C686D-CF49-449A-8EB2-CFF3DB48C834}" type="sibTrans" cxnId="{076048ED-DFD7-4898-9269-FA35587431D8}">
      <dgm:prSet/>
      <dgm:spPr/>
      <dgm:t>
        <a:bodyPr/>
        <a:lstStyle/>
        <a:p>
          <a:endParaRPr lang="ru-RU"/>
        </a:p>
      </dgm:t>
    </dgm:pt>
    <dgm:pt modelId="{3F97C4FC-330C-49CB-958E-B335078FDDBD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051255B-24C6-4677-B1B5-649E0D850159}" type="parTrans" cxnId="{B88E9163-1A08-4753-8029-6AB6EBBDCDDC}">
      <dgm:prSet/>
      <dgm:spPr/>
      <dgm:t>
        <a:bodyPr/>
        <a:lstStyle/>
        <a:p>
          <a:endParaRPr lang="ru-RU"/>
        </a:p>
      </dgm:t>
    </dgm:pt>
    <dgm:pt modelId="{F66A803A-CDBE-48B2-A6E8-64F16CFE65FE}" type="sibTrans" cxnId="{B88E9163-1A08-4753-8029-6AB6EBBDCDDC}">
      <dgm:prSet/>
      <dgm:spPr/>
      <dgm:t>
        <a:bodyPr/>
        <a:lstStyle/>
        <a:p>
          <a:endParaRPr lang="ru-RU"/>
        </a:p>
      </dgm:t>
    </dgm:pt>
    <dgm:pt modelId="{21BF1732-A2F5-4448-BE0E-3F2661CAC28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внедрение новых технологий или методов организации образовательных  процессов</a:t>
          </a:r>
          <a:endParaRPr lang="ru-RU" dirty="0"/>
        </a:p>
      </dgm:t>
    </dgm:pt>
    <dgm:pt modelId="{A0A0DE6D-0166-49A2-9B29-A2AE0D48B819}" type="parTrans" cxnId="{4DD05C62-3C4F-467E-B197-D265D60ABE54}">
      <dgm:prSet/>
      <dgm:spPr/>
      <dgm:t>
        <a:bodyPr/>
        <a:lstStyle/>
        <a:p>
          <a:endParaRPr lang="ru-RU"/>
        </a:p>
      </dgm:t>
    </dgm:pt>
    <dgm:pt modelId="{EE998AEA-0801-49DB-938E-B3A8773B46E2}" type="sibTrans" cxnId="{4DD05C62-3C4F-467E-B197-D265D60ABE54}">
      <dgm:prSet/>
      <dgm:spPr/>
      <dgm:t>
        <a:bodyPr/>
        <a:lstStyle/>
        <a:p>
          <a:endParaRPr lang="ru-RU"/>
        </a:p>
      </dgm:t>
    </dgm:pt>
    <dgm:pt modelId="{22C72585-5950-4A34-B801-029AEEE57D04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D9344B64-5A4F-48C6-BF04-EBEEABE86A33}" type="parTrans" cxnId="{EBA66757-E337-48EC-A762-020EF107CBAC}">
      <dgm:prSet/>
      <dgm:spPr/>
      <dgm:t>
        <a:bodyPr/>
        <a:lstStyle/>
        <a:p>
          <a:endParaRPr lang="ru-RU"/>
        </a:p>
      </dgm:t>
    </dgm:pt>
    <dgm:pt modelId="{945C1425-9230-452A-966B-9CE80D7AD780}" type="sibTrans" cxnId="{EBA66757-E337-48EC-A762-020EF107CBAC}">
      <dgm:prSet/>
      <dgm:spPr/>
      <dgm:t>
        <a:bodyPr/>
        <a:lstStyle/>
        <a:p>
          <a:endParaRPr lang="ru-RU"/>
        </a:p>
      </dgm:t>
    </dgm:pt>
    <dgm:pt modelId="{4566866B-EEFA-43C6-8ECE-A27B4852B44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повышение качества  образовательной  деятельности</a:t>
          </a:r>
          <a:endParaRPr lang="ru-RU" dirty="0"/>
        </a:p>
      </dgm:t>
    </dgm:pt>
    <dgm:pt modelId="{48ADBACD-815D-4383-AABD-A28F8EF6A5DE}" type="parTrans" cxnId="{3C339B7C-A560-4C08-9484-A3BAE8028F67}">
      <dgm:prSet/>
      <dgm:spPr/>
      <dgm:t>
        <a:bodyPr/>
        <a:lstStyle/>
        <a:p>
          <a:endParaRPr lang="ru-RU"/>
        </a:p>
      </dgm:t>
    </dgm:pt>
    <dgm:pt modelId="{AD8A536B-ECA5-40CD-944B-80B20B9E75BA}" type="sibTrans" cxnId="{3C339B7C-A560-4C08-9484-A3BAE8028F67}">
      <dgm:prSet/>
      <dgm:spPr/>
      <dgm:t>
        <a:bodyPr/>
        <a:lstStyle/>
        <a:p>
          <a:endParaRPr lang="ru-RU"/>
        </a:p>
      </dgm:t>
    </dgm:pt>
    <dgm:pt modelId="{A6BB13EC-51F2-4BC3-BFA9-999DBF3E459D}" type="pres">
      <dgm:prSet presAssocID="{56B0C712-39F7-4861-9E5C-10BDBDD629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5359B5-A242-48BA-A4DA-41623FA00F1E}" type="pres">
      <dgm:prSet presAssocID="{EF952487-6A35-4301-A6C6-C849FFCC1AE2}" presName="composite" presStyleCnt="0"/>
      <dgm:spPr/>
    </dgm:pt>
    <dgm:pt modelId="{31176DEF-2FDD-4C93-A99A-43FA20AB71E9}" type="pres">
      <dgm:prSet presAssocID="{EF952487-6A35-4301-A6C6-C849FFCC1AE2}" presName="parentText" presStyleLbl="alignNode1" presStyleIdx="0" presStyleCnt="3" custLinFactNeighborX="0" custLinFactNeighborY="-631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8FAA4-867B-4BCE-AE3C-D2528F0AC69F}" type="pres">
      <dgm:prSet presAssocID="{EF952487-6A35-4301-A6C6-C849FFCC1AE2}" presName="descendantText" presStyleLbl="alignAcc1" presStyleIdx="0" presStyleCnt="3" custLinFactNeighborX="-611" custLinFactNeighborY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9BAE9-F866-4154-8634-D4AEFA6674B7}" type="pres">
      <dgm:prSet presAssocID="{8F2551C9-9D0D-4FCA-B3D9-6724B335E335}" presName="sp" presStyleCnt="0"/>
      <dgm:spPr/>
    </dgm:pt>
    <dgm:pt modelId="{DEDC344C-37F8-40CA-A3A7-ED2F85F5BDC2}" type="pres">
      <dgm:prSet presAssocID="{3F97C4FC-330C-49CB-958E-B335078FDDBD}" presName="composite" presStyleCnt="0"/>
      <dgm:spPr/>
    </dgm:pt>
    <dgm:pt modelId="{27833F91-78DC-465E-A250-5A79210AE6C5}" type="pres">
      <dgm:prSet presAssocID="{3F97C4FC-330C-49CB-958E-B335078FDDB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F2375-6D4E-4D22-985D-16B15D78091C}" type="pres">
      <dgm:prSet presAssocID="{3F97C4FC-330C-49CB-958E-B335078FDDB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AB48E-E8B1-4FB3-8264-8FF467227FF6}" type="pres">
      <dgm:prSet presAssocID="{F66A803A-CDBE-48B2-A6E8-64F16CFE65FE}" presName="sp" presStyleCnt="0"/>
      <dgm:spPr/>
    </dgm:pt>
    <dgm:pt modelId="{51165403-478E-4A97-881A-4D96DBC52C1B}" type="pres">
      <dgm:prSet presAssocID="{22C72585-5950-4A34-B801-029AEEE57D04}" presName="composite" presStyleCnt="0"/>
      <dgm:spPr/>
    </dgm:pt>
    <dgm:pt modelId="{503844FF-7324-4C25-A7E2-07964B9600C7}" type="pres">
      <dgm:prSet presAssocID="{22C72585-5950-4A34-B801-029AEEE57D0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8E27E-0CA7-477F-B58F-ABEC403F42DA}" type="pres">
      <dgm:prSet presAssocID="{22C72585-5950-4A34-B801-029AEEE57D0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339B7C-A560-4C08-9484-A3BAE8028F67}" srcId="{22C72585-5950-4A34-B801-029AEEE57D04}" destId="{4566866B-EEFA-43C6-8ECE-A27B4852B44D}" srcOrd="0" destOrd="0" parTransId="{48ADBACD-815D-4383-AABD-A28F8EF6A5DE}" sibTransId="{AD8A536B-ECA5-40CD-944B-80B20B9E75BA}"/>
    <dgm:cxn modelId="{4DD05C62-3C4F-467E-B197-D265D60ABE54}" srcId="{3F97C4FC-330C-49CB-958E-B335078FDDBD}" destId="{21BF1732-A2F5-4448-BE0E-3F2661CAC287}" srcOrd="0" destOrd="0" parTransId="{A0A0DE6D-0166-49A2-9B29-A2AE0D48B819}" sibTransId="{EE998AEA-0801-49DB-938E-B3A8773B46E2}"/>
    <dgm:cxn modelId="{EBA66757-E337-48EC-A762-020EF107CBAC}" srcId="{56B0C712-39F7-4861-9E5C-10BDBDD629A1}" destId="{22C72585-5950-4A34-B801-029AEEE57D04}" srcOrd="2" destOrd="0" parTransId="{D9344B64-5A4F-48C6-BF04-EBEEABE86A33}" sibTransId="{945C1425-9230-452A-966B-9CE80D7AD780}"/>
    <dgm:cxn modelId="{4FEC2DD4-C0C5-4BE4-9112-031A87CA7026}" type="presOf" srcId="{56B0C712-39F7-4861-9E5C-10BDBDD629A1}" destId="{A6BB13EC-51F2-4BC3-BFA9-999DBF3E459D}" srcOrd="0" destOrd="0" presId="urn:microsoft.com/office/officeart/2005/8/layout/chevron2"/>
    <dgm:cxn modelId="{2BC7CA3C-1B0C-492D-99BB-E6EA997DE0F0}" type="presOf" srcId="{21BF1732-A2F5-4448-BE0E-3F2661CAC287}" destId="{C21F2375-6D4E-4D22-985D-16B15D78091C}" srcOrd="0" destOrd="0" presId="urn:microsoft.com/office/officeart/2005/8/layout/chevron2"/>
    <dgm:cxn modelId="{076048ED-DFD7-4898-9269-FA35587431D8}" srcId="{EF952487-6A35-4301-A6C6-C849FFCC1AE2}" destId="{BDE52953-3CA1-4E06-B6BC-17D4749B9D9A}" srcOrd="0" destOrd="0" parTransId="{7A825705-1611-4E08-B232-0C6C72686919}" sibTransId="{F49C686D-CF49-449A-8EB2-CFF3DB48C834}"/>
    <dgm:cxn modelId="{736E6397-3681-4140-8019-13E2682C37AC}" type="presOf" srcId="{BDE52953-3CA1-4E06-B6BC-17D4749B9D9A}" destId="{87C8FAA4-867B-4BCE-AE3C-D2528F0AC69F}" srcOrd="0" destOrd="0" presId="urn:microsoft.com/office/officeart/2005/8/layout/chevron2"/>
    <dgm:cxn modelId="{300C6704-D46B-408B-81F8-5B42A1000927}" srcId="{56B0C712-39F7-4861-9E5C-10BDBDD629A1}" destId="{EF952487-6A35-4301-A6C6-C849FFCC1AE2}" srcOrd="0" destOrd="0" parTransId="{03EE144D-E57C-4486-84A1-EDE187B424D9}" sibTransId="{8F2551C9-9D0D-4FCA-B3D9-6724B335E335}"/>
    <dgm:cxn modelId="{8C857F29-20D0-46BA-A898-B5CA4DC4C6EE}" type="presOf" srcId="{4566866B-EEFA-43C6-8ECE-A27B4852B44D}" destId="{4278E27E-0CA7-477F-B58F-ABEC403F42DA}" srcOrd="0" destOrd="0" presId="urn:microsoft.com/office/officeart/2005/8/layout/chevron2"/>
    <dgm:cxn modelId="{B88E9163-1A08-4753-8029-6AB6EBBDCDDC}" srcId="{56B0C712-39F7-4861-9E5C-10BDBDD629A1}" destId="{3F97C4FC-330C-49CB-958E-B335078FDDBD}" srcOrd="1" destOrd="0" parTransId="{8051255B-24C6-4677-B1B5-649E0D850159}" sibTransId="{F66A803A-CDBE-48B2-A6E8-64F16CFE65FE}"/>
    <dgm:cxn modelId="{E4CBB96B-BAC5-4CC7-A0D7-724D9B99C419}" type="presOf" srcId="{EF952487-6A35-4301-A6C6-C849FFCC1AE2}" destId="{31176DEF-2FDD-4C93-A99A-43FA20AB71E9}" srcOrd="0" destOrd="0" presId="urn:microsoft.com/office/officeart/2005/8/layout/chevron2"/>
    <dgm:cxn modelId="{35F0B2F3-A7A9-4F55-87F4-7B96C2FCB42E}" type="presOf" srcId="{22C72585-5950-4A34-B801-029AEEE57D04}" destId="{503844FF-7324-4C25-A7E2-07964B9600C7}" srcOrd="0" destOrd="0" presId="urn:microsoft.com/office/officeart/2005/8/layout/chevron2"/>
    <dgm:cxn modelId="{4B920BD7-1121-4337-95B0-A1B5F9CE900A}" type="presOf" srcId="{3F97C4FC-330C-49CB-958E-B335078FDDBD}" destId="{27833F91-78DC-465E-A250-5A79210AE6C5}" srcOrd="0" destOrd="0" presId="urn:microsoft.com/office/officeart/2005/8/layout/chevron2"/>
    <dgm:cxn modelId="{0409CFA1-A4C7-41D4-BC25-E120DC2E9C49}" type="presParOf" srcId="{A6BB13EC-51F2-4BC3-BFA9-999DBF3E459D}" destId="{F85359B5-A242-48BA-A4DA-41623FA00F1E}" srcOrd="0" destOrd="0" presId="urn:microsoft.com/office/officeart/2005/8/layout/chevron2"/>
    <dgm:cxn modelId="{B7EDBDA8-81A6-4E55-8E82-B0601D893C16}" type="presParOf" srcId="{F85359B5-A242-48BA-A4DA-41623FA00F1E}" destId="{31176DEF-2FDD-4C93-A99A-43FA20AB71E9}" srcOrd="0" destOrd="0" presId="urn:microsoft.com/office/officeart/2005/8/layout/chevron2"/>
    <dgm:cxn modelId="{E0593C23-5560-4EB5-B371-769D09D672AB}" type="presParOf" srcId="{F85359B5-A242-48BA-A4DA-41623FA00F1E}" destId="{87C8FAA4-867B-4BCE-AE3C-D2528F0AC69F}" srcOrd="1" destOrd="0" presId="urn:microsoft.com/office/officeart/2005/8/layout/chevron2"/>
    <dgm:cxn modelId="{677624C5-BD9F-42FA-A418-EC7B305EDCBD}" type="presParOf" srcId="{A6BB13EC-51F2-4BC3-BFA9-999DBF3E459D}" destId="{5109BAE9-F866-4154-8634-D4AEFA6674B7}" srcOrd="1" destOrd="0" presId="urn:microsoft.com/office/officeart/2005/8/layout/chevron2"/>
    <dgm:cxn modelId="{8ADEB71A-1BCB-4D78-B4A6-292E43BEBA78}" type="presParOf" srcId="{A6BB13EC-51F2-4BC3-BFA9-999DBF3E459D}" destId="{DEDC344C-37F8-40CA-A3A7-ED2F85F5BDC2}" srcOrd="2" destOrd="0" presId="urn:microsoft.com/office/officeart/2005/8/layout/chevron2"/>
    <dgm:cxn modelId="{50571EF3-799E-4B7A-A8E2-8448DD5DBF24}" type="presParOf" srcId="{DEDC344C-37F8-40CA-A3A7-ED2F85F5BDC2}" destId="{27833F91-78DC-465E-A250-5A79210AE6C5}" srcOrd="0" destOrd="0" presId="urn:microsoft.com/office/officeart/2005/8/layout/chevron2"/>
    <dgm:cxn modelId="{78CC2F27-8330-46A1-B309-EF4970872A60}" type="presParOf" srcId="{DEDC344C-37F8-40CA-A3A7-ED2F85F5BDC2}" destId="{C21F2375-6D4E-4D22-985D-16B15D78091C}" srcOrd="1" destOrd="0" presId="urn:microsoft.com/office/officeart/2005/8/layout/chevron2"/>
    <dgm:cxn modelId="{207EC6B7-078E-4709-A916-1816F0068C2F}" type="presParOf" srcId="{A6BB13EC-51F2-4BC3-BFA9-999DBF3E459D}" destId="{BB2AB48E-E8B1-4FB3-8264-8FF467227FF6}" srcOrd="3" destOrd="0" presId="urn:microsoft.com/office/officeart/2005/8/layout/chevron2"/>
    <dgm:cxn modelId="{5EB5F56D-3D0E-4D71-AA57-0231452A9FF9}" type="presParOf" srcId="{A6BB13EC-51F2-4BC3-BFA9-999DBF3E459D}" destId="{51165403-478E-4A97-881A-4D96DBC52C1B}" srcOrd="4" destOrd="0" presId="urn:microsoft.com/office/officeart/2005/8/layout/chevron2"/>
    <dgm:cxn modelId="{1C0DE465-B4C1-42AB-AAF5-AAB7A8746C77}" type="presParOf" srcId="{51165403-478E-4A97-881A-4D96DBC52C1B}" destId="{503844FF-7324-4C25-A7E2-07964B9600C7}" srcOrd="0" destOrd="0" presId="urn:microsoft.com/office/officeart/2005/8/layout/chevron2"/>
    <dgm:cxn modelId="{4B391245-B2A3-4928-B2A9-54C800B36DA0}" type="presParOf" srcId="{51165403-478E-4A97-881A-4D96DBC52C1B}" destId="{4278E27E-0CA7-477F-B58F-ABEC403F42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413D0-DCD8-47DA-9172-3F064F1B948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75B5B4-2397-4C9C-95BE-42845EC6EC6E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Эффективное, «невидимое» руководство</a:t>
          </a:r>
          <a:endParaRPr lang="ru-RU" sz="2000" dirty="0">
            <a:solidFill>
              <a:schemeClr val="tx1"/>
            </a:solidFill>
          </a:endParaRPr>
        </a:p>
      </dgm:t>
    </dgm:pt>
    <dgm:pt modelId="{03E3EE90-46B8-4519-8A60-FDFA5BC63453}" type="parTrans" cxnId="{BD06FCC9-AFEB-4FC0-8609-513D4686B34F}">
      <dgm:prSet/>
      <dgm:spPr/>
      <dgm:t>
        <a:bodyPr/>
        <a:lstStyle/>
        <a:p>
          <a:endParaRPr lang="ru-RU"/>
        </a:p>
      </dgm:t>
    </dgm:pt>
    <dgm:pt modelId="{8C79E8FC-9F12-4991-A152-11F369A2FB9A}" type="sibTrans" cxnId="{BD06FCC9-AFEB-4FC0-8609-513D4686B34F}">
      <dgm:prSet/>
      <dgm:spPr/>
      <dgm:t>
        <a:bodyPr/>
        <a:lstStyle/>
        <a:p>
          <a:endParaRPr lang="ru-RU"/>
        </a:p>
      </dgm:t>
    </dgm:pt>
    <dgm:pt modelId="{0640FB0A-C50D-4072-AE18-8C1901F03D17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Постановка  конкретных  целей</a:t>
          </a:r>
          <a:endParaRPr lang="ru-RU" sz="2000" dirty="0"/>
        </a:p>
      </dgm:t>
    </dgm:pt>
    <dgm:pt modelId="{BC7255A0-D2C3-40DE-ACBD-C3097E3E9542}" type="parTrans" cxnId="{09F37B1E-5739-4384-9ECB-8620DE42471B}">
      <dgm:prSet/>
      <dgm:spPr/>
      <dgm:t>
        <a:bodyPr/>
        <a:lstStyle/>
        <a:p>
          <a:endParaRPr lang="ru-RU"/>
        </a:p>
      </dgm:t>
    </dgm:pt>
    <dgm:pt modelId="{A9860FEE-40D5-440E-B9C7-7BCABB10B82F}" type="sibTrans" cxnId="{09F37B1E-5739-4384-9ECB-8620DE42471B}">
      <dgm:prSet/>
      <dgm:spPr/>
      <dgm:t>
        <a:bodyPr/>
        <a:lstStyle/>
        <a:p>
          <a:endParaRPr lang="ru-RU"/>
        </a:p>
      </dgm:t>
    </dgm:pt>
    <dgm:pt modelId="{BEDF0CC2-232A-4D7B-B17F-8633345EB6AA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 механизма  контроля</a:t>
          </a:r>
          <a:endParaRPr lang="ru-RU" dirty="0">
            <a:solidFill>
              <a:schemeClr val="tx1"/>
            </a:solidFill>
          </a:endParaRPr>
        </a:p>
      </dgm:t>
    </dgm:pt>
    <dgm:pt modelId="{8190F17F-7C39-4F79-A5D2-994C56BF2FEE}" type="parTrans" cxnId="{D8C1A46E-C98D-40C8-BCF1-814E70B96A0A}">
      <dgm:prSet/>
      <dgm:spPr/>
      <dgm:t>
        <a:bodyPr/>
        <a:lstStyle/>
        <a:p>
          <a:endParaRPr lang="ru-RU"/>
        </a:p>
      </dgm:t>
    </dgm:pt>
    <dgm:pt modelId="{002DF052-7326-48FF-92D3-21DCED54C6CE}" type="sibTrans" cxnId="{D8C1A46E-C98D-40C8-BCF1-814E70B96A0A}">
      <dgm:prSet/>
      <dgm:spPr/>
      <dgm:t>
        <a:bodyPr/>
        <a:lstStyle/>
        <a:p>
          <a:endParaRPr lang="ru-RU"/>
        </a:p>
      </dgm:t>
    </dgm:pt>
    <dgm:pt modelId="{CC695DC2-320F-45C4-A4BE-E323FDBAE2FC}">
      <dgm:prSet phldrT="[Текст]" phldr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7CDA9925-0693-4819-BCF2-01AFC8675DB0}" type="parTrans" cxnId="{8E5FF3E3-08F2-4C48-98E5-1AC585A32362}">
      <dgm:prSet/>
      <dgm:spPr/>
      <dgm:t>
        <a:bodyPr/>
        <a:lstStyle/>
        <a:p>
          <a:endParaRPr lang="ru-RU"/>
        </a:p>
      </dgm:t>
    </dgm:pt>
    <dgm:pt modelId="{9523FAAA-9E6A-4DF8-BC68-A4BB862BCAFF}" type="sibTrans" cxnId="{8E5FF3E3-08F2-4C48-98E5-1AC585A32362}">
      <dgm:prSet/>
      <dgm:spPr/>
      <dgm:t>
        <a:bodyPr/>
        <a:lstStyle/>
        <a:p>
          <a:endParaRPr lang="ru-RU"/>
        </a:p>
      </dgm:t>
    </dgm:pt>
    <dgm:pt modelId="{624BB3AE-E0C0-487D-BA65-6E0899236517}">
      <dgm:prSet/>
      <dgm:spPr/>
      <dgm:t>
        <a:bodyPr/>
        <a:lstStyle/>
        <a:p>
          <a:r>
            <a:rPr lang="ru-RU" dirty="0" smtClean="0"/>
            <a:t>Наличие «команды» и партнерских связей</a:t>
          </a:r>
          <a:endParaRPr lang="ru-RU" dirty="0"/>
        </a:p>
      </dgm:t>
    </dgm:pt>
    <dgm:pt modelId="{4534CEB1-E1F4-4677-BCB4-6DA3E6B58CC4}" type="parTrans" cxnId="{E4FD04E8-A7A8-4424-BE7D-AB0EA07E29F0}">
      <dgm:prSet/>
      <dgm:spPr/>
      <dgm:t>
        <a:bodyPr/>
        <a:lstStyle/>
        <a:p>
          <a:endParaRPr lang="ru-RU"/>
        </a:p>
      </dgm:t>
    </dgm:pt>
    <dgm:pt modelId="{B8787997-8FB1-4855-9476-F3425C1B413E}" type="sibTrans" cxnId="{E4FD04E8-A7A8-4424-BE7D-AB0EA07E29F0}">
      <dgm:prSet/>
      <dgm:spPr/>
      <dgm:t>
        <a:bodyPr/>
        <a:lstStyle/>
        <a:p>
          <a:endParaRPr lang="ru-RU"/>
        </a:p>
      </dgm:t>
    </dgm:pt>
    <dgm:pt modelId="{40AA1F39-FCD5-470D-AC61-B1E1493A305D}" type="pres">
      <dgm:prSet presAssocID="{61B413D0-DCD8-47DA-9172-3F064F1B948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B6446A-AEEA-4BA4-997A-95484810B2FA}" type="pres">
      <dgm:prSet presAssocID="{61B413D0-DCD8-47DA-9172-3F064F1B9481}" presName="diamond" presStyleLbl="bgShp" presStyleIdx="0" presStyleCnt="1"/>
      <dgm:spPr/>
    </dgm:pt>
    <dgm:pt modelId="{DA84EC9D-6BD9-4215-BBA9-3C433D37E730}" type="pres">
      <dgm:prSet presAssocID="{61B413D0-DCD8-47DA-9172-3F064F1B948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44860-A64D-440C-A520-CDF169CCE7B9}" type="pres">
      <dgm:prSet presAssocID="{61B413D0-DCD8-47DA-9172-3F064F1B9481}" presName="quad2" presStyleLbl="node1" presStyleIdx="1" presStyleCnt="4" custLinFactNeighborX="5484" custLinFactNeighborY="9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66E29-A2E8-4F77-9F01-C36615FFCEDB}" type="pres">
      <dgm:prSet presAssocID="{61B413D0-DCD8-47DA-9172-3F064F1B948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806AB-7027-468F-BB47-A772826E96C9}" type="pres">
      <dgm:prSet presAssocID="{61B413D0-DCD8-47DA-9172-3F064F1B948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5C8770-5199-4FD8-B985-93E6930BC3FC}" type="presOf" srcId="{0640FB0A-C50D-4072-AE18-8C1901F03D17}" destId="{AC444860-A64D-440C-A520-CDF169CCE7B9}" srcOrd="0" destOrd="0" presId="urn:microsoft.com/office/officeart/2005/8/layout/matrix3"/>
    <dgm:cxn modelId="{09F37B1E-5739-4384-9ECB-8620DE42471B}" srcId="{61B413D0-DCD8-47DA-9172-3F064F1B9481}" destId="{0640FB0A-C50D-4072-AE18-8C1901F03D17}" srcOrd="1" destOrd="0" parTransId="{BC7255A0-D2C3-40DE-ACBD-C3097E3E9542}" sibTransId="{A9860FEE-40D5-440E-B9C7-7BCABB10B82F}"/>
    <dgm:cxn modelId="{C78C338C-8316-42EE-8CEA-436AC5652967}" type="presOf" srcId="{61B413D0-DCD8-47DA-9172-3F064F1B9481}" destId="{40AA1F39-FCD5-470D-AC61-B1E1493A305D}" srcOrd="0" destOrd="0" presId="urn:microsoft.com/office/officeart/2005/8/layout/matrix3"/>
    <dgm:cxn modelId="{E4FD04E8-A7A8-4424-BE7D-AB0EA07E29F0}" srcId="{61B413D0-DCD8-47DA-9172-3F064F1B9481}" destId="{624BB3AE-E0C0-487D-BA65-6E0899236517}" srcOrd="2" destOrd="0" parTransId="{4534CEB1-E1F4-4677-BCB4-6DA3E6B58CC4}" sibTransId="{B8787997-8FB1-4855-9476-F3425C1B413E}"/>
    <dgm:cxn modelId="{D8C1A46E-C98D-40C8-BCF1-814E70B96A0A}" srcId="{61B413D0-DCD8-47DA-9172-3F064F1B9481}" destId="{BEDF0CC2-232A-4D7B-B17F-8633345EB6AA}" srcOrd="3" destOrd="0" parTransId="{8190F17F-7C39-4F79-A5D2-994C56BF2FEE}" sibTransId="{002DF052-7326-48FF-92D3-21DCED54C6CE}"/>
    <dgm:cxn modelId="{8E5FF3E3-08F2-4C48-98E5-1AC585A32362}" srcId="{61B413D0-DCD8-47DA-9172-3F064F1B9481}" destId="{CC695DC2-320F-45C4-A4BE-E323FDBAE2FC}" srcOrd="4" destOrd="0" parTransId="{7CDA9925-0693-4819-BCF2-01AFC8675DB0}" sibTransId="{9523FAAA-9E6A-4DF8-BC68-A4BB862BCAFF}"/>
    <dgm:cxn modelId="{03BB3967-D9B9-4F56-B4C3-2ADB8E62B825}" type="presOf" srcId="{BEDF0CC2-232A-4D7B-B17F-8633345EB6AA}" destId="{901806AB-7027-468F-BB47-A772826E96C9}" srcOrd="0" destOrd="0" presId="urn:microsoft.com/office/officeart/2005/8/layout/matrix3"/>
    <dgm:cxn modelId="{1D34EA6D-F476-4C2E-8938-71DAB5A0799A}" type="presOf" srcId="{624BB3AE-E0C0-487D-BA65-6E0899236517}" destId="{66366E29-A2E8-4F77-9F01-C36615FFCEDB}" srcOrd="0" destOrd="0" presId="urn:microsoft.com/office/officeart/2005/8/layout/matrix3"/>
    <dgm:cxn modelId="{1FB7A715-F463-4D48-B3FA-593D39C716A7}" type="presOf" srcId="{8B75B5B4-2397-4C9C-95BE-42845EC6EC6E}" destId="{DA84EC9D-6BD9-4215-BBA9-3C433D37E730}" srcOrd="0" destOrd="0" presId="urn:microsoft.com/office/officeart/2005/8/layout/matrix3"/>
    <dgm:cxn modelId="{BD06FCC9-AFEB-4FC0-8609-513D4686B34F}" srcId="{61B413D0-DCD8-47DA-9172-3F064F1B9481}" destId="{8B75B5B4-2397-4C9C-95BE-42845EC6EC6E}" srcOrd="0" destOrd="0" parTransId="{03E3EE90-46B8-4519-8A60-FDFA5BC63453}" sibTransId="{8C79E8FC-9F12-4991-A152-11F369A2FB9A}"/>
    <dgm:cxn modelId="{49D95D98-E2E3-4E8D-AC1C-E399A3E820D2}" type="presParOf" srcId="{40AA1F39-FCD5-470D-AC61-B1E1493A305D}" destId="{53B6446A-AEEA-4BA4-997A-95484810B2FA}" srcOrd="0" destOrd="0" presId="urn:microsoft.com/office/officeart/2005/8/layout/matrix3"/>
    <dgm:cxn modelId="{B818423B-1644-4CC4-A295-2B9FF5D08223}" type="presParOf" srcId="{40AA1F39-FCD5-470D-AC61-B1E1493A305D}" destId="{DA84EC9D-6BD9-4215-BBA9-3C433D37E730}" srcOrd="1" destOrd="0" presId="urn:microsoft.com/office/officeart/2005/8/layout/matrix3"/>
    <dgm:cxn modelId="{E8DC3C20-DEEF-4611-8BA2-3CBCFEDDC3D9}" type="presParOf" srcId="{40AA1F39-FCD5-470D-AC61-B1E1493A305D}" destId="{AC444860-A64D-440C-A520-CDF169CCE7B9}" srcOrd="2" destOrd="0" presId="urn:microsoft.com/office/officeart/2005/8/layout/matrix3"/>
    <dgm:cxn modelId="{377DE298-9C36-4E8B-ACCC-47F903375BE4}" type="presParOf" srcId="{40AA1F39-FCD5-470D-AC61-B1E1493A305D}" destId="{66366E29-A2E8-4F77-9F01-C36615FFCEDB}" srcOrd="3" destOrd="0" presId="urn:microsoft.com/office/officeart/2005/8/layout/matrix3"/>
    <dgm:cxn modelId="{DCD257CB-69A2-4BD4-99A6-96FE3C1DBA8C}" type="presParOf" srcId="{40AA1F39-FCD5-470D-AC61-B1E1493A305D}" destId="{901806AB-7027-468F-BB47-A772826E96C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3E6437-3F61-43F9-96BD-984F6335CC1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E77DD0-0577-4CCF-AC23-0165DE878850}">
      <dgm:prSet phldrT="[Текст]"/>
      <dgm:spPr>
        <a:solidFill>
          <a:schemeClr val="bg1">
            <a:lumMod val="50000"/>
            <a:alpha val="4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Субъекты  инновации</a:t>
          </a:r>
          <a:endParaRPr lang="ru-RU" dirty="0">
            <a:solidFill>
              <a:schemeClr val="tx1"/>
            </a:solidFill>
          </a:endParaRPr>
        </a:p>
      </dgm:t>
    </dgm:pt>
    <dgm:pt modelId="{16176084-753E-41AA-A36B-83FF3D515845}" type="parTrans" cxnId="{AE0A6C56-4D2E-4158-BF4D-475A0CA8E65A}">
      <dgm:prSet/>
      <dgm:spPr/>
      <dgm:t>
        <a:bodyPr/>
        <a:lstStyle/>
        <a:p>
          <a:endParaRPr lang="ru-RU"/>
        </a:p>
      </dgm:t>
    </dgm:pt>
    <dgm:pt modelId="{B1FA9182-C0C2-40CE-8993-2EC8B50CC315}" type="sibTrans" cxnId="{AE0A6C56-4D2E-4158-BF4D-475A0CA8E65A}">
      <dgm:prSet/>
      <dgm:spPr/>
      <dgm:t>
        <a:bodyPr/>
        <a:lstStyle/>
        <a:p>
          <a:endParaRPr lang="ru-RU"/>
        </a:p>
      </dgm:t>
    </dgm:pt>
    <dgm:pt modelId="{5E396754-DF70-41E8-A4BB-EFB7AF544EEF}">
      <dgm:prSet phldrT="[Текст]"/>
      <dgm:spPr>
        <a:solidFill>
          <a:schemeClr val="bg1">
            <a:lumMod val="50000"/>
            <a:alpha val="34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Процессы</a:t>
          </a:r>
          <a:endParaRPr lang="ru-RU" dirty="0">
            <a:solidFill>
              <a:schemeClr val="tx1"/>
            </a:solidFill>
          </a:endParaRPr>
        </a:p>
      </dgm:t>
    </dgm:pt>
    <dgm:pt modelId="{691D4D33-94D5-452B-961E-B9A70EF475C2}" type="parTrans" cxnId="{801BC8E8-5DB2-466C-B2E5-85510378FABE}">
      <dgm:prSet/>
      <dgm:spPr/>
      <dgm:t>
        <a:bodyPr/>
        <a:lstStyle/>
        <a:p>
          <a:endParaRPr lang="ru-RU"/>
        </a:p>
      </dgm:t>
    </dgm:pt>
    <dgm:pt modelId="{81D53276-62C1-47CD-8976-86F8E7ADA75C}" type="sibTrans" cxnId="{801BC8E8-5DB2-466C-B2E5-85510378FABE}">
      <dgm:prSet/>
      <dgm:spPr/>
      <dgm:t>
        <a:bodyPr/>
        <a:lstStyle/>
        <a:p>
          <a:endParaRPr lang="ru-RU"/>
        </a:p>
      </dgm:t>
    </dgm:pt>
    <dgm:pt modelId="{7310E646-A201-4F80-A04D-5DDFFD4FFB5C}">
      <dgm:prSet phldrT="[Текст]"/>
      <dgm:spPr>
        <a:solidFill>
          <a:schemeClr val="bg1">
            <a:lumMod val="50000"/>
            <a:alpha val="31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Механизмы</a:t>
          </a:r>
          <a:endParaRPr lang="ru-RU" dirty="0">
            <a:solidFill>
              <a:schemeClr val="tx1"/>
            </a:solidFill>
          </a:endParaRPr>
        </a:p>
      </dgm:t>
    </dgm:pt>
    <dgm:pt modelId="{61CD974B-A38F-4835-A192-7E24DAC3CAFE}" type="parTrans" cxnId="{7ECA5DBD-9CAC-40AF-BDAF-51C73C806CB5}">
      <dgm:prSet/>
      <dgm:spPr/>
      <dgm:t>
        <a:bodyPr/>
        <a:lstStyle/>
        <a:p>
          <a:endParaRPr lang="ru-RU"/>
        </a:p>
      </dgm:t>
    </dgm:pt>
    <dgm:pt modelId="{117604D8-902F-4298-A2D8-017E4085F255}" type="sibTrans" cxnId="{7ECA5DBD-9CAC-40AF-BDAF-51C73C806CB5}">
      <dgm:prSet/>
      <dgm:spPr/>
      <dgm:t>
        <a:bodyPr/>
        <a:lstStyle/>
        <a:p>
          <a:endParaRPr lang="ru-RU"/>
        </a:p>
      </dgm:t>
    </dgm:pt>
    <dgm:pt modelId="{8A4AAC2C-68E5-4EF3-8123-1F4581484872}">
      <dgm:prSet phldrT="[Текст]"/>
      <dgm:spPr>
        <a:solidFill>
          <a:schemeClr val="bg1">
            <a:lumMod val="50000"/>
            <a:alpha val="46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Ценности</a:t>
          </a:r>
          <a:endParaRPr lang="ru-RU" dirty="0">
            <a:solidFill>
              <a:schemeClr val="tx1"/>
            </a:solidFill>
          </a:endParaRPr>
        </a:p>
      </dgm:t>
    </dgm:pt>
    <dgm:pt modelId="{DDBB1F80-E6FD-4F7C-9C2A-3698496F7BE9}" type="parTrans" cxnId="{AE67CF1B-0ED9-491B-8469-3BC01317663E}">
      <dgm:prSet/>
      <dgm:spPr/>
      <dgm:t>
        <a:bodyPr/>
        <a:lstStyle/>
        <a:p>
          <a:endParaRPr lang="ru-RU"/>
        </a:p>
      </dgm:t>
    </dgm:pt>
    <dgm:pt modelId="{0AB94E3E-A09A-4BB9-A032-A7845E6C4B54}" type="sibTrans" cxnId="{AE67CF1B-0ED9-491B-8469-3BC01317663E}">
      <dgm:prSet/>
      <dgm:spPr/>
      <dgm:t>
        <a:bodyPr/>
        <a:lstStyle/>
        <a:p>
          <a:endParaRPr lang="ru-RU"/>
        </a:p>
      </dgm:t>
    </dgm:pt>
    <dgm:pt modelId="{79D48A2B-25C8-41DD-99D5-BD494DD90298}">
      <dgm:prSet phldrT="[Текст]"/>
      <dgm:spPr>
        <a:solidFill>
          <a:schemeClr val="bg1">
            <a:lumMod val="50000"/>
            <a:alpha val="49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Нормативные  режимы</a:t>
          </a:r>
          <a:endParaRPr lang="ru-RU" dirty="0">
            <a:solidFill>
              <a:schemeClr val="tx1"/>
            </a:solidFill>
          </a:endParaRPr>
        </a:p>
      </dgm:t>
    </dgm:pt>
    <dgm:pt modelId="{F236F67A-2EDD-44EE-8411-F95558AAC139}" type="parTrans" cxnId="{15AC2445-21A2-47AA-BE15-C20E6DFD0664}">
      <dgm:prSet/>
      <dgm:spPr/>
      <dgm:t>
        <a:bodyPr/>
        <a:lstStyle/>
        <a:p>
          <a:endParaRPr lang="ru-RU"/>
        </a:p>
      </dgm:t>
    </dgm:pt>
    <dgm:pt modelId="{033FA56F-7EEE-4092-83C4-2EDF4836569E}" type="sibTrans" cxnId="{15AC2445-21A2-47AA-BE15-C20E6DFD0664}">
      <dgm:prSet/>
      <dgm:spPr/>
      <dgm:t>
        <a:bodyPr/>
        <a:lstStyle/>
        <a:p>
          <a:endParaRPr lang="ru-RU"/>
        </a:p>
      </dgm:t>
    </dgm:pt>
    <dgm:pt modelId="{FA6FA56B-19C5-4C03-8C12-EA8F7D973C91}">
      <dgm:prSet phldrT="[Текст]"/>
      <dgm:spPr>
        <a:solidFill>
          <a:schemeClr val="bg1">
            <a:lumMod val="50000"/>
            <a:alpha val="49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Технологии</a:t>
          </a:r>
          <a:endParaRPr lang="ru-RU" dirty="0">
            <a:solidFill>
              <a:schemeClr val="tx1"/>
            </a:solidFill>
          </a:endParaRPr>
        </a:p>
      </dgm:t>
    </dgm:pt>
    <dgm:pt modelId="{87645A87-96CC-40FB-A880-CCA16A5DD6A7}" type="parTrans" cxnId="{6845EF57-63CF-4EC6-8235-B4BF8E62290E}">
      <dgm:prSet/>
      <dgm:spPr/>
      <dgm:t>
        <a:bodyPr/>
        <a:lstStyle/>
        <a:p>
          <a:endParaRPr lang="ru-RU"/>
        </a:p>
      </dgm:t>
    </dgm:pt>
    <dgm:pt modelId="{3E428406-BE05-4494-9986-52C21641708C}" type="sibTrans" cxnId="{6845EF57-63CF-4EC6-8235-B4BF8E62290E}">
      <dgm:prSet/>
      <dgm:spPr/>
      <dgm:t>
        <a:bodyPr/>
        <a:lstStyle/>
        <a:p>
          <a:endParaRPr lang="ru-RU"/>
        </a:p>
      </dgm:t>
    </dgm:pt>
    <dgm:pt modelId="{DA972039-2EA6-499A-B4D0-578EE671BD98}">
      <dgm:prSet phldrT="[Текст]"/>
      <dgm:spPr>
        <a:solidFill>
          <a:schemeClr val="bg1">
            <a:lumMod val="50000"/>
            <a:alpha val="41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Ресурсы</a:t>
          </a:r>
          <a:endParaRPr lang="ru-RU" dirty="0">
            <a:solidFill>
              <a:schemeClr val="tx1"/>
            </a:solidFill>
          </a:endParaRPr>
        </a:p>
      </dgm:t>
    </dgm:pt>
    <dgm:pt modelId="{B1D24B84-5403-49C9-9002-709F54CA521C}" type="parTrans" cxnId="{09EECA35-A82D-4FD7-98E1-EF3FC5F638B4}">
      <dgm:prSet/>
      <dgm:spPr/>
      <dgm:t>
        <a:bodyPr/>
        <a:lstStyle/>
        <a:p>
          <a:endParaRPr lang="ru-RU"/>
        </a:p>
      </dgm:t>
    </dgm:pt>
    <dgm:pt modelId="{A514D9DC-5087-4A2F-ABFD-4FEFD7F55163}" type="sibTrans" cxnId="{09EECA35-A82D-4FD7-98E1-EF3FC5F638B4}">
      <dgm:prSet/>
      <dgm:spPr/>
      <dgm:t>
        <a:bodyPr/>
        <a:lstStyle/>
        <a:p>
          <a:endParaRPr lang="ru-RU"/>
        </a:p>
      </dgm:t>
    </dgm:pt>
    <dgm:pt modelId="{F6194094-7BAC-4F4A-A36D-0161E2BA3E05}" type="pres">
      <dgm:prSet presAssocID="{983E6437-3F61-43F9-96BD-984F6335CC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7F4ED8-8B07-4933-AA62-FB2F35CCF014}" type="pres">
      <dgm:prSet presAssocID="{57E77DD0-0577-4CCF-AC23-0165DE878850}" presName="node" presStyleLbl="node1" presStyleIdx="0" presStyleCnt="7" custLinFactNeighborX="1092" custLinFactNeighborY="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2C44E-D8A4-411A-B2AA-0D83D81D0B5E}" type="pres">
      <dgm:prSet presAssocID="{B1FA9182-C0C2-40CE-8993-2EC8B50CC315}" presName="sibTrans" presStyleCnt="0"/>
      <dgm:spPr/>
    </dgm:pt>
    <dgm:pt modelId="{78362916-864B-431C-9BEE-72B104290CF2}" type="pres">
      <dgm:prSet presAssocID="{5E396754-DF70-41E8-A4BB-EFB7AF544EE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3B5D1-5853-478C-9CE0-C9001298ABE7}" type="pres">
      <dgm:prSet presAssocID="{81D53276-62C1-47CD-8976-86F8E7ADA75C}" presName="sibTrans" presStyleCnt="0"/>
      <dgm:spPr/>
    </dgm:pt>
    <dgm:pt modelId="{37725530-5A8B-4595-AE82-85FA9B1CBBB5}" type="pres">
      <dgm:prSet presAssocID="{7310E646-A201-4F80-A04D-5DDFFD4FFB5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9DF7F-C2D6-4363-8244-3B89C177C5D3}" type="pres">
      <dgm:prSet presAssocID="{117604D8-902F-4298-A2D8-017E4085F255}" presName="sibTrans" presStyleCnt="0"/>
      <dgm:spPr/>
    </dgm:pt>
    <dgm:pt modelId="{E62C9E67-D44B-4E16-A63C-FADCD0C8C546}" type="pres">
      <dgm:prSet presAssocID="{8A4AAC2C-68E5-4EF3-8123-1F458148487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CAB78-2830-4DF8-A0AA-36EF40E0A1B9}" type="pres">
      <dgm:prSet presAssocID="{0AB94E3E-A09A-4BB9-A032-A7845E6C4B54}" presName="sibTrans" presStyleCnt="0"/>
      <dgm:spPr/>
    </dgm:pt>
    <dgm:pt modelId="{E88AAAE7-0ECA-4A46-BB6A-F72E807C584F}" type="pres">
      <dgm:prSet presAssocID="{79D48A2B-25C8-41DD-99D5-BD494DD9029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F4E2D-37B8-4FD6-BFFC-B725CADB6575}" type="pres">
      <dgm:prSet presAssocID="{033FA56F-7EEE-4092-83C4-2EDF4836569E}" presName="sibTrans" presStyleCnt="0"/>
      <dgm:spPr/>
    </dgm:pt>
    <dgm:pt modelId="{A66DCB4B-74C4-41F9-A231-2EC07BB5FE9D}" type="pres">
      <dgm:prSet presAssocID="{FA6FA56B-19C5-4C03-8C12-EA8F7D973C91}" presName="node" presStyleLbl="node1" presStyleIdx="5" presStyleCnt="7" custLinFactNeighborX="-2814" custLinFactNeighborY="-2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5C261-B43E-4E7D-8E92-7D7FEB403D41}" type="pres">
      <dgm:prSet presAssocID="{3E428406-BE05-4494-9986-52C21641708C}" presName="sibTrans" presStyleCnt="0"/>
      <dgm:spPr/>
    </dgm:pt>
    <dgm:pt modelId="{F0A53561-43EF-4495-A8B4-3E39D3C3522B}" type="pres">
      <dgm:prSet presAssocID="{DA972039-2EA6-499A-B4D0-578EE671BD98}" presName="node" presStyleLbl="node1" presStyleIdx="6" presStyleCnt="7" custLinFactNeighborX="-1467" custLinFactNeighborY="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1BC8E8-5DB2-466C-B2E5-85510378FABE}" srcId="{983E6437-3F61-43F9-96BD-984F6335CC10}" destId="{5E396754-DF70-41E8-A4BB-EFB7AF544EEF}" srcOrd="1" destOrd="0" parTransId="{691D4D33-94D5-452B-961E-B9A70EF475C2}" sibTransId="{81D53276-62C1-47CD-8976-86F8E7ADA75C}"/>
    <dgm:cxn modelId="{B0A1E9FD-0F2F-4126-8830-063430C18A95}" type="presOf" srcId="{5E396754-DF70-41E8-A4BB-EFB7AF544EEF}" destId="{78362916-864B-431C-9BEE-72B104290CF2}" srcOrd="0" destOrd="0" presId="urn:microsoft.com/office/officeart/2005/8/layout/default"/>
    <dgm:cxn modelId="{AE0A6C56-4D2E-4158-BF4D-475A0CA8E65A}" srcId="{983E6437-3F61-43F9-96BD-984F6335CC10}" destId="{57E77DD0-0577-4CCF-AC23-0165DE878850}" srcOrd="0" destOrd="0" parTransId="{16176084-753E-41AA-A36B-83FF3D515845}" sibTransId="{B1FA9182-C0C2-40CE-8993-2EC8B50CC315}"/>
    <dgm:cxn modelId="{6845EF57-63CF-4EC6-8235-B4BF8E62290E}" srcId="{983E6437-3F61-43F9-96BD-984F6335CC10}" destId="{FA6FA56B-19C5-4C03-8C12-EA8F7D973C91}" srcOrd="5" destOrd="0" parTransId="{87645A87-96CC-40FB-A880-CCA16A5DD6A7}" sibTransId="{3E428406-BE05-4494-9986-52C21641708C}"/>
    <dgm:cxn modelId="{39739A74-E7F3-4A50-A160-1141C569BFBF}" type="presOf" srcId="{FA6FA56B-19C5-4C03-8C12-EA8F7D973C91}" destId="{A66DCB4B-74C4-41F9-A231-2EC07BB5FE9D}" srcOrd="0" destOrd="0" presId="urn:microsoft.com/office/officeart/2005/8/layout/default"/>
    <dgm:cxn modelId="{2E974642-EEA9-4474-8F59-30E2BEDB0AF2}" type="presOf" srcId="{79D48A2B-25C8-41DD-99D5-BD494DD90298}" destId="{E88AAAE7-0ECA-4A46-BB6A-F72E807C584F}" srcOrd="0" destOrd="0" presId="urn:microsoft.com/office/officeart/2005/8/layout/default"/>
    <dgm:cxn modelId="{7ECA5DBD-9CAC-40AF-BDAF-51C73C806CB5}" srcId="{983E6437-3F61-43F9-96BD-984F6335CC10}" destId="{7310E646-A201-4F80-A04D-5DDFFD4FFB5C}" srcOrd="2" destOrd="0" parTransId="{61CD974B-A38F-4835-A192-7E24DAC3CAFE}" sibTransId="{117604D8-902F-4298-A2D8-017E4085F255}"/>
    <dgm:cxn modelId="{09EECA35-A82D-4FD7-98E1-EF3FC5F638B4}" srcId="{983E6437-3F61-43F9-96BD-984F6335CC10}" destId="{DA972039-2EA6-499A-B4D0-578EE671BD98}" srcOrd="6" destOrd="0" parTransId="{B1D24B84-5403-49C9-9002-709F54CA521C}" sibTransId="{A514D9DC-5087-4A2F-ABFD-4FEFD7F55163}"/>
    <dgm:cxn modelId="{280A8321-1A99-4135-80C6-7EF47753D451}" type="presOf" srcId="{DA972039-2EA6-499A-B4D0-578EE671BD98}" destId="{F0A53561-43EF-4495-A8B4-3E39D3C3522B}" srcOrd="0" destOrd="0" presId="urn:microsoft.com/office/officeart/2005/8/layout/default"/>
    <dgm:cxn modelId="{35E3AEF7-797A-4557-B26F-17B5B82FDCF1}" type="presOf" srcId="{8A4AAC2C-68E5-4EF3-8123-1F4581484872}" destId="{E62C9E67-D44B-4E16-A63C-FADCD0C8C546}" srcOrd="0" destOrd="0" presId="urn:microsoft.com/office/officeart/2005/8/layout/default"/>
    <dgm:cxn modelId="{8A62A9D1-A3DE-4AC7-A660-BCFBAC146696}" type="presOf" srcId="{983E6437-3F61-43F9-96BD-984F6335CC10}" destId="{F6194094-7BAC-4F4A-A36D-0161E2BA3E05}" srcOrd="0" destOrd="0" presId="urn:microsoft.com/office/officeart/2005/8/layout/default"/>
    <dgm:cxn modelId="{15AC2445-21A2-47AA-BE15-C20E6DFD0664}" srcId="{983E6437-3F61-43F9-96BD-984F6335CC10}" destId="{79D48A2B-25C8-41DD-99D5-BD494DD90298}" srcOrd="4" destOrd="0" parTransId="{F236F67A-2EDD-44EE-8411-F95558AAC139}" sibTransId="{033FA56F-7EEE-4092-83C4-2EDF4836569E}"/>
    <dgm:cxn modelId="{AE67CF1B-0ED9-491B-8469-3BC01317663E}" srcId="{983E6437-3F61-43F9-96BD-984F6335CC10}" destId="{8A4AAC2C-68E5-4EF3-8123-1F4581484872}" srcOrd="3" destOrd="0" parTransId="{DDBB1F80-E6FD-4F7C-9C2A-3698496F7BE9}" sibTransId="{0AB94E3E-A09A-4BB9-A032-A7845E6C4B54}"/>
    <dgm:cxn modelId="{29838545-F4A9-4A4D-B39C-EDB9EEBE0D76}" type="presOf" srcId="{7310E646-A201-4F80-A04D-5DDFFD4FFB5C}" destId="{37725530-5A8B-4595-AE82-85FA9B1CBBB5}" srcOrd="0" destOrd="0" presId="urn:microsoft.com/office/officeart/2005/8/layout/default"/>
    <dgm:cxn modelId="{653AA743-C789-4DE8-9401-87020ED7735D}" type="presOf" srcId="{57E77DD0-0577-4CCF-AC23-0165DE878850}" destId="{367F4ED8-8B07-4933-AA62-FB2F35CCF014}" srcOrd="0" destOrd="0" presId="urn:microsoft.com/office/officeart/2005/8/layout/default"/>
    <dgm:cxn modelId="{D17BC3EF-3F1D-46A9-B676-B34E10445E98}" type="presParOf" srcId="{F6194094-7BAC-4F4A-A36D-0161E2BA3E05}" destId="{367F4ED8-8B07-4933-AA62-FB2F35CCF014}" srcOrd="0" destOrd="0" presId="urn:microsoft.com/office/officeart/2005/8/layout/default"/>
    <dgm:cxn modelId="{FA50DB19-3568-4EC8-AE63-3FC038325020}" type="presParOf" srcId="{F6194094-7BAC-4F4A-A36D-0161E2BA3E05}" destId="{1642C44E-D8A4-411A-B2AA-0D83D81D0B5E}" srcOrd="1" destOrd="0" presId="urn:microsoft.com/office/officeart/2005/8/layout/default"/>
    <dgm:cxn modelId="{104646DA-7341-4C3D-A7A7-02F5386BB540}" type="presParOf" srcId="{F6194094-7BAC-4F4A-A36D-0161E2BA3E05}" destId="{78362916-864B-431C-9BEE-72B104290CF2}" srcOrd="2" destOrd="0" presId="urn:microsoft.com/office/officeart/2005/8/layout/default"/>
    <dgm:cxn modelId="{754BB331-FEE0-42EB-9C20-732C6BAAE09F}" type="presParOf" srcId="{F6194094-7BAC-4F4A-A36D-0161E2BA3E05}" destId="{4343B5D1-5853-478C-9CE0-C9001298ABE7}" srcOrd="3" destOrd="0" presId="urn:microsoft.com/office/officeart/2005/8/layout/default"/>
    <dgm:cxn modelId="{BA877FA5-1E0B-4089-A4EE-A7F978DE5578}" type="presParOf" srcId="{F6194094-7BAC-4F4A-A36D-0161E2BA3E05}" destId="{37725530-5A8B-4595-AE82-85FA9B1CBBB5}" srcOrd="4" destOrd="0" presId="urn:microsoft.com/office/officeart/2005/8/layout/default"/>
    <dgm:cxn modelId="{4DB7C162-ACF7-4A86-8B90-011949B79E97}" type="presParOf" srcId="{F6194094-7BAC-4F4A-A36D-0161E2BA3E05}" destId="{5649DF7F-C2D6-4363-8244-3B89C177C5D3}" srcOrd="5" destOrd="0" presId="urn:microsoft.com/office/officeart/2005/8/layout/default"/>
    <dgm:cxn modelId="{96E84DBE-E9F1-4E54-8A8C-58163E8D025A}" type="presParOf" srcId="{F6194094-7BAC-4F4A-A36D-0161E2BA3E05}" destId="{E62C9E67-D44B-4E16-A63C-FADCD0C8C546}" srcOrd="6" destOrd="0" presId="urn:microsoft.com/office/officeart/2005/8/layout/default"/>
    <dgm:cxn modelId="{E9897F58-1D8A-4180-BED2-0B5AD1888C1A}" type="presParOf" srcId="{F6194094-7BAC-4F4A-A36D-0161E2BA3E05}" destId="{EDDCAB78-2830-4DF8-A0AA-36EF40E0A1B9}" srcOrd="7" destOrd="0" presId="urn:microsoft.com/office/officeart/2005/8/layout/default"/>
    <dgm:cxn modelId="{2D5478E7-286C-4E98-AD4F-E9A791A4410F}" type="presParOf" srcId="{F6194094-7BAC-4F4A-A36D-0161E2BA3E05}" destId="{E88AAAE7-0ECA-4A46-BB6A-F72E807C584F}" srcOrd="8" destOrd="0" presId="urn:microsoft.com/office/officeart/2005/8/layout/default"/>
    <dgm:cxn modelId="{7D8BFCF3-37CD-428E-A70F-132E768BBD56}" type="presParOf" srcId="{F6194094-7BAC-4F4A-A36D-0161E2BA3E05}" destId="{CF5F4E2D-37B8-4FD6-BFFC-B725CADB6575}" srcOrd="9" destOrd="0" presId="urn:microsoft.com/office/officeart/2005/8/layout/default"/>
    <dgm:cxn modelId="{0C5788BE-68ED-47DD-AB95-B2BD314FB11E}" type="presParOf" srcId="{F6194094-7BAC-4F4A-A36D-0161E2BA3E05}" destId="{A66DCB4B-74C4-41F9-A231-2EC07BB5FE9D}" srcOrd="10" destOrd="0" presId="urn:microsoft.com/office/officeart/2005/8/layout/default"/>
    <dgm:cxn modelId="{967BBD36-CCBC-47A9-AAAF-C9B9D9617892}" type="presParOf" srcId="{F6194094-7BAC-4F4A-A36D-0161E2BA3E05}" destId="{BFE5C261-B43E-4E7D-8E92-7D7FEB403D41}" srcOrd="11" destOrd="0" presId="urn:microsoft.com/office/officeart/2005/8/layout/default"/>
    <dgm:cxn modelId="{91B88BEF-F87E-4046-8695-43EFA522855A}" type="presParOf" srcId="{F6194094-7BAC-4F4A-A36D-0161E2BA3E05}" destId="{F0A53561-43EF-4495-A8B4-3E39D3C3522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3F26F-A91F-470A-A131-BF0B0AD3DE4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2621E9-D667-4F31-9CFF-A10D1BFD1510}">
      <dgm:prSet phldrT="[Текст]"/>
      <dgm:spPr/>
      <dgm:t>
        <a:bodyPr/>
        <a:lstStyle/>
        <a:p>
          <a:r>
            <a:rPr lang="ru-RU" dirty="0" smtClean="0"/>
            <a:t>Необходимость в инновации</a:t>
          </a:r>
          <a:endParaRPr lang="ru-RU" dirty="0"/>
        </a:p>
      </dgm:t>
    </dgm:pt>
    <dgm:pt modelId="{9BB70B75-3040-4FC9-9C45-551570981654}" type="parTrans" cxnId="{65D88F94-EC58-4A4E-B81F-788578E5D27D}">
      <dgm:prSet/>
      <dgm:spPr/>
      <dgm:t>
        <a:bodyPr/>
        <a:lstStyle/>
        <a:p>
          <a:endParaRPr lang="ru-RU"/>
        </a:p>
      </dgm:t>
    </dgm:pt>
    <dgm:pt modelId="{DFAC1879-C57B-4C1E-B724-43299F063F11}" type="sibTrans" cxnId="{65D88F94-EC58-4A4E-B81F-788578E5D27D}">
      <dgm:prSet/>
      <dgm:spPr/>
      <dgm:t>
        <a:bodyPr/>
        <a:lstStyle/>
        <a:p>
          <a:endParaRPr lang="ru-RU"/>
        </a:p>
      </dgm:t>
    </dgm:pt>
    <dgm:pt modelId="{FAA16A0E-EE11-46A8-B158-50B12BA5520F}">
      <dgm:prSet phldrT="[Текст]"/>
      <dgm:spPr/>
      <dgm:t>
        <a:bodyPr/>
        <a:lstStyle/>
        <a:p>
          <a:r>
            <a:rPr lang="ru-RU" dirty="0" smtClean="0"/>
            <a:t>Доступность  инновации для  всех  образовательных  организаций</a:t>
          </a:r>
          <a:endParaRPr lang="ru-RU" dirty="0"/>
        </a:p>
      </dgm:t>
    </dgm:pt>
    <dgm:pt modelId="{63BF9E60-D5D1-46C2-BBB2-0B1AD35BD6D9}" type="parTrans" cxnId="{4996A1CD-9A52-47C5-A8A4-22BE47E11E16}">
      <dgm:prSet/>
      <dgm:spPr/>
      <dgm:t>
        <a:bodyPr/>
        <a:lstStyle/>
        <a:p>
          <a:endParaRPr lang="ru-RU"/>
        </a:p>
      </dgm:t>
    </dgm:pt>
    <dgm:pt modelId="{D1B73779-5168-4818-ACD3-542FABD0E608}" type="sibTrans" cxnId="{4996A1CD-9A52-47C5-A8A4-22BE47E11E16}">
      <dgm:prSet/>
      <dgm:spPr/>
      <dgm:t>
        <a:bodyPr/>
        <a:lstStyle/>
        <a:p>
          <a:endParaRPr lang="ru-RU"/>
        </a:p>
      </dgm:t>
    </dgm:pt>
    <dgm:pt modelId="{A4459BA3-D8A1-40D8-B23D-324397034E20}">
      <dgm:prSet phldrT="[Текст]"/>
      <dgm:spPr/>
      <dgm:t>
        <a:bodyPr/>
        <a:lstStyle/>
        <a:p>
          <a:r>
            <a:rPr lang="ru-RU" dirty="0" smtClean="0"/>
            <a:t>Системный  подход в  управлении</a:t>
          </a:r>
          <a:endParaRPr lang="ru-RU" dirty="0"/>
        </a:p>
      </dgm:t>
    </dgm:pt>
    <dgm:pt modelId="{8A55A75A-A653-4CBE-98C7-2161E94EF465}" type="parTrans" cxnId="{292DF9F6-8677-48D2-99A7-3F37C92DB095}">
      <dgm:prSet/>
      <dgm:spPr/>
      <dgm:t>
        <a:bodyPr/>
        <a:lstStyle/>
        <a:p>
          <a:endParaRPr lang="ru-RU"/>
        </a:p>
      </dgm:t>
    </dgm:pt>
    <dgm:pt modelId="{D6E71403-A220-4DA8-9DA1-1A218D566F43}" type="sibTrans" cxnId="{292DF9F6-8677-48D2-99A7-3F37C92DB095}">
      <dgm:prSet/>
      <dgm:spPr/>
      <dgm:t>
        <a:bodyPr/>
        <a:lstStyle/>
        <a:p>
          <a:endParaRPr lang="ru-RU"/>
        </a:p>
      </dgm:t>
    </dgm:pt>
    <dgm:pt modelId="{4442E356-916F-47FB-99F8-D5A654FFB598}">
      <dgm:prSet phldrT="[Текст]"/>
      <dgm:spPr/>
      <dgm:t>
        <a:bodyPr/>
        <a:lstStyle/>
        <a:p>
          <a:r>
            <a:rPr lang="ru-RU" dirty="0" smtClean="0"/>
            <a:t>Управление экономическими  отношениями</a:t>
          </a:r>
          <a:endParaRPr lang="ru-RU" dirty="0"/>
        </a:p>
      </dgm:t>
    </dgm:pt>
    <dgm:pt modelId="{8106E4C3-C641-4606-847E-4BCEF0DBA879}" type="parTrans" cxnId="{EBD86162-DA5F-4A0D-8C4F-DAFFB9E822A1}">
      <dgm:prSet/>
      <dgm:spPr/>
      <dgm:t>
        <a:bodyPr/>
        <a:lstStyle/>
        <a:p>
          <a:endParaRPr lang="ru-RU"/>
        </a:p>
      </dgm:t>
    </dgm:pt>
    <dgm:pt modelId="{77CE9C9D-61B1-44F9-958F-977CE4DC310B}" type="sibTrans" cxnId="{EBD86162-DA5F-4A0D-8C4F-DAFFB9E822A1}">
      <dgm:prSet/>
      <dgm:spPr/>
      <dgm:t>
        <a:bodyPr/>
        <a:lstStyle/>
        <a:p>
          <a:endParaRPr lang="ru-RU"/>
        </a:p>
      </dgm:t>
    </dgm:pt>
    <dgm:pt modelId="{F7FDD868-D469-4F63-8046-D111E65279FE}">
      <dgm:prSet phldrT="[Текст]"/>
      <dgm:spPr/>
      <dgm:t>
        <a:bodyPr/>
        <a:lstStyle/>
        <a:p>
          <a:r>
            <a:rPr lang="ru-RU" dirty="0" smtClean="0"/>
            <a:t>Инвестиции в  инновационный  процесс</a:t>
          </a:r>
          <a:endParaRPr lang="ru-RU" dirty="0"/>
        </a:p>
      </dgm:t>
    </dgm:pt>
    <dgm:pt modelId="{D6F9224E-7B7B-441F-B3D2-EF41F6C2490F}" type="parTrans" cxnId="{A68A4722-3C7B-4BD8-B972-8BBC657C895E}">
      <dgm:prSet/>
      <dgm:spPr/>
      <dgm:t>
        <a:bodyPr/>
        <a:lstStyle/>
        <a:p>
          <a:endParaRPr lang="ru-RU"/>
        </a:p>
      </dgm:t>
    </dgm:pt>
    <dgm:pt modelId="{3FD4059D-F603-4F31-97FB-858CDAD9ED3E}" type="sibTrans" cxnId="{A68A4722-3C7B-4BD8-B972-8BBC657C895E}">
      <dgm:prSet/>
      <dgm:spPr/>
      <dgm:t>
        <a:bodyPr/>
        <a:lstStyle/>
        <a:p>
          <a:endParaRPr lang="ru-RU"/>
        </a:p>
      </dgm:t>
    </dgm:pt>
    <dgm:pt modelId="{A052258F-2F15-4CE4-99E6-5243760C83B4}" type="pres">
      <dgm:prSet presAssocID="{CBD3F26F-A91F-470A-A131-BF0B0AD3DE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F16F9D-0AAA-4F3B-B65A-0CEC53461948}" type="pres">
      <dgm:prSet presAssocID="{832621E9-D667-4F31-9CFF-A10D1BFD15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246FC-A56E-4004-9881-E49D5ADB0924}" type="pres">
      <dgm:prSet presAssocID="{DFAC1879-C57B-4C1E-B724-43299F063F11}" presName="sibTrans" presStyleCnt="0"/>
      <dgm:spPr/>
    </dgm:pt>
    <dgm:pt modelId="{5612EFF1-5D90-4B7D-8C5E-7CA0B52D0E36}" type="pres">
      <dgm:prSet presAssocID="{FAA16A0E-EE11-46A8-B158-50B12BA5520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E824-A057-441A-9EC4-5EC9DF33A698}" type="pres">
      <dgm:prSet presAssocID="{D1B73779-5168-4818-ACD3-542FABD0E608}" presName="sibTrans" presStyleCnt="0"/>
      <dgm:spPr/>
    </dgm:pt>
    <dgm:pt modelId="{7076D43F-E90A-424F-8764-2227D81E4832}" type="pres">
      <dgm:prSet presAssocID="{A4459BA3-D8A1-40D8-B23D-324397034E2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C602E-3604-4B72-8802-CE5B805BB05F}" type="pres">
      <dgm:prSet presAssocID="{D6E71403-A220-4DA8-9DA1-1A218D566F43}" presName="sibTrans" presStyleCnt="0"/>
      <dgm:spPr/>
    </dgm:pt>
    <dgm:pt modelId="{5472F547-D781-45C2-8F5F-7BADFCC27537}" type="pres">
      <dgm:prSet presAssocID="{4442E356-916F-47FB-99F8-D5A654FFB59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D4728-4237-4E90-8560-928D357639F1}" type="pres">
      <dgm:prSet presAssocID="{77CE9C9D-61B1-44F9-958F-977CE4DC310B}" presName="sibTrans" presStyleCnt="0"/>
      <dgm:spPr/>
    </dgm:pt>
    <dgm:pt modelId="{57B06447-83BB-4AC4-8EC4-C29E393DD350}" type="pres">
      <dgm:prSet presAssocID="{F7FDD868-D469-4F63-8046-D111E65279F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D2BCC8-0B48-4E4E-8550-8268DCBFF3FA}" type="presOf" srcId="{832621E9-D667-4F31-9CFF-A10D1BFD1510}" destId="{8AF16F9D-0AAA-4F3B-B65A-0CEC53461948}" srcOrd="0" destOrd="0" presId="urn:microsoft.com/office/officeart/2005/8/layout/default"/>
    <dgm:cxn modelId="{65D88F94-EC58-4A4E-B81F-788578E5D27D}" srcId="{CBD3F26F-A91F-470A-A131-BF0B0AD3DE48}" destId="{832621E9-D667-4F31-9CFF-A10D1BFD1510}" srcOrd="0" destOrd="0" parTransId="{9BB70B75-3040-4FC9-9C45-551570981654}" sibTransId="{DFAC1879-C57B-4C1E-B724-43299F063F11}"/>
    <dgm:cxn modelId="{9B35B096-E292-4416-A327-0172B7F3E00B}" type="presOf" srcId="{CBD3F26F-A91F-470A-A131-BF0B0AD3DE48}" destId="{A052258F-2F15-4CE4-99E6-5243760C83B4}" srcOrd="0" destOrd="0" presId="urn:microsoft.com/office/officeart/2005/8/layout/default"/>
    <dgm:cxn modelId="{4996A1CD-9A52-47C5-A8A4-22BE47E11E16}" srcId="{CBD3F26F-A91F-470A-A131-BF0B0AD3DE48}" destId="{FAA16A0E-EE11-46A8-B158-50B12BA5520F}" srcOrd="1" destOrd="0" parTransId="{63BF9E60-D5D1-46C2-BBB2-0B1AD35BD6D9}" sibTransId="{D1B73779-5168-4818-ACD3-542FABD0E608}"/>
    <dgm:cxn modelId="{EBD86162-DA5F-4A0D-8C4F-DAFFB9E822A1}" srcId="{CBD3F26F-A91F-470A-A131-BF0B0AD3DE48}" destId="{4442E356-916F-47FB-99F8-D5A654FFB598}" srcOrd="3" destOrd="0" parTransId="{8106E4C3-C641-4606-847E-4BCEF0DBA879}" sibTransId="{77CE9C9D-61B1-44F9-958F-977CE4DC310B}"/>
    <dgm:cxn modelId="{4D5275F4-5989-46A4-BBFD-E0401A1780AF}" type="presOf" srcId="{A4459BA3-D8A1-40D8-B23D-324397034E20}" destId="{7076D43F-E90A-424F-8764-2227D81E4832}" srcOrd="0" destOrd="0" presId="urn:microsoft.com/office/officeart/2005/8/layout/default"/>
    <dgm:cxn modelId="{A68A4722-3C7B-4BD8-B972-8BBC657C895E}" srcId="{CBD3F26F-A91F-470A-A131-BF0B0AD3DE48}" destId="{F7FDD868-D469-4F63-8046-D111E65279FE}" srcOrd="4" destOrd="0" parTransId="{D6F9224E-7B7B-441F-B3D2-EF41F6C2490F}" sibTransId="{3FD4059D-F603-4F31-97FB-858CDAD9ED3E}"/>
    <dgm:cxn modelId="{7CA99876-E71A-475C-9ECE-8390F1DBF91A}" type="presOf" srcId="{4442E356-916F-47FB-99F8-D5A654FFB598}" destId="{5472F547-D781-45C2-8F5F-7BADFCC27537}" srcOrd="0" destOrd="0" presId="urn:microsoft.com/office/officeart/2005/8/layout/default"/>
    <dgm:cxn modelId="{B50DEC94-BC01-4653-BB52-118F4377E7FC}" type="presOf" srcId="{FAA16A0E-EE11-46A8-B158-50B12BA5520F}" destId="{5612EFF1-5D90-4B7D-8C5E-7CA0B52D0E36}" srcOrd="0" destOrd="0" presId="urn:microsoft.com/office/officeart/2005/8/layout/default"/>
    <dgm:cxn modelId="{292DF9F6-8677-48D2-99A7-3F37C92DB095}" srcId="{CBD3F26F-A91F-470A-A131-BF0B0AD3DE48}" destId="{A4459BA3-D8A1-40D8-B23D-324397034E20}" srcOrd="2" destOrd="0" parTransId="{8A55A75A-A653-4CBE-98C7-2161E94EF465}" sibTransId="{D6E71403-A220-4DA8-9DA1-1A218D566F43}"/>
    <dgm:cxn modelId="{C3AE3B06-E0EA-493C-9BDA-FE4C7237B944}" type="presOf" srcId="{F7FDD868-D469-4F63-8046-D111E65279FE}" destId="{57B06447-83BB-4AC4-8EC4-C29E393DD350}" srcOrd="0" destOrd="0" presId="urn:microsoft.com/office/officeart/2005/8/layout/default"/>
    <dgm:cxn modelId="{20A5E14C-77E3-4396-874B-856892832D17}" type="presParOf" srcId="{A052258F-2F15-4CE4-99E6-5243760C83B4}" destId="{8AF16F9D-0AAA-4F3B-B65A-0CEC53461948}" srcOrd="0" destOrd="0" presId="urn:microsoft.com/office/officeart/2005/8/layout/default"/>
    <dgm:cxn modelId="{7DE12D82-1FEE-43E3-BEF9-4E7EA423B0FC}" type="presParOf" srcId="{A052258F-2F15-4CE4-99E6-5243760C83B4}" destId="{599246FC-A56E-4004-9881-E49D5ADB0924}" srcOrd="1" destOrd="0" presId="urn:microsoft.com/office/officeart/2005/8/layout/default"/>
    <dgm:cxn modelId="{F5BD641F-80B0-4CAB-87E5-6E4CAEC9166C}" type="presParOf" srcId="{A052258F-2F15-4CE4-99E6-5243760C83B4}" destId="{5612EFF1-5D90-4B7D-8C5E-7CA0B52D0E36}" srcOrd="2" destOrd="0" presId="urn:microsoft.com/office/officeart/2005/8/layout/default"/>
    <dgm:cxn modelId="{442D4AEA-C9CC-4BC2-97F7-27D570339CA7}" type="presParOf" srcId="{A052258F-2F15-4CE4-99E6-5243760C83B4}" destId="{BA46E824-A057-441A-9EC4-5EC9DF33A698}" srcOrd="3" destOrd="0" presId="urn:microsoft.com/office/officeart/2005/8/layout/default"/>
    <dgm:cxn modelId="{CC89E3A7-CA0B-44BA-B85B-4B614B7A2445}" type="presParOf" srcId="{A052258F-2F15-4CE4-99E6-5243760C83B4}" destId="{7076D43F-E90A-424F-8764-2227D81E4832}" srcOrd="4" destOrd="0" presId="urn:microsoft.com/office/officeart/2005/8/layout/default"/>
    <dgm:cxn modelId="{22BC299B-BAA6-44C8-B246-8E93DBAC3FFB}" type="presParOf" srcId="{A052258F-2F15-4CE4-99E6-5243760C83B4}" destId="{B37C602E-3604-4B72-8802-CE5B805BB05F}" srcOrd="5" destOrd="0" presId="urn:microsoft.com/office/officeart/2005/8/layout/default"/>
    <dgm:cxn modelId="{173141F2-E3D5-4020-AFC9-EBB6DB96DE74}" type="presParOf" srcId="{A052258F-2F15-4CE4-99E6-5243760C83B4}" destId="{5472F547-D781-45C2-8F5F-7BADFCC27537}" srcOrd="6" destOrd="0" presId="urn:microsoft.com/office/officeart/2005/8/layout/default"/>
    <dgm:cxn modelId="{DBC90F93-4EF5-45C2-852E-8FA6EE6907BD}" type="presParOf" srcId="{A052258F-2F15-4CE4-99E6-5243760C83B4}" destId="{5A6D4728-4237-4E90-8560-928D357639F1}" srcOrd="7" destOrd="0" presId="urn:microsoft.com/office/officeart/2005/8/layout/default"/>
    <dgm:cxn modelId="{11C91DE6-AD5B-45B8-B3A0-682A85043334}" type="presParOf" srcId="{A052258F-2F15-4CE4-99E6-5243760C83B4}" destId="{57B06447-83BB-4AC4-8EC4-C29E393DD35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B413D0-DCD8-47DA-9172-3F064F1B948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75B5B4-2397-4C9C-95BE-42845EC6EC6E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Наличие  системы  вознаграждения</a:t>
          </a:r>
          <a:endParaRPr lang="ru-RU" sz="2000" dirty="0">
            <a:solidFill>
              <a:schemeClr val="tx1"/>
            </a:solidFill>
          </a:endParaRPr>
        </a:p>
      </dgm:t>
    </dgm:pt>
    <dgm:pt modelId="{03E3EE90-46B8-4519-8A60-FDFA5BC63453}" type="parTrans" cxnId="{BD06FCC9-AFEB-4FC0-8609-513D4686B34F}">
      <dgm:prSet/>
      <dgm:spPr/>
      <dgm:t>
        <a:bodyPr/>
        <a:lstStyle/>
        <a:p>
          <a:endParaRPr lang="ru-RU"/>
        </a:p>
      </dgm:t>
    </dgm:pt>
    <dgm:pt modelId="{8C79E8FC-9F12-4991-A152-11F369A2FB9A}" type="sibTrans" cxnId="{BD06FCC9-AFEB-4FC0-8609-513D4686B34F}">
      <dgm:prSet/>
      <dgm:spPr/>
      <dgm:t>
        <a:bodyPr/>
        <a:lstStyle/>
        <a:p>
          <a:endParaRPr lang="ru-RU"/>
        </a:p>
      </dgm:t>
    </dgm:pt>
    <dgm:pt modelId="{0640FB0A-C50D-4072-AE18-8C1901F03D17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Поощрение  обучение  кадров</a:t>
          </a:r>
          <a:endParaRPr lang="ru-RU" sz="2000" dirty="0"/>
        </a:p>
      </dgm:t>
    </dgm:pt>
    <dgm:pt modelId="{BC7255A0-D2C3-40DE-ACBD-C3097E3E9542}" type="parTrans" cxnId="{09F37B1E-5739-4384-9ECB-8620DE42471B}">
      <dgm:prSet/>
      <dgm:spPr/>
      <dgm:t>
        <a:bodyPr/>
        <a:lstStyle/>
        <a:p>
          <a:endParaRPr lang="ru-RU"/>
        </a:p>
      </dgm:t>
    </dgm:pt>
    <dgm:pt modelId="{A9860FEE-40D5-440E-B9C7-7BCABB10B82F}" type="sibTrans" cxnId="{09F37B1E-5739-4384-9ECB-8620DE42471B}">
      <dgm:prSet/>
      <dgm:spPr/>
      <dgm:t>
        <a:bodyPr/>
        <a:lstStyle/>
        <a:p>
          <a:endParaRPr lang="ru-RU"/>
        </a:p>
      </dgm:t>
    </dgm:pt>
    <dgm:pt modelId="{BEDF0CC2-232A-4D7B-B17F-8633345EB6AA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Обмен  знаниями  и  налаживание  профессиональных  связей</a:t>
          </a:r>
          <a:endParaRPr lang="ru-RU" sz="2000" dirty="0">
            <a:solidFill>
              <a:schemeClr val="tx1"/>
            </a:solidFill>
          </a:endParaRPr>
        </a:p>
      </dgm:t>
    </dgm:pt>
    <dgm:pt modelId="{8190F17F-7C39-4F79-A5D2-994C56BF2FEE}" type="parTrans" cxnId="{D8C1A46E-C98D-40C8-BCF1-814E70B96A0A}">
      <dgm:prSet/>
      <dgm:spPr/>
      <dgm:t>
        <a:bodyPr/>
        <a:lstStyle/>
        <a:p>
          <a:endParaRPr lang="ru-RU"/>
        </a:p>
      </dgm:t>
    </dgm:pt>
    <dgm:pt modelId="{002DF052-7326-48FF-92D3-21DCED54C6CE}" type="sibTrans" cxnId="{D8C1A46E-C98D-40C8-BCF1-814E70B96A0A}">
      <dgm:prSet/>
      <dgm:spPr/>
      <dgm:t>
        <a:bodyPr/>
        <a:lstStyle/>
        <a:p>
          <a:endParaRPr lang="ru-RU"/>
        </a:p>
      </dgm:t>
    </dgm:pt>
    <dgm:pt modelId="{CC695DC2-320F-45C4-A4BE-E323FDBAE2FC}">
      <dgm:prSet phldrT="[Текст]" phldr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7CDA9925-0693-4819-BCF2-01AFC8675DB0}" type="parTrans" cxnId="{8E5FF3E3-08F2-4C48-98E5-1AC585A32362}">
      <dgm:prSet/>
      <dgm:spPr/>
      <dgm:t>
        <a:bodyPr/>
        <a:lstStyle/>
        <a:p>
          <a:endParaRPr lang="ru-RU"/>
        </a:p>
      </dgm:t>
    </dgm:pt>
    <dgm:pt modelId="{9523FAAA-9E6A-4DF8-BC68-A4BB862BCAFF}" type="sibTrans" cxnId="{8E5FF3E3-08F2-4C48-98E5-1AC585A32362}">
      <dgm:prSet/>
      <dgm:spPr/>
      <dgm:t>
        <a:bodyPr/>
        <a:lstStyle/>
        <a:p>
          <a:endParaRPr lang="ru-RU"/>
        </a:p>
      </dgm:t>
    </dgm:pt>
    <dgm:pt modelId="{624BB3AE-E0C0-487D-BA65-6E0899236517}">
      <dgm:prSet/>
      <dgm:spPr/>
      <dgm:t>
        <a:bodyPr/>
        <a:lstStyle/>
        <a:p>
          <a:r>
            <a:rPr lang="ru-RU" dirty="0" smtClean="0"/>
            <a:t>Поощрение  разнообразия  принимаемых  решений</a:t>
          </a:r>
          <a:endParaRPr lang="ru-RU" dirty="0"/>
        </a:p>
      </dgm:t>
    </dgm:pt>
    <dgm:pt modelId="{4534CEB1-E1F4-4677-BCB4-6DA3E6B58CC4}" type="parTrans" cxnId="{E4FD04E8-A7A8-4424-BE7D-AB0EA07E29F0}">
      <dgm:prSet/>
      <dgm:spPr/>
      <dgm:t>
        <a:bodyPr/>
        <a:lstStyle/>
        <a:p>
          <a:endParaRPr lang="ru-RU"/>
        </a:p>
      </dgm:t>
    </dgm:pt>
    <dgm:pt modelId="{B8787997-8FB1-4855-9476-F3425C1B413E}" type="sibTrans" cxnId="{E4FD04E8-A7A8-4424-BE7D-AB0EA07E29F0}">
      <dgm:prSet/>
      <dgm:spPr/>
      <dgm:t>
        <a:bodyPr/>
        <a:lstStyle/>
        <a:p>
          <a:endParaRPr lang="ru-RU"/>
        </a:p>
      </dgm:t>
    </dgm:pt>
    <dgm:pt modelId="{40AA1F39-FCD5-470D-AC61-B1E1493A305D}" type="pres">
      <dgm:prSet presAssocID="{61B413D0-DCD8-47DA-9172-3F064F1B948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B6446A-AEEA-4BA4-997A-95484810B2FA}" type="pres">
      <dgm:prSet presAssocID="{61B413D0-DCD8-47DA-9172-3F064F1B9481}" presName="diamond" presStyleLbl="bgShp" presStyleIdx="0" presStyleCnt="1"/>
      <dgm:spPr/>
    </dgm:pt>
    <dgm:pt modelId="{DA84EC9D-6BD9-4215-BBA9-3C433D37E730}" type="pres">
      <dgm:prSet presAssocID="{61B413D0-DCD8-47DA-9172-3F064F1B9481}" presName="quad1" presStyleLbl="node1" presStyleIdx="0" presStyleCnt="4" custScaleX="119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44860-A64D-440C-A520-CDF169CCE7B9}" type="pres">
      <dgm:prSet presAssocID="{61B413D0-DCD8-47DA-9172-3F064F1B9481}" presName="quad2" presStyleLbl="node1" presStyleIdx="1" presStyleCnt="4" custLinFactNeighborX="5484" custLinFactNeighborY="9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66E29-A2E8-4F77-9F01-C36615FFCEDB}" type="pres">
      <dgm:prSet presAssocID="{61B413D0-DCD8-47DA-9172-3F064F1B948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806AB-7027-468F-BB47-A772826E96C9}" type="pres">
      <dgm:prSet presAssocID="{61B413D0-DCD8-47DA-9172-3F064F1B948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F37B1E-5739-4384-9ECB-8620DE42471B}" srcId="{61B413D0-DCD8-47DA-9172-3F064F1B9481}" destId="{0640FB0A-C50D-4072-AE18-8C1901F03D17}" srcOrd="1" destOrd="0" parTransId="{BC7255A0-D2C3-40DE-ACBD-C3097E3E9542}" sibTransId="{A9860FEE-40D5-440E-B9C7-7BCABB10B82F}"/>
    <dgm:cxn modelId="{0A9E8AAF-EADB-4639-8E09-A06C90E2DFA7}" type="presOf" srcId="{BEDF0CC2-232A-4D7B-B17F-8633345EB6AA}" destId="{901806AB-7027-468F-BB47-A772826E96C9}" srcOrd="0" destOrd="0" presId="urn:microsoft.com/office/officeart/2005/8/layout/matrix3"/>
    <dgm:cxn modelId="{EFDCF638-08DB-4B2B-A369-2B55D2CAACCE}" type="presOf" srcId="{8B75B5B4-2397-4C9C-95BE-42845EC6EC6E}" destId="{DA84EC9D-6BD9-4215-BBA9-3C433D37E730}" srcOrd="0" destOrd="0" presId="urn:microsoft.com/office/officeart/2005/8/layout/matrix3"/>
    <dgm:cxn modelId="{E4FD04E8-A7A8-4424-BE7D-AB0EA07E29F0}" srcId="{61B413D0-DCD8-47DA-9172-3F064F1B9481}" destId="{624BB3AE-E0C0-487D-BA65-6E0899236517}" srcOrd="2" destOrd="0" parTransId="{4534CEB1-E1F4-4677-BCB4-6DA3E6B58CC4}" sibTransId="{B8787997-8FB1-4855-9476-F3425C1B413E}"/>
    <dgm:cxn modelId="{D8C1A46E-C98D-40C8-BCF1-814E70B96A0A}" srcId="{61B413D0-DCD8-47DA-9172-3F064F1B9481}" destId="{BEDF0CC2-232A-4D7B-B17F-8633345EB6AA}" srcOrd="3" destOrd="0" parTransId="{8190F17F-7C39-4F79-A5D2-994C56BF2FEE}" sibTransId="{002DF052-7326-48FF-92D3-21DCED54C6CE}"/>
    <dgm:cxn modelId="{8E5FF3E3-08F2-4C48-98E5-1AC585A32362}" srcId="{61B413D0-DCD8-47DA-9172-3F064F1B9481}" destId="{CC695DC2-320F-45C4-A4BE-E323FDBAE2FC}" srcOrd="4" destOrd="0" parTransId="{7CDA9925-0693-4819-BCF2-01AFC8675DB0}" sibTransId="{9523FAAA-9E6A-4DF8-BC68-A4BB862BCAFF}"/>
    <dgm:cxn modelId="{600DC6E2-78C4-43FC-9176-102D49E40392}" type="presOf" srcId="{624BB3AE-E0C0-487D-BA65-6E0899236517}" destId="{66366E29-A2E8-4F77-9F01-C36615FFCEDB}" srcOrd="0" destOrd="0" presId="urn:microsoft.com/office/officeart/2005/8/layout/matrix3"/>
    <dgm:cxn modelId="{1A1206D5-5430-4FA6-AD35-13816B9BAA1F}" type="presOf" srcId="{61B413D0-DCD8-47DA-9172-3F064F1B9481}" destId="{40AA1F39-FCD5-470D-AC61-B1E1493A305D}" srcOrd="0" destOrd="0" presId="urn:microsoft.com/office/officeart/2005/8/layout/matrix3"/>
    <dgm:cxn modelId="{BD06FCC9-AFEB-4FC0-8609-513D4686B34F}" srcId="{61B413D0-DCD8-47DA-9172-3F064F1B9481}" destId="{8B75B5B4-2397-4C9C-95BE-42845EC6EC6E}" srcOrd="0" destOrd="0" parTransId="{03E3EE90-46B8-4519-8A60-FDFA5BC63453}" sibTransId="{8C79E8FC-9F12-4991-A152-11F369A2FB9A}"/>
    <dgm:cxn modelId="{42290A5D-8690-400A-B944-B11854EE50B1}" type="presOf" srcId="{0640FB0A-C50D-4072-AE18-8C1901F03D17}" destId="{AC444860-A64D-440C-A520-CDF169CCE7B9}" srcOrd="0" destOrd="0" presId="urn:microsoft.com/office/officeart/2005/8/layout/matrix3"/>
    <dgm:cxn modelId="{407751AF-31E7-4D82-9BDF-70488FFF7FE4}" type="presParOf" srcId="{40AA1F39-FCD5-470D-AC61-B1E1493A305D}" destId="{53B6446A-AEEA-4BA4-997A-95484810B2FA}" srcOrd="0" destOrd="0" presId="urn:microsoft.com/office/officeart/2005/8/layout/matrix3"/>
    <dgm:cxn modelId="{D981A255-F9A3-4AFD-9257-83E44542FDB6}" type="presParOf" srcId="{40AA1F39-FCD5-470D-AC61-B1E1493A305D}" destId="{DA84EC9D-6BD9-4215-BBA9-3C433D37E730}" srcOrd="1" destOrd="0" presId="urn:microsoft.com/office/officeart/2005/8/layout/matrix3"/>
    <dgm:cxn modelId="{D7D8B5C4-8560-4C41-878E-64F0AC3A87DB}" type="presParOf" srcId="{40AA1F39-FCD5-470D-AC61-B1E1493A305D}" destId="{AC444860-A64D-440C-A520-CDF169CCE7B9}" srcOrd="2" destOrd="0" presId="urn:microsoft.com/office/officeart/2005/8/layout/matrix3"/>
    <dgm:cxn modelId="{89AB3F41-0C76-40DA-8F48-3417082B339B}" type="presParOf" srcId="{40AA1F39-FCD5-470D-AC61-B1E1493A305D}" destId="{66366E29-A2E8-4F77-9F01-C36615FFCEDB}" srcOrd="3" destOrd="0" presId="urn:microsoft.com/office/officeart/2005/8/layout/matrix3"/>
    <dgm:cxn modelId="{579ACA6E-7738-4DEF-BFA0-AB4AF7DAC624}" type="presParOf" srcId="{40AA1F39-FCD5-470D-AC61-B1E1493A305D}" destId="{901806AB-7027-468F-BB47-A772826E96C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918133-0B42-4551-9247-2827A470CC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F07C93-AE45-4180-9895-4615DB03E505}">
      <dgm:prSet phldrT="[Текст]" custT="1"/>
      <dgm:spPr/>
      <dgm:t>
        <a:bodyPr/>
        <a:lstStyle/>
        <a:p>
          <a:r>
            <a:rPr lang="ru-RU" sz="2000" dirty="0" smtClean="0"/>
            <a:t>Создание</a:t>
          </a:r>
        </a:p>
        <a:p>
          <a:r>
            <a:rPr lang="ru-RU" sz="2000" dirty="0" smtClean="0"/>
            <a:t>Чего?</a:t>
          </a:r>
          <a:endParaRPr lang="ru-RU" sz="2000" dirty="0"/>
        </a:p>
      </dgm:t>
    </dgm:pt>
    <dgm:pt modelId="{6DB621AB-A184-4A1E-A629-7EBE81DB3016}" type="parTrans" cxnId="{D6AEC1B8-6F8D-4DEB-9448-FD3218D58A05}">
      <dgm:prSet/>
      <dgm:spPr/>
      <dgm:t>
        <a:bodyPr/>
        <a:lstStyle/>
        <a:p>
          <a:endParaRPr lang="ru-RU"/>
        </a:p>
      </dgm:t>
    </dgm:pt>
    <dgm:pt modelId="{B5D8281C-CA0A-4D03-8EFA-5BCB4838E8AF}" type="sibTrans" cxnId="{D6AEC1B8-6F8D-4DEB-9448-FD3218D58A05}">
      <dgm:prSet/>
      <dgm:spPr/>
      <dgm:t>
        <a:bodyPr/>
        <a:lstStyle/>
        <a:p>
          <a:endParaRPr lang="ru-RU"/>
        </a:p>
      </dgm:t>
    </dgm:pt>
    <dgm:pt modelId="{3E0D2A59-D228-4AB1-958C-4A410987EE22}">
      <dgm:prSet phldrT="[Текст]"/>
      <dgm:spPr/>
      <dgm:t>
        <a:bodyPr/>
        <a:lstStyle/>
        <a:p>
          <a:r>
            <a:rPr lang="ru-RU" dirty="0" smtClean="0"/>
            <a:t>Нового образовательного продукта, услуги,  знания</a:t>
          </a:r>
          <a:endParaRPr lang="ru-RU" dirty="0"/>
        </a:p>
      </dgm:t>
    </dgm:pt>
    <dgm:pt modelId="{8CD3424D-4AF5-44FA-B47F-8E470698C19C}" type="parTrans" cxnId="{784E53E3-A738-48A7-A405-F755D681656D}">
      <dgm:prSet/>
      <dgm:spPr/>
      <dgm:t>
        <a:bodyPr/>
        <a:lstStyle/>
        <a:p>
          <a:endParaRPr lang="ru-RU"/>
        </a:p>
      </dgm:t>
    </dgm:pt>
    <dgm:pt modelId="{8D37796A-E8DB-437D-94F9-08526DAB0AF0}" type="sibTrans" cxnId="{784E53E3-A738-48A7-A405-F755D681656D}">
      <dgm:prSet/>
      <dgm:spPr/>
      <dgm:t>
        <a:bodyPr/>
        <a:lstStyle/>
        <a:p>
          <a:endParaRPr lang="ru-RU"/>
        </a:p>
      </dgm:t>
    </dgm:pt>
    <dgm:pt modelId="{DAA0175A-4240-4FC4-BC68-A125F2B9836A}">
      <dgm:prSet phldrT="[Текст]" custT="1"/>
      <dgm:spPr/>
      <dgm:t>
        <a:bodyPr/>
        <a:lstStyle/>
        <a:p>
          <a:r>
            <a:rPr lang="ru-RU" sz="2400" dirty="0" smtClean="0"/>
            <a:t>Знания  о  чем?</a:t>
          </a:r>
          <a:endParaRPr lang="ru-RU" sz="2400" dirty="0"/>
        </a:p>
      </dgm:t>
    </dgm:pt>
    <dgm:pt modelId="{55A74D39-2A0A-40F8-AB88-87533494FE5C}" type="parTrans" cxnId="{15458E4F-E7B1-4502-A7EF-B2DF45AB6BFA}">
      <dgm:prSet/>
      <dgm:spPr/>
      <dgm:t>
        <a:bodyPr/>
        <a:lstStyle/>
        <a:p>
          <a:endParaRPr lang="ru-RU"/>
        </a:p>
      </dgm:t>
    </dgm:pt>
    <dgm:pt modelId="{68912041-97A9-409B-8765-753CE062BAF7}" type="sibTrans" cxnId="{15458E4F-E7B1-4502-A7EF-B2DF45AB6BFA}">
      <dgm:prSet/>
      <dgm:spPr/>
      <dgm:t>
        <a:bodyPr/>
        <a:lstStyle/>
        <a:p>
          <a:endParaRPr lang="ru-RU"/>
        </a:p>
      </dgm:t>
    </dgm:pt>
    <dgm:pt modelId="{D60A185A-DA4E-4C51-886C-70291D829E6B}">
      <dgm:prSet phldrT="[Текст]"/>
      <dgm:spPr/>
      <dgm:t>
        <a:bodyPr/>
        <a:lstStyle/>
        <a:p>
          <a:r>
            <a:rPr lang="ru-RU" dirty="0" smtClean="0"/>
            <a:t>Об эффективных способах апробации,  реализации, внедрения результатов  исследований</a:t>
          </a:r>
          <a:endParaRPr lang="ru-RU" dirty="0"/>
        </a:p>
      </dgm:t>
    </dgm:pt>
    <dgm:pt modelId="{6CFFB552-0E3F-4600-A72D-4BF1E7273879}" type="parTrans" cxnId="{63A21D38-F99A-4397-8861-1355462F6552}">
      <dgm:prSet/>
      <dgm:spPr/>
      <dgm:t>
        <a:bodyPr/>
        <a:lstStyle/>
        <a:p>
          <a:endParaRPr lang="ru-RU"/>
        </a:p>
      </dgm:t>
    </dgm:pt>
    <dgm:pt modelId="{4C081DF4-49FF-48DF-8CAA-6FE2AF11417D}" type="sibTrans" cxnId="{63A21D38-F99A-4397-8861-1355462F6552}">
      <dgm:prSet/>
      <dgm:spPr/>
      <dgm:t>
        <a:bodyPr/>
        <a:lstStyle/>
        <a:p>
          <a:endParaRPr lang="ru-RU"/>
        </a:p>
      </dgm:t>
    </dgm:pt>
    <dgm:pt modelId="{7097E1EF-19E8-43A0-B18E-889A9AAB0884}">
      <dgm:prSet phldrT="[Текст]" custT="1"/>
      <dgm:spPr/>
      <dgm:t>
        <a:bodyPr/>
        <a:lstStyle/>
        <a:p>
          <a:r>
            <a:rPr lang="ru-RU" sz="1800" dirty="0" smtClean="0"/>
            <a:t>Кому нужна  инновация</a:t>
          </a:r>
          <a:endParaRPr lang="ru-RU" sz="1800" dirty="0"/>
        </a:p>
      </dgm:t>
    </dgm:pt>
    <dgm:pt modelId="{5EBA86A2-4407-4E81-9D90-E58D0D4B0430}" type="parTrans" cxnId="{FF79C4BB-9731-46F8-9A04-25B541CA405E}">
      <dgm:prSet/>
      <dgm:spPr/>
      <dgm:t>
        <a:bodyPr/>
        <a:lstStyle/>
        <a:p>
          <a:endParaRPr lang="ru-RU"/>
        </a:p>
      </dgm:t>
    </dgm:pt>
    <dgm:pt modelId="{94FBEAA0-E5B5-41A1-AE94-3E263A8535AF}" type="sibTrans" cxnId="{FF79C4BB-9731-46F8-9A04-25B541CA405E}">
      <dgm:prSet/>
      <dgm:spPr/>
      <dgm:t>
        <a:bodyPr/>
        <a:lstStyle/>
        <a:p>
          <a:endParaRPr lang="ru-RU"/>
        </a:p>
      </dgm:t>
    </dgm:pt>
    <dgm:pt modelId="{3CD1120D-6D05-469B-81AF-576664B00B31}">
      <dgm:prSet phldrT="[Текст]"/>
      <dgm:spPr/>
      <dgm:t>
        <a:bodyPr/>
        <a:lstStyle/>
        <a:p>
          <a:r>
            <a:rPr lang="ru-RU" dirty="0" smtClean="0"/>
            <a:t>Анализ образовательного запроса родителей,  обучающихся, общества  и  государства</a:t>
          </a:r>
          <a:endParaRPr lang="ru-RU" dirty="0"/>
        </a:p>
      </dgm:t>
    </dgm:pt>
    <dgm:pt modelId="{C6F2F7AE-2832-4861-B4C0-4EA00BC42527}" type="parTrans" cxnId="{0541C7D1-B284-45C7-AC90-DECAA52D254B}">
      <dgm:prSet/>
      <dgm:spPr/>
      <dgm:t>
        <a:bodyPr/>
        <a:lstStyle/>
        <a:p>
          <a:endParaRPr lang="ru-RU"/>
        </a:p>
      </dgm:t>
    </dgm:pt>
    <dgm:pt modelId="{00D09A8E-3F29-4A0D-94DD-5ECE4E5D9C3A}" type="sibTrans" cxnId="{0541C7D1-B284-45C7-AC90-DECAA52D254B}">
      <dgm:prSet/>
      <dgm:spPr/>
      <dgm:t>
        <a:bodyPr/>
        <a:lstStyle/>
        <a:p>
          <a:endParaRPr lang="ru-RU"/>
        </a:p>
      </dgm:t>
    </dgm:pt>
    <dgm:pt modelId="{BF6AA058-489D-4EB6-B091-0F1BDD5146EC}">
      <dgm:prSet phldrT="[Текст]" phldr="1"/>
      <dgm:spPr/>
      <dgm:t>
        <a:bodyPr/>
        <a:lstStyle/>
        <a:p>
          <a:endParaRPr lang="ru-RU" dirty="0"/>
        </a:p>
      </dgm:t>
    </dgm:pt>
    <dgm:pt modelId="{40137861-6D3E-4A18-9CD2-F9E589FBF522}" type="parTrans" cxnId="{2CC5EF63-FBAB-4E3F-9A58-9E9159461BDD}">
      <dgm:prSet/>
      <dgm:spPr/>
      <dgm:t>
        <a:bodyPr/>
        <a:lstStyle/>
        <a:p>
          <a:endParaRPr lang="ru-RU"/>
        </a:p>
      </dgm:t>
    </dgm:pt>
    <dgm:pt modelId="{A00D25AF-6DD5-43C5-8E44-4C60DF8BE47C}" type="sibTrans" cxnId="{2CC5EF63-FBAB-4E3F-9A58-9E9159461BDD}">
      <dgm:prSet/>
      <dgm:spPr/>
      <dgm:t>
        <a:bodyPr/>
        <a:lstStyle/>
        <a:p>
          <a:endParaRPr lang="ru-RU"/>
        </a:p>
      </dgm:t>
    </dgm:pt>
    <dgm:pt modelId="{F589153F-6D30-479A-9147-BBDFA4138AB0}" type="pres">
      <dgm:prSet presAssocID="{A7918133-0B42-4551-9247-2827A470CC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612D0F-297F-4877-85D1-DFA7FD5DAD44}" type="pres">
      <dgm:prSet presAssocID="{D1F07C93-AE45-4180-9895-4615DB03E505}" presName="composite" presStyleCnt="0"/>
      <dgm:spPr/>
    </dgm:pt>
    <dgm:pt modelId="{AD12715C-8CA5-4BFF-9C9F-8B82EFC5FB9C}" type="pres">
      <dgm:prSet presAssocID="{D1F07C93-AE45-4180-9895-4615DB03E5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94172-EC9D-466A-86AE-2569EF9866A1}" type="pres">
      <dgm:prSet presAssocID="{D1F07C93-AE45-4180-9895-4615DB03E5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A278A-DA30-4D0E-A4EA-917531C3A9F4}" type="pres">
      <dgm:prSet presAssocID="{B5D8281C-CA0A-4D03-8EFA-5BCB4838E8AF}" presName="sp" presStyleCnt="0"/>
      <dgm:spPr/>
    </dgm:pt>
    <dgm:pt modelId="{55C02F12-A945-4DB1-B95A-08F0EEF5E744}" type="pres">
      <dgm:prSet presAssocID="{DAA0175A-4240-4FC4-BC68-A125F2B9836A}" presName="composite" presStyleCnt="0"/>
      <dgm:spPr/>
    </dgm:pt>
    <dgm:pt modelId="{4620B35B-6977-45CB-A3CC-F520D6D26210}" type="pres">
      <dgm:prSet presAssocID="{DAA0175A-4240-4FC4-BC68-A125F2B9836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C0A3B-0A30-4C1D-BE9D-530319CB8840}" type="pres">
      <dgm:prSet presAssocID="{DAA0175A-4240-4FC4-BC68-A125F2B9836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0CDD4-1F37-446D-8D18-DDEC665C253C}" type="pres">
      <dgm:prSet presAssocID="{68912041-97A9-409B-8765-753CE062BAF7}" presName="sp" presStyleCnt="0"/>
      <dgm:spPr/>
    </dgm:pt>
    <dgm:pt modelId="{EBBE95A6-6A82-40E0-9526-CBD6D5991AA2}" type="pres">
      <dgm:prSet presAssocID="{7097E1EF-19E8-43A0-B18E-889A9AAB0884}" presName="composite" presStyleCnt="0"/>
      <dgm:spPr/>
    </dgm:pt>
    <dgm:pt modelId="{558D6CC5-E1CE-460E-8D40-D3FD01B6DBE1}" type="pres">
      <dgm:prSet presAssocID="{7097E1EF-19E8-43A0-B18E-889A9AAB08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3285B-32EA-459B-8F58-69B3819CADF3}" type="pres">
      <dgm:prSet presAssocID="{7097E1EF-19E8-43A0-B18E-889A9AAB0884}" presName="descendantText" presStyleLbl="alignAcc1" presStyleIdx="2" presStyleCnt="3" custLinFactNeighborY="-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4E53E3-A738-48A7-A405-F755D681656D}" srcId="{D1F07C93-AE45-4180-9895-4615DB03E505}" destId="{3E0D2A59-D228-4AB1-958C-4A410987EE22}" srcOrd="0" destOrd="0" parTransId="{8CD3424D-4AF5-44FA-B47F-8E470698C19C}" sibTransId="{8D37796A-E8DB-437D-94F9-08526DAB0AF0}"/>
    <dgm:cxn modelId="{2CC5EF63-FBAB-4E3F-9A58-9E9159461BDD}" srcId="{7097E1EF-19E8-43A0-B18E-889A9AAB0884}" destId="{BF6AA058-489D-4EB6-B091-0F1BDD5146EC}" srcOrd="1" destOrd="0" parTransId="{40137861-6D3E-4A18-9CD2-F9E589FBF522}" sibTransId="{A00D25AF-6DD5-43C5-8E44-4C60DF8BE47C}"/>
    <dgm:cxn modelId="{56AF469C-5FA7-438D-AB1F-5BC131479AF5}" type="presOf" srcId="{3CD1120D-6D05-469B-81AF-576664B00B31}" destId="{1263285B-32EA-459B-8F58-69B3819CADF3}" srcOrd="0" destOrd="0" presId="urn:microsoft.com/office/officeart/2005/8/layout/chevron2"/>
    <dgm:cxn modelId="{0541C7D1-B284-45C7-AC90-DECAA52D254B}" srcId="{7097E1EF-19E8-43A0-B18E-889A9AAB0884}" destId="{3CD1120D-6D05-469B-81AF-576664B00B31}" srcOrd="0" destOrd="0" parTransId="{C6F2F7AE-2832-4861-B4C0-4EA00BC42527}" sibTransId="{00D09A8E-3F29-4A0D-94DD-5ECE4E5D9C3A}"/>
    <dgm:cxn modelId="{FF79C4BB-9731-46F8-9A04-25B541CA405E}" srcId="{A7918133-0B42-4551-9247-2827A470CCAC}" destId="{7097E1EF-19E8-43A0-B18E-889A9AAB0884}" srcOrd="2" destOrd="0" parTransId="{5EBA86A2-4407-4E81-9D90-E58D0D4B0430}" sibTransId="{94FBEAA0-E5B5-41A1-AE94-3E263A8535AF}"/>
    <dgm:cxn modelId="{9995A2C1-EBEC-4ACB-9751-44E8C84A2E17}" type="presOf" srcId="{A7918133-0B42-4551-9247-2827A470CCAC}" destId="{F589153F-6D30-479A-9147-BBDFA4138AB0}" srcOrd="0" destOrd="0" presId="urn:microsoft.com/office/officeart/2005/8/layout/chevron2"/>
    <dgm:cxn modelId="{DB365B08-DEF5-4CBF-852B-B36F1F70A2C3}" type="presOf" srcId="{3E0D2A59-D228-4AB1-958C-4A410987EE22}" destId="{0BD94172-EC9D-466A-86AE-2569EF9866A1}" srcOrd="0" destOrd="0" presId="urn:microsoft.com/office/officeart/2005/8/layout/chevron2"/>
    <dgm:cxn modelId="{D6AEC1B8-6F8D-4DEB-9448-FD3218D58A05}" srcId="{A7918133-0B42-4551-9247-2827A470CCAC}" destId="{D1F07C93-AE45-4180-9895-4615DB03E505}" srcOrd="0" destOrd="0" parTransId="{6DB621AB-A184-4A1E-A629-7EBE81DB3016}" sibTransId="{B5D8281C-CA0A-4D03-8EFA-5BCB4838E8AF}"/>
    <dgm:cxn modelId="{703AB7F1-0092-431A-81FF-D7A57A4C7D1D}" type="presOf" srcId="{DAA0175A-4240-4FC4-BC68-A125F2B9836A}" destId="{4620B35B-6977-45CB-A3CC-F520D6D26210}" srcOrd="0" destOrd="0" presId="urn:microsoft.com/office/officeart/2005/8/layout/chevron2"/>
    <dgm:cxn modelId="{A5403207-8BFB-4F35-AC00-DF23DECB5C4E}" type="presOf" srcId="{D1F07C93-AE45-4180-9895-4615DB03E505}" destId="{AD12715C-8CA5-4BFF-9C9F-8B82EFC5FB9C}" srcOrd="0" destOrd="0" presId="urn:microsoft.com/office/officeart/2005/8/layout/chevron2"/>
    <dgm:cxn modelId="{15458E4F-E7B1-4502-A7EF-B2DF45AB6BFA}" srcId="{A7918133-0B42-4551-9247-2827A470CCAC}" destId="{DAA0175A-4240-4FC4-BC68-A125F2B9836A}" srcOrd="1" destOrd="0" parTransId="{55A74D39-2A0A-40F8-AB88-87533494FE5C}" sibTransId="{68912041-97A9-409B-8765-753CE062BAF7}"/>
    <dgm:cxn modelId="{5978F716-A949-46D4-A011-BE69720F386C}" type="presOf" srcId="{D60A185A-DA4E-4C51-886C-70291D829E6B}" destId="{DF3C0A3B-0A30-4C1D-BE9D-530319CB8840}" srcOrd="0" destOrd="0" presId="urn:microsoft.com/office/officeart/2005/8/layout/chevron2"/>
    <dgm:cxn modelId="{25133936-890D-40DA-9876-173D527409D0}" type="presOf" srcId="{BF6AA058-489D-4EB6-B091-0F1BDD5146EC}" destId="{1263285B-32EA-459B-8F58-69B3819CADF3}" srcOrd="0" destOrd="1" presId="urn:microsoft.com/office/officeart/2005/8/layout/chevron2"/>
    <dgm:cxn modelId="{63A21D38-F99A-4397-8861-1355462F6552}" srcId="{DAA0175A-4240-4FC4-BC68-A125F2B9836A}" destId="{D60A185A-DA4E-4C51-886C-70291D829E6B}" srcOrd="0" destOrd="0" parTransId="{6CFFB552-0E3F-4600-A72D-4BF1E7273879}" sibTransId="{4C081DF4-49FF-48DF-8CAA-6FE2AF11417D}"/>
    <dgm:cxn modelId="{D96AB58B-1B42-4918-8DF0-5B09FD82C5AF}" type="presOf" srcId="{7097E1EF-19E8-43A0-B18E-889A9AAB0884}" destId="{558D6CC5-E1CE-460E-8D40-D3FD01B6DBE1}" srcOrd="0" destOrd="0" presId="urn:microsoft.com/office/officeart/2005/8/layout/chevron2"/>
    <dgm:cxn modelId="{4F8F1C76-31CC-4971-B662-3818B33BFF54}" type="presParOf" srcId="{F589153F-6D30-479A-9147-BBDFA4138AB0}" destId="{38612D0F-297F-4877-85D1-DFA7FD5DAD44}" srcOrd="0" destOrd="0" presId="urn:microsoft.com/office/officeart/2005/8/layout/chevron2"/>
    <dgm:cxn modelId="{9CCAD435-5553-491F-B535-4D752B5DF47F}" type="presParOf" srcId="{38612D0F-297F-4877-85D1-DFA7FD5DAD44}" destId="{AD12715C-8CA5-4BFF-9C9F-8B82EFC5FB9C}" srcOrd="0" destOrd="0" presId="urn:microsoft.com/office/officeart/2005/8/layout/chevron2"/>
    <dgm:cxn modelId="{E3C087BA-54A4-4E24-A88D-E7FDDFB4BAA4}" type="presParOf" srcId="{38612D0F-297F-4877-85D1-DFA7FD5DAD44}" destId="{0BD94172-EC9D-466A-86AE-2569EF9866A1}" srcOrd="1" destOrd="0" presId="urn:microsoft.com/office/officeart/2005/8/layout/chevron2"/>
    <dgm:cxn modelId="{382DCA31-DD4F-4615-84F9-056602F44574}" type="presParOf" srcId="{F589153F-6D30-479A-9147-BBDFA4138AB0}" destId="{15EA278A-DA30-4D0E-A4EA-917531C3A9F4}" srcOrd="1" destOrd="0" presId="urn:microsoft.com/office/officeart/2005/8/layout/chevron2"/>
    <dgm:cxn modelId="{64383D6E-5185-470B-A386-AE19AA7A0D35}" type="presParOf" srcId="{F589153F-6D30-479A-9147-BBDFA4138AB0}" destId="{55C02F12-A945-4DB1-B95A-08F0EEF5E744}" srcOrd="2" destOrd="0" presId="urn:microsoft.com/office/officeart/2005/8/layout/chevron2"/>
    <dgm:cxn modelId="{13B8024A-23D2-427B-AF0D-44175596EFFD}" type="presParOf" srcId="{55C02F12-A945-4DB1-B95A-08F0EEF5E744}" destId="{4620B35B-6977-45CB-A3CC-F520D6D26210}" srcOrd="0" destOrd="0" presId="urn:microsoft.com/office/officeart/2005/8/layout/chevron2"/>
    <dgm:cxn modelId="{4648FE16-9ADF-48DB-84C3-E0407D25C5FE}" type="presParOf" srcId="{55C02F12-A945-4DB1-B95A-08F0EEF5E744}" destId="{DF3C0A3B-0A30-4C1D-BE9D-530319CB8840}" srcOrd="1" destOrd="0" presId="urn:microsoft.com/office/officeart/2005/8/layout/chevron2"/>
    <dgm:cxn modelId="{9EC9C470-D52B-44D2-ABDD-62421955777C}" type="presParOf" srcId="{F589153F-6D30-479A-9147-BBDFA4138AB0}" destId="{4E40CDD4-1F37-446D-8D18-DDEC665C253C}" srcOrd="3" destOrd="0" presId="urn:microsoft.com/office/officeart/2005/8/layout/chevron2"/>
    <dgm:cxn modelId="{579CB10B-C3DF-433B-8BFC-1423D2B494D0}" type="presParOf" srcId="{F589153F-6D30-479A-9147-BBDFA4138AB0}" destId="{EBBE95A6-6A82-40E0-9526-CBD6D5991AA2}" srcOrd="4" destOrd="0" presId="urn:microsoft.com/office/officeart/2005/8/layout/chevron2"/>
    <dgm:cxn modelId="{735CF0A6-200A-49D3-ABEA-19154074DAD9}" type="presParOf" srcId="{EBBE95A6-6A82-40E0-9526-CBD6D5991AA2}" destId="{558D6CC5-E1CE-460E-8D40-D3FD01B6DBE1}" srcOrd="0" destOrd="0" presId="urn:microsoft.com/office/officeart/2005/8/layout/chevron2"/>
    <dgm:cxn modelId="{3FA19863-9CEA-4F47-A6A0-8BA703B19C07}" type="presParOf" srcId="{EBBE95A6-6A82-40E0-9526-CBD6D5991AA2}" destId="{1263285B-32EA-459B-8F58-69B3819CAD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918133-0B42-4551-9247-2827A470CC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F07C93-AE45-4180-9895-4615DB03E505}">
      <dgm:prSet phldrT="[Текст]" custT="1"/>
      <dgm:spPr/>
      <dgm:t>
        <a:bodyPr/>
        <a:lstStyle/>
        <a:p>
          <a:r>
            <a:rPr lang="ru-RU" sz="2000" dirty="0" smtClean="0"/>
            <a:t>Кто  будет  создавать?</a:t>
          </a:r>
          <a:endParaRPr lang="ru-RU" sz="2000" dirty="0"/>
        </a:p>
      </dgm:t>
    </dgm:pt>
    <dgm:pt modelId="{6DB621AB-A184-4A1E-A629-7EBE81DB3016}" type="parTrans" cxnId="{D6AEC1B8-6F8D-4DEB-9448-FD3218D58A05}">
      <dgm:prSet/>
      <dgm:spPr/>
      <dgm:t>
        <a:bodyPr/>
        <a:lstStyle/>
        <a:p>
          <a:endParaRPr lang="ru-RU"/>
        </a:p>
      </dgm:t>
    </dgm:pt>
    <dgm:pt modelId="{B5D8281C-CA0A-4D03-8EFA-5BCB4838E8AF}" type="sibTrans" cxnId="{D6AEC1B8-6F8D-4DEB-9448-FD3218D58A05}">
      <dgm:prSet/>
      <dgm:spPr/>
      <dgm:t>
        <a:bodyPr/>
        <a:lstStyle/>
        <a:p>
          <a:endParaRPr lang="ru-RU"/>
        </a:p>
      </dgm:t>
    </dgm:pt>
    <dgm:pt modelId="{3E0D2A59-D228-4AB1-958C-4A410987EE22}">
      <dgm:prSet phldrT="[Текст]"/>
      <dgm:spPr/>
      <dgm:t>
        <a:bodyPr/>
        <a:lstStyle/>
        <a:p>
          <a:r>
            <a:rPr lang="ru-RU" dirty="0" smtClean="0"/>
            <a:t>Педагогический  коллектив;</a:t>
          </a:r>
          <a:endParaRPr lang="ru-RU" dirty="0"/>
        </a:p>
      </dgm:t>
    </dgm:pt>
    <dgm:pt modelId="{8CD3424D-4AF5-44FA-B47F-8E470698C19C}" type="parTrans" cxnId="{784E53E3-A738-48A7-A405-F755D681656D}">
      <dgm:prSet/>
      <dgm:spPr/>
      <dgm:t>
        <a:bodyPr/>
        <a:lstStyle/>
        <a:p>
          <a:endParaRPr lang="ru-RU"/>
        </a:p>
      </dgm:t>
    </dgm:pt>
    <dgm:pt modelId="{8D37796A-E8DB-437D-94F9-08526DAB0AF0}" type="sibTrans" cxnId="{784E53E3-A738-48A7-A405-F755D681656D}">
      <dgm:prSet/>
      <dgm:spPr/>
      <dgm:t>
        <a:bodyPr/>
        <a:lstStyle/>
        <a:p>
          <a:endParaRPr lang="ru-RU"/>
        </a:p>
      </dgm:t>
    </dgm:pt>
    <dgm:pt modelId="{DAA0175A-4240-4FC4-BC68-A125F2B9836A}">
      <dgm:prSet phldrT="[Текст]" custT="1"/>
      <dgm:spPr/>
      <dgm:t>
        <a:bodyPr/>
        <a:lstStyle/>
        <a:p>
          <a:r>
            <a:rPr lang="ru-RU" sz="2400" dirty="0" smtClean="0"/>
            <a:t>Из  каких  этапов  будет  состоять</a:t>
          </a:r>
          <a:endParaRPr lang="ru-RU" sz="2400" dirty="0"/>
        </a:p>
      </dgm:t>
    </dgm:pt>
    <dgm:pt modelId="{55A74D39-2A0A-40F8-AB88-87533494FE5C}" type="parTrans" cxnId="{15458E4F-E7B1-4502-A7EF-B2DF45AB6BFA}">
      <dgm:prSet/>
      <dgm:spPr/>
      <dgm:t>
        <a:bodyPr/>
        <a:lstStyle/>
        <a:p>
          <a:endParaRPr lang="ru-RU"/>
        </a:p>
      </dgm:t>
    </dgm:pt>
    <dgm:pt modelId="{68912041-97A9-409B-8765-753CE062BAF7}" type="sibTrans" cxnId="{15458E4F-E7B1-4502-A7EF-B2DF45AB6BFA}">
      <dgm:prSet/>
      <dgm:spPr/>
      <dgm:t>
        <a:bodyPr/>
        <a:lstStyle/>
        <a:p>
          <a:endParaRPr lang="ru-RU"/>
        </a:p>
      </dgm:t>
    </dgm:pt>
    <dgm:pt modelId="{D60A185A-DA4E-4C51-886C-70291D829E6B}">
      <dgm:prSet phldrT="[Текст]"/>
      <dgm:spPr/>
      <dgm:t>
        <a:bodyPr/>
        <a:lstStyle/>
        <a:p>
          <a:r>
            <a:rPr lang="ru-RU" dirty="0" smtClean="0"/>
            <a:t>Поиск новых  результатов;</a:t>
          </a:r>
          <a:endParaRPr lang="ru-RU" dirty="0"/>
        </a:p>
      </dgm:t>
    </dgm:pt>
    <dgm:pt modelId="{6CFFB552-0E3F-4600-A72D-4BF1E7273879}" type="parTrans" cxnId="{63A21D38-F99A-4397-8861-1355462F6552}">
      <dgm:prSet/>
      <dgm:spPr/>
      <dgm:t>
        <a:bodyPr/>
        <a:lstStyle/>
        <a:p>
          <a:endParaRPr lang="ru-RU"/>
        </a:p>
      </dgm:t>
    </dgm:pt>
    <dgm:pt modelId="{4C081DF4-49FF-48DF-8CAA-6FE2AF11417D}" type="sibTrans" cxnId="{63A21D38-F99A-4397-8861-1355462F6552}">
      <dgm:prSet/>
      <dgm:spPr/>
      <dgm:t>
        <a:bodyPr/>
        <a:lstStyle/>
        <a:p>
          <a:endParaRPr lang="ru-RU"/>
        </a:p>
      </dgm:t>
    </dgm:pt>
    <dgm:pt modelId="{839D473A-6018-42E9-B027-CA0E8EAC4094}">
      <dgm:prSet phldrT="[Текст]"/>
      <dgm:spPr/>
      <dgm:t>
        <a:bodyPr/>
        <a:lstStyle/>
        <a:p>
          <a:r>
            <a:rPr lang="ru-RU" dirty="0" smtClean="0"/>
            <a:t>Отдельные </a:t>
          </a:r>
          <a:r>
            <a:rPr lang="ru-RU" dirty="0" smtClean="0"/>
            <a:t>педагоги;</a:t>
          </a:r>
          <a:endParaRPr lang="ru-RU" dirty="0"/>
        </a:p>
      </dgm:t>
    </dgm:pt>
    <dgm:pt modelId="{AC136D2A-240C-4698-8BB3-2272B863B7D7}" type="parTrans" cxnId="{A5320BF0-2A50-4ABB-A71A-05DBEAC62881}">
      <dgm:prSet/>
      <dgm:spPr/>
      <dgm:t>
        <a:bodyPr/>
        <a:lstStyle/>
        <a:p>
          <a:endParaRPr lang="ru-RU"/>
        </a:p>
      </dgm:t>
    </dgm:pt>
    <dgm:pt modelId="{E155EA11-F4B5-49BF-A75C-916B2B5CFAF7}" type="sibTrans" cxnId="{A5320BF0-2A50-4ABB-A71A-05DBEAC62881}">
      <dgm:prSet/>
      <dgm:spPr/>
      <dgm:t>
        <a:bodyPr/>
        <a:lstStyle/>
        <a:p>
          <a:endParaRPr lang="ru-RU"/>
        </a:p>
      </dgm:t>
    </dgm:pt>
    <dgm:pt modelId="{7D99E350-7AB7-4DCB-89C1-E81B88CE144B}">
      <dgm:prSet phldrT="[Текст]"/>
      <dgm:spPr/>
      <dgm:t>
        <a:bodyPr/>
        <a:lstStyle/>
        <a:p>
          <a:r>
            <a:rPr lang="ru-RU" dirty="0" smtClean="0"/>
            <a:t>Приглашенные  </a:t>
          </a:r>
          <a:r>
            <a:rPr lang="ru-RU" dirty="0" smtClean="0"/>
            <a:t>специалисты;</a:t>
          </a:r>
          <a:endParaRPr lang="ru-RU" dirty="0"/>
        </a:p>
      </dgm:t>
    </dgm:pt>
    <dgm:pt modelId="{2FE9D5F6-ADA3-4A44-ABE3-2AC3A7064B96}" type="parTrans" cxnId="{7832E2B0-4048-447C-85D5-022BF287B644}">
      <dgm:prSet/>
      <dgm:spPr/>
      <dgm:t>
        <a:bodyPr/>
        <a:lstStyle/>
        <a:p>
          <a:endParaRPr lang="ru-RU"/>
        </a:p>
      </dgm:t>
    </dgm:pt>
    <dgm:pt modelId="{454EAB1D-CC51-4EA9-8D2F-009951A04C8D}" type="sibTrans" cxnId="{7832E2B0-4048-447C-85D5-022BF287B644}">
      <dgm:prSet/>
      <dgm:spPr/>
      <dgm:t>
        <a:bodyPr/>
        <a:lstStyle/>
        <a:p>
          <a:endParaRPr lang="ru-RU"/>
        </a:p>
      </dgm:t>
    </dgm:pt>
    <dgm:pt modelId="{420989D2-A25A-4854-9A88-352A29EA44C1}">
      <dgm:prSet phldrT="[Текст]"/>
      <dgm:spPr/>
      <dgm:t>
        <a:bodyPr/>
        <a:lstStyle/>
        <a:p>
          <a:r>
            <a:rPr lang="ru-RU" dirty="0" smtClean="0"/>
            <a:t>Поиск  эффективных  средств и  способов деятельности;</a:t>
          </a:r>
          <a:endParaRPr lang="ru-RU" dirty="0"/>
        </a:p>
      </dgm:t>
    </dgm:pt>
    <dgm:pt modelId="{663DB303-A233-4656-A7F6-EC379AA81852}" type="parTrans" cxnId="{53BC6088-0916-414A-8D3A-DDCD050FED70}">
      <dgm:prSet/>
      <dgm:spPr/>
      <dgm:t>
        <a:bodyPr/>
        <a:lstStyle/>
        <a:p>
          <a:endParaRPr lang="ru-RU"/>
        </a:p>
      </dgm:t>
    </dgm:pt>
    <dgm:pt modelId="{6A48E21E-61DA-4DD4-8E76-089736B09244}" type="sibTrans" cxnId="{53BC6088-0916-414A-8D3A-DDCD050FED70}">
      <dgm:prSet/>
      <dgm:spPr/>
      <dgm:t>
        <a:bodyPr/>
        <a:lstStyle/>
        <a:p>
          <a:endParaRPr lang="ru-RU"/>
        </a:p>
      </dgm:t>
    </dgm:pt>
    <dgm:pt modelId="{0ADD1819-7199-4E4E-A0DC-FD720D13213F}">
      <dgm:prSet phldrT="[Текст]"/>
      <dgm:spPr/>
      <dgm:t>
        <a:bodyPr/>
        <a:lstStyle/>
        <a:p>
          <a:r>
            <a:rPr lang="ru-RU" dirty="0" smtClean="0"/>
            <a:t>Апробация  новых  средств  и  способов;</a:t>
          </a:r>
          <a:endParaRPr lang="ru-RU" dirty="0"/>
        </a:p>
      </dgm:t>
    </dgm:pt>
    <dgm:pt modelId="{B5314B68-D2CF-4E07-97DE-AF42B7CBD276}" type="parTrans" cxnId="{2F67E5D2-CDD1-4F7E-A94B-4CD152A8E88D}">
      <dgm:prSet/>
      <dgm:spPr/>
      <dgm:t>
        <a:bodyPr/>
        <a:lstStyle/>
        <a:p>
          <a:endParaRPr lang="ru-RU"/>
        </a:p>
      </dgm:t>
    </dgm:pt>
    <dgm:pt modelId="{5B3884E8-05A7-410A-80E2-13C1BB435686}" type="sibTrans" cxnId="{2F67E5D2-CDD1-4F7E-A94B-4CD152A8E88D}">
      <dgm:prSet/>
      <dgm:spPr/>
      <dgm:t>
        <a:bodyPr/>
        <a:lstStyle/>
        <a:p>
          <a:endParaRPr lang="ru-RU"/>
        </a:p>
      </dgm:t>
    </dgm:pt>
    <dgm:pt modelId="{45B95A16-D2A5-4DE9-B7DE-A099F171AC90}">
      <dgm:prSet phldrT="[Текст]"/>
      <dgm:spPr/>
      <dgm:t>
        <a:bodyPr/>
        <a:lstStyle/>
        <a:p>
          <a:r>
            <a:rPr lang="ru-RU" dirty="0" smtClean="0"/>
            <a:t>Внедрение  эффективных  средств  и  способов;</a:t>
          </a:r>
          <a:endParaRPr lang="ru-RU" dirty="0"/>
        </a:p>
      </dgm:t>
    </dgm:pt>
    <dgm:pt modelId="{C7BDDD7F-B2D0-462E-AD47-C3F9B09BCFC6}" type="parTrans" cxnId="{A8D99E40-A95C-4BE9-A55A-E497629D6305}">
      <dgm:prSet/>
      <dgm:spPr/>
      <dgm:t>
        <a:bodyPr/>
        <a:lstStyle/>
        <a:p>
          <a:endParaRPr lang="ru-RU"/>
        </a:p>
      </dgm:t>
    </dgm:pt>
    <dgm:pt modelId="{203D1E05-7681-420F-9FD0-676A577DDE9A}" type="sibTrans" cxnId="{A8D99E40-A95C-4BE9-A55A-E497629D6305}">
      <dgm:prSet/>
      <dgm:spPr/>
      <dgm:t>
        <a:bodyPr/>
        <a:lstStyle/>
        <a:p>
          <a:endParaRPr lang="ru-RU"/>
        </a:p>
      </dgm:t>
    </dgm:pt>
    <dgm:pt modelId="{3D7A034E-9112-4A09-9023-48037BAAD6C6}">
      <dgm:prSet phldrT="[Текст]"/>
      <dgm:spPr/>
      <dgm:t>
        <a:bodyPr/>
        <a:lstStyle/>
        <a:p>
          <a:endParaRPr lang="ru-RU" dirty="0"/>
        </a:p>
      </dgm:t>
    </dgm:pt>
    <dgm:pt modelId="{C8427019-095D-4314-85F3-954226A66344}" type="parTrans" cxnId="{D18A06A1-7E47-49F3-B095-ED3854FF8DC7}">
      <dgm:prSet/>
      <dgm:spPr/>
      <dgm:t>
        <a:bodyPr/>
        <a:lstStyle/>
        <a:p>
          <a:endParaRPr lang="ru-RU"/>
        </a:p>
      </dgm:t>
    </dgm:pt>
    <dgm:pt modelId="{4CD3B138-BE33-4FB4-886D-1EC5BF521A37}" type="sibTrans" cxnId="{D18A06A1-7E47-49F3-B095-ED3854FF8DC7}">
      <dgm:prSet/>
      <dgm:spPr/>
      <dgm:t>
        <a:bodyPr/>
        <a:lstStyle/>
        <a:p>
          <a:endParaRPr lang="ru-RU"/>
        </a:p>
      </dgm:t>
    </dgm:pt>
    <dgm:pt modelId="{42BCA51B-F2FA-4CE2-9EC9-252978996E51}">
      <dgm:prSet phldrT="[Текст]"/>
      <dgm:spPr/>
      <dgm:t>
        <a:bodyPr/>
        <a:lstStyle/>
        <a:p>
          <a:r>
            <a:rPr lang="ru-RU" dirty="0" smtClean="0"/>
            <a:t>Образовательные  маркетинг новых образовательных  результатов.</a:t>
          </a:r>
          <a:endParaRPr lang="ru-RU" dirty="0"/>
        </a:p>
      </dgm:t>
    </dgm:pt>
    <dgm:pt modelId="{5C307B2C-7D84-41A7-8F89-4136057F905F}" type="parTrans" cxnId="{02D15D4A-1A65-4C07-AA7E-EAE8616E4536}">
      <dgm:prSet/>
      <dgm:spPr/>
      <dgm:t>
        <a:bodyPr/>
        <a:lstStyle/>
        <a:p>
          <a:endParaRPr lang="ru-RU"/>
        </a:p>
      </dgm:t>
    </dgm:pt>
    <dgm:pt modelId="{1910D0B6-45C0-4579-BF1B-7E26D16F9D22}" type="sibTrans" cxnId="{02D15D4A-1A65-4C07-AA7E-EAE8616E4536}">
      <dgm:prSet/>
      <dgm:spPr/>
      <dgm:t>
        <a:bodyPr/>
        <a:lstStyle/>
        <a:p>
          <a:endParaRPr lang="ru-RU"/>
        </a:p>
      </dgm:t>
    </dgm:pt>
    <dgm:pt modelId="{F589153F-6D30-479A-9147-BBDFA4138AB0}" type="pres">
      <dgm:prSet presAssocID="{A7918133-0B42-4551-9247-2827A470CC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612D0F-297F-4877-85D1-DFA7FD5DAD44}" type="pres">
      <dgm:prSet presAssocID="{D1F07C93-AE45-4180-9895-4615DB03E505}" presName="composite" presStyleCnt="0"/>
      <dgm:spPr/>
    </dgm:pt>
    <dgm:pt modelId="{AD12715C-8CA5-4BFF-9C9F-8B82EFC5FB9C}" type="pres">
      <dgm:prSet presAssocID="{D1F07C93-AE45-4180-9895-4615DB03E50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94172-EC9D-466A-86AE-2569EF9866A1}" type="pres">
      <dgm:prSet presAssocID="{D1F07C93-AE45-4180-9895-4615DB03E505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A278A-DA30-4D0E-A4EA-917531C3A9F4}" type="pres">
      <dgm:prSet presAssocID="{B5D8281C-CA0A-4D03-8EFA-5BCB4838E8AF}" presName="sp" presStyleCnt="0"/>
      <dgm:spPr/>
    </dgm:pt>
    <dgm:pt modelId="{55C02F12-A945-4DB1-B95A-08F0EEF5E744}" type="pres">
      <dgm:prSet presAssocID="{DAA0175A-4240-4FC4-BC68-A125F2B9836A}" presName="composite" presStyleCnt="0"/>
      <dgm:spPr/>
    </dgm:pt>
    <dgm:pt modelId="{4620B35B-6977-45CB-A3CC-F520D6D26210}" type="pres">
      <dgm:prSet presAssocID="{DAA0175A-4240-4FC4-BC68-A125F2B9836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C0A3B-0A30-4C1D-BE9D-530319CB8840}" type="pres">
      <dgm:prSet presAssocID="{DAA0175A-4240-4FC4-BC68-A125F2B9836A}" presName="descendantText" presStyleLbl="alignAcc1" presStyleIdx="1" presStyleCnt="2" custScaleY="238650" custLinFactNeighborX="87" custLinFactNeighborY="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F244BC-B6A9-4D8F-83B4-B8767DDBDDFF}" type="presOf" srcId="{45B95A16-D2A5-4DE9-B7DE-A099F171AC90}" destId="{DF3C0A3B-0A30-4C1D-BE9D-530319CB8840}" srcOrd="0" destOrd="3" presId="urn:microsoft.com/office/officeart/2005/8/layout/chevron2"/>
    <dgm:cxn modelId="{02D15D4A-1A65-4C07-AA7E-EAE8616E4536}" srcId="{DAA0175A-4240-4FC4-BC68-A125F2B9836A}" destId="{42BCA51B-F2FA-4CE2-9EC9-252978996E51}" srcOrd="4" destOrd="0" parTransId="{5C307B2C-7D84-41A7-8F89-4136057F905F}" sibTransId="{1910D0B6-45C0-4579-BF1B-7E26D16F9D22}"/>
    <dgm:cxn modelId="{15458E4F-E7B1-4502-A7EF-B2DF45AB6BFA}" srcId="{A7918133-0B42-4551-9247-2827A470CCAC}" destId="{DAA0175A-4240-4FC4-BC68-A125F2B9836A}" srcOrd="1" destOrd="0" parTransId="{55A74D39-2A0A-40F8-AB88-87533494FE5C}" sibTransId="{68912041-97A9-409B-8765-753CE062BAF7}"/>
    <dgm:cxn modelId="{FD90192D-20FA-412D-A146-7DDF94BCE6D0}" type="presOf" srcId="{420989D2-A25A-4854-9A88-352A29EA44C1}" destId="{DF3C0A3B-0A30-4C1D-BE9D-530319CB8840}" srcOrd="0" destOrd="1" presId="urn:microsoft.com/office/officeart/2005/8/layout/chevron2"/>
    <dgm:cxn modelId="{F6CF4AAD-76AB-477E-A383-6AF2F2DD57E2}" type="presOf" srcId="{839D473A-6018-42E9-B027-CA0E8EAC4094}" destId="{0BD94172-EC9D-466A-86AE-2569EF9866A1}" srcOrd="0" destOrd="2" presId="urn:microsoft.com/office/officeart/2005/8/layout/chevron2"/>
    <dgm:cxn modelId="{2B2EA312-317E-4F2F-94FD-E26280A91BAC}" type="presOf" srcId="{DAA0175A-4240-4FC4-BC68-A125F2B9836A}" destId="{4620B35B-6977-45CB-A3CC-F520D6D26210}" srcOrd="0" destOrd="0" presId="urn:microsoft.com/office/officeart/2005/8/layout/chevron2"/>
    <dgm:cxn modelId="{7832E2B0-4048-447C-85D5-022BF287B644}" srcId="{D1F07C93-AE45-4180-9895-4615DB03E505}" destId="{7D99E350-7AB7-4DCB-89C1-E81B88CE144B}" srcOrd="1" destOrd="0" parTransId="{2FE9D5F6-ADA3-4A44-ABE3-2AC3A7064B96}" sibTransId="{454EAB1D-CC51-4EA9-8D2F-009951A04C8D}"/>
    <dgm:cxn modelId="{63A21D38-F99A-4397-8861-1355462F6552}" srcId="{DAA0175A-4240-4FC4-BC68-A125F2B9836A}" destId="{D60A185A-DA4E-4C51-886C-70291D829E6B}" srcOrd="0" destOrd="0" parTransId="{6CFFB552-0E3F-4600-A72D-4BF1E7273879}" sibTransId="{4C081DF4-49FF-48DF-8CAA-6FE2AF11417D}"/>
    <dgm:cxn modelId="{684FD88A-E0E9-4C86-AA79-668DD28EFBDA}" type="presOf" srcId="{3D7A034E-9112-4A09-9023-48037BAAD6C6}" destId="{DF3C0A3B-0A30-4C1D-BE9D-530319CB8840}" srcOrd="0" destOrd="5" presId="urn:microsoft.com/office/officeart/2005/8/layout/chevron2"/>
    <dgm:cxn modelId="{C2149633-F727-4F23-8F8D-0C0CDFAC04EC}" type="presOf" srcId="{42BCA51B-F2FA-4CE2-9EC9-252978996E51}" destId="{DF3C0A3B-0A30-4C1D-BE9D-530319CB8840}" srcOrd="0" destOrd="4" presId="urn:microsoft.com/office/officeart/2005/8/layout/chevron2"/>
    <dgm:cxn modelId="{D6AEC1B8-6F8D-4DEB-9448-FD3218D58A05}" srcId="{A7918133-0B42-4551-9247-2827A470CCAC}" destId="{D1F07C93-AE45-4180-9895-4615DB03E505}" srcOrd="0" destOrd="0" parTransId="{6DB621AB-A184-4A1E-A629-7EBE81DB3016}" sibTransId="{B5D8281C-CA0A-4D03-8EFA-5BCB4838E8AF}"/>
    <dgm:cxn modelId="{33F20CDD-C892-42F1-9276-E4459E158D93}" type="presOf" srcId="{0ADD1819-7199-4E4E-A0DC-FD720D13213F}" destId="{DF3C0A3B-0A30-4C1D-BE9D-530319CB8840}" srcOrd="0" destOrd="2" presId="urn:microsoft.com/office/officeart/2005/8/layout/chevron2"/>
    <dgm:cxn modelId="{5D6B8F37-F25B-401C-AAB7-63E78225288D}" type="presOf" srcId="{3E0D2A59-D228-4AB1-958C-4A410987EE22}" destId="{0BD94172-EC9D-466A-86AE-2569EF9866A1}" srcOrd="0" destOrd="0" presId="urn:microsoft.com/office/officeart/2005/8/layout/chevron2"/>
    <dgm:cxn modelId="{D18A06A1-7E47-49F3-B095-ED3854FF8DC7}" srcId="{DAA0175A-4240-4FC4-BC68-A125F2B9836A}" destId="{3D7A034E-9112-4A09-9023-48037BAAD6C6}" srcOrd="5" destOrd="0" parTransId="{C8427019-095D-4314-85F3-954226A66344}" sibTransId="{4CD3B138-BE33-4FB4-886D-1EC5BF521A37}"/>
    <dgm:cxn modelId="{2F67E5D2-CDD1-4F7E-A94B-4CD152A8E88D}" srcId="{DAA0175A-4240-4FC4-BC68-A125F2B9836A}" destId="{0ADD1819-7199-4E4E-A0DC-FD720D13213F}" srcOrd="2" destOrd="0" parTransId="{B5314B68-D2CF-4E07-97DE-AF42B7CBD276}" sibTransId="{5B3884E8-05A7-410A-80E2-13C1BB435686}"/>
    <dgm:cxn modelId="{2FF519BE-98DC-40C1-9314-9BA7E5C3159D}" type="presOf" srcId="{D60A185A-DA4E-4C51-886C-70291D829E6B}" destId="{DF3C0A3B-0A30-4C1D-BE9D-530319CB8840}" srcOrd="0" destOrd="0" presId="urn:microsoft.com/office/officeart/2005/8/layout/chevron2"/>
    <dgm:cxn modelId="{53BC6088-0916-414A-8D3A-DDCD050FED70}" srcId="{DAA0175A-4240-4FC4-BC68-A125F2B9836A}" destId="{420989D2-A25A-4854-9A88-352A29EA44C1}" srcOrd="1" destOrd="0" parTransId="{663DB303-A233-4656-A7F6-EC379AA81852}" sibTransId="{6A48E21E-61DA-4DD4-8E76-089736B09244}"/>
    <dgm:cxn modelId="{1F892F2A-4F7F-416A-B02C-25F757E16A35}" type="presOf" srcId="{A7918133-0B42-4551-9247-2827A470CCAC}" destId="{F589153F-6D30-479A-9147-BBDFA4138AB0}" srcOrd="0" destOrd="0" presId="urn:microsoft.com/office/officeart/2005/8/layout/chevron2"/>
    <dgm:cxn modelId="{784E53E3-A738-48A7-A405-F755D681656D}" srcId="{D1F07C93-AE45-4180-9895-4615DB03E505}" destId="{3E0D2A59-D228-4AB1-958C-4A410987EE22}" srcOrd="0" destOrd="0" parTransId="{8CD3424D-4AF5-44FA-B47F-8E470698C19C}" sibTransId="{8D37796A-E8DB-437D-94F9-08526DAB0AF0}"/>
    <dgm:cxn modelId="{A5320BF0-2A50-4ABB-A71A-05DBEAC62881}" srcId="{D1F07C93-AE45-4180-9895-4615DB03E505}" destId="{839D473A-6018-42E9-B027-CA0E8EAC4094}" srcOrd="2" destOrd="0" parTransId="{AC136D2A-240C-4698-8BB3-2272B863B7D7}" sibTransId="{E155EA11-F4B5-49BF-A75C-916B2B5CFAF7}"/>
    <dgm:cxn modelId="{DC41A50B-F285-4ECD-AB17-67FF81058D42}" type="presOf" srcId="{D1F07C93-AE45-4180-9895-4615DB03E505}" destId="{AD12715C-8CA5-4BFF-9C9F-8B82EFC5FB9C}" srcOrd="0" destOrd="0" presId="urn:microsoft.com/office/officeart/2005/8/layout/chevron2"/>
    <dgm:cxn modelId="{A8D99E40-A95C-4BE9-A55A-E497629D6305}" srcId="{DAA0175A-4240-4FC4-BC68-A125F2B9836A}" destId="{45B95A16-D2A5-4DE9-B7DE-A099F171AC90}" srcOrd="3" destOrd="0" parTransId="{C7BDDD7F-B2D0-462E-AD47-C3F9B09BCFC6}" sibTransId="{203D1E05-7681-420F-9FD0-676A577DDE9A}"/>
    <dgm:cxn modelId="{53A23F2D-4BCF-42BF-BF82-19BDBF00263D}" type="presOf" srcId="{7D99E350-7AB7-4DCB-89C1-E81B88CE144B}" destId="{0BD94172-EC9D-466A-86AE-2569EF9866A1}" srcOrd="0" destOrd="1" presId="urn:microsoft.com/office/officeart/2005/8/layout/chevron2"/>
    <dgm:cxn modelId="{2FBA3C73-D755-43F7-9E14-F581820C7998}" type="presParOf" srcId="{F589153F-6D30-479A-9147-BBDFA4138AB0}" destId="{38612D0F-297F-4877-85D1-DFA7FD5DAD44}" srcOrd="0" destOrd="0" presId="urn:microsoft.com/office/officeart/2005/8/layout/chevron2"/>
    <dgm:cxn modelId="{26301BED-1B07-4A05-98C3-E52C5F0565EB}" type="presParOf" srcId="{38612D0F-297F-4877-85D1-DFA7FD5DAD44}" destId="{AD12715C-8CA5-4BFF-9C9F-8B82EFC5FB9C}" srcOrd="0" destOrd="0" presId="urn:microsoft.com/office/officeart/2005/8/layout/chevron2"/>
    <dgm:cxn modelId="{617D2D2F-586D-4C1C-A0E8-2D4B21BB795C}" type="presParOf" srcId="{38612D0F-297F-4877-85D1-DFA7FD5DAD44}" destId="{0BD94172-EC9D-466A-86AE-2569EF9866A1}" srcOrd="1" destOrd="0" presId="urn:microsoft.com/office/officeart/2005/8/layout/chevron2"/>
    <dgm:cxn modelId="{317DDBCA-64F9-47B6-9BAB-ABA4036E8A87}" type="presParOf" srcId="{F589153F-6D30-479A-9147-BBDFA4138AB0}" destId="{15EA278A-DA30-4D0E-A4EA-917531C3A9F4}" srcOrd="1" destOrd="0" presId="urn:microsoft.com/office/officeart/2005/8/layout/chevron2"/>
    <dgm:cxn modelId="{D4295AFA-728A-4E1F-A86C-DE3FE7772FBD}" type="presParOf" srcId="{F589153F-6D30-479A-9147-BBDFA4138AB0}" destId="{55C02F12-A945-4DB1-B95A-08F0EEF5E744}" srcOrd="2" destOrd="0" presId="urn:microsoft.com/office/officeart/2005/8/layout/chevron2"/>
    <dgm:cxn modelId="{C38DC6B4-5663-4001-9FEC-5D329A8EBBB4}" type="presParOf" srcId="{55C02F12-A945-4DB1-B95A-08F0EEF5E744}" destId="{4620B35B-6977-45CB-A3CC-F520D6D26210}" srcOrd="0" destOrd="0" presId="urn:microsoft.com/office/officeart/2005/8/layout/chevron2"/>
    <dgm:cxn modelId="{2F773BFC-4324-45A6-BC8E-9F0C536B398C}" type="presParOf" srcId="{55C02F12-A945-4DB1-B95A-08F0EEF5E744}" destId="{DF3C0A3B-0A30-4C1D-BE9D-530319CB88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5A62A3-4890-4446-9762-45EAB52035F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3488B2-ED6E-4B1C-BB6E-DF5FFBDCCA9B}">
      <dgm:prSet phldrT="[Текст]"/>
      <dgm:spPr/>
      <dgm:t>
        <a:bodyPr/>
        <a:lstStyle/>
        <a:p>
          <a:r>
            <a:rPr lang="ru-RU" dirty="0" smtClean="0"/>
            <a:t>Поиск,  апробация,  реализация и  внедрение  новых  результатов</a:t>
          </a:r>
          <a:endParaRPr lang="ru-RU" dirty="0"/>
        </a:p>
      </dgm:t>
    </dgm:pt>
    <dgm:pt modelId="{B5B61AF5-AFB7-4A09-BDD9-0C1D0F9BAB10}" type="parTrans" cxnId="{BCA0345A-7022-487F-896F-D0FD4E5FD892}">
      <dgm:prSet/>
      <dgm:spPr/>
      <dgm:t>
        <a:bodyPr/>
        <a:lstStyle/>
        <a:p>
          <a:endParaRPr lang="ru-RU"/>
        </a:p>
      </dgm:t>
    </dgm:pt>
    <dgm:pt modelId="{48BF110E-C149-44FD-8931-3C7664345B27}" type="sibTrans" cxnId="{BCA0345A-7022-487F-896F-D0FD4E5FD892}">
      <dgm:prSet/>
      <dgm:spPr/>
      <dgm:t>
        <a:bodyPr/>
        <a:lstStyle/>
        <a:p>
          <a:endParaRPr lang="ru-RU"/>
        </a:p>
      </dgm:t>
    </dgm:pt>
    <dgm:pt modelId="{485E5E76-2E47-4553-B311-D48523BD957B}">
      <dgm:prSet phldrT="[Текст]"/>
      <dgm:spPr/>
      <dgm:t>
        <a:bodyPr/>
        <a:lstStyle/>
        <a:p>
          <a:r>
            <a:rPr lang="ru-RU" dirty="0" smtClean="0"/>
            <a:t>Распространение инновационных  продуктов,  услуг  на  рынке  образовательных  услуг</a:t>
          </a:r>
          <a:endParaRPr lang="ru-RU" dirty="0"/>
        </a:p>
      </dgm:t>
    </dgm:pt>
    <dgm:pt modelId="{8908ABC5-0506-462C-9651-D36ECCEE5300}" type="parTrans" cxnId="{152FC137-89E7-49B6-834B-B5008149D0EB}">
      <dgm:prSet/>
      <dgm:spPr/>
      <dgm:t>
        <a:bodyPr/>
        <a:lstStyle/>
        <a:p>
          <a:endParaRPr lang="ru-RU"/>
        </a:p>
      </dgm:t>
    </dgm:pt>
    <dgm:pt modelId="{A678A095-9A02-4F6C-B651-E13F9FD60880}" type="sibTrans" cxnId="{152FC137-89E7-49B6-834B-B5008149D0EB}">
      <dgm:prSet/>
      <dgm:spPr/>
      <dgm:t>
        <a:bodyPr/>
        <a:lstStyle/>
        <a:p>
          <a:endParaRPr lang="ru-RU"/>
        </a:p>
      </dgm:t>
    </dgm:pt>
    <dgm:pt modelId="{24BB18D0-0ECF-44A2-8FD2-F2AB06F2EE64}">
      <dgm:prSet phldrT="[Текст]"/>
      <dgm:spPr/>
      <dgm:t>
        <a:bodyPr/>
        <a:lstStyle/>
        <a:p>
          <a:r>
            <a:rPr lang="ru-RU" dirty="0" smtClean="0"/>
            <a:t>Создание  своего сегмента  рынка инновационных  образовательных  продуктов</a:t>
          </a:r>
          <a:endParaRPr lang="ru-RU" dirty="0"/>
        </a:p>
      </dgm:t>
    </dgm:pt>
    <dgm:pt modelId="{13C4B5E1-863D-4067-A968-50ABDFB9B4F4}" type="parTrans" cxnId="{162646D2-856F-4732-8A5E-C63AB8662B2B}">
      <dgm:prSet/>
      <dgm:spPr/>
      <dgm:t>
        <a:bodyPr/>
        <a:lstStyle/>
        <a:p>
          <a:endParaRPr lang="ru-RU"/>
        </a:p>
      </dgm:t>
    </dgm:pt>
    <dgm:pt modelId="{56670396-72D9-49A3-B2CD-2A1E639DE469}" type="sibTrans" cxnId="{162646D2-856F-4732-8A5E-C63AB8662B2B}">
      <dgm:prSet/>
      <dgm:spPr/>
      <dgm:t>
        <a:bodyPr/>
        <a:lstStyle/>
        <a:p>
          <a:endParaRPr lang="ru-RU"/>
        </a:p>
      </dgm:t>
    </dgm:pt>
    <dgm:pt modelId="{7BDABF3A-ACBB-40C1-8461-11D258EF6963}" type="pres">
      <dgm:prSet presAssocID="{8D5A62A3-4890-4446-9762-45EAB52035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7A4D2A-E1C0-418B-90A8-F5C97CA5A0B4}" type="pres">
      <dgm:prSet presAssocID="{24BB18D0-0ECF-44A2-8FD2-F2AB06F2EE64}" presName="boxAndChildren" presStyleCnt="0"/>
      <dgm:spPr/>
    </dgm:pt>
    <dgm:pt modelId="{B7D46AA9-83A9-4A41-91B9-1052082437F5}" type="pres">
      <dgm:prSet presAssocID="{24BB18D0-0ECF-44A2-8FD2-F2AB06F2EE64}" presName="parentTextBox" presStyleLbl="node1" presStyleIdx="0" presStyleCnt="3"/>
      <dgm:spPr/>
      <dgm:t>
        <a:bodyPr/>
        <a:lstStyle/>
        <a:p>
          <a:endParaRPr lang="ru-RU"/>
        </a:p>
      </dgm:t>
    </dgm:pt>
    <dgm:pt modelId="{B0776204-2C8D-49DD-AA5B-1FD25682E4C5}" type="pres">
      <dgm:prSet presAssocID="{A678A095-9A02-4F6C-B651-E13F9FD60880}" presName="sp" presStyleCnt="0"/>
      <dgm:spPr/>
    </dgm:pt>
    <dgm:pt modelId="{5781F28C-8445-4FA7-B9DC-D01031604430}" type="pres">
      <dgm:prSet presAssocID="{485E5E76-2E47-4553-B311-D48523BD957B}" presName="arrowAndChildren" presStyleCnt="0"/>
      <dgm:spPr/>
    </dgm:pt>
    <dgm:pt modelId="{A6C0872A-6441-414E-9195-1DEC1AA89578}" type="pres">
      <dgm:prSet presAssocID="{485E5E76-2E47-4553-B311-D48523BD957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95840D4A-46E8-4468-BD05-B689B44B9699}" type="pres">
      <dgm:prSet presAssocID="{48BF110E-C149-44FD-8931-3C7664345B27}" presName="sp" presStyleCnt="0"/>
      <dgm:spPr/>
    </dgm:pt>
    <dgm:pt modelId="{13BA4422-3B21-40B2-ACBF-355FB1ECE8B9}" type="pres">
      <dgm:prSet presAssocID="{733488B2-ED6E-4B1C-BB6E-DF5FFBDCCA9B}" presName="arrowAndChildren" presStyleCnt="0"/>
      <dgm:spPr/>
    </dgm:pt>
    <dgm:pt modelId="{0A328734-BDD8-4F23-828D-6BE88BFF5ED3}" type="pres">
      <dgm:prSet presAssocID="{733488B2-ED6E-4B1C-BB6E-DF5FFBDCCA9B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BCA0345A-7022-487F-896F-D0FD4E5FD892}" srcId="{8D5A62A3-4890-4446-9762-45EAB52035F8}" destId="{733488B2-ED6E-4B1C-BB6E-DF5FFBDCCA9B}" srcOrd="0" destOrd="0" parTransId="{B5B61AF5-AFB7-4A09-BDD9-0C1D0F9BAB10}" sibTransId="{48BF110E-C149-44FD-8931-3C7664345B27}"/>
    <dgm:cxn modelId="{606E5FA2-A900-4B2C-9348-1FFF257E3C9E}" type="presOf" srcId="{485E5E76-2E47-4553-B311-D48523BD957B}" destId="{A6C0872A-6441-414E-9195-1DEC1AA89578}" srcOrd="0" destOrd="0" presId="urn:microsoft.com/office/officeart/2005/8/layout/process4"/>
    <dgm:cxn modelId="{D5B36DA2-DAA5-4FD3-9CC8-FCCD8F21D65B}" type="presOf" srcId="{8D5A62A3-4890-4446-9762-45EAB52035F8}" destId="{7BDABF3A-ACBB-40C1-8461-11D258EF6963}" srcOrd="0" destOrd="0" presId="urn:microsoft.com/office/officeart/2005/8/layout/process4"/>
    <dgm:cxn modelId="{152FC137-89E7-49B6-834B-B5008149D0EB}" srcId="{8D5A62A3-4890-4446-9762-45EAB52035F8}" destId="{485E5E76-2E47-4553-B311-D48523BD957B}" srcOrd="1" destOrd="0" parTransId="{8908ABC5-0506-462C-9651-D36ECCEE5300}" sibTransId="{A678A095-9A02-4F6C-B651-E13F9FD60880}"/>
    <dgm:cxn modelId="{74783895-E0A6-4DEE-9B99-ADD6FBFF1F42}" type="presOf" srcId="{24BB18D0-0ECF-44A2-8FD2-F2AB06F2EE64}" destId="{B7D46AA9-83A9-4A41-91B9-1052082437F5}" srcOrd="0" destOrd="0" presId="urn:microsoft.com/office/officeart/2005/8/layout/process4"/>
    <dgm:cxn modelId="{162646D2-856F-4732-8A5E-C63AB8662B2B}" srcId="{8D5A62A3-4890-4446-9762-45EAB52035F8}" destId="{24BB18D0-0ECF-44A2-8FD2-F2AB06F2EE64}" srcOrd="2" destOrd="0" parTransId="{13C4B5E1-863D-4067-A968-50ABDFB9B4F4}" sibTransId="{56670396-72D9-49A3-B2CD-2A1E639DE469}"/>
    <dgm:cxn modelId="{A1355012-77C3-4486-BCE2-FBEA6F97FDDA}" type="presOf" srcId="{733488B2-ED6E-4B1C-BB6E-DF5FFBDCCA9B}" destId="{0A328734-BDD8-4F23-828D-6BE88BFF5ED3}" srcOrd="0" destOrd="0" presId="urn:microsoft.com/office/officeart/2005/8/layout/process4"/>
    <dgm:cxn modelId="{B0542196-A7D4-4B19-9ED8-D9EBB075C69E}" type="presParOf" srcId="{7BDABF3A-ACBB-40C1-8461-11D258EF6963}" destId="{557A4D2A-E1C0-418B-90A8-F5C97CA5A0B4}" srcOrd="0" destOrd="0" presId="urn:microsoft.com/office/officeart/2005/8/layout/process4"/>
    <dgm:cxn modelId="{A31A6EC8-B592-4B75-A681-DC329D6B2B2A}" type="presParOf" srcId="{557A4D2A-E1C0-418B-90A8-F5C97CA5A0B4}" destId="{B7D46AA9-83A9-4A41-91B9-1052082437F5}" srcOrd="0" destOrd="0" presId="urn:microsoft.com/office/officeart/2005/8/layout/process4"/>
    <dgm:cxn modelId="{AAC1400D-9B65-4749-8BB0-327511E1DD41}" type="presParOf" srcId="{7BDABF3A-ACBB-40C1-8461-11D258EF6963}" destId="{B0776204-2C8D-49DD-AA5B-1FD25682E4C5}" srcOrd="1" destOrd="0" presId="urn:microsoft.com/office/officeart/2005/8/layout/process4"/>
    <dgm:cxn modelId="{A6839873-BF90-4E38-9760-6AA0D8BD1D88}" type="presParOf" srcId="{7BDABF3A-ACBB-40C1-8461-11D258EF6963}" destId="{5781F28C-8445-4FA7-B9DC-D01031604430}" srcOrd="2" destOrd="0" presId="urn:microsoft.com/office/officeart/2005/8/layout/process4"/>
    <dgm:cxn modelId="{7B920893-7F08-423E-B95F-5F29155E3C6B}" type="presParOf" srcId="{5781F28C-8445-4FA7-B9DC-D01031604430}" destId="{A6C0872A-6441-414E-9195-1DEC1AA89578}" srcOrd="0" destOrd="0" presId="urn:microsoft.com/office/officeart/2005/8/layout/process4"/>
    <dgm:cxn modelId="{D67EE541-5D26-474F-A79C-891C9E16E332}" type="presParOf" srcId="{7BDABF3A-ACBB-40C1-8461-11D258EF6963}" destId="{95840D4A-46E8-4468-BD05-B689B44B9699}" srcOrd="3" destOrd="0" presId="urn:microsoft.com/office/officeart/2005/8/layout/process4"/>
    <dgm:cxn modelId="{9B97BBF9-B09A-4F2B-B963-C9551E62E171}" type="presParOf" srcId="{7BDABF3A-ACBB-40C1-8461-11D258EF6963}" destId="{13BA4422-3B21-40B2-ACBF-355FB1ECE8B9}" srcOrd="4" destOrd="0" presId="urn:microsoft.com/office/officeart/2005/8/layout/process4"/>
    <dgm:cxn modelId="{A7069F5A-B5FE-4655-9E6D-5CED5CE40CEC}" type="presParOf" srcId="{13BA4422-3B21-40B2-ACBF-355FB1ECE8B9}" destId="{0A328734-BDD8-4F23-828D-6BE88BFF5ED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176DEF-2FDD-4C93-A99A-43FA20AB71E9}">
      <dsp:nvSpPr>
        <dsp:cNvPr id="0" name=""/>
        <dsp:cNvSpPr/>
      </dsp:nvSpPr>
      <dsp:spPr>
        <a:xfrm rot="5400000">
          <a:off x="-222429" y="222429"/>
          <a:ext cx="1482862" cy="103800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2429" y="222429"/>
        <a:ext cx="1482862" cy="1038004"/>
      </dsp:txXfrm>
    </dsp:sp>
    <dsp:sp modelId="{87C8FAA4-867B-4BCE-AE3C-D2528F0AC69F}">
      <dsp:nvSpPr>
        <dsp:cNvPr id="0" name=""/>
        <dsp:cNvSpPr/>
      </dsp:nvSpPr>
      <dsp:spPr>
        <a:xfrm rot="5400000">
          <a:off x="3729883" y="-2729156"/>
          <a:ext cx="963860" cy="6426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</a:rPr>
            <a:t>обновление существующих видов  образовательной  деятельности</a:t>
          </a:r>
        </a:p>
        <a:p>
          <a:pPr marL="228600" lvl="1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kern="1200" dirty="0"/>
        </a:p>
      </dsp:txBody>
      <dsp:txXfrm rot="5400000">
        <a:off x="3729883" y="-2729156"/>
        <a:ext cx="963860" cy="6426147"/>
      </dsp:txXfrm>
    </dsp:sp>
    <dsp:sp modelId="{27833F91-78DC-465E-A250-5A79210AE6C5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 </a:t>
          </a:r>
          <a:endParaRPr lang="ru-RU" sz="2900" kern="1200" dirty="0"/>
        </a:p>
      </dsp:txBody>
      <dsp:txXfrm rot="5400000">
        <a:off x="-222429" y="1512997"/>
        <a:ext cx="1482862" cy="1038004"/>
      </dsp:txXfrm>
    </dsp:sp>
    <dsp:sp modelId="{C21F2375-6D4E-4D22-985D-16B15D78091C}">
      <dsp:nvSpPr>
        <dsp:cNvPr id="0" name=""/>
        <dsp:cNvSpPr/>
      </dsp:nvSpPr>
      <dsp:spPr>
        <a:xfrm rot="5400000">
          <a:off x="3769147" y="-1440574"/>
          <a:ext cx="963860" cy="6426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chemeClr val="tx1"/>
              </a:solidFill>
            </a:rPr>
            <a:t>внедрение новых технологий или методов организации образовательных  процессов</a:t>
          </a:r>
          <a:endParaRPr lang="ru-RU" sz="2500" kern="1200" dirty="0"/>
        </a:p>
      </dsp:txBody>
      <dsp:txXfrm rot="5400000">
        <a:off x="3769147" y="-1440574"/>
        <a:ext cx="963860" cy="6426147"/>
      </dsp:txXfrm>
    </dsp:sp>
    <dsp:sp modelId="{503844FF-7324-4C25-A7E2-07964B9600C7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 </a:t>
          </a:r>
          <a:endParaRPr lang="ru-RU" sz="2900" kern="1200" dirty="0"/>
        </a:p>
      </dsp:txBody>
      <dsp:txXfrm rot="5400000">
        <a:off x="-222429" y="2800403"/>
        <a:ext cx="1482862" cy="1038004"/>
      </dsp:txXfrm>
    </dsp:sp>
    <dsp:sp modelId="{4278E27E-0CA7-477F-B58F-ABEC403F42DA}">
      <dsp:nvSpPr>
        <dsp:cNvPr id="0" name=""/>
        <dsp:cNvSpPr/>
      </dsp:nvSpPr>
      <dsp:spPr>
        <a:xfrm rot="5400000">
          <a:off x="3769147" y="-153169"/>
          <a:ext cx="963860" cy="6426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chemeClr val="tx1"/>
              </a:solidFill>
            </a:rPr>
            <a:t>повышение качества  образовательной  деятельности</a:t>
          </a:r>
          <a:endParaRPr lang="ru-RU" sz="2500" kern="1200" dirty="0"/>
        </a:p>
      </dsp:txBody>
      <dsp:txXfrm rot="5400000">
        <a:off x="3769147" y="-153169"/>
        <a:ext cx="963860" cy="64261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B6446A-AEEA-4BA4-997A-95484810B2FA}">
      <dsp:nvSpPr>
        <dsp:cNvPr id="0" name=""/>
        <dsp:cNvSpPr/>
      </dsp:nvSpPr>
      <dsp:spPr>
        <a:xfrm>
          <a:off x="1288256" y="0"/>
          <a:ext cx="5272360" cy="52723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4EC9D-6BD9-4215-BBA9-3C433D37E730}">
      <dsp:nvSpPr>
        <dsp:cNvPr id="0" name=""/>
        <dsp:cNvSpPr/>
      </dsp:nvSpPr>
      <dsp:spPr>
        <a:xfrm>
          <a:off x="1789130" y="500874"/>
          <a:ext cx="2056220" cy="20562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Эффективное, «невидимое» руководство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789130" y="500874"/>
        <a:ext cx="2056220" cy="2056220"/>
      </dsp:txXfrm>
    </dsp:sp>
    <dsp:sp modelId="{AC444860-A64D-440C-A520-CDF169CCE7B9}">
      <dsp:nvSpPr>
        <dsp:cNvPr id="0" name=""/>
        <dsp:cNvSpPr/>
      </dsp:nvSpPr>
      <dsp:spPr>
        <a:xfrm>
          <a:off x="4116284" y="519832"/>
          <a:ext cx="2056220" cy="20562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Постановка  конкретных  целей</a:t>
          </a:r>
          <a:endParaRPr lang="ru-RU" sz="2000" kern="1200" dirty="0"/>
        </a:p>
      </dsp:txBody>
      <dsp:txXfrm>
        <a:off x="4116284" y="519832"/>
        <a:ext cx="2056220" cy="2056220"/>
      </dsp:txXfrm>
    </dsp:sp>
    <dsp:sp modelId="{66366E29-A2E8-4F77-9F01-C36615FFCEDB}">
      <dsp:nvSpPr>
        <dsp:cNvPr id="0" name=""/>
        <dsp:cNvSpPr/>
      </dsp:nvSpPr>
      <dsp:spPr>
        <a:xfrm>
          <a:off x="1789130" y="2715265"/>
          <a:ext cx="2056220" cy="2056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Наличие «команды» и партнерских связей</a:t>
          </a:r>
          <a:endParaRPr lang="ru-RU" sz="2000" kern="1200" dirty="0"/>
        </a:p>
      </dsp:txBody>
      <dsp:txXfrm>
        <a:off x="1789130" y="2715265"/>
        <a:ext cx="2056220" cy="2056220"/>
      </dsp:txXfrm>
    </dsp:sp>
    <dsp:sp modelId="{901806AB-7027-468F-BB47-A772826E96C9}">
      <dsp:nvSpPr>
        <dsp:cNvPr id="0" name=""/>
        <dsp:cNvSpPr/>
      </dsp:nvSpPr>
      <dsp:spPr>
        <a:xfrm>
          <a:off x="4003521" y="2715265"/>
          <a:ext cx="2056220" cy="205622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Формирование  механизма  контроля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003521" y="2715265"/>
        <a:ext cx="2056220" cy="20562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7F4ED8-8B07-4933-AA62-FB2F35CCF014}">
      <dsp:nvSpPr>
        <dsp:cNvPr id="0" name=""/>
        <dsp:cNvSpPr/>
      </dsp:nvSpPr>
      <dsp:spPr>
        <a:xfrm>
          <a:off x="246562" y="49314"/>
          <a:ext cx="2518381" cy="1511028"/>
        </a:xfrm>
        <a:prstGeom prst="rect">
          <a:avLst/>
        </a:prstGeom>
        <a:solidFill>
          <a:schemeClr val="bg1">
            <a:lumMod val="50000"/>
            <a:alpha val="4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Субъекты  инновации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246562" y="49314"/>
        <a:ext cx="2518381" cy="1511028"/>
      </dsp:txXfrm>
    </dsp:sp>
    <dsp:sp modelId="{78362916-864B-431C-9BEE-72B104290CF2}">
      <dsp:nvSpPr>
        <dsp:cNvPr id="0" name=""/>
        <dsp:cNvSpPr/>
      </dsp:nvSpPr>
      <dsp:spPr>
        <a:xfrm>
          <a:off x="2989281" y="1898"/>
          <a:ext cx="2518381" cy="1511028"/>
        </a:xfrm>
        <a:prstGeom prst="rect">
          <a:avLst/>
        </a:prstGeom>
        <a:solidFill>
          <a:schemeClr val="bg1">
            <a:lumMod val="50000"/>
            <a:alpha val="3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Процессы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2989281" y="1898"/>
        <a:ext cx="2518381" cy="1511028"/>
      </dsp:txXfrm>
    </dsp:sp>
    <dsp:sp modelId="{37725530-5A8B-4595-AE82-85FA9B1CBBB5}">
      <dsp:nvSpPr>
        <dsp:cNvPr id="0" name=""/>
        <dsp:cNvSpPr/>
      </dsp:nvSpPr>
      <dsp:spPr>
        <a:xfrm>
          <a:off x="5759500" y="1898"/>
          <a:ext cx="2518381" cy="1511028"/>
        </a:xfrm>
        <a:prstGeom prst="rect">
          <a:avLst/>
        </a:prstGeom>
        <a:solidFill>
          <a:schemeClr val="bg1">
            <a:lumMod val="5000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Механизмы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5759500" y="1898"/>
        <a:ext cx="2518381" cy="1511028"/>
      </dsp:txXfrm>
    </dsp:sp>
    <dsp:sp modelId="{E62C9E67-D44B-4E16-A63C-FADCD0C8C546}">
      <dsp:nvSpPr>
        <dsp:cNvPr id="0" name=""/>
        <dsp:cNvSpPr/>
      </dsp:nvSpPr>
      <dsp:spPr>
        <a:xfrm>
          <a:off x="219061" y="1764765"/>
          <a:ext cx="2518381" cy="1511028"/>
        </a:xfrm>
        <a:prstGeom prst="rect">
          <a:avLst/>
        </a:prstGeom>
        <a:solidFill>
          <a:schemeClr val="bg1">
            <a:lumMod val="50000"/>
            <a:alpha val="4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Ценности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219061" y="1764765"/>
        <a:ext cx="2518381" cy="1511028"/>
      </dsp:txXfrm>
    </dsp:sp>
    <dsp:sp modelId="{E88AAAE7-0ECA-4A46-BB6A-F72E807C584F}">
      <dsp:nvSpPr>
        <dsp:cNvPr id="0" name=""/>
        <dsp:cNvSpPr/>
      </dsp:nvSpPr>
      <dsp:spPr>
        <a:xfrm>
          <a:off x="2989281" y="1764765"/>
          <a:ext cx="2518381" cy="1511028"/>
        </a:xfrm>
        <a:prstGeom prst="rect">
          <a:avLst/>
        </a:prstGeom>
        <a:solidFill>
          <a:schemeClr val="bg1">
            <a:lumMod val="50000"/>
            <a:alpha val="49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Нормативные  режимы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2989281" y="1764765"/>
        <a:ext cx="2518381" cy="1511028"/>
      </dsp:txXfrm>
    </dsp:sp>
    <dsp:sp modelId="{A66DCB4B-74C4-41F9-A231-2EC07BB5FE9D}">
      <dsp:nvSpPr>
        <dsp:cNvPr id="0" name=""/>
        <dsp:cNvSpPr/>
      </dsp:nvSpPr>
      <dsp:spPr>
        <a:xfrm>
          <a:off x="5688633" y="1728198"/>
          <a:ext cx="2518381" cy="1511028"/>
        </a:xfrm>
        <a:prstGeom prst="rect">
          <a:avLst/>
        </a:prstGeom>
        <a:solidFill>
          <a:schemeClr val="bg1">
            <a:lumMod val="50000"/>
            <a:alpha val="49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Технологии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5688633" y="1728198"/>
        <a:ext cx="2518381" cy="1511028"/>
      </dsp:txXfrm>
    </dsp:sp>
    <dsp:sp modelId="{F0A53561-43EF-4495-A8B4-3E39D3C3522B}">
      <dsp:nvSpPr>
        <dsp:cNvPr id="0" name=""/>
        <dsp:cNvSpPr/>
      </dsp:nvSpPr>
      <dsp:spPr>
        <a:xfrm>
          <a:off x="2952336" y="3528388"/>
          <a:ext cx="2518381" cy="1511028"/>
        </a:xfrm>
        <a:prstGeom prst="rect">
          <a:avLst/>
        </a:prstGeom>
        <a:solidFill>
          <a:schemeClr val="bg1">
            <a:lumMod val="50000"/>
            <a:alpha val="4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Ресурсы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2952336" y="3528388"/>
        <a:ext cx="2518381" cy="15110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F16F9D-0AAA-4F3B-B65A-0CEC53461948}">
      <dsp:nvSpPr>
        <dsp:cNvPr id="0" name=""/>
        <dsp:cNvSpPr/>
      </dsp:nvSpPr>
      <dsp:spPr>
        <a:xfrm>
          <a:off x="849084" y="3137"/>
          <a:ext cx="3425862" cy="205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Необходимость в инновации</a:t>
          </a:r>
          <a:endParaRPr lang="ru-RU" sz="2800" kern="1200" dirty="0"/>
        </a:p>
      </dsp:txBody>
      <dsp:txXfrm>
        <a:off x="849084" y="3137"/>
        <a:ext cx="3425862" cy="2055517"/>
      </dsp:txXfrm>
    </dsp:sp>
    <dsp:sp modelId="{5612EFF1-5D90-4B7D-8C5E-7CA0B52D0E36}">
      <dsp:nvSpPr>
        <dsp:cNvPr id="0" name=""/>
        <dsp:cNvSpPr/>
      </dsp:nvSpPr>
      <dsp:spPr>
        <a:xfrm>
          <a:off x="4617533" y="3137"/>
          <a:ext cx="3425862" cy="205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Доступность  инновации для  всех  образовательных  организаций</a:t>
          </a:r>
          <a:endParaRPr lang="ru-RU" sz="2800" kern="1200" dirty="0"/>
        </a:p>
      </dsp:txBody>
      <dsp:txXfrm>
        <a:off x="4617533" y="3137"/>
        <a:ext cx="3425862" cy="2055517"/>
      </dsp:txXfrm>
    </dsp:sp>
    <dsp:sp modelId="{7076D43F-E90A-424F-8764-2227D81E4832}">
      <dsp:nvSpPr>
        <dsp:cNvPr id="0" name=""/>
        <dsp:cNvSpPr/>
      </dsp:nvSpPr>
      <dsp:spPr>
        <a:xfrm>
          <a:off x="849084" y="2401241"/>
          <a:ext cx="3425862" cy="205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Системный  подход в  управлении</a:t>
          </a:r>
          <a:endParaRPr lang="ru-RU" sz="2800" kern="1200" dirty="0"/>
        </a:p>
      </dsp:txBody>
      <dsp:txXfrm>
        <a:off x="849084" y="2401241"/>
        <a:ext cx="3425862" cy="2055517"/>
      </dsp:txXfrm>
    </dsp:sp>
    <dsp:sp modelId="{5472F547-D781-45C2-8F5F-7BADFCC27537}">
      <dsp:nvSpPr>
        <dsp:cNvPr id="0" name=""/>
        <dsp:cNvSpPr/>
      </dsp:nvSpPr>
      <dsp:spPr>
        <a:xfrm>
          <a:off x="4617533" y="2401241"/>
          <a:ext cx="3425862" cy="205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Управление экономическими  отношениями</a:t>
          </a:r>
          <a:endParaRPr lang="ru-RU" sz="2800" kern="1200" dirty="0"/>
        </a:p>
      </dsp:txBody>
      <dsp:txXfrm>
        <a:off x="4617533" y="2401241"/>
        <a:ext cx="3425862" cy="2055517"/>
      </dsp:txXfrm>
    </dsp:sp>
    <dsp:sp modelId="{57B06447-83BB-4AC4-8EC4-C29E393DD350}">
      <dsp:nvSpPr>
        <dsp:cNvPr id="0" name=""/>
        <dsp:cNvSpPr/>
      </dsp:nvSpPr>
      <dsp:spPr>
        <a:xfrm>
          <a:off x="2733308" y="4799345"/>
          <a:ext cx="3425862" cy="205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Инвестиции в  инновационный  процесс</a:t>
          </a:r>
          <a:endParaRPr lang="ru-RU" sz="2800" kern="1200" dirty="0"/>
        </a:p>
      </dsp:txBody>
      <dsp:txXfrm>
        <a:off x="2733308" y="4799345"/>
        <a:ext cx="3425862" cy="20555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B6446A-AEEA-4BA4-997A-95484810B2FA}">
      <dsp:nvSpPr>
        <dsp:cNvPr id="0" name=""/>
        <dsp:cNvSpPr/>
      </dsp:nvSpPr>
      <dsp:spPr>
        <a:xfrm>
          <a:off x="1288256" y="0"/>
          <a:ext cx="5272360" cy="52723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4EC9D-6BD9-4215-BBA9-3C433D37E730}">
      <dsp:nvSpPr>
        <dsp:cNvPr id="0" name=""/>
        <dsp:cNvSpPr/>
      </dsp:nvSpPr>
      <dsp:spPr>
        <a:xfrm>
          <a:off x="1584176" y="500874"/>
          <a:ext cx="2466127" cy="20562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Наличие  системы  вознаграждения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84176" y="500874"/>
        <a:ext cx="2466127" cy="2056220"/>
      </dsp:txXfrm>
    </dsp:sp>
    <dsp:sp modelId="{AC444860-A64D-440C-A520-CDF169CCE7B9}">
      <dsp:nvSpPr>
        <dsp:cNvPr id="0" name=""/>
        <dsp:cNvSpPr/>
      </dsp:nvSpPr>
      <dsp:spPr>
        <a:xfrm>
          <a:off x="4116284" y="519832"/>
          <a:ext cx="2056220" cy="20562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Поощрение  обучение  кадров</a:t>
          </a:r>
          <a:endParaRPr lang="ru-RU" sz="2000" kern="1200" dirty="0"/>
        </a:p>
      </dsp:txBody>
      <dsp:txXfrm>
        <a:off x="4116284" y="519832"/>
        <a:ext cx="2056220" cy="2056220"/>
      </dsp:txXfrm>
    </dsp:sp>
    <dsp:sp modelId="{66366E29-A2E8-4F77-9F01-C36615FFCEDB}">
      <dsp:nvSpPr>
        <dsp:cNvPr id="0" name=""/>
        <dsp:cNvSpPr/>
      </dsp:nvSpPr>
      <dsp:spPr>
        <a:xfrm>
          <a:off x="1789130" y="2715265"/>
          <a:ext cx="2056220" cy="2056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Поощрение  разнообразия  принимаемых  решений</a:t>
          </a:r>
          <a:endParaRPr lang="ru-RU" sz="2100" kern="1200" dirty="0"/>
        </a:p>
      </dsp:txBody>
      <dsp:txXfrm>
        <a:off x="1789130" y="2715265"/>
        <a:ext cx="2056220" cy="2056220"/>
      </dsp:txXfrm>
    </dsp:sp>
    <dsp:sp modelId="{901806AB-7027-468F-BB47-A772826E96C9}">
      <dsp:nvSpPr>
        <dsp:cNvPr id="0" name=""/>
        <dsp:cNvSpPr/>
      </dsp:nvSpPr>
      <dsp:spPr>
        <a:xfrm>
          <a:off x="4003521" y="2715265"/>
          <a:ext cx="2056220" cy="205622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Обмен  знаниями  и  налаживание  профессиональных  связей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003521" y="2715265"/>
        <a:ext cx="2056220" cy="20562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12715C-8CA5-4BFF-9C9F-8B82EFC5FB9C}">
      <dsp:nvSpPr>
        <dsp:cNvPr id="0" name=""/>
        <dsp:cNvSpPr/>
      </dsp:nvSpPr>
      <dsp:spPr>
        <a:xfrm rot="5400000">
          <a:off x="-361652" y="362453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Чего?</a:t>
          </a:r>
          <a:endParaRPr lang="ru-RU" sz="2000" kern="1200" dirty="0"/>
        </a:p>
      </dsp:txBody>
      <dsp:txXfrm rot="5400000">
        <a:off x="-361652" y="362453"/>
        <a:ext cx="2411015" cy="1687710"/>
      </dsp:txXfrm>
    </dsp:sp>
    <dsp:sp modelId="{0BD94172-EC9D-466A-86AE-2569EF9866A1}">
      <dsp:nvSpPr>
        <dsp:cNvPr id="0" name=""/>
        <dsp:cNvSpPr/>
      </dsp:nvSpPr>
      <dsp:spPr>
        <a:xfrm rot="5400000">
          <a:off x="4632275" y="-2943762"/>
          <a:ext cx="1567160" cy="7456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Нового образовательного продукта, услуги,  знания</a:t>
          </a:r>
          <a:endParaRPr lang="ru-RU" sz="2700" kern="1200" dirty="0"/>
        </a:p>
      </dsp:txBody>
      <dsp:txXfrm rot="5400000">
        <a:off x="4632275" y="-2943762"/>
        <a:ext cx="1567160" cy="7456289"/>
      </dsp:txXfrm>
    </dsp:sp>
    <dsp:sp modelId="{4620B35B-6977-45CB-A3CC-F520D6D26210}">
      <dsp:nvSpPr>
        <dsp:cNvPr id="0" name=""/>
        <dsp:cNvSpPr/>
      </dsp:nvSpPr>
      <dsp:spPr>
        <a:xfrm rot="5400000">
          <a:off x="-361652" y="2585144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Знания  о  чем?</a:t>
          </a:r>
          <a:endParaRPr lang="ru-RU" sz="2400" kern="1200" dirty="0"/>
        </a:p>
      </dsp:txBody>
      <dsp:txXfrm rot="5400000">
        <a:off x="-361652" y="2585144"/>
        <a:ext cx="2411015" cy="1687710"/>
      </dsp:txXfrm>
    </dsp:sp>
    <dsp:sp modelId="{DF3C0A3B-0A30-4C1D-BE9D-530319CB8840}">
      <dsp:nvSpPr>
        <dsp:cNvPr id="0" name=""/>
        <dsp:cNvSpPr/>
      </dsp:nvSpPr>
      <dsp:spPr>
        <a:xfrm rot="5400000">
          <a:off x="4632275" y="-721072"/>
          <a:ext cx="1567160" cy="7456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Об эффективных способах апробации,  реализации, внедрения результатов  исследований</a:t>
          </a:r>
          <a:endParaRPr lang="ru-RU" sz="2700" kern="1200" dirty="0"/>
        </a:p>
      </dsp:txBody>
      <dsp:txXfrm rot="5400000">
        <a:off x="4632275" y="-721072"/>
        <a:ext cx="1567160" cy="7456289"/>
      </dsp:txXfrm>
    </dsp:sp>
    <dsp:sp modelId="{558D6CC5-E1CE-460E-8D40-D3FD01B6DBE1}">
      <dsp:nvSpPr>
        <dsp:cNvPr id="0" name=""/>
        <dsp:cNvSpPr/>
      </dsp:nvSpPr>
      <dsp:spPr>
        <a:xfrm rot="5400000">
          <a:off x="-361652" y="4807835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Кому нужна  инновация</a:t>
          </a:r>
          <a:endParaRPr lang="ru-RU" sz="1800" kern="1200" dirty="0"/>
        </a:p>
      </dsp:txBody>
      <dsp:txXfrm rot="5400000">
        <a:off x="-361652" y="4807835"/>
        <a:ext cx="2411015" cy="1687710"/>
      </dsp:txXfrm>
    </dsp:sp>
    <dsp:sp modelId="{1263285B-32EA-459B-8F58-69B3819CADF3}">
      <dsp:nvSpPr>
        <dsp:cNvPr id="0" name=""/>
        <dsp:cNvSpPr/>
      </dsp:nvSpPr>
      <dsp:spPr>
        <a:xfrm rot="5400000">
          <a:off x="4632275" y="1492544"/>
          <a:ext cx="1567160" cy="7456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Анализ образовательного запроса родителей,  обучающихся, общества  и  государства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 dirty="0"/>
        </a:p>
      </dsp:txBody>
      <dsp:txXfrm rot="5400000">
        <a:off x="4632275" y="1492544"/>
        <a:ext cx="1567160" cy="745628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12715C-8CA5-4BFF-9C9F-8B82EFC5FB9C}">
      <dsp:nvSpPr>
        <dsp:cNvPr id="0" name=""/>
        <dsp:cNvSpPr/>
      </dsp:nvSpPr>
      <dsp:spPr>
        <a:xfrm rot="5400000">
          <a:off x="-382374" y="658144"/>
          <a:ext cx="2549166" cy="1784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Кто  будет  создавать?</a:t>
          </a:r>
          <a:endParaRPr lang="ru-RU" sz="2000" kern="1200" dirty="0"/>
        </a:p>
      </dsp:txBody>
      <dsp:txXfrm rot="5400000">
        <a:off x="-382374" y="658144"/>
        <a:ext cx="2549166" cy="1784416"/>
      </dsp:txXfrm>
    </dsp:sp>
    <dsp:sp modelId="{0BD94172-EC9D-466A-86AE-2569EF9866A1}">
      <dsp:nvSpPr>
        <dsp:cNvPr id="0" name=""/>
        <dsp:cNvSpPr/>
      </dsp:nvSpPr>
      <dsp:spPr>
        <a:xfrm rot="5400000">
          <a:off x="4545465" y="-2485278"/>
          <a:ext cx="1656958" cy="7179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Педагогический  коллектив;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Приглашенные  </a:t>
          </a:r>
          <a:r>
            <a:rPr lang="ru-RU" sz="2300" kern="1200" dirty="0" smtClean="0"/>
            <a:t>специалисты;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Отдельные </a:t>
          </a:r>
          <a:r>
            <a:rPr lang="ru-RU" sz="2300" kern="1200" dirty="0" smtClean="0"/>
            <a:t>педагоги;</a:t>
          </a:r>
          <a:endParaRPr lang="ru-RU" sz="2300" kern="1200" dirty="0"/>
        </a:p>
      </dsp:txBody>
      <dsp:txXfrm rot="5400000">
        <a:off x="4545465" y="-2485278"/>
        <a:ext cx="1656958" cy="7179055"/>
      </dsp:txXfrm>
    </dsp:sp>
    <dsp:sp modelId="{4620B35B-6977-45CB-A3CC-F520D6D26210}">
      <dsp:nvSpPr>
        <dsp:cNvPr id="0" name=""/>
        <dsp:cNvSpPr/>
      </dsp:nvSpPr>
      <dsp:spPr>
        <a:xfrm rot="5400000">
          <a:off x="-382374" y="4157485"/>
          <a:ext cx="2549166" cy="1784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  каких  этапов  будет  состоять</a:t>
          </a:r>
          <a:endParaRPr lang="ru-RU" sz="2400" kern="1200" dirty="0"/>
        </a:p>
      </dsp:txBody>
      <dsp:txXfrm rot="5400000">
        <a:off x="-382374" y="4157485"/>
        <a:ext cx="2549166" cy="1784416"/>
      </dsp:txXfrm>
    </dsp:sp>
    <dsp:sp modelId="{DF3C0A3B-0A30-4C1D-BE9D-530319CB8840}">
      <dsp:nvSpPr>
        <dsp:cNvPr id="0" name=""/>
        <dsp:cNvSpPr/>
      </dsp:nvSpPr>
      <dsp:spPr>
        <a:xfrm rot="5400000">
          <a:off x="3395739" y="1029732"/>
          <a:ext cx="3956409" cy="7179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Поиск новых  результатов;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Поиск  эффективных  средств и  способов деятельности;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Апробация  новых  средств  и  способов;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Внедрение  эффективных  средств  и  способов;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Образовательные  маркетинг новых образовательных  результатов.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 rot="5400000">
        <a:off x="3395739" y="1029732"/>
        <a:ext cx="3956409" cy="717905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D46AA9-83A9-4A41-91B9-1052082437F5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Создание  своего сегмента  рынка инновационных  образовательных  продуктов</a:t>
          </a:r>
          <a:endParaRPr lang="ru-RU" sz="2300" kern="1200" dirty="0"/>
        </a:p>
      </dsp:txBody>
      <dsp:txXfrm>
        <a:off x="0" y="3059187"/>
        <a:ext cx="6096000" cy="1004093"/>
      </dsp:txXfrm>
    </dsp:sp>
    <dsp:sp modelId="{A6C0872A-6441-414E-9195-1DEC1AA89578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Распространение инновационных  продуктов,  услуг  на  рынке  образовательных  услуг</a:t>
          </a:r>
          <a:endParaRPr lang="ru-RU" sz="2300" kern="1200" dirty="0"/>
        </a:p>
      </dsp:txBody>
      <dsp:txXfrm rot="10800000">
        <a:off x="0" y="1529953"/>
        <a:ext cx="6096000" cy="1544296"/>
      </dsp:txXfrm>
    </dsp:sp>
    <dsp:sp modelId="{0A328734-BDD8-4F23-828D-6BE88BFF5ED3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Поиск,  апробация,  реализация и  внедрение  новых  результатов</a:t>
          </a:r>
          <a:endParaRPr lang="ru-RU" sz="2300" kern="1200" dirty="0"/>
        </a:p>
      </dsp:txBody>
      <dsp:txXfrm rot="10800000">
        <a:off x="0" y="718"/>
        <a:ext cx="6096000" cy="154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91FF9-B394-488E-A393-D8F82677E3EE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E6805-3C91-4F9A-9FEF-2C9FF6ED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6805-3C91-4F9A-9FEF-2C9FF6ED2E5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6805-3C91-4F9A-9FEF-2C9FF6ED2E5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volna.org/wp-content/uploads/2016/09/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19872" y="1988840"/>
            <a:ext cx="5112568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</a:t>
            </a:r>
            <a:r>
              <a:rPr lang="ru-RU" sz="2800" b="1" dirty="0" smtClean="0">
                <a:solidFill>
                  <a:schemeClr val="tx1"/>
                </a:solidFill>
              </a:rPr>
              <a:t>УПРАВЛЕНИЕ ИННОВАЦИОННЫМИ  ПРОЕКТАМИ   В ДЕЯТЕЛЬНОСТИ ОБРАЗОВАТЕЛЬНОЙ  ОРГАНИЗАЦИИ</a:t>
            </a:r>
            <a:endParaRPr lang="ru-RU" sz="2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-180528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0"/>
          <a:ext cx="896347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03648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260648"/>
            <a:ext cx="74168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РЫЧАГИ УПРАВЛЕНИЯ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19520" y="2967335"/>
            <a:ext cx="2904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Спасибо!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ttp://smenaplus.ru/wp-content/uploads/2016/12/%D0%BD%D0%B0-%D0%B3%D0%BB%D0%B0%D0%B2%D0%BD%D1%83%D1%8E-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volna.org/wp-content/uploads/2016/09/74-1024x7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563888" y="0"/>
            <a:ext cx="4968552" cy="1052736"/>
          </a:xfrm>
          <a:prstGeom prst="rect">
            <a:avLst/>
          </a:prstGeom>
          <a:solidFill>
            <a:schemeClr val="accent6">
              <a:lumMod val="40000"/>
              <a:lumOff val="60000"/>
              <a:alpha val="1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«Все что работает, уже устарело»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С. </a:t>
            </a:r>
            <a:r>
              <a:rPr lang="ru-RU" sz="2000" i="1" dirty="0" err="1" smtClean="0">
                <a:solidFill>
                  <a:schemeClr val="tx1"/>
                </a:solidFill>
              </a:rPr>
              <a:t>Бир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547664" y="980728"/>
            <a:ext cx="6048672" cy="936104"/>
          </a:xfrm>
          <a:prstGeom prst="flowChartProcess">
            <a:avLst/>
          </a:prstGeom>
          <a:solidFill>
            <a:schemeClr val="accent2">
              <a:lumMod val="75000"/>
              <a:alpha val="3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УПРАВЛЕНИЕ ИННОВАЦИЕЙ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3599892" y="1880828"/>
            <a:ext cx="1080120" cy="1440160"/>
          </a:xfrm>
          <a:prstGeom prst="stripedRightArrow">
            <a:avLst/>
          </a:prstGeom>
          <a:solidFill>
            <a:schemeClr val="accent6">
              <a:lumMod val="40000"/>
              <a:lumOff val="60000"/>
              <a:alpha val="82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284984"/>
            <a:ext cx="3600400" cy="1944216"/>
          </a:xfrm>
          <a:prstGeom prst="rect">
            <a:avLst/>
          </a:prstGeom>
          <a:solidFill>
            <a:schemeClr val="accent6">
              <a:lumMod val="40000"/>
              <a:lumOff val="60000"/>
              <a:alpha val="18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ОТКРЫТЫЙ,  ТВОРЧЕСКИЙ  РАЗВИВАЮЩИЙСЯ ПРОЦЕСС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3212976"/>
            <a:ext cx="3600400" cy="2016224"/>
          </a:xfrm>
          <a:prstGeom prst="rect">
            <a:avLst/>
          </a:prstGeom>
          <a:solidFill>
            <a:schemeClr val="accent6">
              <a:lumMod val="40000"/>
              <a:lumOff val="60000"/>
              <a:alpha val="18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ОТСУТСТВИЕ ЗАФИКСИРОВАННЫХ  РЕШЕНИЙ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volna.org/wp-content/uploads/2016/09/74-1024x7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6858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Блок-схема: процесс 5"/>
          <p:cNvSpPr/>
          <p:nvPr/>
        </p:nvSpPr>
        <p:spPr>
          <a:xfrm>
            <a:off x="1619672" y="0"/>
            <a:ext cx="7056784" cy="936104"/>
          </a:xfrm>
          <a:prstGeom prst="flowChartProcess">
            <a:avLst/>
          </a:prstGeom>
          <a:solidFill>
            <a:schemeClr val="accent2">
              <a:lumMod val="75000"/>
              <a:alpha val="3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Типы образовательных инноваций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323528" y="1268760"/>
          <a:ext cx="74641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39552" y="332656"/>
            <a:ext cx="8280920" cy="122413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Ключевые факторы эффективности инновационной деятельности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395536" y="1397000"/>
          <a:ext cx="784887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Выноска со стрелкой вправо 3"/>
          <p:cNvSpPr/>
          <p:nvPr/>
        </p:nvSpPr>
        <p:spPr>
          <a:xfrm>
            <a:off x="323528" y="1988840"/>
            <a:ext cx="1440160" cy="3888432"/>
          </a:xfrm>
          <a:prstGeom prst="right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НАЛИЧИЕ СИСТЕМЫ  ВОЗНАГРАЖДЕНИЯ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 rot="10800000">
            <a:off x="6732240" y="1988840"/>
            <a:ext cx="1944216" cy="4032448"/>
          </a:xfrm>
          <a:prstGeom prst="right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ПООЩРЕНИЕ  ОБМЕНА  ЗНАНИЯМИ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гнутая вниз стрелка 3"/>
          <p:cNvSpPr/>
          <p:nvPr/>
        </p:nvSpPr>
        <p:spPr>
          <a:xfrm>
            <a:off x="2051720" y="4869160"/>
            <a:ext cx="5184576" cy="1224136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ИННОВАЦИИ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412776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финансовые;</a:t>
            </a:r>
          </a:p>
          <a:p>
            <a:r>
              <a:rPr lang="ru-RU" dirty="0" smtClean="0"/>
              <a:t>временные;</a:t>
            </a:r>
          </a:p>
          <a:p>
            <a:r>
              <a:rPr lang="ru-RU" dirty="0" smtClean="0"/>
              <a:t>мотивационные;</a:t>
            </a:r>
          </a:p>
          <a:p>
            <a:r>
              <a:rPr lang="ru-RU" dirty="0" smtClean="0"/>
              <a:t>научные;</a:t>
            </a:r>
          </a:p>
          <a:p>
            <a:r>
              <a:rPr lang="ru-RU" dirty="0" smtClean="0"/>
              <a:t>методические.</a:t>
            </a:r>
          </a:p>
          <a:p>
            <a:pPr algn="ctr">
              <a:buNone/>
            </a:pPr>
            <a:r>
              <a:rPr lang="ru-RU" dirty="0" smtClean="0"/>
              <a:t>ИННОВАЦИЯ – НЕ  ЦЕЛЬ,  А  СРЕДСТВО </a:t>
            </a:r>
            <a:r>
              <a:rPr lang="ru-RU" dirty="0" smtClean="0"/>
              <a:t>СОВЕРШЕНСТВОВАНИЯ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052736"/>
            <a:ext cx="7272808" cy="3672408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Отсутствие финансовых  ресурсов не  входит в  число  факторов, сдерживающих  инновацию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Дефицит финансовых средств  стимулирует.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88924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39552" y="332656"/>
            <a:ext cx="8280920" cy="122413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Ключевые факторы эффективности инновационной деятельности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395536" y="1397000"/>
          <a:ext cx="784887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284</Words>
  <Application>Microsoft Office PowerPoint</Application>
  <PresentationFormat>Экран (4:3)</PresentationFormat>
  <Paragraphs>70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СТРУКТУРА ИННОВАЦИИ</vt:lpstr>
      <vt:lpstr>Ресурсы  управления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Local</cp:lastModifiedBy>
  <cp:revision>24</cp:revision>
  <dcterms:modified xsi:type="dcterms:W3CDTF">2017-04-18T09:44:46Z</dcterms:modified>
</cp:coreProperties>
</file>