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84" r:id="rId3"/>
    <p:sldId id="257" r:id="rId4"/>
    <p:sldId id="259" r:id="rId5"/>
    <p:sldId id="264" r:id="rId6"/>
    <p:sldId id="285" r:id="rId7"/>
    <p:sldId id="286" r:id="rId8"/>
    <p:sldId id="277" r:id="rId9"/>
    <p:sldId id="288" r:id="rId10"/>
    <p:sldId id="289" r:id="rId11"/>
    <p:sldId id="281" r:id="rId12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96DE"/>
    <a:srgbClr val="ECDFF5"/>
    <a:srgbClr val="B482DA"/>
    <a:srgbClr val="7A35AD"/>
    <a:srgbClr val="DAC2EC"/>
    <a:srgbClr val="B686DA"/>
    <a:srgbClr val="CC99FF"/>
    <a:srgbClr val="CCCCFF"/>
    <a:srgbClr val="F9E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25037-54B1-4E96-A799-E67A7384DFE2}" type="doc">
      <dgm:prSet loTypeId="urn:microsoft.com/office/officeart/2005/8/layout/chevron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33FD258-CE00-4B83-81D9-9D91B40FEA9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1800" dirty="0"/>
        </a:p>
      </dgm:t>
    </dgm:pt>
    <dgm:pt modelId="{61F04BD8-CF39-489C-828E-CE7760BA7F79}" type="parTrans" cxnId="{81240059-9940-41EE-A42E-B21A17BCF61A}">
      <dgm:prSet/>
      <dgm:spPr/>
      <dgm:t>
        <a:bodyPr/>
        <a:lstStyle/>
        <a:p>
          <a:pPr algn="ctr"/>
          <a:endParaRPr lang="ru-RU"/>
        </a:p>
      </dgm:t>
    </dgm:pt>
    <dgm:pt modelId="{AEA86CC6-DA5B-44B8-B09E-2862EE068D62}" type="sibTrans" cxnId="{81240059-9940-41EE-A42E-B21A17BCF61A}">
      <dgm:prSet/>
      <dgm:spPr/>
      <dgm:t>
        <a:bodyPr/>
        <a:lstStyle/>
        <a:p>
          <a:pPr algn="ctr"/>
          <a:endParaRPr lang="ru-RU"/>
        </a:p>
      </dgm:t>
    </dgm:pt>
    <dgm:pt modelId="{B9A75F77-6C8F-4CB8-AB78-0F2B704111C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1800" dirty="0"/>
        </a:p>
      </dgm:t>
    </dgm:pt>
    <dgm:pt modelId="{3AF93F2B-FABD-4519-8B38-CC00D9299615}" type="sibTrans" cxnId="{8C3A3421-0E30-42E1-8F35-D48F3C9D1B08}">
      <dgm:prSet/>
      <dgm:spPr/>
      <dgm:t>
        <a:bodyPr/>
        <a:lstStyle/>
        <a:p>
          <a:pPr algn="ctr"/>
          <a:endParaRPr lang="ru-RU"/>
        </a:p>
      </dgm:t>
    </dgm:pt>
    <dgm:pt modelId="{5260AE78-6AEF-4076-A83C-404E7F509429}" type="parTrans" cxnId="{8C3A3421-0E30-42E1-8F35-D48F3C9D1B08}">
      <dgm:prSet/>
      <dgm:spPr/>
      <dgm:t>
        <a:bodyPr/>
        <a:lstStyle/>
        <a:p>
          <a:pPr algn="ctr"/>
          <a:endParaRPr lang="ru-RU"/>
        </a:p>
      </dgm:t>
    </dgm:pt>
    <dgm:pt modelId="{C1809BEF-AB2E-4015-945C-7453FD54E329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Georgia" pitchFamily="18" charset="0"/>
            </a:rPr>
            <a:t>умный</a:t>
          </a:r>
        </a:p>
        <a:p>
          <a:pPr marL="228600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dirty="0"/>
        </a:p>
      </dgm:t>
    </dgm:pt>
    <dgm:pt modelId="{4D742B53-DBF7-45D3-B79B-2D4F4071B1D6}" type="parTrans" cxnId="{74D67F61-B94D-42A8-B572-EE307446B381}">
      <dgm:prSet/>
      <dgm:spPr/>
      <dgm:t>
        <a:bodyPr/>
        <a:lstStyle/>
        <a:p>
          <a:pPr algn="ctr"/>
          <a:endParaRPr lang="ru-RU"/>
        </a:p>
      </dgm:t>
    </dgm:pt>
    <dgm:pt modelId="{B26DC94F-6E66-4490-8FDD-F2824705DCB4}" type="sibTrans" cxnId="{74D67F61-B94D-42A8-B572-EE307446B381}">
      <dgm:prSet/>
      <dgm:spPr/>
      <dgm:t>
        <a:bodyPr/>
        <a:lstStyle/>
        <a:p>
          <a:pPr algn="ctr"/>
          <a:endParaRPr lang="ru-RU"/>
        </a:p>
      </dgm:t>
    </dgm:pt>
    <dgm:pt modelId="{8C5F9C3B-CE5E-4676-9663-16671A86A3F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65A13C2F-DB8C-4986-86BB-E54070DE19AE}" type="parTrans" cxnId="{2C608BD0-2D8C-440B-A691-CA59358B8B9A}">
      <dgm:prSet/>
      <dgm:spPr/>
      <dgm:t>
        <a:bodyPr/>
        <a:lstStyle/>
        <a:p>
          <a:pPr algn="ctr"/>
          <a:endParaRPr lang="ru-RU"/>
        </a:p>
      </dgm:t>
    </dgm:pt>
    <dgm:pt modelId="{E2CD0B44-CBAB-4667-8E0E-A3771C090E33}" type="sibTrans" cxnId="{2C608BD0-2D8C-440B-A691-CA59358B8B9A}">
      <dgm:prSet/>
      <dgm:spPr/>
      <dgm:t>
        <a:bodyPr/>
        <a:lstStyle/>
        <a:p>
          <a:pPr algn="ctr"/>
          <a:endParaRPr lang="ru-RU"/>
        </a:p>
      </dgm:t>
    </dgm:pt>
    <dgm:pt modelId="{2D0774A5-D580-44FC-98A8-C1E669D485EE}">
      <dgm:prSet phldrT="[Текст]"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трудолюбивый</a:t>
          </a:r>
          <a:endParaRPr lang="ru-RU" sz="2000" b="1" dirty="0">
            <a:latin typeface="Georgia" pitchFamily="18" charset="0"/>
          </a:endParaRPr>
        </a:p>
      </dgm:t>
    </dgm:pt>
    <dgm:pt modelId="{171F13E3-D766-48E3-AA09-455664C099FB}" type="parTrans" cxnId="{67527506-11A3-45B5-891B-010BDC656108}">
      <dgm:prSet/>
      <dgm:spPr/>
      <dgm:t>
        <a:bodyPr/>
        <a:lstStyle/>
        <a:p>
          <a:pPr algn="ctr"/>
          <a:endParaRPr lang="ru-RU"/>
        </a:p>
      </dgm:t>
    </dgm:pt>
    <dgm:pt modelId="{88C6DF1E-F4B0-4044-B9F8-27B4A16D5565}" type="sibTrans" cxnId="{67527506-11A3-45B5-891B-010BDC656108}">
      <dgm:prSet/>
      <dgm:spPr/>
      <dgm:t>
        <a:bodyPr/>
        <a:lstStyle/>
        <a:p>
          <a:pPr algn="ctr"/>
          <a:endParaRPr lang="ru-RU"/>
        </a:p>
      </dgm:t>
    </dgm:pt>
    <dgm:pt modelId="{DCE51F86-5011-4936-A923-EE4D78119D0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1800" dirty="0"/>
        </a:p>
      </dgm:t>
    </dgm:pt>
    <dgm:pt modelId="{1C0D159A-78C4-4479-A676-519C979617FA}" type="sibTrans" cxnId="{3D57D3A3-E773-413F-BDCA-F27C6D60E37A}">
      <dgm:prSet/>
      <dgm:spPr/>
      <dgm:t>
        <a:bodyPr/>
        <a:lstStyle/>
        <a:p>
          <a:pPr algn="ctr"/>
          <a:endParaRPr lang="ru-RU"/>
        </a:p>
      </dgm:t>
    </dgm:pt>
    <dgm:pt modelId="{5E74D360-58FD-491A-B2EC-631EDD0D2344}" type="parTrans" cxnId="{3D57D3A3-E773-413F-BDCA-F27C6D60E37A}">
      <dgm:prSet/>
      <dgm:spPr/>
      <dgm:t>
        <a:bodyPr/>
        <a:lstStyle/>
        <a:p>
          <a:pPr algn="ctr"/>
          <a:endParaRPr lang="ru-RU"/>
        </a:p>
      </dgm:t>
    </dgm:pt>
    <dgm:pt modelId="{7330AC3A-CBC5-43D7-9504-1A954E2F5333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93CE88FD-61DF-453C-820E-3D974919CD68}" type="parTrans" cxnId="{FF0F34C4-879D-48A6-8841-FFF1A3316D63}">
      <dgm:prSet/>
      <dgm:spPr/>
      <dgm:t>
        <a:bodyPr/>
        <a:lstStyle/>
        <a:p>
          <a:pPr algn="ctr"/>
          <a:endParaRPr lang="ru-RU"/>
        </a:p>
      </dgm:t>
    </dgm:pt>
    <dgm:pt modelId="{4864ABB5-05B8-4ED1-8DCD-AC13D6766579}" type="sibTrans" cxnId="{FF0F34C4-879D-48A6-8841-FFF1A3316D63}">
      <dgm:prSet/>
      <dgm:spPr/>
      <dgm:t>
        <a:bodyPr/>
        <a:lstStyle/>
        <a:p>
          <a:pPr algn="ctr"/>
          <a:endParaRPr lang="ru-RU"/>
        </a:p>
      </dgm:t>
    </dgm:pt>
    <dgm:pt modelId="{7BCEA248-23B1-4562-929B-8314CA945BB5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96E9B325-C013-4423-93D1-9F16CD99B53A}" type="parTrans" cxnId="{1B7AE41C-FF81-47ED-8ED6-CDF90B649573}">
      <dgm:prSet/>
      <dgm:spPr/>
      <dgm:t>
        <a:bodyPr/>
        <a:lstStyle/>
        <a:p>
          <a:pPr algn="ctr"/>
          <a:endParaRPr lang="ru-RU"/>
        </a:p>
      </dgm:t>
    </dgm:pt>
    <dgm:pt modelId="{81DEA29D-D717-4E0D-96EE-B728A40F5448}" type="sibTrans" cxnId="{1B7AE41C-FF81-47ED-8ED6-CDF90B649573}">
      <dgm:prSet/>
      <dgm:spPr/>
      <dgm:t>
        <a:bodyPr/>
        <a:lstStyle/>
        <a:p>
          <a:pPr algn="ctr"/>
          <a:endParaRPr lang="ru-RU"/>
        </a:p>
      </dgm:t>
    </dgm:pt>
    <dgm:pt modelId="{28CE4117-0992-49A4-B757-122A620391CB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EBC3600E-8DD7-4BF2-B9F6-7EA412476E3F}" type="parTrans" cxnId="{189A4E9A-D6E2-4BC8-B3F4-3A47F0555620}">
      <dgm:prSet/>
      <dgm:spPr/>
      <dgm:t>
        <a:bodyPr/>
        <a:lstStyle/>
        <a:p>
          <a:pPr algn="ctr"/>
          <a:endParaRPr lang="ru-RU"/>
        </a:p>
      </dgm:t>
    </dgm:pt>
    <dgm:pt modelId="{F8E4E924-99D1-4D62-AFAC-956EBB77F34C}" type="sibTrans" cxnId="{189A4E9A-D6E2-4BC8-B3F4-3A47F0555620}">
      <dgm:prSet/>
      <dgm:spPr/>
      <dgm:t>
        <a:bodyPr/>
        <a:lstStyle/>
        <a:p>
          <a:pPr algn="ctr"/>
          <a:endParaRPr lang="ru-RU"/>
        </a:p>
      </dgm:t>
    </dgm:pt>
    <dgm:pt modelId="{428EF38E-2E2F-4389-8609-06DC249A1C47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E175B981-9A53-46DD-9063-38C9981B6357}" type="parTrans" cxnId="{3517A9FE-3614-46C9-94FD-2CDCDF10696A}">
      <dgm:prSet/>
      <dgm:spPr/>
      <dgm:t>
        <a:bodyPr/>
        <a:lstStyle/>
        <a:p>
          <a:pPr algn="ctr"/>
          <a:endParaRPr lang="ru-RU"/>
        </a:p>
      </dgm:t>
    </dgm:pt>
    <dgm:pt modelId="{3D41B6F2-C309-499A-89B3-1C2F5B2F48B7}" type="sibTrans" cxnId="{3517A9FE-3614-46C9-94FD-2CDCDF10696A}">
      <dgm:prSet/>
      <dgm:spPr/>
      <dgm:t>
        <a:bodyPr/>
        <a:lstStyle/>
        <a:p>
          <a:pPr algn="ctr"/>
          <a:endParaRPr lang="ru-RU"/>
        </a:p>
      </dgm:t>
    </dgm:pt>
    <dgm:pt modelId="{9EDF2E5F-8C22-46C1-BC81-E620BAF1883E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9C0F7FEB-84D0-4F87-B00C-0C961BDED13E}" type="parTrans" cxnId="{9D6C0E25-61DC-4DA4-8E88-443EDB8DB954}">
      <dgm:prSet/>
      <dgm:spPr/>
      <dgm:t>
        <a:bodyPr/>
        <a:lstStyle/>
        <a:p>
          <a:pPr algn="ctr"/>
          <a:endParaRPr lang="ru-RU"/>
        </a:p>
      </dgm:t>
    </dgm:pt>
    <dgm:pt modelId="{F0A90F66-B3F9-4328-A33E-CD46F581E170}" type="sibTrans" cxnId="{9D6C0E25-61DC-4DA4-8E88-443EDB8DB954}">
      <dgm:prSet/>
      <dgm:spPr/>
      <dgm:t>
        <a:bodyPr/>
        <a:lstStyle/>
        <a:p>
          <a:pPr algn="ctr"/>
          <a:endParaRPr lang="ru-RU"/>
        </a:p>
      </dgm:t>
    </dgm:pt>
    <dgm:pt modelId="{D6BA49F8-DDA4-4DF5-8DDB-68EEFCCD66E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dirty="0"/>
        </a:p>
      </dgm:t>
    </dgm:pt>
    <dgm:pt modelId="{142F3018-D95E-4FBF-92F7-4C4EA8847BA3}" type="parTrans" cxnId="{246441DC-5BFD-4388-A9A8-C85E7591C294}">
      <dgm:prSet/>
      <dgm:spPr/>
      <dgm:t>
        <a:bodyPr/>
        <a:lstStyle/>
        <a:p>
          <a:pPr algn="ctr"/>
          <a:endParaRPr lang="ru-RU"/>
        </a:p>
      </dgm:t>
    </dgm:pt>
    <dgm:pt modelId="{08057B82-A4F6-44D4-8774-0D6B6F9BC8D7}" type="sibTrans" cxnId="{246441DC-5BFD-4388-A9A8-C85E7591C294}">
      <dgm:prSet/>
      <dgm:spPr/>
      <dgm:t>
        <a:bodyPr/>
        <a:lstStyle/>
        <a:p>
          <a:pPr algn="ctr"/>
          <a:endParaRPr lang="ru-RU"/>
        </a:p>
      </dgm:t>
    </dgm:pt>
    <dgm:pt modelId="{425DC8B4-FDB6-4774-8996-A284CF7D1444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Georgia" pitchFamily="18" charset="0"/>
            </a:rPr>
            <a:t>здоровый</a:t>
          </a:r>
        </a:p>
        <a:p>
          <a:pPr marL="285750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dirty="0">
            <a:latin typeface="Georgia" pitchFamily="18" charset="0"/>
          </a:endParaRPr>
        </a:p>
      </dgm:t>
    </dgm:pt>
    <dgm:pt modelId="{575F1652-1B20-4B01-A628-804743892708}" type="sibTrans" cxnId="{4A2ED005-F505-410D-A315-0B02C08D1677}">
      <dgm:prSet/>
      <dgm:spPr/>
      <dgm:t>
        <a:bodyPr/>
        <a:lstStyle/>
        <a:p>
          <a:pPr algn="ctr"/>
          <a:endParaRPr lang="ru-RU"/>
        </a:p>
      </dgm:t>
    </dgm:pt>
    <dgm:pt modelId="{DA432532-4127-4BCC-AEC4-E8A744F48E8C}" type="parTrans" cxnId="{4A2ED005-F505-410D-A315-0B02C08D1677}">
      <dgm:prSet/>
      <dgm:spPr/>
      <dgm:t>
        <a:bodyPr/>
        <a:lstStyle/>
        <a:p>
          <a:pPr algn="ctr"/>
          <a:endParaRPr lang="ru-RU"/>
        </a:p>
      </dgm:t>
    </dgm:pt>
    <dgm:pt modelId="{A887BA07-9C34-4DBF-98DF-0D5626D91EA2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честный</a:t>
          </a:r>
          <a:endParaRPr lang="ru-RU" sz="2000" b="1" dirty="0">
            <a:latin typeface="Georgia" pitchFamily="18" charset="0"/>
          </a:endParaRPr>
        </a:p>
      </dgm:t>
    </dgm:pt>
    <dgm:pt modelId="{FA96D472-33D8-4AF2-A76A-A58D2F4176B5}" type="parTrans" cxnId="{7A5DED9B-2D6C-4434-8272-9591A366D0E4}">
      <dgm:prSet/>
      <dgm:spPr/>
      <dgm:t>
        <a:bodyPr/>
        <a:lstStyle/>
        <a:p>
          <a:endParaRPr lang="ru-RU"/>
        </a:p>
      </dgm:t>
    </dgm:pt>
    <dgm:pt modelId="{D3A51772-C657-490A-A00E-9E223A5A9BC7}" type="sibTrans" cxnId="{7A5DED9B-2D6C-4434-8272-9591A366D0E4}">
      <dgm:prSet/>
      <dgm:spPr/>
      <dgm:t>
        <a:bodyPr/>
        <a:lstStyle/>
        <a:p>
          <a:endParaRPr lang="ru-RU"/>
        </a:p>
      </dgm:t>
    </dgm:pt>
    <dgm:pt modelId="{D70807D1-CCF4-4881-B09A-CC792B30DC33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внимательный</a:t>
          </a:r>
          <a:endParaRPr lang="ru-RU" sz="2000" b="1" dirty="0">
            <a:latin typeface="Georgia" pitchFamily="18" charset="0"/>
          </a:endParaRPr>
        </a:p>
      </dgm:t>
    </dgm:pt>
    <dgm:pt modelId="{3F4D13BC-EAAD-4665-9B96-B1C1B3694BEA}" type="parTrans" cxnId="{2D48F582-D1D4-4556-83A7-65D143DE94CF}">
      <dgm:prSet/>
      <dgm:spPr/>
      <dgm:t>
        <a:bodyPr/>
        <a:lstStyle/>
        <a:p>
          <a:endParaRPr lang="ru-RU"/>
        </a:p>
      </dgm:t>
    </dgm:pt>
    <dgm:pt modelId="{834C5734-5B3A-479F-8237-4091A25AC138}" type="sibTrans" cxnId="{2D48F582-D1D4-4556-83A7-65D143DE94CF}">
      <dgm:prSet/>
      <dgm:spPr/>
      <dgm:t>
        <a:bodyPr/>
        <a:lstStyle/>
        <a:p>
          <a:endParaRPr lang="ru-RU"/>
        </a:p>
      </dgm:t>
    </dgm:pt>
    <dgm:pt modelId="{BDF8C8A3-81A8-4C79-B21A-D52A37F5E763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любознательный</a:t>
          </a:r>
          <a:endParaRPr lang="ru-RU" sz="2000" b="1" dirty="0">
            <a:latin typeface="Georgia" pitchFamily="18" charset="0"/>
          </a:endParaRPr>
        </a:p>
      </dgm:t>
    </dgm:pt>
    <dgm:pt modelId="{07A57D5D-6B98-4D7E-9D6A-645692B3EAE8}" type="parTrans" cxnId="{A92F447F-993C-4EE5-8C6F-7691159AE7F8}">
      <dgm:prSet/>
      <dgm:spPr/>
      <dgm:t>
        <a:bodyPr/>
        <a:lstStyle/>
        <a:p>
          <a:endParaRPr lang="ru-RU"/>
        </a:p>
      </dgm:t>
    </dgm:pt>
    <dgm:pt modelId="{2D548144-A794-4702-B5AA-5884811CF9D3}" type="sibTrans" cxnId="{A92F447F-993C-4EE5-8C6F-7691159AE7F8}">
      <dgm:prSet/>
      <dgm:spPr/>
      <dgm:t>
        <a:bodyPr/>
        <a:lstStyle/>
        <a:p>
          <a:endParaRPr lang="ru-RU"/>
        </a:p>
      </dgm:t>
    </dgm:pt>
    <dgm:pt modelId="{56361555-60C3-401C-820B-8E8052CAC5AE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целеустремленный</a:t>
          </a:r>
          <a:endParaRPr lang="ru-RU" sz="2000" b="1" dirty="0">
            <a:latin typeface="Georgia" pitchFamily="18" charset="0"/>
          </a:endParaRPr>
        </a:p>
      </dgm:t>
    </dgm:pt>
    <dgm:pt modelId="{5B23791C-E47B-4CB2-836A-6DD266D10D21}" type="parTrans" cxnId="{AA8614C8-C90C-4AC0-8944-C07A75818BB2}">
      <dgm:prSet/>
      <dgm:spPr/>
      <dgm:t>
        <a:bodyPr/>
        <a:lstStyle/>
        <a:p>
          <a:endParaRPr lang="ru-RU"/>
        </a:p>
      </dgm:t>
    </dgm:pt>
    <dgm:pt modelId="{B3A4808C-F958-4A0F-BE9F-AA69DC4A838D}" type="sibTrans" cxnId="{AA8614C8-C90C-4AC0-8944-C07A75818BB2}">
      <dgm:prSet/>
      <dgm:spPr/>
      <dgm:t>
        <a:bodyPr/>
        <a:lstStyle/>
        <a:p>
          <a:endParaRPr lang="ru-RU"/>
        </a:p>
      </dgm:t>
    </dgm:pt>
    <dgm:pt modelId="{43E5DA10-948A-4B02-A352-EA1A389300FB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уважительный</a:t>
          </a:r>
          <a:endParaRPr lang="ru-RU" sz="2000" b="1" dirty="0">
            <a:latin typeface="Georgia" pitchFamily="18" charset="0"/>
          </a:endParaRPr>
        </a:p>
      </dgm:t>
    </dgm:pt>
    <dgm:pt modelId="{86BEF376-8910-42BD-99EE-0BDF6AD6C0D9}" type="parTrans" cxnId="{159F2F61-AAB8-41A6-98B5-6EC1A275D86A}">
      <dgm:prSet/>
      <dgm:spPr/>
      <dgm:t>
        <a:bodyPr/>
        <a:lstStyle/>
        <a:p>
          <a:endParaRPr lang="ru-RU"/>
        </a:p>
      </dgm:t>
    </dgm:pt>
    <dgm:pt modelId="{13B94F19-C845-4E34-B951-ECE6F984F9A1}" type="sibTrans" cxnId="{159F2F61-AAB8-41A6-98B5-6EC1A275D86A}">
      <dgm:prSet/>
      <dgm:spPr/>
      <dgm:t>
        <a:bodyPr/>
        <a:lstStyle/>
        <a:p>
          <a:endParaRPr lang="ru-RU"/>
        </a:p>
      </dgm:t>
    </dgm:pt>
    <dgm:pt modelId="{04B62226-4BC4-4BAD-B478-97219F47CC4F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000" b="1" dirty="0" smtClean="0">
              <a:latin typeface="Georgia" pitchFamily="18" charset="0"/>
            </a:rPr>
            <a:t>ответственный</a:t>
          </a:r>
          <a:endParaRPr lang="ru-RU" sz="2000" b="1" dirty="0">
            <a:latin typeface="Georgia" pitchFamily="18" charset="0"/>
          </a:endParaRPr>
        </a:p>
      </dgm:t>
    </dgm:pt>
    <dgm:pt modelId="{2398A4FD-C2CE-46B5-9BA0-6B8359593D90}" type="parTrans" cxnId="{9BD64544-B9FB-4B80-B367-111491219860}">
      <dgm:prSet/>
      <dgm:spPr/>
      <dgm:t>
        <a:bodyPr/>
        <a:lstStyle/>
        <a:p>
          <a:endParaRPr lang="ru-RU"/>
        </a:p>
      </dgm:t>
    </dgm:pt>
    <dgm:pt modelId="{B5A3CE90-5A08-4C9F-9708-9A7B8B4F94A9}" type="sibTrans" cxnId="{9BD64544-B9FB-4B80-B367-111491219860}">
      <dgm:prSet/>
      <dgm:spPr/>
      <dgm:t>
        <a:bodyPr/>
        <a:lstStyle/>
        <a:p>
          <a:endParaRPr lang="ru-RU"/>
        </a:p>
      </dgm:t>
    </dgm:pt>
    <dgm:pt modelId="{06D5D5C6-A301-46C6-BB4D-A118BB00403D}">
      <dgm:prSet custT="1"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ru-RU" sz="2000" b="1" dirty="0">
            <a:latin typeface="Georgia" pitchFamily="18" charset="0"/>
          </a:endParaRPr>
        </a:p>
      </dgm:t>
    </dgm:pt>
    <dgm:pt modelId="{4BEBB24E-AB0D-43E6-9B58-4C8E4CD1D7AC}" type="parTrans" cxnId="{6A0F5E7F-22DA-4207-B637-742044120FA1}">
      <dgm:prSet/>
      <dgm:spPr/>
      <dgm:t>
        <a:bodyPr/>
        <a:lstStyle/>
        <a:p>
          <a:endParaRPr lang="ru-RU"/>
        </a:p>
      </dgm:t>
    </dgm:pt>
    <dgm:pt modelId="{96CA0072-EF27-4C57-84E4-6356FA5BD400}" type="sibTrans" cxnId="{6A0F5E7F-22DA-4207-B637-742044120FA1}">
      <dgm:prSet/>
      <dgm:spPr/>
      <dgm:t>
        <a:bodyPr/>
        <a:lstStyle/>
        <a:p>
          <a:endParaRPr lang="ru-RU"/>
        </a:p>
      </dgm:t>
    </dgm:pt>
    <dgm:pt modelId="{F071924C-0DAB-4F2F-A7E0-CDC930FFAFAA}">
      <dgm:prSet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latin typeface="Georgia" pitchFamily="18" charset="0"/>
            </a:rPr>
            <a:t>общительный</a:t>
          </a:r>
          <a:endParaRPr lang="ru-RU" b="1" dirty="0">
            <a:latin typeface="Georgia" pitchFamily="18" charset="0"/>
          </a:endParaRPr>
        </a:p>
      </dgm:t>
    </dgm:pt>
    <dgm:pt modelId="{ACE3BD20-B5BD-4CEB-99AD-220C9539198D}" type="parTrans" cxnId="{3DBEC71F-5895-43DF-97E0-7B5039170D31}">
      <dgm:prSet/>
      <dgm:spPr/>
      <dgm:t>
        <a:bodyPr/>
        <a:lstStyle/>
        <a:p>
          <a:endParaRPr lang="ru-RU"/>
        </a:p>
      </dgm:t>
    </dgm:pt>
    <dgm:pt modelId="{03C252DB-83B8-49A9-BBD9-B3BB941A80B7}" type="sibTrans" cxnId="{3DBEC71F-5895-43DF-97E0-7B5039170D31}">
      <dgm:prSet/>
      <dgm:spPr/>
      <dgm:t>
        <a:bodyPr/>
        <a:lstStyle/>
        <a:p>
          <a:endParaRPr lang="ru-RU"/>
        </a:p>
      </dgm:t>
    </dgm:pt>
    <dgm:pt modelId="{6793D53C-0AF1-468C-B10E-4EC8D6DD017E}">
      <dgm:prSet/>
      <dgm:spPr>
        <a:solidFill>
          <a:srgbClr val="DAC2EC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latin typeface="Georgia" pitchFamily="18" charset="0"/>
            </a:rPr>
            <a:t>добрый</a:t>
          </a:r>
          <a:endParaRPr lang="ru-RU" dirty="0"/>
        </a:p>
      </dgm:t>
    </dgm:pt>
    <dgm:pt modelId="{ECB5E8BF-8151-42B5-B72E-F110DAA05FA4}" type="parTrans" cxnId="{1561063D-1983-4290-BC8E-EFFB9DA4D76E}">
      <dgm:prSet/>
      <dgm:spPr/>
      <dgm:t>
        <a:bodyPr/>
        <a:lstStyle/>
        <a:p>
          <a:endParaRPr lang="ru-RU"/>
        </a:p>
      </dgm:t>
    </dgm:pt>
    <dgm:pt modelId="{3B139E97-ADEC-44A5-A725-4CDB126EE848}" type="sibTrans" cxnId="{1561063D-1983-4290-BC8E-EFFB9DA4D76E}">
      <dgm:prSet/>
      <dgm:spPr/>
      <dgm:t>
        <a:bodyPr/>
        <a:lstStyle/>
        <a:p>
          <a:endParaRPr lang="ru-RU"/>
        </a:p>
      </dgm:t>
    </dgm:pt>
    <dgm:pt modelId="{A4BAA3DA-310B-470B-BC8A-FCCE3AFEFF47}" type="pres">
      <dgm:prSet presAssocID="{F0225037-54B1-4E96-A799-E67A7384DF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E8F415-45D2-41DE-8232-92C92E27DC80}" type="pres">
      <dgm:prSet presAssocID="{E33FD258-CE00-4B83-81D9-9D91B40FEA98}" presName="composite" presStyleCnt="0"/>
      <dgm:spPr/>
      <dgm:t>
        <a:bodyPr/>
        <a:lstStyle/>
        <a:p>
          <a:endParaRPr lang="ru-RU"/>
        </a:p>
      </dgm:t>
    </dgm:pt>
    <dgm:pt modelId="{012D77BD-4EAB-4AE2-B0C9-366EE61E9E9C}" type="pres">
      <dgm:prSet presAssocID="{E33FD258-CE00-4B83-81D9-9D91B40FEA98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427B-C3BC-48F9-94F5-506536EC101D}" type="pres">
      <dgm:prSet presAssocID="{E33FD258-CE00-4B83-81D9-9D91B40FEA98}" presName="descendantText" presStyleLbl="alignAcc1" presStyleIdx="0" presStyleCnt="11" custLinFactNeighborX="170" custLinFactNeighborY="-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DDABB-DBB2-4CB8-A06D-5860F60A7235}" type="pres">
      <dgm:prSet presAssocID="{AEA86CC6-DA5B-44B8-B09E-2862EE068D62}" presName="sp" presStyleCnt="0"/>
      <dgm:spPr/>
      <dgm:t>
        <a:bodyPr/>
        <a:lstStyle/>
        <a:p>
          <a:endParaRPr lang="ru-RU"/>
        </a:p>
      </dgm:t>
    </dgm:pt>
    <dgm:pt modelId="{CEB958C6-5041-4186-95D8-DBF84610D524}" type="pres">
      <dgm:prSet presAssocID="{B9A75F77-6C8F-4CB8-AB78-0F2B704111C4}" presName="composite" presStyleCnt="0"/>
      <dgm:spPr/>
      <dgm:t>
        <a:bodyPr/>
        <a:lstStyle/>
        <a:p>
          <a:endParaRPr lang="ru-RU"/>
        </a:p>
      </dgm:t>
    </dgm:pt>
    <dgm:pt modelId="{CE44E911-61E6-4C5C-A596-A0703CA9481E}" type="pres">
      <dgm:prSet presAssocID="{B9A75F77-6C8F-4CB8-AB78-0F2B704111C4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82EC1-A5C9-412E-9D76-013569C63881}" type="pres">
      <dgm:prSet presAssocID="{B9A75F77-6C8F-4CB8-AB78-0F2B704111C4}" presName="descendantText" presStyleLbl="alignAcc1" presStyleIdx="1" presStyleCnt="11" custLinFactNeighborX="91" custLinFactNeighborY="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34585-B9EC-430F-960A-247E89EAEF54}" type="pres">
      <dgm:prSet presAssocID="{3AF93F2B-FABD-4519-8B38-CC00D9299615}" presName="sp" presStyleCnt="0"/>
      <dgm:spPr/>
      <dgm:t>
        <a:bodyPr/>
        <a:lstStyle/>
        <a:p>
          <a:endParaRPr lang="ru-RU"/>
        </a:p>
      </dgm:t>
    </dgm:pt>
    <dgm:pt modelId="{A873ED12-EE70-40C6-ABD9-40E2290B23B7}" type="pres">
      <dgm:prSet presAssocID="{8C5F9C3B-CE5E-4676-9663-16671A86A3F6}" presName="composite" presStyleCnt="0"/>
      <dgm:spPr/>
      <dgm:t>
        <a:bodyPr/>
        <a:lstStyle/>
        <a:p>
          <a:endParaRPr lang="ru-RU"/>
        </a:p>
      </dgm:t>
    </dgm:pt>
    <dgm:pt modelId="{B1C6F629-9289-44E1-8789-B027C8326A9A}" type="pres">
      <dgm:prSet presAssocID="{8C5F9C3B-CE5E-4676-9663-16671A86A3F6}" presName="parentText" presStyleLbl="alignNode1" presStyleIdx="2" presStyleCnt="11" custLinFactNeighborX="1254" custLinFactNeighborY="-3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E512-7111-478D-A6A6-C8AFAA40E21C}" type="pres">
      <dgm:prSet presAssocID="{8C5F9C3B-CE5E-4676-9663-16671A86A3F6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59759-C0BE-4C04-BF6C-30D1EDACAE05}" type="pres">
      <dgm:prSet presAssocID="{E2CD0B44-CBAB-4667-8E0E-A3771C090E33}" presName="sp" presStyleCnt="0"/>
      <dgm:spPr/>
      <dgm:t>
        <a:bodyPr/>
        <a:lstStyle/>
        <a:p>
          <a:endParaRPr lang="ru-RU"/>
        </a:p>
      </dgm:t>
    </dgm:pt>
    <dgm:pt modelId="{D7219994-D8E6-43A8-8960-FC883A685684}" type="pres">
      <dgm:prSet presAssocID="{DCE51F86-5011-4936-A923-EE4D78119D05}" presName="composite" presStyleCnt="0"/>
      <dgm:spPr/>
      <dgm:t>
        <a:bodyPr/>
        <a:lstStyle/>
        <a:p>
          <a:endParaRPr lang="ru-RU"/>
        </a:p>
      </dgm:t>
    </dgm:pt>
    <dgm:pt modelId="{4AFF93A5-9EFA-4356-8094-CDFA12D1BBDA}" type="pres">
      <dgm:prSet presAssocID="{DCE51F86-5011-4936-A923-EE4D78119D05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DC46D-8864-41C0-8249-DB9308D5ACCC}" type="pres">
      <dgm:prSet presAssocID="{DCE51F86-5011-4936-A923-EE4D78119D05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36CF-E0A6-416F-A987-8683452E9777}" type="pres">
      <dgm:prSet presAssocID="{1C0D159A-78C4-4479-A676-519C979617FA}" presName="sp" presStyleCnt="0"/>
      <dgm:spPr/>
      <dgm:t>
        <a:bodyPr/>
        <a:lstStyle/>
        <a:p>
          <a:endParaRPr lang="ru-RU"/>
        </a:p>
      </dgm:t>
    </dgm:pt>
    <dgm:pt modelId="{EB66496E-D2BC-4336-834B-F54986D5CCA6}" type="pres">
      <dgm:prSet presAssocID="{7BCEA248-23B1-4562-929B-8314CA945BB5}" presName="composite" presStyleCnt="0"/>
      <dgm:spPr/>
      <dgm:t>
        <a:bodyPr/>
        <a:lstStyle/>
        <a:p>
          <a:endParaRPr lang="ru-RU"/>
        </a:p>
      </dgm:t>
    </dgm:pt>
    <dgm:pt modelId="{3343FA4A-3009-470C-9CE9-335561DCD706}" type="pres">
      <dgm:prSet presAssocID="{7BCEA248-23B1-4562-929B-8314CA945BB5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3A80-1F7C-4A40-B6CB-86D6D65966E7}" type="pres">
      <dgm:prSet presAssocID="{7BCEA248-23B1-4562-929B-8314CA945BB5}" presName="descendantText" presStyleLbl="alignAcc1" presStyleIdx="4" presStyleCnt="11" custLinFactNeighborX="632" custLinFactNeighborY="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C7E70-8B5C-42E8-9C6E-4CA967D7AD94}" type="pres">
      <dgm:prSet presAssocID="{81DEA29D-D717-4E0D-96EE-B728A40F5448}" presName="sp" presStyleCnt="0"/>
      <dgm:spPr/>
      <dgm:t>
        <a:bodyPr/>
        <a:lstStyle/>
        <a:p>
          <a:endParaRPr lang="ru-RU"/>
        </a:p>
      </dgm:t>
    </dgm:pt>
    <dgm:pt modelId="{1D089C6C-4474-4983-BE36-9828FBEF89C4}" type="pres">
      <dgm:prSet presAssocID="{28CE4117-0992-49A4-B757-122A620391CB}" presName="composite" presStyleCnt="0"/>
      <dgm:spPr/>
      <dgm:t>
        <a:bodyPr/>
        <a:lstStyle/>
        <a:p>
          <a:endParaRPr lang="ru-RU"/>
        </a:p>
      </dgm:t>
    </dgm:pt>
    <dgm:pt modelId="{2C2883D0-17CA-41E9-8C13-65DC69678DD6}" type="pres">
      <dgm:prSet presAssocID="{28CE4117-0992-49A4-B757-122A620391CB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E9792-B777-4A48-8C69-0C72E00937A4}" type="pres">
      <dgm:prSet presAssocID="{28CE4117-0992-49A4-B757-122A620391CB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EE4D-2162-4B40-BD4D-6E4F5114EF0C}" type="pres">
      <dgm:prSet presAssocID="{F8E4E924-99D1-4D62-AFAC-956EBB77F34C}" presName="sp" presStyleCnt="0"/>
      <dgm:spPr/>
      <dgm:t>
        <a:bodyPr/>
        <a:lstStyle/>
        <a:p>
          <a:endParaRPr lang="ru-RU"/>
        </a:p>
      </dgm:t>
    </dgm:pt>
    <dgm:pt modelId="{E1559989-49D7-47C3-AEC6-2456958FD5D1}" type="pres">
      <dgm:prSet presAssocID="{428EF38E-2E2F-4389-8609-06DC249A1C47}" presName="composite" presStyleCnt="0"/>
      <dgm:spPr/>
      <dgm:t>
        <a:bodyPr/>
        <a:lstStyle/>
        <a:p>
          <a:endParaRPr lang="ru-RU"/>
        </a:p>
      </dgm:t>
    </dgm:pt>
    <dgm:pt modelId="{B8C0DE6D-D8F9-4E0D-A516-92F21CE9A087}" type="pres">
      <dgm:prSet presAssocID="{428EF38E-2E2F-4389-8609-06DC249A1C47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7AE31-6B37-4C12-BB27-2A94B1B6204E}" type="pres">
      <dgm:prSet presAssocID="{428EF38E-2E2F-4389-8609-06DC249A1C47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22C1-ECA0-4CD0-8E08-176667D9CCD2}" type="pres">
      <dgm:prSet presAssocID="{3D41B6F2-C309-499A-89B3-1C2F5B2F48B7}" presName="sp" presStyleCnt="0"/>
      <dgm:spPr/>
      <dgm:t>
        <a:bodyPr/>
        <a:lstStyle/>
        <a:p>
          <a:endParaRPr lang="ru-RU"/>
        </a:p>
      </dgm:t>
    </dgm:pt>
    <dgm:pt modelId="{3D9D6AF3-8088-495B-B43B-674BEFF84649}" type="pres">
      <dgm:prSet presAssocID="{9EDF2E5F-8C22-46C1-BC81-E620BAF1883E}" presName="composite" presStyleCnt="0"/>
      <dgm:spPr/>
      <dgm:t>
        <a:bodyPr/>
        <a:lstStyle/>
        <a:p>
          <a:endParaRPr lang="ru-RU"/>
        </a:p>
      </dgm:t>
    </dgm:pt>
    <dgm:pt modelId="{3C16AC26-B81B-40E3-B71B-5B95DF528A4F}" type="pres">
      <dgm:prSet presAssocID="{9EDF2E5F-8C22-46C1-BC81-E620BAF1883E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7419B-EE9E-4636-A492-90199F69B6AC}" type="pres">
      <dgm:prSet presAssocID="{9EDF2E5F-8C22-46C1-BC81-E620BAF1883E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CF633-1C04-450F-8406-9E80710854B0}" type="pres">
      <dgm:prSet presAssocID="{F0A90F66-B3F9-4328-A33E-CD46F581E170}" presName="sp" presStyleCnt="0"/>
      <dgm:spPr/>
      <dgm:t>
        <a:bodyPr/>
        <a:lstStyle/>
        <a:p>
          <a:endParaRPr lang="ru-RU"/>
        </a:p>
      </dgm:t>
    </dgm:pt>
    <dgm:pt modelId="{FC50986D-FE70-4BA0-B584-DE02EE93D195}" type="pres">
      <dgm:prSet presAssocID="{D6BA49F8-DDA4-4DF5-8DDB-68EEFCCD66EA}" presName="composite" presStyleCnt="0"/>
      <dgm:spPr/>
      <dgm:t>
        <a:bodyPr/>
        <a:lstStyle/>
        <a:p>
          <a:endParaRPr lang="ru-RU"/>
        </a:p>
      </dgm:t>
    </dgm:pt>
    <dgm:pt modelId="{28E97C82-9066-4AF7-8A84-5BC09F7AAF7F}" type="pres">
      <dgm:prSet presAssocID="{D6BA49F8-DDA4-4DF5-8DDB-68EEFCCD66EA}" presName="parentText" presStyleLbl="alignNode1" presStyleIdx="8" presStyleCnt="11" custLinFactNeighborX="-4623" custLinFactNeighborY="-3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2A98B-5896-42D3-AAD2-9E2B49CA1CBC}" type="pres">
      <dgm:prSet presAssocID="{D6BA49F8-DDA4-4DF5-8DDB-68EEFCCD66EA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2C29-5991-4300-BAB3-C2612ED7A823}" type="pres">
      <dgm:prSet presAssocID="{08057B82-A4F6-44D4-8774-0D6B6F9BC8D7}" presName="sp" presStyleCnt="0"/>
      <dgm:spPr/>
      <dgm:t>
        <a:bodyPr/>
        <a:lstStyle/>
        <a:p>
          <a:endParaRPr lang="ru-RU"/>
        </a:p>
      </dgm:t>
    </dgm:pt>
    <dgm:pt modelId="{7386DE5A-23D0-444F-A0C6-0D47F09303FE}" type="pres">
      <dgm:prSet presAssocID="{7330AC3A-CBC5-43D7-9504-1A954E2F5333}" presName="composite" presStyleCnt="0"/>
      <dgm:spPr/>
      <dgm:t>
        <a:bodyPr/>
        <a:lstStyle/>
        <a:p>
          <a:endParaRPr lang="ru-RU"/>
        </a:p>
      </dgm:t>
    </dgm:pt>
    <dgm:pt modelId="{B100C418-76A8-47A7-951C-34034610F83E}" type="pres">
      <dgm:prSet presAssocID="{7330AC3A-CBC5-43D7-9504-1A954E2F5333}" presName="parentText" presStyleLbl="alignNode1" presStyleIdx="9" presStyleCnt="11" custLinFactNeighborX="-4623" custLinFactNeighborY="-26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6428C-907E-4F26-833E-DE651E66DB45}" type="pres">
      <dgm:prSet presAssocID="{7330AC3A-CBC5-43D7-9504-1A954E2F5333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07A08-235F-447F-BFC7-7545F1671E36}" type="pres">
      <dgm:prSet presAssocID="{4864ABB5-05B8-4ED1-8DCD-AC13D6766579}" presName="sp" presStyleCnt="0"/>
      <dgm:spPr/>
      <dgm:t>
        <a:bodyPr/>
        <a:lstStyle/>
        <a:p>
          <a:endParaRPr lang="ru-RU"/>
        </a:p>
      </dgm:t>
    </dgm:pt>
    <dgm:pt modelId="{19207702-1629-468F-83F5-61BC09A3DB82}" type="pres">
      <dgm:prSet presAssocID="{06D5D5C6-A301-46C6-BB4D-A118BB00403D}" presName="composite" presStyleCnt="0"/>
      <dgm:spPr/>
      <dgm:t>
        <a:bodyPr/>
        <a:lstStyle/>
        <a:p>
          <a:endParaRPr lang="ru-RU"/>
        </a:p>
      </dgm:t>
    </dgm:pt>
    <dgm:pt modelId="{E306ADA0-1E31-43A4-85D5-C55CABDF0DCF}" type="pres">
      <dgm:prSet presAssocID="{06D5D5C6-A301-46C6-BB4D-A118BB00403D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68679-68C0-40DC-8DA0-FD951C561EBA}" type="pres">
      <dgm:prSet presAssocID="{06D5D5C6-A301-46C6-BB4D-A118BB00403D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DD2FF-88B2-4AD0-9283-956DD6B165E8}" type="presOf" srcId="{D6BA49F8-DDA4-4DF5-8DDB-68EEFCCD66EA}" destId="{28E97C82-9066-4AF7-8A84-5BC09F7AAF7F}" srcOrd="0" destOrd="0" presId="urn:microsoft.com/office/officeart/2005/8/layout/chevron2"/>
    <dgm:cxn modelId="{4435A4DB-842B-4D23-BFE8-F4C650BCB888}" type="presOf" srcId="{D70807D1-CCF4-4881-B09A-CC792B30DC33}" destId="{171E9792-B777-4A48-8C69-0C72E00937A4}" srcOrd="0" destOrd="0" presId="urn:microsoft.com/office/officeart/2005/8/layout/chevron2"/>
    <dgm:cxn modelId="{B67BFD82-CEBA-42A9-9FD2-76FF4DDA4AD7}" type="presOf" srcId="{C1809BEF-AB2E-4015-945C-7453FD54E329}" destId="{4DC82EC1-A5C9-412E-9D76-013569C63881}" srcOrd="0" destOrd="0" presId="urn:microsoft.com/office/officeart/2005/8/layout/chevron2"/>
    <dgm:cxn modelId="{1B7AE41C-FF81-47ED-8ED6-CDF90B649573}" srcId="{F0225037-54B1-4E96-A799-E67A7384DFE2}" destId="{7BCEA248-23B1-4562-929B-8314CA945BB5}" srcOrd="4" destOrd="0" parTransId="{96E9B325-C013-4423-93D1-9F16CD99B53A}" sibTransId="{81DEA29D-D717-4E0D-96EE-B728A40F5448}"/>
    <dgm:cxn modelId="{67527506-11A3-45B5-891B-010BDC656108}" srcId="{8C5F9C3B-CE5E-4676-9663-16671A86A3F6}" destId="{2D0774A5-D580-44FC-98A8-C1E669D485EE}" srcOrd="0" destOrd="0" parTransId="{171F13E3-D766-48E3-AA09-455664C099FB}" sibTransId="{88C6DF1E-F4B0-4044-B9F8-27B4A16D5565}"/>
    <dgm:cxn modelId="{A92F447F-993C-4EE5-8C6F-7691159AE7F8}" srcId="{428EF38E-2E2F-4389-8609-06DC249A1C47}" destId="{BDF8C8A3-81A8-4C79-B21A-D52A37F5E763}" srcOrd="0" destOrd="0" parTransId="{07A57D5D-6B98-4D7E-9D6A-645692B3EAE8}" sibTransId="{2D548144-A794-4702-B5AA-5884811CF9D3}"/>
    <dgm:cxn modelId="{9E349C4F-A6FC-4897-A742-9C17DC21DC8A}" type="presOf" srcId="{425DC8B4-FDB6-4774-8996-A284CF7D1444}" destId="{251C427B-C3BC-48F9-94F5-506536EC101D}" srcOrd="0" destOrd="0" presId="urn:microsoft.com/office/officeart/2005/8/layout/chevron2"/>
    <dgm:cxn modelId="{2C608BD0-2D8C-440B-A691-CA59358B8B9A}" srcId="{F0225037-54B1-4E96-A799-E67A7384DFE2}" destId="{8C5F9C3B-CE5E-4676-9663-16671A86A3F6}" srcOrd="2" destOrd="0" parTransId="{65A13C2F-DB8C-4986-86BB-E54070DE19AE}" sibTransId="{E2CD0B44-CBAB-4667-8E0E-A3771C090E33}"/>
    <dgm:cxn modelId="{159F2F61-AAB8-41A6-98B5-6EC1A275D86A}" srcId="{D6BA49F8-DDA4-4DF5-8DDB-68EEFCCD66EA}" destId="{43E5DA10-948A-4B02-A352-EA1A389300FB}" srcOrd="0" destOrd="0" parTransId="{86BEF376-8910-42BD-99EE-0BDF6AD6C0D9}" sibTransId="{13B94F19-C845-4E34-B951-ECE6F984F9A1}"/>
    <dgm:cxn modelId="{37DC3E2F-D758-4C93-B74E-789D1B3344E8}" type="presOf" srcId="{B9A75F77-6C8F-4CB8-AB78-0F2B704111C4}" destId="{CE44E911-61E6-4C5C-A596-A0703CA9481E}" srcOrd="0" destOrd="0" presId="urn:microsoft.com/office/officeart/2005/8/layout/chevron2"/>
    <dgm:cxn modelId="{0E998643-FF07-4BF6-A2B3-5E2801AF3DF9}" type="presOf" srcId="{428EF38E-2E2F-4389-8609-06DC249A1C47}" destId="{B8C0DE6D-D8F9-4E0D-A516-92F21CE9A087}" srcOrd="0" destOrd="0" presId="urn:microsoft.com/office/officeart/2005/8/layout/chevron2"/>
    <dgm:cxn modelId="{90027303-0855-45F6-89A3-A9F91EB764E9}" type="presOf" srcId="{06D5D5C6-A301-46C6-BB4D-A118BB00403D}" destId="{E306ADA0-1E31-43A4-85D5-C55CABDF0DCF}" srcOrd="0" destOrd="0" presId="urn:microsoft.com/office/officeart/2005/8/layout/chevron2"/>
    <dgm:cxn modelId="{C695D34B-73E2-40FA-AD57-D0E4F21CDE1D}" type="presOf" srcId="{E33FD258-CE00-4B83-81D9-9D91B40FEA98}" destId="{012D77BD-4EAB-4AE2-B0C9-366EE61E9E9C}" srcOrd="0" destOrd="0" presId="urn:microsoft.com/office/officeart/2005/8/layout/chevron2"/>
    <dgm:cxn modelId="{FD99DD83-8636-449C-AA5D-8268D3D8A8F4}" type="presOf" srcId="{43E5DA10-948A-4B02-A352-EA1A389300FB}" destId="{BF92A98B-5896-42D3-AAD2-9E2B49CA1CBC}" srcOrd="0" destOrd="0" presId="urn:microsoft.com/office/officeart/2005/8/layout/chevron2"/>
    <dgm:cxn modelId="{81240059-9940-41EE-A42E-B21A17BCF61A}" srcId="{F0225037-54B1-4E96-A799-E67A7384DFE2}" destId="{E33FD258-CE00-4B83-81D9-9D91B40FEA98}" srcOrd="0" destOrd="0" parTransId="{61F04BD8-CF39-489C-828E-CE7760BA7F79}" sibTransId="{AEA86CC6-DA5B-44B8-B09E-2862EE068D62}"/>
    <dgm:cxn modelId="{FF0F34C4-879D-48A6-8841-FFF1A3316D63}" srcId="{F0225037-54B1-4E96-A799-E67A7384DFE2}" destId="{7330AC3A-CBC5-43D7-9504-1A954E2F5333}" srcOrd="9" destOrd="0" parTransId="{93CE88FD-61DF-453C-820E-3D974919CD68}" sibTransId="{4864ABB5-05B8-4ED1-8DCD-AC13D6766579}"/>
    <dgm:cxn modelId="{74D67F61-B94D-42A8-B572-EE307446B381}" srcId="{B9A75F77-6C8F-4CB8-AB78-0F2B704111C4}" destId="{C1809BEF-AB2E-4015-945C-7453FD54E329}" srcOrd="0" destOrd="0" parTransId="{4D742B53-DBF7-45D3-B79B-2D4F4071B1D6}" sibTransId="{B26DC94F-6E66-4490-8FDD-F2824705DCB4}"/>
    <dgm:cxn modelId="{9BD64544-B9FB-4B80-B367-111491219860}" srcId="{7330AC3A-CBC5-43D7-9504-1A954E2F5333}" destId="{04B62226-4BC4-4BAD-B478-97219F47CC4F}" srcOrd="0" destOrd="0" parTransId="{2398A4FD-C2CE-46B5-9BA0-6B8359593D90}" sibTransId="{B5A3CE90-5A08-4C9F-9708-9A7B8B4F94A9}"/>
    <dgm:cxn modelId="{B8756F29-CC4D-4AAE-BDF6-29767EBAA98C}" type="presOf" srcId="{8C5F9C3B-CE5E-4676-9663-16671A86A3F6}" destId="{B1C6F629-9289-44E1-8789-B027C8326A9A}" srcOrd="0" destOrd="0" presId="urn:microsoft.com/office/officeart/2005/8/layout/chevron2"/>
    <dgm:cxn modelId="{8C3A3421-0E30-42E1-8F35-D48F3C9D1B08}" srcId="{F0225037-54B1-4E96-A799-E67A7384DFE2}" destId="{B9A75F77-6C8F-4CB8-AB78-0F2B704111C4}" srcOrd="1" destOrd="0" parTransId="{5260AE78-6AEF-4076-A83C-404E7F509429}" sibTransId="{3AF93F2B-FABD-4519-8B38-CC00D9299615}"/>
    <dgm:cxn modelId="{4A2ED005-F505-410D-A315-0B02C08D1677}" srcId="{E33FD258-CE00-4B83-81D9-9D91B40FEA98}" destId="{425DC8B4-FDB6-4774-8996-A284CF7D1444}" srcOrd="0" destOrd="0" parTransId="{DA432532-4127-4BCC-AEC4-E8A744F48E8C}" sibTransId="{575F1652-1B20-4B01-A628-804743892708}"/>
    <dgm:cxn modelId="{D1EE175B-6468-4D23-939F-3DC5D7A6358A}" type="presOf" srcId="{04B62226-4BC4-4BAD-B478-97219F47CC4F}" destId="{6D76428C-907E-4F26-833E-DE651E66DB45}" srcOrd="0" destOrd="0" presId="urn:microsoft.com/office/officeart/2005/8/layout/chevron2"/>
    <dgm:cxn modelId="{8B4FA1C5-324E-4409-B79C-7146BE07C110}" type="presOf" srcId="{F071924C-0DAB-4F2F-A7E0-CDC930FFAFAA}" destId="{05668679-68C0-40DC-8DA0-FD951C561EBA}" srcOrd="0" destOrd="0" presId="urn:microsoft.com/office/officeart/2005/8/layout/chevron2"/>
    <dgm:cxn modelId="{66E26367-6BD7-41E8-9553-F7918201622E}" type="presOf" srcId="{7BCEA248-23B1-4562-929B-8314CA945BB5}" destId="{3343FA4A-3009-470C-9CE9-335561DCD706}" srcOrd="0" destOrd="0" presId="urn:microsoft.com/office/officeart/2005/8/layout/chevron2"/>
    <dgm:cxn modelId="{C1219DA8-F938-4101-A8FE-F119031DD730}" type="presOf" srcId="{DCE51F86-5011-4936-A923-EE4D78119D05}" destId="{4AFF93A5-9EFA-4356-8094-CDFA12D1BBDA}" srcOrd="0" destOrd="0" presId="urn:microsoft.com/office/officeart/2005/8/layout/chevron2"/>
    <dgm:cxn modelId="{8C32076A-ADCC-45CD-9767-A664BEC7315E}" type="presOf" srcId="{9EDF2E5F-8C22-46C1-BC81-E620BAF1883E}" destId="{3C16AC26-B81B-40E3-B71B-5B95DF528A4F}" srcOrd="0" destOrd="0" presId="urn:microsoft.com/office/officeart/2005/8/layout/chevron2"/>
    <dgm:cxn modelId="{C0DCAF75-C277-4898-977E-12D9E654DAFC}" type="presOf" srcId="{BDF8C8A3-81A8-4C79-B21A-D52A37F5E763}" destId="{8477AE31-6B37-4C12-BB27-2A94B1B6204E}" srcOrd="0" destOrd="0" presId="urn:microsoft.com/office/officeart/2005/8/layout/chevron2"/>
    <dgm:cxn modelId="{3517A9FE-3614-46C9-94FD-2CDCDF10696A}" srcId="{F0225037-54B1-4E96-A799-E67A7384DFE2}" destId="{428EF38E-2E2F-4389-8609-06DC249A1C47}" srcOrd="6" destOrd="0" parTransId="{E175B981-9A53-46DD-9063-38C9981B6357}" sibTransId="{3D41B6F2-C309-499A-89B3-1C2F5B2F48B7}"/>
    <dgm:cxn modelId="{D1B36A11-D5EC-4312-B622-E3FCCB5FCBAE}" type="presOf" srcId="{7330AC3A-CBC5-43D7-9504-1A954E2F5333}" destId="{B100C418-76A8-47A7-951C-34034610F83E}" srcOrd="0" destOrd="0" presId="urn:microsoft.com/office/officeart/2005/8/layout/chevron2"/>
    <dgm:cxn modelId="{1561063D-1983-4290-BC8E-EFFB9DA4D76E}" srcId="{DCE51F86-5011-4936-A923-EE4D78119D05}" destId="{6793D53C-0AF1-468C-B10E-4EC8D6DD017E}" srcOrd="0" destOrd="0" parTransId="{ECB5E8BF-8151-42B5-B72E-F110DAA05FA4}" sibTransId="{3B139E97-ADEC-44A5-A725-4CDB126EE848}"/>
    <dgm:cxn modelId="{3D57D3A3-E773-413F-BDCA-F27C6D60E37A}" srcId="{F0225037-54B1-4E96-A799-E67A7384DFE2}" destId="{DCE51F86-5011-4936-A923-EE4D78119D05}" srcOrd="3" destOrd="0" parTransId="{5E74D360-58FD-491A-B2EC-631EDD0D2344}" sibTransId="{1C0D159A-78C4-4479-A676-519C979617FA}"/>
    <dgm:cxn modelId="{D550A171-0C68-4CD7-B8F9-1E82B87B261F}" type="presOf" srcId="{F0225037-54B1-4E96-A799-E67A7384DFE2}" destId="{A4BAA3DA-310B-470B-BC8A-FCCE3AFEFF47}" srcOrd="0" destOrd="0" presId="urn:microsoft.com/office/officeart/2005/8/layout/chevron2"/>
    <dgm:cxn modelId="{AA8614C8-C90C-4AC0-8944-C07A75818BB2}" srcId="{9EDF2E5F-8C22-46C1-BC81-E620BAF1883E}" destId="{56361555-60C3-401C-820B-8E8052CAC5AE}" srcOrd="0" destOrd="0" parTransId="{5B23791C-E47B-4CB2-836A-6DD266D10D21}" sibTransId="{B3A4808C-F958-4A0F-BE9F-AA69DC4A838D}"/>
    <dgm:cxn modelId="{189A4E9A-D6E2-4BC8-B3F4-3A47F0555620}" srcId="{F0225037-54B1-4E96-A799-E67A7384DFE2}" destId="{28CE4117-0992-49A4-B757-122A620391CB}" srcOrd="5" destOrd="0" parTransId="{EBC3600E-8DD7-4BF2-B9F6-7EA412476E3F}" sibTransId="{F8E4E924-99D1-4D62-AFAC-956EBB77F34C}"/>
    <dgm:cxn modelId="{3DBEC71F-5895-43DF-97E0-7B5039170D31}" srcId="{06D5D5C6-A301-46C6-BB4D-A118BB00403D}" destId="{F071924C-0DAB-4F2F-A7E0-CDC930FFAFAA}" srcOrd="0" destOrd="0" parTransId="{ACE3BD20-B5BD-4CEB-99AD-220C9539198D}" sibTransId="{03C252DB-83B8-49A9-BBD9-B3BB941A80B7}"/>
    <dgm:cxn modelId="{7A5DED9B-2D6C-4434-8272-9591A366D0E4}" srcId="{7BCEA248-23B1-4562-929B-8314CA945BB5}" destId="{A887BA07-9C34-4DBF-98DF-0D5626D91EA2}" srcOrd="0" destOrd="0" parTransId="{FA96D472-33D8-4AF2-A76A-A58D2F4176B5}" sibTransId="{D3A51772-C657-490A-A00E-9E223A5A9BC7}"/>
    <dgm:cxn modelId="{09C2B91B-976D-45BE-927D-7A9AE26ED648}" type="presOf" srcId="{28CE4117-0992-49A4-B757-122A620391CB}" destId="{2C2883D0-17CA-41E9-8C13-65DC69678DD6}" srcOrd="0" destOrd="0" presId="urn:microsoft.com/office/officeart/2005/8/layout/chevron2"/>
    <dgm:cxn modelId="{2D48F582-D1D4-4556-83A7-65D143DE94CF}" srcId="{28CE4117-0992-49A4-B757-122A620391CB}" destId="{D70807D1-CCF4-4881-B09A-CC792B30DC33}" srcOrd="0" destOrd="0" parTransId="{3F4D13BC-EAAD-4665-9B96-B1C1B3694BEA}" sibTransId="{834C5734-5B3A-479F-8237-4091A25AC138}"/>
    <dgm:cxn modelId="{8B63D99A-FEF4-4752-BE72-AE099D3BC8F7}" type="presOf" srcId="{6793D53C-0AF1-468C-B10E-4EC8D6DD017E}" destId="{3D4DC46D-8864-41C0-8249-DB9308D5ACCC}" srcOrd="0" destOrd="0" presId="urn:microsoft.com/office/officeart/2005/8/layout/chevron2"/>
    <dgm:cxn modelId="{9D6C0E25-61DC-4DA4-8E88-443EDB8DB954}" srcId="{F0225037-54B1-4E96-A799-E67A7384DFE2}" destId="{9EDF2E5F-8C22-46C1-BC81-E620BAF1883E}" srcOrd="7" destOrd="0" parTransId="{9C0F7FEB-84D0-4F87-B00C-0C961BDED13E}" sibTransId="{F0A90F66-B3F9-4328-A33E-CD46F581E170}"/>
    <dgm:cxn modelId="{5E3FC80C-E1CF-4EEE-99CB-E4BA2CD80F88}" type="presOf" srcId="{56361555-60C3-401C-820B-8E8052CAC5AE}" destId="{8977419B-EE9E-4636-A492-90199F69B6AC}" srcOrd="0" destOrd="0" presId="urn:microsoft.com/office/officeart/2005/8/layout/chevron2"/>
    <dgm:cxn modelId="{349EE0C5-FF27-4A74-81B0-7A3B3C4E8CA7}" type="presOf" srcId="{A887BA07-9C34-4DBF-98DF-0D5626D91EA2}" destId="{42903A80-1F7C-4A40-B6CB-86D6D65966E7}" srcOrd="0" destOrd="0" presId="urn:microsoft.com/office/officeart/2005/8/layout/chevron2"/>
    <dgm:cxn modelId="{28FE8C78-59C2-41A8-BA54-56EEF4E4951A}" type="presOf" srcId="{2D0774A5-D580-44FC-98A8-C1E669D485EE}" destId="{3940E512-7111-478D-A6A6-C8AFAA40E21C}" srcOrd="0" destOrd="0" presId="urn:microsoft.com/office/officeart/2005/8/layout/chevron2"/>
    <dgm:cxn modelId="{6A0F5E7F-22DA-4207-B637-742044120FA1}" srcId="{F0225037-54B1-4E96-A799-E67A7384DFE2}" destId="{06D5D5C6-A301-46C6-BB4D-A118BB00403D}" srcOrd="10" destOrd="0" parTransId="{4BEBB24E-AB0D-43E6-9B58-4C8E4CD1D7AC}" sibTransId="{96CA0072-EF27-4C57-84E4-6356FA5BD400}"/>
    <dgm:cxn modelId="{246441DC-5BFD-4388-A9A8-C85E7591C294}" srcId="{F0225037-54B1-4E96-A799-E67A7384DFE2}" destId="{D6BA49F8-DDA4-4DF5-8DDB-68EEFCCD66EA}" srcOrd="8" destOrd="0" parTransId="{142F3018-D95E-4FBF-92F7-4C4EA8847BA3}" sibTransId="{08057B82-A4F6-44D4-8774-0D6B6F9BC8D7}"/>
    <dgm:cxn modelId="{FE0F56DD-4A3D-4D91-B630-D2936A875BB9}" type="presParOf" srcId="{A4BAA3DA-310B-470B-BC8A-FCCE3AFEFF47}" destId="{99E8F415-45D2-41DE-8232-92C92E27DC80}" srcOrd="0" destOrd="0" presId="urn:microsoft.com/office/officeart/2005/8/layout/chevron2"/>
    <dgm:cxn modelId="{039F6BB7-2B27-47F6-8BAD-53EF7E5CEF37}" type="presParOf" srcId="{99E8F415-45D2-41DE-8232-92C92E27DC80}" destId="{012D77BD-4EAB-4AE2-B0C9-366EE61E9E9C}" srcOrd="0" destOrd="0" presId="urn:microsoft.com/office/officeart/2005/8/layout/chevron2"/>
    <dgm:cxn modelId="{29019933-FBE7-4E9B-8CFE-E218C2D6880C}" type="presParOf" srcId="{99E8F415-45D2-41DE-8232-92C92E27DC80}" destId="{251C427B-C3BC-48F9-94F5-506536EC101D}" srcOrd="1" destOrd="0" presId="urn:microsoft.com/office/officeart/2005/8/layout/chevron2"/>
    <dgm:cxn modelId="{3154A81C-FD38-495B-BE0A-83676BB8EC46}" type="presParOf" srcId="{A4BAA3DA-310B-470B-BC8A-FCCE3AFEFF47}" destId="{A50DDABB-DBB2-4CB8-A06D-5860F60A7235}" srcOrd="1" destOrd="0" presId="urn:microsoft.com/office/officeart/2005/8/layout/chevron2"/>
    <dgm:cxn modelId="{3836C7BA-62FC-42E1-924F-E98314A912EB}" type="presParOf" srcId="{A4BAA3DA-310B-470B-BC8A-FCCE3AFEFF47}" destId="{CEB958C6-5041-4186-95D8-DBF84610D524}" srcOrd="2" destOrd="0" presId="urn:microsoft.com/office/officeart/2005/8/layout/chevron2"/>
    <dgm:cxn modelId="{2E547ABE-C06D-4A23-8CCE-062AD129EC0D}" type="presParOf" srcId="{CEB958C6-5041-4186-95D8-DBF84610D524}" destId="{CE44E911-61E6-4C5C-A596-A0703CA9481E}" srcOrd="0" destOrd="0" presId="urn:microsoft.com/office/officeart/2005/8/layout/chevron2"/>
    <dgm:cxn modelId="{A230BFDE-0BFD-42BD-B949-FA6411811158}" type="presParOf" srcId="{CEB958C6-5041-4186-95D8-DBF84610D524}" destId="{4DC82EC1-A5C9-412E-9D76-013569C63881}" srcOrd="1" destOrd="0" presId="urn:microsoft.com/office/officeart/2005/8/layout/chevron2"/>
    <dgm:cxn modelId="{FD58FBA3-C7CD-4B60-AD63-0665FF8EB56D}" type="presParOf" srcId="{A4BAA3DA-310B-470B-BC8A-FCCE3AFEFF47}" destId="{8C834585-B9EC-430F-960A-247E89EAEF54}" srcOrd="3" destOrd="0" presId="urn:microsoft.com/office/officeart/2005/8/layout/chevron2"/>
    <dgm:cxn modelId="{E21AA584-F63B-4B6F-B01A-7E2DCE61CBB9}" type="presParOf" srcId="{A4BAA3DA-310B-470B-BC8A-FCCE3AFEFF47}" destId="{A873ED12-EE70-40C6-ABD9-40E2290B23B7}" srcOrd="4" destOrd="0" presId="urn:microsoft.com/office/officeart/2005/8/layout/chevron2"/>
    <dgm:cxn modelId="{7362EC2F-E2E0-4104-9C63-5CF4120032F6}" type="presParOf" srcId="{A873ED12-EE70-40C6-ABD9-40E2290B23B7}" destId="{B1C6F629-9289-44E1-8789-B027C8326A9A}" srcOrd="0" destOrd="0" presId="urn:microsoft.com/office/officeart/2005/8/layout/chevron2"/>
    <dgm:cxn modelId="{E40411D7-F158-4EDF-8F7E-75F49932D02B}" type="presParOf" srcId="{A873ED12-EE70-40C6-ABD9-40E2290B23B7}" destId="{3940E512-7111-478D-A6A6-C8AFAA40E21C}" srcOrd="1" destOrd="0" presId="urn:microsoft.com/office/officeart/2005/8/layout/chevron2"/>
    <dgm:cxn modelId="{81F95563-2B98-4A9B-BA40-186309BCFC25}" type="presParOf" srcId="{A4BAA3DA-310B-470B-BC8A-FCCE3AFEFF47}" destId="{60E59759-C0BE-4C04-BF6C-30D1EDACAE05}" srcOrd="5" destOrd="0" presId="urn:microsoft.com/office/officeart/2005/8/layout/chevron2"/>
    <dgm:cxn modelId="{2CE82CCD-30FF-4705-B04A-772C1E8A6D1B}" type="presParOf" srcId="{A4BAA3DA-310B-470B-BC8A-FCCE3AFEFF47}" destId="{D7219994-D8E6-43A8-8960-FC883A685684}" srcOrd="6" destOrd="0" presId="urn:microsoft.com/office/officeart/2005/8/layout/chevron2"/>
    <dgm:cxn modelId="{6C9A7A89-345A-4EB5-8722-23B6F1D5E745}" type="presParOf" srcId="{D7219994-D8E6-43A8-8960-FC883A685684}" destId="{4AFF93A5-9EFA-4356-8094-CDFA12D1BBDA}" srcOrd="0" destOrd="0" presId="urn:microsoft.com/office/officeart/2005/8/layout/chevron2"/>
    <dgm:cxn modelId="{E5D78D73-0E95-439A-9FC6-BD60694837D5}" type="presParOf" srcId="{D7219994-D8E6-43A8-8960-FC883A685684}" destId="{3D4DC46D-8864-41C0-8249-DB9308D5ACCC}" srcOrd="1" destOrd="0" presId="urn:microsoft.com/office/officeart/2005/8/layout/chevron2"/>
    <dgm:cxn modelId="{08794ECE-AF34-4D68-B474-E1C3D523556D}" type="presParOf" srcId="{A4BAA3DA-310B-470B-BC8A-FCCE3AFEFF47}" destId="{582A36CF-E0A6-416F-A987-8683452E9777}" srcOrd="7" destOrd="0" presId="urn:microsoft.com/office/officeart/2005/8/layout/chevron2"/>
    <dgm:cxn modelId="{D305E04C-5427-4FA6-AEFC-5F7AB820754E}" type="presParOf" srcId="{A4BAA3DA-310B-470B-BC8A-FCCE3AFEFF47}" destId="{EB66496E-D2BC-4336-834B-F54986D5CCA6}" srcOrd="8" destOrd="0" presId="urn:microsoft.com/office/officeart/2005/8/layout/chevron2"/>
    <dgm:cxn modelId="{3D61C4D6-F33E-4AA0-9FE6-3064FB323705}" type="presParOf" srcId="{EB66496E-D2BC-4336-834B-F54986D5CCA6}" destId="{3343FA4A-3009-470C-9CE9-335561DCD706}" srcOrd="0" destOrd="0" presId="urn:microsoft.com/office/officeart/2005/8/layout/chevron2"/>
    <dgm:cxn modelId="{77EBB25A-9775-4BD2-854E-221094DD1040}" type="presParOf" srcId="{EB66496E-D2BC-4336-834B-F54986D5CCA6}" destId="{42903A80-1F7C-4A40-B6CB-86D6D65966E7}" srcOrd="1" destOrd="0" presId="urn:microsoft.com/office/officeart/2005/8/layout/chevron2"/>
    <dgm:cxn modelId="{EBDA590B-14F8-40D6-9FD4-FF04F8A139F7}" type="presParOf" srcId="{A4BAA3DA-310B-470B-BC8A-FCCE3AFEFF47}" destId="{D9EC7E70-8B5C-42E8-9C6E-4CA967D7AD94}" srcOrd="9" destOrd="0" presId="urn:microsoft.com/office/officeart/2005/8/layout/chevron2"/>
    <dgm:cxn modelId="{52A97C0C-2111-42B0-B59E-8261D7562CC1}" type="presParOf" srcId="{A4BAA3DA-310B-470B-BC8A-FCCE3AFEFF47}" destId="{1D089C6C-4474-4983-BE36-9828FBEF89C4}" srcOrd="10" destOrd="0" presId="urn:microsoft.com/office/officeart/2005/8/layout/chevron2"/>
    <dgm:cxn modelId="{8BD0B7B0-02CF-48FA-83E0-8A8822103ACC}" type="presParOf" srcId="{1D089C6C-4474-4983-BE36-9828FBEF89C4}" destId="{2C2883D0-17CA-41E9-8C13-65DC69678DD6}" srcOrd="0" destOrd="0" presId="urn:microsoft.com/office/officeart/2005/8/layout/chevron2"/>
    <dgm:cxn modelId="{CE6B556C-288A-433E-852B-338D55E09868}" type="presParOf" srcId="{1D089C6C-4474-4983-BE36-9828FBEF89C4}" destId="{171E9792-B777-4A48-8C69-0C72E00937A4}" srcOrd="1" destOrd="0" presId="urn:microsoft.com/office/officeart/2005/8/layout/chevron2"/>
    <dgm:cxn modelId="{299F69EF-6471-4FA8-A22E-55E7C5822289}" type="presParOf" srcId="{A4BAA3DA-310B-470B-BC8A-FCCE3AFEFF47}" destId="{FD8EEE4D-2162-4B40-BD4D-6E4F5114EF0C}" srcOrd="11" destOrd="0" presId="urn:microsoft.com/office/officeart/2005/8/layout/chevron2"/>
    <dgm:cxn modelId="{2002AF87-07FB-440B-9FD0-A7F2B81AF8E8}" type="presParOf" srcId="{A4BAA3DA-310B-470B-BC8A-FCCE3AFEFF47}" destId="{E1559989-49D7-47C3-AEC6-2456958FD5D1}" srcOrd="12" destOrd="0" presId="urn:microsoft.com/office/officeart/2005/8/layout/chevron2"/>
    <dgm:cxn modelId="{26DB90B6-26BD-4885-9A1E-5CB27C9ABFDA}" type="presParOf" srcId="{E1559989-49D7-47C3-AEC6-2456958FD5D1}" destId="{B8C0DE6D-D8F9-4E0D-A516-92F21CE9A087}" srcOrd="0" destOrd="0" presId="urn:microsoft.com/office/officeart/2005/8/layout/chevron2"/>
    <dgm:cxn modelId="{1DFD2CC0-122C-4DD4-85E8-10EA0E02F85D}" type="presParOf" srcId="{E1559989-49D7-47C3-AEC6-2456958FD5D1}" destId="{8477AE31-6B37-4C12-BB27-2A94B1B6204E}" srcOrd="1" destOrd="0" presId="urn:microsoft.com/office/officeart/2005/8/layout/chevron2"/>
    <dgm:cxn modelId="{C6B299D4-FF36-4036-B6FF-0DFCDD3FE86A}" type="presParOf" srcId="{A4BAA3DA-310B-470B-BC8A-FCCE3AFEFF47}" destId="{BB1322C1-ECA0-4CD0-8E08-176667D9CCD2}" srcOrd="13" destOrd="0" presId="urn:microsoft.com/office/officeart/2005/8/layout/chevron2"/>
    <dgm:cxn modelId="{4FAD743C-2F2D-48C7-AAF8-A21866A4BB4C}" type="presParOf" srcId="{A4BAA3DA-310B-470B-BC8A-FCCE3AFEFF47}" destId="{3D9D6AF3-8088-495B-B43B-674BEFF84649}" srcOrd="14" destOrd="0" presId="urn:microsoft.com/office/officeart/2005/8/layout/chevron2"/>
    <dgm:cxn modelId="{76EB033B-CB64-47F8-A010-670EB2BBE879}" type="presParOf" srcId="{3D9D6AF3-8088-495B-B43B-674BEFF84649}" destId="{3C16AC26-B81B-40E3-B71B-5B95DF528A4F}" srcOrd="0" destOrd="0" presId="urn:microsoft.com/office/officeart/2005/8/layout/chevron2"/>
    <dgm:cxn modelId="{3F02DAA2-8EA3-4F01-A9F9-6BBD7688F881}" type="presParOf" srcId="{3D9D6AF3-8088-495B-B43B-674BEFF84649}" destId="{8977419B-EE9E-4636-A492-90199F69B6AC}" srcOrd="1" destOrd="0" presId="urn:microsoft.com/office/officeart/2005/8/layout/chevron2"/>
    <dgm:cxn modelId="{018FB721-EE11-454E-8FCC-4ADB8E3F7EC3}" type="presParOf" srcId="{A4BAA3DA-310B-470B-BC8A-FCCE3AFEFF47}" destId="{C18CF633-1C04-450F-8406-9E80710854B0}" srcOrd="15" destOrd="0" presId="urn:microsoft.com/office/officeart/2005/8/layout/chevron2"/>
    <dgm:cxn modelId="{E47F0634-9B7A-4341-A93F-63B6A8B14CC4}" type="presParOf" srcId="{A4BAA3DA-310B-470B-BC8A-FCCE3AFEFF47}" destId="{FC50986D-FE70-4BA0-B584-DE02EE93D195}" srcOrd="16" destOrd="0" presId="urn:microsoft.com/office/officeart/2005/8/layout/chevron2"/>
    <dgm:cxn modelId="{9EB66950-AECD-44D7-8E39-0CBC2628A361}" type="presParOf" srcId="{FC50986D-FE70-4BA0-B584-DE02EE93D195}" destId="{28E97C82-9066-4AF7-8A84-5BC09F7AAF7F}" srcOrd="0" destOrd="0" presId="urn:microsoft.com/office/officeart/2005/8/layout/chevron2"/>
    <dgm:cxn modelId="{D9C487EB-F178-40FD-ABB1-ABD952050B0D}" type="presParOf" srcId="{FC50986D-FE70-4BA0-B584-DE02EE93D195}" destId="{BF92A98B-5896-42D3-AAD2-9E2B49CA1CBC}" srcOrd="1" destOrd="0" presId="urn:microsoft.com/office/officeart/2005/8/layout/chevron2"/>
    <dgm:cxn modelId="{847B9E29-EAE9-48AD-8EB6-5D7E52556B3A}" type="presParOf" srcId="{A4BAA3DA-310B-470B-BC8A-FCCE3AFEFF47}" destId="{AAAE2C29-5991-4300-BAB3-C2612ED7A823}" srcOrd="17" destOrd="0" presId="urn:microsoft.com/office/officeart/2005/8/layout/chevron2"/>
    <dgm:cxn modelId="{1A691E7B-F020-4B78-9C4D-6210E8131075}" type="presParOf" srcId="{A4BAA3DA-310B-470B-BC8A-FCCE3AFEFF47}" destId="{7386DE5A-23D0-444F-A0C6-0D47F09303FE}" srcOrd="18" destOrd="0" presId="urn:microsoft.com/office/officeart/2005/8/layout/chevron2"/>
    <dgm:cxn modelId="{6B50E663-4A93-4074-9A50-C2C483356E40}" type="presParOf" srcId="{7386DE5A-23D0-444F-A0C6-0D47F09303FE}" destId="{B100C418-76A8-47A7-951C-34034610F83E}" srcOrd="0" destOrd="0" presId="urn:microsoft.com/office/officeart/2005/8/layout/chevron2"/>
    <dgm:cxn modelId="{0B8BD608-3D97-4EA4-BBB6-07407E611788}" type="presParOf" srcId="{7386DE5A-23D0-444F-A0C6-0D47F09303FE}" destId="{6D76428C-907E-4F26-833E-DE651E66DB45}" srcOrd="1" destOrd="0" presId="urn:microsoft.com/office/officeart/2005/8/layout/chevron2"/>
    <dgm:cxn modelId="{9545CF69-5D68-464E-BE0D-90AE0370A347}" type="presParOf" srcId="{A4BAA3DA-310B-470B-BC8A-FCCE3AFEFF47}" destId="{85107A08-235F-447F-BFC7-7545F1671E36}" srcOrd="19" destOrd="0" presId="urn:microsoft.com/office/officeart/2005/8/layout/chevron2"/>
    <dgm:cxn modelId="{915A9C64-7717-4CD1-9B73-62113BF725C8}" type="presParOf" srcId="{A4BAA3DA-310B-470B-BC8A-FCCE3AFEFF47}" destId="{19207702-1629-468F-83F5-61BC09A3DB82}" srcOrd="20" destOrd="0" presId="urn:microsoft.com/office/officeart/2005/8/layout/chevron2"/>
    <dgm:cxn modelId="{C1F455EB-CDF5-4CDF-AC67-B93F54ACBF33}" type="presParOf" srcId="{19207702-1629-468F-83F5-61BC09A3DB82}" destId="{E306ADA0-1E31-43A4-85D5-C55CABDF0DCF}" srcOrd="0" destOrd="0" presId="urn:microsoft.com/office/officeart/2005/8/layout/chevron2"/>
    <dgm:cxn modelId="{1E71D91F-7BA5-4D97-8603-24E5A881B192}" type="presParOf" srcId="{19207702-1629-468F-83F5-61BC09A3DB82}" destId="{05668679-68C0-40DC-8DA0-FD951C561E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41DC9-36B6-4DC9-91EE-BE0748E9184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02839-EF1E-4B00-B003-F0F07D438370}">
      <dgm:prSet phldrT="[Текст]" custT="1"/>
      <dgm:spPr>
        <a:solidFill>
          <a:srgbClr val="DAC2EC"/>
        </a:solidFill>
      </dgm:spPr>
      <dgm:t>
        <a:bodyPr vert="horz"/>
        <a:lstStyle/>
        <a:p>
          <a:r>
            <a:rPr lang="ru-RU" sz="1200" b="1" dirty="0" smtClean="0">
              <a:solidFill>
                <a:schemeClr val="tx1"/>
              </a:solidFill>
              <a:latin typeface="Georgia" pitchFamily="18" charset="0"/>
            </a:rPr>
            <a:t>ОБЩЕЧЕЛОВЕЧЕСКИЕ  ЦЕННОСТИ</a:t>
          </a:r>
          <a:endParaRPr lang="ru-RU" sz="1200" b="1" dirty="0">
            <a:solidFill>
              <a:schemeClr val="tx1"/>
            </a:solidFill>
            <a:latin typeface="Georgia" pitchFamily="18" charset="0"/>
          </a:endParaRPr>
        </a:p>
      </dgm:t>
    </dgm:pt>
    <dgm:pt modelId="{80E04A95-185A-4E3D-BE61-DBDBEFE2B05D}" type="parTrans" cxnId="{52136DC1-56CA-40AB-9FD1-F396B75894DC}">
      <dgm:prSet/>
      <dgm:spPr/>
      <dgm:t>
        <a:bodyPr/>
        <a:lstStyle/>
        <a:p>
          <a:endParaRPr lang="ru-RU"/>
        </a:p>
      </dgm:t>
    </dgm:pt>
    <dgm:pt modelId="{B3A8E463-D5CF-4DFB-A365-536B798C3981}" type="sibTrans" cxnId="{52136DC1-56CA-40AB-9FD1-F396B75894DC}">
      <dgm:prSet/>
      <dgm:spPr/>
      <dgm:t>
        <a:bodyPr/>
        <a:lstStyle/>
        <a:p>
          <a:endParaRPr lang="ru-RU"/>
        </a:p>
      </dgm:t>
    </dgm:pt>
    <dgm:pt modelId="{157D6A7A-A0BD-4307-909D-600E37BA9B00}">
      <dgm:prSet phldrT="[Текст]"/>
      <dgm:spPr>
        <a:solidFill>
          <a:srgbClr val="CC99FF"/>
        </a:solidFill>
        <a:ln>
          <a:solidFill>
            <a:srgbClr val="BF96DE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ЗДОРОВЬЕ</a:t>
          </a:r>
          <a:endParaRPr lang="ru-RU" b="1" dirty="0">
            <a:solidFill>
              <a:schemeClr val="tx1"/>
            </a:solidFill>
            <a:latin typeface="Georgia" pitchFamily="18" charset="0"/>
          </a:endParaRPr>
        </a:p>
      </dgm:t>
    </dgm:pt>
    <dgm:pt modelId="{210CBE47-3E79-42C8-9C22-F6E57757BA8D}" type="parTrans" cxnId="{0C544BA2-005F-45CB-A4B4-3EAF3B38A043}">
      <dgm:prSet/>
      <dgm:spPr/>
      <dgm:t>
        <a:bodyPr/>
        <a:lstStyle/>
        <a:p>
          <a:endParaRPr lang="ru-RU"/>
        </a:p>
      </dgm:t>
    </dgm:pt>
    <dgm:pt modelId="{8758F74B-A5CC-449A-9CC8-339F10435291}" type="sibTrans" cxnId="{0C544BA2-005F-45CB-A4B4-3EAF3B38A043}">
      <dgm:prSet/>
      <dgm:spPr/>
      <dgm:t>
        <a:bodyPr/>
        <a:lstStyle/>
        <a:p>
          <a:endParaRPr lang="ru-RU"/>
        </a:p>
      </dgm:t>
    </dgm:pt>
    <dgm:pt modelId="{AF2D5E04-A70B-48B7-8A1C-967F46B6A971}">
      <dgm:prSet phldrT="[Текст]" custT="1"/>
      <dgm:spPr>
        <a:solidFill>
          <a:srgbClr val="7A35AD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РЕБЕНОК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C1A69FB-293A-4228-A633-876C16B040B9}" type="parTrans" cxnId="{4CB4A01C-15E8-48B5-BB29-6DC6C4B8E645}">
      <dgm:prSet/>
      <dgm:spPr/>
      <dgm:t>
        <a:bodyPr/>
        <a:lstStyle/>
        <a:p>
          <a:endParaRPr lang="ru-RU"/>
        </a:p>
      </dgm:t>
    </dgm:pt>
    <dgm:pt modelId="{D7E0688C-8D21-4B05-9E6F-51F1BDFBB71A}" type="sibTrans" cxnId="{4CB4A01C-15E8-48B5-BB29-6DC6C4B8E645}">
      <dgm:prSet/>
      <dgm:spPr/>
      <dgm:t>
        <a:bodyPr/>
        <a:lstStyle/>
        <a:p>
          <a:endParaRPr lang="ru-RU"/>
        </a:p>
      </dgm:t>
    </dgm:pt>
    <dgm:pt modelId="{F4D3CCCA-BCB4-4B6B-BAB8-5D3BA326C0AE}" type="pres">
      <dgm:prSet presAssocID="{6FF41DC9-36B6-4DC9-91EE-BE0748E9184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51862-715F-4FDF-86DE-84E75A7C6691}" type="pres">
      <dgm:prSet presAssocID="{6FF41DC9-36B6-4DC9-91EE-BE0748E9184A}" presName="comp1" presStyleCnt="0"/>
      <dgm:spPr/>
    </dgm:pt>
    <dgm:pt modelId="{42C1D85B-41D7-4BCE-9179-F8398366D033}" type="pres">
      <dgm:prSet presAssocID="{6FF41DC9-36B6-4DC9-91EE-BE0748E9184A}" presName="circle1" presStyleLbl="node1" presStyleIdx="0" presStyleCnt="3" custLinFactNeighborX="-707" custLinFactNeighborY="-551"/>
      <dgm:spPr/>
      <dgm:t>
        <a:bodyPr/>
        <a:lstStyle/>
        <a:p>
          <a:endParaRPr lang="ru-RU"/>
        </a:p>
      </dgm:t>
    </dgm:pt>
    <dgm:pt modelId="{D38B759A-C859-4FC9-95A2-2ED986C6782B}" type="pres">
      <dgm:prSet presAssocID="{6FF41DC9-36B6-4DC9-91EE-BE0748E9184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A768-DA6F-43F6-B240-2C169F0B97E9}" type="pres">
      <dgm:prSet presAssocID="{6FF41DC9-36B6-4DC9-91EE-BE0748E9184A}" presName="comp2" presStyleCnt="0"/>
      <dgm:spPr/>
    </dgm:pt>
    <dgm:pt modelId="{84ACAFFB-D2DA-4F91-8ADE-C93AA6D649CE}" type="pres">
      <dgm:prSet presAssocID="{6FF41DC9-36B6-4DC9-91EE-BE0748E9184A}" presName="circle2" presStyleLbl="node1" presStyleIdx="1" presStyleCnt="3" custLinFactNeighborX="455" custLinFactNeighborY="364"/>
      <dgm:spPr/>
      <dgm:t>
        <a:bodyPr/>
        <a:lstStyle/>
        <a:p>
          <a:endParaRPr lang="ru-RU"/>
        </a:p>
      </dgm:t>
    </dgm:pt>
    <dgm:pt modelId="{05EA62D4-763D-45B5-B09A-6A880F4DE126}" type="pres">
      <dgm:prSet presAssocID="{6FF41DC9-36B6-4DC9-91EE-BE0748E9184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C638A-1CAC-4B71-ADA2-CFA97FAEBF5A}" type="pres">
      <dgm:prSet presAssocID="{6FF41DC9-36B6-4DC9-91EE-BE0748E9184A}" presName="comp3" presStyleCnt="0"/>
      <dgm:spPr/>
    </dgm:pt>
    <dgm:pt modelId="{58CCBD56-A55E-4E2C-B91C-647A557CA7B7}" type="pres">
      <dgm:prSet presAssocID="{6FF41DC9-36B6-4DC9-91EE-BE0748E9184A}" presName="circle3" presStyleLbl="node1" presStyleIdx="2" presStyleCnt="3" custLinFactNeighborX="-751" custLinFactNeighborY="-2796"/>
      <dgm:spPr/>
      <dgm:t>
        <a:bodyPr/>
        <a:lstStyle/>
        <a:p>
          <a:endParaRPr lang="ru-RU"/>
        </a:p>
      </dgm:t>
    </dgm:pt>
    <dgm:pt modelId="{D2DD2B88-F43E-4EF7-9EDC-ACC43521AF24}" type="pres">
      <dgm:prSet presAssocID="{6FF41DC9-36B6-4DC9-91EE-BE0748E9184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D6C1B-F233-4EED-8FF8-076C9A652122}" type="presOf" srcId="{157D6A7A-A0BD-4307-909D-600E37BA9B00}" destId="{84ACAFFB-D2DA-4F91-8ADE-C93AA6D649CE}" srcOrd="0" destOrd="0" presId="urn:microsoft.com/office/officeart/2005/8/layout/venn2"/>
    <dgm:cxn modelId="{514AEBEF-5605-449E-8E1E-3EC4924AEF60}" type="presOf" srcId="{AF2D5E04-A70B-48B7-8A1C-967F46B6A971}" destId="{58CCBD56-A55E-4E2C-B91C-647A557CA7B7}" srcOrd="0" destOrd="0" presId="urn:microsoft.com/office/officeart/2005/8/layout/venn2"/>
    <dgm:cxn modelId="{6BF35A81-7F44-42EF-9FB8-3FC3EF0F8BFB}" type="presOf" srcId="{157D6A7A-A0BD-4307-909D-600E37BA9B00}" destId="{05EA62D4-763D-45B5-B09A-6A880F4DE126}" srcOrd="1" destOrd="0" presId="urn:microsoft.com/office/officeart/2005/8/layout/venn2"/>
    <dgm:cxn modelId="{8B061FBC-8C7F-47D2-B9E2-F741F368D442}" type="presOf" srcId="{A2002839-EF1E-4B00-B003-F0F07D438370}" destId="{42C1D85B-41D7-4BCE-9179-F8398366D033}" srcOrd="0" destOrd="0" presId="urn:microsoft.com/office/officeart/2005/8/layout/venn2"/>
    <dgm:cxn modelId="{2F5EFCBB-9FED-4231-9B60-1A186922F245}" type="presOf" srcId="{6FF41DC9-36B6-4DC9-91EE-BE0748E9184A}" destId="{F4D3CCCA-BCB4-4B6B-BAB8-5D3BA326C0AE}" srcOrd="0" destOrd="0" presId="urn:microsoft.com/office/officeart/2005/8/layout/venn2"/>
    <dgm:cxn modelId="{4CB4A01C-15E8-48B5-BB29-6DC6C4B8E645}" srcId="{6FF41DC9-36B6-4DC9-91EE-BE0748E9184A}" destId="{AF2D5E04-A70B-48B7-8A1C-967F46B6A971}" srcOrd="2" destOrd="0" parTransId="{3C1A69FB-293A-4228-A633-876C16B040B9}" sibTransId="{D7E0688C-8D21-4B05-9E6F-51F1BDFBB71A}"/>
    <dgm:cxn modelId="{C62B0221-6C8A-4CA5-B339-BE28998F1F41}" type="presOf" srcId="{A2002839-EF1E-4B00-B003-F0F07D438370}" destId="{D38B759A-C859-4FC9-95A2-2ED986C6782B}" srcOrd="1" destOrd="0" presId="urn:microsoft.com/office/officeart/2005/8/layout/venn2"/>
    <dgm:cxn modelId="{0C544BA2-005F-45CB-A4B4-3EAF3B38A043}" srcId="{6FF41DC9-36B6-4DC9-91EE-BE0748E9184A}" destId="{157D6A7A-A0BD-4307-909D-600E37BA9B00}" srcOrd="1" destOrd="0" parTransId="{210CBE47-3E79-42C8-9C22-F6E57757BA8D}" sibTransId="{8758F74B-A5CC-449A-9CC8-339F10435291}"/>
    <dgm:cxn modelId="{3356C94B-665C-407B-A156-8D1253993CD8}" type="presOf" srcId="{AF2D5E04-A70B-48B7-8A1C-967F46B6A971}" destId="{D2DD2B88-F43E-4EF7-9EDC-ACC43521AF24}" srcOrd="1" destOrd="0" presId="urn:microsoft.com/office/officeart/2005/8/layout/venn2"/>
    <dgm:cxn modelId="{52136DC1-56CA-40AB-9FD1-F396B75894DC}" srcId="{6FF41DC9-36B6-4DC9-91EE-BE0748E9184A}" destId="{A2002839-EF1E-4B00-B003-F0F07D438370}" srcOrd="0" destOrd="0" parTransId="{80E04A95-185A-4E3D-BE61-DBDBEFE2B05D}" sibTransId="{B3A8E463-D5CF-4DFB-A365-536B798C3981}"/>
    <dgm:cxn modelId="{8575E57A-8AC7-4672-8F6C-1A135275731F}" type="presParOf" srcId="{F4D3CCCA-BCB4-4B6B-BAB8-5D3BA326C0AE}" destId="{BDA51862-715F-4FDF-86DE-84E75A7C6691}" srcOrd="0" destOrd="0" presId="urn:microsoft.com/office/officeart/2005/8/layout/venn2"/>
    <dgm:cxn modelId="{25719873-F417-4D8F-B95B-BF68A6B578C5}" type="presParOf" srcId="{BDA51862-715F-4FDF-86DE-84E75A7C6691}" destId="{42C1D85B-41D7-4BCE-9179-F8398366D033}" srcOrd="0" destOrd="0" presId="urn:microsoft.com/office/officeart/2005/8/layout/venn2"/>
    <dgm:cxn modelId="{C5E625A4-AEAC-44B7-A4C9-ADC93D7766AE}" type="presParOf" srcId="{BDA51862-715F-4FDF-86DE-84E75A7C6691}" destId="{D38B759A-C859-4FC9-95A2-2ED986C6782B}" srcOrd="1" destOrd="0" presId="urn:microsoft.com/office/officeart/2005/8/layout/venn2"/>
    <dgm:cxn modelId="{98CAF1A0-3AF7-481C-8790-67338B6D436B}" type="presParOf" srcId="{F4D3CCCA-BCB4-4B6B-BAB8-5D3BA326C0AE}" destId="{EEEAA768-DA6F-43F6-B240-2C169F0B97E9}" srcOrd="1" destOrd="0" presId="urn:microsoft.com/office/officeart/2005/8/layout/venn2"/>
    <dgm:cxn modelId="{81264D26-6DD8-4D87-9595-3FFCD9B2A20D}" type="presParOf" srcId="{EEEAA768-DA6F-43F6-B240-2C169F0B97E9}" destId="{84ACAFFB-D2DA-4F91-8ADE-C93AA6D649CE}" srcOrd="0" destOrd="0" presId="urn:microsoft.com/office/officeart/2005/8/layout/venn2"/>
    <dgm:cxn modelId="{40A98E03-561D-4096-B676-88FE5103E1A6}" type="presParOf" srcId="{EEEAA768-DA6F-43F6-B240-2C169F0B97E9}" destId="{05EA62D4-763D-45B5-B09A-6A880F4DE126}" srcOrd="1" destOrd="0" presId="urn:microsoft.com/office/officeart/2005/8/layout/venn2"/>
    <dgm:cxn modelId="{F70B5006-0A14-4F2A-A454-CFB42B3C4882}" type="presParOf" srcId="{F4D3CCCA-BCB4-4B6B-BAB8-5D3BA326C0AE}" destId="{6AFC638A-1CAC-4B71-ADA2-CFA97FAEBF5A}" srcOrd="2" destOrd="0" presId="urn:microsoft.com/office/officeart/2005/8/layout/venn2"/>
    <dgm:cxn modelId="{893F1E62-B8B6-4B5C-9F91-49EEB41C0D19}" type="presParOf" srcId="{6AFC638A-1CAC-4B71-ADA2-CFA97FAEBF5A}" destId="{58CCBD56-A55E-4E2C-B91C-647A557CA7B7}" srcOrd="0" destOrd="0" presId="urn:microsoft.com/office/officeart/2005/8/layout/venn2"/>
    <dgm:cxn modelId="{59E85123-C677-4B15-9DF3-ABA27F7067AC}" type="presParOf" srcId="{6AFC638A-1CAC-4B71-ADA2-CFA97FAEBF5A}" destId="{D2DD2B88-F43E-4EF7-9EDC-ACC43521AF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055C1-2A1A-4C34-9D33-3268B892AA2C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0CEDE45-4A38-44A4-A8F1-2971CAE5D75A}">
      <dgm:prSet phldrT="[Текст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/>
            <a:t>Цель исследования:</a:t>
          </a:r>
          <a:r>
            <a:rPr lang="ru-RU" sz="1800" dirty="0" smtClean="0"/>
            <a:t> 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38855D-8708-4D50-AABD-A60DCB1D8EE6}" type="parTrans" cxnId="{FED7E451-5BD7-457B-87AD-3E8122913365}">
      <dgm:prSet/>
      <dgm:spPr/>
      <dgm:t>
        <a:bodyPr/>
        <a:lstStyle/>
        <a:p>
          <a:endParaRPr lang="ru-RU"/>
        </a:p>
      </dgm:t>
    </dgm:pt>
    <dgm:pt modelId="{4854BE19-F69A-45A6-8F11-5706A13EFEA0}" type="sibTrans" cxnId="{FED7E451-5BD7-457B-87AD-3E8122913365}">
      <dgm:prSet/>
      <dgm:spPr/>
      <dgm:t>
        <a:bodyPr/>
        <a:lstStyle/>
        <a:p>
          <a:endParaRPr lang="ru-RU"/>
        </a:p>
      </dgm:t>
    </dgm:pt>
    <dgm:pt modelId="{969980E3-CC14-4670-8528-F670EB3A9B65}">
      <dgm:prSet phldrT="[Текст]" custT="1"/>
      <dgm:spPr>
        <a:solidFill>
          <a:srgbClr val="8064A2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E1F441A-EA5D-4319-B6C8-4D67D73133C6}" type="parTrans" cxnId="{CDF07B79-F402-42C4-9753-D72FFADFCDCD}">
      <dgm:prSet/>
      <dgm:spPr/>
      <dgm:t>
        <a:bodyPr/>
        <a:lstStyle/>
        <a:p>
          <a:endParaRPr lang="ru-RU"/>
        </a:p>
      </dgm:t>
    </dgm:pt>
    <dgm:pt modelId="{6A20CDFE-8D84-44C3-B696-3AAD30C679B3}" type="sibTrans" cxnId="{CDF07B79-F402-42C4-9753-D72FFADFCDCD}">
      <dgm:prSet/>
      <dgm:spPr/>
      <dgm:t>
        <a:bodyPr/>
        <a:lstStyle/>
        <a:p>
          <a:endParaRPr lang="ru-RU"/>
        </a:p>
      </dgm:t>
    </dgm:pt>
    <dgm:pt modelId="{A1179B92-11AB-48A4-935C-43FFA0F9AE41}">
      <dgm:prSet custT="1"/>
      <dgm:spPr/>
      <dgm:t>
        <a:bodyPr/>
        <a:lstStyle/>
        <a:p>
          <a:r>
            <a:rPr lang="ru-RU" sz="2000" dirty="0" smtClean="0"/>
            <a:t>создание в ДОУ системы работы в рамках проектируемой модели по укреплению здоровья детей дошкольного возраста на основе ценностного подхода и в соответствии с требованиями ФГОС дошкольного образования</a:t>
          </a:r>
          <a:endParaRPr lang="ru-RU" sz="2000" dirty="0"/>
        </a:p>
      </dgm:t>
    </dgm:pt>
    <dgm:pt modelId="{6565373D-A42F-4A8B-AA95-0F8E2D737AD0}" type="parTrans" cxnId="{5FDA2765-0D25-42E6-AF03-252DCEB6479E}">
      <dgm:prSet/>
      <dgm:spPr/>
      <dgm:t>
        <a:bodyPr/>
        <a:lstStyle/>
        <a:p>
          <a:endParaRPr lang="ru-RU"/>
        </a:p>
      </dgm:t>
    </dgm:pt>
    <dgm:pt modelId="{A78796D8-E9FC-4749-9ECA-761E3AD0F009}" type="sibTrans" cxnId="{5FDA2765-0D25-42E6-AF03-252DCEB6479E}">
      <dgm:prSet/>
      <dgm:spPr/>
      <dgm:t>
        <a:bodyPr/>
        <a:lstStyle/>
        <a:p>
          <a:endParaRPr lang="ru-RU"/>
        </a:p>
      </dgm:t>
    </dgm:pt>
    <dgm:pt modelId="{3ABF83EC-6259-4112-BDEB-5C976E489265}">
      <dgm:prSet custT="1"/>
      <dgm:spPr/>
      <dgm:t>
        <a:bodyPr/>
        <a:lstStyle/>
        <a:p>
          <a:endParaRPr lang="ru-RU" sz="1600" dirty="0"/>
        </a:p>
      </dgm:t>
    </dgm:pt>
    <dgm:pt modelId="{3D43BCB7-A133-40D7-A50D-093018966FF8}" type="parTrans" cxnId="{5FD9A476-F494-46CF-B59A-EE3D5E4343A9}">
      <dgm:prSet/>
      <dgm:spPr/>
      <dgm:t>
        <a:bodyPr/>
        <a:lstStyle/>
        <a:p>
          <a:endParaRPr lang="ru-RU"/>
        </a:p>
      </dgm:t>
    </dgm:pt>
    <dgm:pt modelId="{1C6E0229-4E23-4FBA-A98C-9DD8F0CD1E3A}" type="sibTrans" cxnId="{5FD9A476-F494-46CF-B59A-EE3D5E4343A9}">
      <dgm:prSet/>
      <dgm:spPr/>
      <dgm:t>
        <a:bodyPr/>
        <a:lstStyle/>
        <a:p>
          <a:endParaRPr lang="ru-RU"/>
        </a:p>
      </dgm:t>
    </dgm:pt>
    <dgm:pt modelId="{6CD69F18-C833-403A-BA11-F0F7F87BCFCA}">
      <dgm:prSet custT="1"/>
      <dgm:spPr/>
      <dgm:t>
        <a:bodyPr/>
        <a:lstStyle/>
        <a:p>
          <a:endParaRPr lang="ru-RU" sz="1600" dirty="0"/>
        </a:p>
      </dgm:t>
    </dgm:pt>
    <dgm:pt modelId="{99C69F59-3E87-49EC-A604-BDD68D31E165}" type="parTrans" cxnId="{CC5B790C-CA5A-4F18-A9B2-2D956FD911FB}">
      <dgm:prSet/>
      <dgm:spPr/>
      <dgm:t>
        <a:bodyPr/>
        <a:lstStyle/>
        <a:p>
          <a:endParaRPr lang="ru-RU"/>
        </a:p>
      </dgm:t>
    </dgm:pt>
    <dgm:pt modelId="{568DAE9B-3D4E-4B5D-BE39-74D1D4191C38}" type="sibTrans" cxnId="{CC5B790C-CA5A-4F18-A9B2-2D956FD911FB}">
      <dgm:prSet/>
      <dgm:spPr/>
      <dgm:t>
        <a:bodyPr/>
        <a:lstStyle/>
        <a:p>
          <a:endParaRPr lang="ru-RU"/>
        </a:p>
      </dgm:t>
    </dgm:pt>
    <dgm:pt modelId="{C04936BF-2533-43E0-83BB-10E4634941C8}" type="pres">
      <dgm:prSet presAssocID="{8A2055C1-2A1A-4C34-9D33-3268B892AA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72CE8-8C45-4977-B727-9E6101084126}" type="pres">
      <dgm:prSet presAssocID="{B0CEDE45-4A38-44A4-A8F1-2971CAE5D75A}" presName="composite" presStyleCnt="0"/>
      <dgm:spPr/>
      <dgm:t>
        <a:bodyPr/>
        <a:lstStyle/>
        <a:p>
          <a:endParaRPr lang="ru-RU"/>
        </a:p>
      </dgm:t>
    </dgm:pt>
    <dgm:pt modelId="{BE75F4E3-7538-4EAD-8A51-C62B6B682FA6}" type="pres">
      <dgm:prSet presAssocID="{B0CEDE45-4A38-44A4-A8F1-2971CAE5D75A}" presName="parTx" presStyleLbl="alignNode1" presStyleIdx="0" presStyleCnt="1" custAng="0" custScaleX="100392" custScaleY="77158" custLinFactNeighborX="-14286" custLinFactNeighborY="-1446">
        <dgm:presLayoutVars>
          <dgm:chMax val="0"/>
          <dgm:chPref val="0"/>
          <dgm:bulletEnabled val="1"/>
        </dgm:presLayoutVars>
      </dgm:prSet>
      <dgm:spPr>
        <a:xfrm>
          <a:off x="222508" y="238944"/>
          <a:ext cx="2582614" cy="54469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E68161C-3166-4C94-9738-65CFEF7C1288}" type="pres">
      <dgm:prSet presAssocID="{B0CEDE45-4A38-44A4-A8F1-2971CAE5D75A}" presName="desTx" presStyleLbl="alignAccFollowNode1" presStyleIdx="0" presStyleCnt="1" custScaleX="86857" custScaleY="100000" custLinFactNeighborX="18456" custLinFactNeighborY="-346">
        <dgm:presLayoutVars>
          <dgm:bulletEnabled val="1"/>
        </dgm:presLayoutVars>
      </dgm:prSet>
      <dgm:spPr>
        <a:xfrm>
          <a:off x="5582" y="783640"/>
          <a:ext cx="3016467" cy="4753375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9E57AD5-8A7A-4C5C-92CB-A97582332EE5}" type="presOf" srcId="{969980E3-CC14-4670-8528-F670EB3A9B65}" destId="{DE68161C-3166-4C94-9738-65CFEF7C1288}" srcOrd="0" destOrd="0" presId="urn:microsoft.com/office/officeart/2005/8/layout/hList1"/>
    <dgm:cxn modelId="{FED7E451-5BD7-457B-87AD-3E8122913365}" srcId="{8A2055C1-2A1A-4C34-9D33-3268B892AA2C}" destId="{B0CEDE45-4A38-44A4-A8F1-2971CAE5D75A}" srcOrd="0" destOrd="0" parTransId="{9138855D-8708-4D50-AABD-A60DCB1D8EE6}" sibTransId="{4854BE19-F69A-45A6-8F11-5706A13EFEA0}"/>
    <dgm:cxn modelId="{5FDA2765-0D25-42E6-AF03-252DCEB6479E}" srcId="{B0CEDE45-4A38-44A4-A8F1-2971CAE5D75A}" destId="{A1179B92-11AB-48A4-935C-43FFA0F9AE41}" srcOrd="3" destOrd="0" parTransId="{6565373D-A42F-4A8B-AA95-0F8E2D737AD0}" sibTransId="{A78796D8-E9FC-4749-9ECA-761E3AD0F009}"/>
    <dgm:cxn modelId="{CDF07B79-F402-42C4-9753-D72FFADFCDCD}" srcId="{B0CEDE45-4A38-44A4-A8F1-2971CAE5D75A}" destId="{969980E3-CC14-4670-8528-F670EB3A9B65}" srcOrd="0" destOrd="0" parTransId="{4E1F441A-EA5D-4319-B6C8-4D67D73133C6}" sibTransId="{6A20CDFE-8D84-44C3-B696-3AAD30C679B3}"/>
    <dgm:cxn modelId="{9FCA828E-F65E-4B0F-AF2B-DDF55663AC05}" type="presOf" srcId="{A1179B92-11AB-48A4-935C-43FFA0F9AE41}" destId="{DE68161C-3166-4C94-9738-65CFEF7C1288}" srcOrd="0" destOrd="3" presId="urn:microsoft.com/office/officeart/2005/8/layout/hList1"/>
    <dgm:cxn modelId="{1086DE3B-4442-4217-867B-755541FC6D66}" type="presOf" srcId="{6CD69F18-C833-403A-BA11-F0F7F87BCFCA}" destId="{DE68161C-3166-4C94-9738-65CFEF7C1288}" srcOrd="0" destOrd="2" presId="urn:microsoft.com/office/officeart/2005/8/layout/hList1"/>
    <dgm:cxn modelId="{0239BD29-CDE8-42B6-B3ED-0A0F129B1D73}" type="presOf" srcId="{3ABF83EC-6259-4112-BDEB-5C976E489265}" destId="{DE68161C-3166-4C94-9738-65CFEF7C1288}" srcOrd="0" destOrd="1" presId="urn:microsoft.com/office/officeart/2005/8/layout/hList1"/>
    <dgm:cxn modelId="{5FD9A476-F494-46CF-B59A-EE3D5E4343A9}" srcId="{B0CEDE45-4A38-44A4-A8F1-2971CAE5D75A}" destId="{3ABF83EC-6259-4112-BDEB-5C976E489265}" srcOrd="1" destOrd="0" parTransId="{3D43BCB7-A133-40D7-A50D-093018966FF8}" sibTransId="{1C6E0229-4E23-4FBA-A98C-9DD8F0CD1E3A}"/>
    <dgm:cxn modelId="{030389DD-95E9-4B24-A0E9-65554788F1A1}" type="presOf" srcId="{B0CEDE45-4A38-44A4-A8F1-2971CAE5D75A}" destId="{BE75F4E3-7538-4EAD-8A51-C62B6B682FA6}" srcOrd="0" destOrd="0" presId="urn:microsoft.com/office/officeart/2005/8/layout/hList1"/>
    <dgm:cxn modelId="{CC5B790C-CA5A-4F18-A9B2-2D956FD911FB}" srcId="{B0CEDE45-4A38-44A4-A8F1-2971CAE5D75A}" destId="{6CD69F18-C833-403A-BA11-F0F7F87BCFCA}" srcOrd="2" destOrd="0" parTransId="{99C69F59-3E87-49EC-A604-BDD68D31E165}" sibTransId="{568DAE9B-3D4E-4B5D-BE39-74D1D4191C38}"/>
    <dgm:cxn modelId="{F0FA0B34-8B56-491A-A021-66D2F4D3E8C4}" type="presOf" srcId="{8A2055C1-2A1A-4C34-9D33-3268B892AA2C}" destId="{C04936BF-2533-43E0-83BB-10E4634941C8}" srcOrd="0" destOrd="0" presId="urn:microsoft.com/office/officeart/2005/8/layout/hList1"/>
    <dgm:cxn modelId="{E4FA58D0-825A-4CD8-9FC0-00CB2EC4565A}" type="presParOf" srcId="{C04936BF-2533-43E0-83BB-10E4634941C8}" destId="{89C72CE8-8C45-4977-B727-9E6101084126}" srcOrd="0" destOrd="0" presId="urn:microsoft.com/office/officeart/2005/8/layout/hList1"/>
    <dgm:cxn modelId="{EFCDB75C-0896-4DD5-AD23-026047A03F0E}" type="presParOf" srcId="{89C72CE8-8C45-4977-B727-9E6101084126}" destId="{BE75F4E3-7538-4EAD-8A51-C62B6B682FA6}" srcOrd="0" destOrd="0" presId="urn:microsoft.com/office/officeart/2005/8/layout/hList1"/>
    <dgm:cxn modelId="{32B6438E-87AC-4324-BCB7-57173DC38F18}" type="presParOf" srcId="{89C72CE8-8C45-4977-B727-9E6101084126}" destId="{DE68161C-3166-4C94-9738-65CFEF7C12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1A509-2DF3-4F24-BFA1-ADEDDB74E2F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852F6-4675-40DD-9895-82ECEF07E5D6}">
      <dgm:prSet phldrT="[Текст]" custT="1"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/>
            <a:t>разработать и внедрить в практику работы ДОУ комплексную систему работы по оздоровлению в ДОУ, основанную на ценностном подходе и направленной на создание единой здоровьесберегающей среды</a:t>
          </a:r>
          <a:endParaRPr lang="ru-RU" sz="1400" b="1" dirty="0"/>
        </a:p>
      </dgm:t>
    </dgm:pt>
    <dgm:pt modelId="{F64D0EA4-8FF0-4FDB-8F0D-0A75F7E7BEBB}" type="parTrans" cxnId="{5251EA2F-6F1A-4444-826E-73B4D789A874}">
      <dgm:prSet/>
      <dgm:spPr/>
      <dgm:t>
        <a:bodyPr/>
        <a:lstStyle/>
        <a:p>
          <a:endParaRPr lang="ru-RU"/>
        </a:p>
      </dgm:t>
    </dgm:pt>
    <dgm:pt modelId="{2F08197F-83AA-486E-AEAD-2F5A8C63B38B}" type="sibTrans" cxnId="{5251EA2F-6F1A-4444-826E-73B4D789A874}">
      <dgm:prSet/>
      <dgm:spPr/>
      <dgm:t>
        <a:bodyPr/>
        <a:lstStyle/>
        <a:p>
          <a:endParaRPr lang="ru-RU"/>
        </a:p>
      </dgm:t>
    </dgm:pt>
    <dgm:pt modelId="{3A2AF39C-01B9-426C-8E54-C5F8DBD19463}">
      <dgm:prSet phldrT="[Текст]" custT="1"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/>
            <a:t>создать системный подход в укреплении психического, физического и духовного здоровья</a:t>
          </a:r>
          <a:endParaRPr lang="ru-RU" sz="1400" b="1" dirty="0"/>
        </a:p>
      </dgm:t>
    </dgm:pt>
    <dgm:pt modelId="{5976261B-38FE-4613-847C-C4E2B8329C02}" type="parTrans" cxnId="{AF84D1F2-A7D5-4A39-ADAB-E47BF419E8B4}">
      <dgm:prSet/>
      <dgm:spPr/>
      <dgm:t>
        <a:bodyPr/>
        <a:lstStyle/>
        <a:p>
          <a:endParaRPr lang="ru-RU"/>
        </a:p>
      </dgm:t>
    </dgm:pt>
    <dgm:pt modelId="{03E2D4A7-EE19-4322-A4AA-D3ECE4AD828E}" type="sibTrans" cxnId="{AF84D1F2-A7D5-4A39-ADAB-E47BF419E8B4}">
      <dgm:prSet/>
      <dgm:spPr/>
      <dgm:t>
        <a:bodyPr/>
        <a:lstStyle/>
        <a:p>
          <a:endParaRPr lang="ru-RU"/>
        </a:p>
      </dgm:t>
    </dgm:pt>
    <dgm:pt modelId="{639E9D2E-D3B6-464B-BAB8-CC7848AB179C}">
      <dgm:prSet phldrT="[Текст]"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создать систему оценки здоровья ребенка и использования ее результатов в образовательном процессе с целью обеспечения условий для укрепления здоровья воспитанников</a:t>
          </a:r>
          <a:endParaRPr lang="ru-RU" b="1" dirty="0"/>
        </a:p>
      </dgm:t>
    </dgm:pt>
    <dgm:pt modelId="{DB9DB906-54E7-4A53-8F46-1BBB0AB61FCE}" type="parTrans" cxnId="{8FFAA4A3-DB55-466A-9CC3-097FE4590660}">
      <dgm:prSet/>
      <dgm:spPr/>
      <dgm:t>
        <a:bodyPr/>
        <a:lstStyle/>
        <a:p>
          <a:endParaRPr lang="ru-RU"/>
        </a:p>
      </dgm:t>
    </dgm:pt>
    <dgm:pt modelId="{6D8285B0-70B0-45D2-AC63-42D00638AFBB}" type="sibTrans" cxnId="{8FFAA4A3-DB55-466A-9CC3-097FE4590660}">
      <dgm:prSet/>
      <dgm:spPr/>
      <dgm:t>
        <a:bodyPr/>
        <a:lstStyle/>
        <a:p>
          <a:endParaRPr lang="ru-RU"/>
        </a:p>
      </dgm:t>
    </dgm:pt>
    <dgm:pt modelId="{A736F998-D054-4CA6-96CA-8C4FB0FD60A2}">
      <dgm:prSet phldrT="[Текст]"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разработать и реализовать план совместной деятельности с родителями воспитанников по укреплению здоровья детей </a:t>
          </a:r>
          <a:endParaRPr lang="ru-RU" b="1" dirty="0"/>
        </a:p>
      </dgm:t>
    </dgm:pt>
    <dgm:pt modelId="{ABA04808-CDBC-4C50-99DC-F0150E785D1B}" type="parTrans" cxnId="{1AC826BC-B419-415A-88FF-8BF03668E3F4}">
      <dgm:prSet/>
      <dgm:spPr/>
      <dgm:t>
        <a:bodyPr/>
        <a:lstStyle/>
        <a:p>
          <a:endParaRPr lang="ru-RU"/>
        </a:p>
      </dgm:t>
    </dgm:pt>
    <dgm:pt modelId="{3E5E6EA6-6FC9-424C-B3FE-77398C6F31EB}" type="sibTrans" cxnId="{1AC826BC-B419-415A-88FF-8BF03668E3F4}">
      <dgm:prSet/>
      <dgm:spPr/>
      <dgm:t>
        <a:bodyPr/>
        <a:lstStyle/>
        <a:p>
          <a:endParaRPr lang="ru-RU"/>
        </a:p>
      </dgm:t>
    </dgm:pt>
    <dgm:pt modelId="{6048ADF1-AEA3-464A-9E4B-78A74F94D452}">
      <dgm:prSet phldrT="[Текст]"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укрепить материально-техническую базу МБДОУ по оснащению и усовершенствованию двигательной  предметно-развивающей среды</a:t>
          </a:r>
          <a:endParaRPr lang="ru-RU" b="1" dirty="0"/>
        </a:p>
      </dgm:t>
    </dgm:pt>
    <dgm:pt modelId="{ADE06B0C-1306-440B-A992-68D4C1C09957}" type="parTrans" cxnId="{6E084EDE-8CE5-4BC7-B532-B0769B1A4BBF}">
      <dgm:prSet/>
      <dgm:spPr/>
      <dgm:t>
        <a:bodyPr/>
        <a:lstStyle/>
        <a:p>
          <a:endParaRPr lang="ru-RU"/>
        </a:p>
      </dgm:t>
    </dgm:pt>
    <dgm:pt modelId="{F94FCFE2-2DD8-40DE-8724-9CAA3951C724}" type="sibTrans" cxnId="{6E084EDE-8CE5-4BC7-B532-B0769B1A4BBF}">
      <dgm:prSet/>
      <dgm:spPr/>
      <dgm:t>
        <a:bodyPr/>
        <a:lstStyle/>
        <a:p>
          <a:endParaRPr lang="ru-RU"/>
        </a:p>
      </dgm:t>
    </dgm:pt>
    <dgm:pt modelId="{468D0C01-C1E9-4237-AEC3-4E587AFBD214}">
      <dgm:prSet/>
      <dgm:spPr>
        <a:solidFill>
          <a:srgbClr val="DAC2EC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повысить уровень педагогической компетентности педагогических работников по проблеме здоровьесбережения дошкольников</a:t>
          </a:r>
          <a:endParaRPr lang="ru-RU" b="1" dirty="0"/>
        </a:p>
      </dgm:t>
    </dgm:pt>
    <dgm:pt modelId="{2BE3AD85-C687-465B-BC36-B7B96B2DDE8B}" type="parTrans" cxnId="{8DBCF996-3A30-4229-A87C-3AC1474278AB}">
      <dgm:prSet/>
      <dgm:spPr/>
      <dgm:t>
        <a:bodyPr/>
        <a:lstStyle/>
        <a:p>
          <a:endParaRPr lang="ru-RU"/>
        </a:p>
      </dgm:t>
    </dgm:pt>
    <dgm:pt modelId="{EB8D4E3B-47C4-45E4-8508-55807E36C488}" type="sibTrans" cxnId="{8DBCF996-3A30-4229-A87C-3AC1474278AB}">
      <dgm:prSet/>
      <dgm:spPr/>
      <dgm:t>
        <a:bodyPr/>
        <a:lstStyle/>
        <a:p>
          <a:endParaRPr lang="ru-RU"/>
        </a:p>
      </dgm:t>
    </dgm:pt>
    <dgm:pt modelId="{B7EDAA54-C9C8-48F4-87CA-1A0EFB2853FA}" type="pres">
      <dgm:prSet presAssocID="{2CF1A509-2DF3-4F24-BFA1-ADEDDB74E2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5810C-77E0-43C9-8C22-382F4ADEFC20}" type="pres">
      <dgm:prSet presAssocID="{352852F6-4675-40DD-9895-82ECEF07E5D6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E3EF049-60CC-4BE9-BAAB-EA37C1BD0C46}" type="pres">
      <dgm:prSet presAssocID="{352852F6-4675-40DD-9895-82ECEF07E5D6}" presName="rect1" presStyleLbl="trAlignAcc1" presStyleIdx="0" presStyleCnt="6" custScaleX="27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CE23B-2841-44E4-9378-0CC5BF7E69F4}" type="pres">
      <dgm:prSet presAssocID="{352852F6-4675-40DD-9895-82ECEF07E5D6}" presName="rect2" presStyleLbl="fgImgPlace1" presStyleIdx="0" presStyleCnt="6" custLinFactX="-200000" custLinFactNeighborX="-255821" custLinFactNeighborY="-5684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E0000F2-96DD-4DAC-930E-B8807F7CCA40}" type="pres">
      <dgm:prSet presAssocID="{2F08197F-83AA-486E-AEAD-2F5A8C63B38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8ABF8A0-FFFC-43D7-BE5F-BC7D401537B3}" type="pres">
      <dgm:prSet presAssocID="{3A2AF39C-01B9-426C-8E54-C5F8DBD19463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3818F9E-3C63-40C1-A840-82816F04E69E}" type="pres">
      <dgm:prSet presAssocID="{3A2AF39C-01B9-426C-8E54-C5F8DBD19463}" presName="rect1" presStyleLbl="trAlignAcc1" presStyleIdx="1" presStyleCnt="6" custScaleX="273862" custScaleY="56440" custLinFactNeighborX="-31" custLinFactNeighborY="-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360FA-0AE7-432C-82C9-2772A6EF1EC3}" type="pres">
      <dgm:prSet presAssocID="{3A2AF39C-01B9-426C-8E54-C5F8DBD19463}" presName="rect2" presStyleLbl="fgImgPlace1" presStyleIdx="1" presStyleCnt="6" custLinFactX="-200000" custLinFactNeighborX="-255821" custLinFactNeighborY="-4048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EE60017-6938-4B20-AF0F-D793017940FB}" type="pres">
      <dgm:prSet presAssocID="{03E2D4A7-EE19-4322-A4AA-D3ECE4AD828E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8CC513F-F141-484B-94E4-859046D46B6A}" type="pres">
      <dgm:prSet presAssocID="{639E9D2E-D3B6-464B-BAB8-CC7848AB179C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8920CC5-E660-46AA-BD44-86B7205F8C62}" type="pres">
      <dgm:prSet presAssocID="{639E9D2E-D3B6-464B-BAB8-CC7848AB179C}" presName="rect1" presStyleLbl="trAlignAcc1" presStyleIdx="2" presStyleCnt="6" custScaleX="27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E620A-314A-4634-B967-50F25E044776}" type="pres">
      <dgm:prSet presAssocID="{639E9D2E-D3B6-464B-BAB8-CC7848AB179C}" presName="rect2" presStyleLbl="fgImgPlace1" presStyleIdx="2" presStyleCnt="6" custLinFactX="-200000" custLinFactNeighborX="-253463" custLinFactNeighborY="256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4BA96DD-D8D9-4763-B81E-8462C76D5462}" type="pres">
      <dgm:prSet presAssocID="{6D8285B0-70B0-45D2-AC63-42D00638AFB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D84EC1C-C4F9-425F-8DE6-28D4F1D802A2}" type="pres">
      <dgm:prSet presAssocID="{A736F998-D054-4CA6-96CA-8C4FB0FD60A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7600F40-BFA9-4575-9494-D85C2F547A65}" type="pres">
      <dgm:prSet presAssocID="{A736F998-D054-4CA6-96CA-8C4FB0FD60A2}" presName="rect1" presStyleLbl="trAlignAcc1" presStyleIdx="3" presStyleCnt="6" custScaleX="272917" custScaleY="72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7291-010E-4490-9896-584BB3D02748}" type="pres">
      <dgm:prSet presAssocID="{A736F998-D054-4CA6-96CA-8C4FB0FD60A2}" presName="rect2" presStyleLbl="fgImgPlace1" presStyleIdx="3" presStyleCnt="6" custLinFactX="-200000" custLinFactNeighborX="-253463" custLinFactNeighborY="-882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98A5169-B691-47CD-ACF3-EF22538FD55C}" type="pres">
      <dgm:prSet presAssocID="{3E5E6EA6-6FC9-424C-B3FE-77398C6F31E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C6A64BF-02DC-4CAC-8587-389C0510A775}" type="pres">
      <dgm:prSet presAssocID="{6048ADF1-AEA3-464A-9E4B-78A74F94D45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DA9DBBE-7B4E-4E55-B9B7-AA442CCAC150}" type="pres">
      <dgm:prSet presAssocID="{6048ADF1-AEA3-464A-9E4B-78A74F94D452}" presName="rect1" presStyleLbl="trAlignAcc1" presStyleIdx="4" presStyleCnt="6" custScaleX="273860" custLinFactNeighborX="-907" custLinFactNeighborY="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87BE-C7A2-4B65-86E5-4B06890FA331}" type="pres">
      <dgm:prSet presAssocID="{6048ADF1-AEA3-464A-9E4B-78A74F94D452}" presName="rect2" presStyleLbl="fgImgPlace1" presStyleIdx="4" presStyleCnt="6" custLinFactX="-200000" custLinFactNeighborX="-253464" custLinFactNeighborY="-2161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538A9C4-1D43-4251-A436-3901EB50D627}" type="pres">
      <dgm:prSet presAssocID="{F94FCFE2-2DD8-40DE-8724-9CAA3951C72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10FD941-F7F2-4C05-B047-F4205DABAC9A}" type="pres">
      <dgm:prSet presAssocID="{468D0C01-C1E9-4237-AEC3-4E587AFBD214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F166AA9-57E9-4F35-83DD-2DF1D1D5AAAE}" type="pres">
      <dgm:prSet presAssocID="{468D0C01-C1E9-4237-AEC3-4E587AFBD214}" presName="rect1" presStyleLbl="trAlignAcc1" presStyleIdx="5" presStyleCnt="6" custScaleX="27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B947-2BB8-4E8E-B33E-03E4C4E1E872}" type="pres">
      <dgm:prSet presAssocID="{468D0C01-C1E9-4237-AEC3-4E587AFBD214}" presName="rect2" presStyleLbl="fgImgPlace1" presStyleIdx="5" presStyleCnt="6" custLinFactX="-200000" custLinFactNeighborX="-253464" custLinFactNeighborY="-3300"/>
      <dgm:spPr>
        <a:solidFill>
          <a:srgbClr val="DAC2EC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731F9212-C8BF-4851-9FA2-61AF3C16E181}" type="presOf" srcId="{3A2AF39C-01B9-426C-8E54-C5F8DBD19463}" destId="{43818F9E-3C63-40C1-A840-82816F04E69E}" srcOrd="0" destOrd="0" presId="urn:microsoft.com/office/officeart/2008/layout/PictureStrips"/>
    <dgm:cxn modelId="{8DBCF996-3A30-4229-A87C-3AC1474278AB}" srcId="{2CF1A509-2DF3-4F24-BFA1-ADEDDB74E2FB}" destId="{468D0C01-C1E9-4237-AEC3-4E587AFBD214}" srcOrd="5" destOrd="0" parTransId="{2BE3AD85-C687-465B-BC36-B7B96B2DDE8B}" sibTransId="{EB8D4E3B-47C4-45E4-8508-55807E36C488}"/>
    <dgm:cxn modelId="{0F57A9D1-297C-4D48-A5CE-99976E67CD3E}" type="presOf" srcId="{A736F998-D054-4CA6-96CA-8C4FB0FD60A2}" destId="{57600F40-BFA9-4575-9494-D85C2F547A65}" srcOrd="0" destOrd="0" presId="urn:microsoft.com/office/officeart/2008/layout/PictureStrips"/>
    <dgm:cxn modelId="{DCA2E19F-A873-47D4-9179-689D7212C64B}" type="presOf" srcId="{352852F6-4675-40DD-9895-82ECEF07E5D6}" destId="{4E3EF049-60CC-4BE9-BAAB-EA37C1BD0C46}" srcOrd="0" destOrd="0" presId="urn:microsoft.com/office/officeart/2008/layout/PictureStrips"/>
    <dgm:cxn modelId="{1AC826BC-B419-415A-88FF-8BF03668E3F4}" srcId="{2CF1A509-2DF3-4F24-BFA1-ADEDDB74E2FB}" destId="{A736F998-D054-4CA6-96CA-8C4FB0FD60A2}" srcOrd="3" destOrd="0" parTransId="{ABA04808-CDBC-4C50-99DC-F0150E785D1B}" sibTransId="{3E5E6EA6-6FC9-424C-B3FE-77398C6F31EB}"/>
    <dgm:cxn modelId="{5251EA2F-6F1A-4444-826E-73B4D789A874}" srcId="{2CF1A509-2DF3-4F24-BFA1-ADEDDB74E2FB}" destId="{352852F6-4675-40DD-9895-82ECEF07E5D6}" srcOrd="0" destOrd="0" parTransId="{F64D0EA4-8FF0-4FDB-8F0D-0A75F7E7BEBB}" sibTransId="{2F08197F-83AA-486E-AEAD-2F5A8C63B38B}"/>
    <dgm:cxn modelId="{AF84D1F2-A7D5-4A39-ADAB-E47BF419E8B4}" srcId="{2CF1A509-2DF3-4F24-BFA1-ADEDDB74E2FB}" destId="{3A2AF39C-01B9-426C-8E54-C5F8DBD19463}" srcOrd="1" destOrd="0" parTransId="{5976261B-38FE-4613-847C-C4E2B8329C02}" sibTransId="{03E2D4A7-EE19-4322-A4AA-D3ECE4AD828E}"/>
    <dgm:cxn modelId="{C40A9B68-5E17-4F8F-84F1-4C53B5A8508D}" type="presOf" srcId="{2CF1A509-2DF3-4F24-BFA1-ADEDDB74E2FB}" destId="{B7EDAA54-C9C8-48F4-87CA-1A0EFB2853FA}" srcOrd="0" destOrd="0" presId="urn:microsoft.com/office/officeart/2008/layout/PictureStrips"/>
    <dgm:cxn modelId="{8FFAA4A3-DB55-466A-9CC3-097FE4590660}" srcId="{2CF1A509-2DF3-4F24-BFA1-ADEDDB74E2FB}" destId="{639E9D2E-D3B6-464B-BAB8-CC7848AB179C}" srcOrd="2" destOrd="0" parTransId="{DB9DB906-54E7-4A53-8F46-1BBB0AB61FCE}" sibTransId="{6D8285B0-70B0-45D2-AC63-42D00638AFBB}"/>
    <dgm:cxn modelId="{6E084EDE-8CE5-4BC7-B532-B0769B1A4BBF}" srcId="{2CF1A509-2DF3-4F24-BFA1-ADEDDB74E2FB}" destId="{6048ADF1-AEA3-464A-9E4B-78A74F94D452}" srcOrd="4" destOrd="0" parTransId="{ADE06B0C-1306-440B-A992-68D4C1C09957}" sibTransId="{F94FCFE2-2DD8-40DE-8724-9CAA3951C724}"/>
    <dgm:cxn modelId="{36A31116-030A-4B15-9030-E42854774312}" type="presOf" srcId="{6048ADF1-AEA3-464A-9E4B-78A74F94D452}" destId="{3DA9DBBE-7B4E-4E55-B9B7-AA442CCAC150}" srcOrd="0" destOrd="0" presId="urn:microsoft.com/office/officeart/2008/layout/PictureStrips"/>
    <dgm:cxn modelId="{16C150CA-692A-4D4B-9899-5925454C9644}" type="presOf" srcId="{468D0C01-C1E9-4237-AEC3-4E587AFBD214}" destId="{4F166AA9-57E9-4F35-83DD-2DF1D1D5AAAE}" srcOrd="0" destOrd="0" presId="urn:microsoft.com/office/officeart/2008/layout/PictureStrips"/>
    <dgm:cxn modelId="{4A0DBCB6-D2BD-422E-88BC-B548B89F6493}" type="presOf" srcId="{639E9D2E-D3B6-464B-BAB8-CC7848AB179C}" destId="{88920CC5-E660-46AA-BD44-86B7205F8C62}" srcOrd="0" destOrd="0" presId="urn:microsoft.com/office/officeart/2008/layout/PictureStrips"/>
    <dgm:cxn modelId="{80CB9CD6-DE23-424D-971E-51C88A760572}" type="presParOf" srcId="{B7EDAA54-C9C8-48F4-87CA-1A0EFB2853FA}" destId="{2B35810C-77E0-43C9-8C22-382F4ADEFC20}" srcOrd="0" destOrd="0" presId="urn:microsoft.com/office/officeart/2008/layout/PictureStrips"/>
    <dgm:cxn modelId="{BC1E0296-FA68-4668-B8A1-C3F52E51BFCA}" type="presParOf" srcId="{2B35810C-77E0-43C9-8C22-382F4ADEFC20}" destId="{4E3EF049-60CC-4BE9-BAAB-EA37C1BD0C46}" srcOrd="0" destOrd="0" presId="urn:microsoft.com/office/officeart/2008/layout/PictureStrips"/>
    <dgm:cxn modelId="{A8FFA95C-3186-47CB-B188-E4EA2796D7CA}" type="presParOf" srcId="{2B35810C-77E0-43C9-8C22-382F4ADEFC20}" destId="{673CE23B-2841-44E4-9378-0CC5BF7E69F4}" srcOrd="1" destOrd="0" presId="urn:microsoft.com/office/officeart/2008/layout/PictureStrips"/>
    <dgm:cxn modelId="{78C7ABE1-AEF7-4129-B70C-81837CF3A5CE}" type="presParOf" srcId="{B7EDAA54-C9C8-48F4-87CA-1A0EFB2853FA}" destId="{FE0000F2-96DD-4DAC-930E-B8807F7CCA40}" srcOrd="1" destOrd="0" presId="urn:microsoft.com/office/officeart/2008/layout/PictureStrips"/>
    <dgm:cxn modelId="{C279A69F-C301-4C65-89E0-9BB19ED6EE9A}" type="presParOf" srcId="{B7EDAA54-C9C8-48F4-87CA-1A0EFB2853FA}" destId="{28ABF8A0-FFFC-43D7-BE5F-BC7D401537B3}" srcOrd="2" destOrd="0" presId="urn:microsoft.com/office/officeart/2008/layout/PictureStrips"/>
    <dgm:cxn modelId="{3C188089-B197-4EFA-81F4-4D1D371942D9}" type="presParOf" srcId="{28ABF8A0-FFFC-43D7-BE5F-BC7D401537B3}" destId="{43818F9E-3C63-40C1-A840-82816F04E69E}" srcOrd="0" destOrd="0" presId="urn:microsoft.com/office/officeart/2008/layout/PictureStrips"/>
    <dgm:cxn modelId="{A44AFD10-1BA5-4DA7-ADDD-B7C56F9E6E62}" type="presParOf" srcId="{28ABF8A0-FFFC-43D7-BE5F-BC7D401537B3}" destId="{998360FA-0AE7-432C-82C9-2772A6EF1EC3}" srcOrd="1" destOrd="0" presId="urn:microsoft.com/office/officeart/2008/layout/PictureStrips"/>
    <dgm:cxn modelId="{3E8628B6-B4E6-4BF8-8243-F82E72C6E27D}" type="presParOf" srcId="{B7EDAA54-C9C8-48F4-87CA-1A0EFB2853FA}" destId="{1EE60017-6938-4B20-AF0F-D793017940FB}" srcOrd="3" destOrd="0" presId="urn:microsoft.com/office/officeart/2008/layout/PictureStrips"/>
    <dgm:cxn modelId="{DF96AF38-68C2-4FFB-BC98-0D640AF8B5CF}" type="presParOf" srcId="{B7EDAA54-C9C8-48F4-87CA-1A0EFB2853FA}" destId="{D8CC513F-F141-484B-94E4-859046D46B6A}" srcOrd="4" destOrd="0" presId="urn:microsoft.com/office/officeart/2008/layout/PictureStrips"/>
    <dgm:cxn modelId="{AD228E27-B311-4243-AB7A-272485934A07}" type="presParOf" srcId="{D8CC513F-F141-484B-94E4-859046D46B6A}" destId="{88920CC5-E660-46AA-BD44-86B7205F8C62}" srcOrd="0" destOrd="0" presId="urn:microsoft.com/office/officeart/2008/layout/PictureStrips"/>
    <dgm:cxn modelId="{213C77F3-252F-4591-9D41-58FC4B959310}" type="presParOf" srcId="{D8CC513F-F141-484B-94E4-859046D46B6A}" destId="{812E620A-314A-4634-B967-50F25E044776}" srcOrd="1" destOrd="0" presId="urn:microsoft.com/office/officeart/2008/layout/PictureStrips"/>
    <dgm:cxn modelId="{1ECADF48-721F-4DB6-BA58-E10E6CEB391D}" type="presParOf" srcId="{B7EDAA54-C9C8-48F4-87CA-1A0EFB2853FA}" destId="{14BA96DD-D8D9-4763-B81E-8462C76D5462}" srcOrd="5" destOrd="0" presId="urn:microsoft.com/office/officeart/2008/layout/PictureStrips"/>
    <dgm:cxn modelId="{83A1AD9B-5A91-4916-BAA1-8D3417A8FE61}" type="presParOf" srcId="{B7EDAA54-C9C8-48F4-87CA-1A0EFB2853FA}" destId="{BD84EC1C-C4F9-425F-8DE6-28D4F1D802A2}" srcOrd="6" destOrd="0" presId="urn:microsoft.com/office/officeart/2008/layout/PictureStrips"/>
    <dgm:cxn modelId="{A722D9D7-5D13-4A54-8428-F99698C8ED58}" type="presParOf" srcId="{BD84EC1C-C4F9-425F-8DE6-28D4F1D802A2}" destId="{57600F40-BFA9-4575-9494-D85C2F547A65}" srcOrd="0" destOrd="0" presId="urn:microsoft.com/office/officeart/2008/layout/PictureStrips"/>
    <dgm:cxn modelId="{775CF24B-B0BC-4A14-A7FA-4918FC6BCEA0}" type="presParOf" srcId="{BD84EC1C-C4F9-425F-8DE6-28D4F1D802A2}" destId="{93437291-010E-4490-9896-584BB3D02748}" srcOrd="1" destOrd="0" presId="urn:microsoft.com/office/officeart/2008/layout/PictureStrips"/>
    <dgm:cxn modelId="{BC9F37B9-B828-4644-97B8-83A292F258B5}" type="presParOf" srcId="{B7EDAA54-C9C8-48F4-87CA-1A0EFB2853FA}" destId="{498A5169-B691-47CD-ACF3-EF22538FD55C}" srcOrd="7" destOrd="0" presId="urn:microsoft.com/office/officeart/2008/layout/PictureStrips"/>
    <dgm:cxn modelId="{480022EC-1FAC-459E-A587-4A84B7078C67}" type="presParOf" srcId="{B7EDAA54-C9C8-48F4-87CA-1A0EFB2853FA}" destId="{BC6A64BF-02DC-4CAC-8587-389C0510A775}" srcOrd="8" destOrd="0" presId="urn:microsoft.com/office/officeart/2008/layout/PictureStrips"/>
    <dgm:cxn modelId="{B36438D3-2AC5-4244-9EA3-289762F15F19}" type="presParOf" srcId="{BC6A64BF-02DC-4CAC-8587-389C0510A775}" destId="{3DA9DBBE-7B4E-4E55-B9B7-AA442CCAC150}" srcOrd="0" destOrd="0" presId="urn:microsoft.com/office/officeart/2008/layout/PictureStrips"/>
    <dgm:cxn modelId="{085C1D75-18BF-4F28-B9F7-F2A946957836}" type="presParOf" srcId="{BC6A64BF-02DC-4CAC-8587-389C0510A775}" destId="{E78887BE-C7A2-4B65-86E5-4B06890FA331}" srcOrd="1" destOrd="0" presId="urn:microsoft.com/office/officeart/2008/layout/PictureStrips"/>
    <dgm:cxn modelId="{4315DC60-E93C-4EF7-8D36-2A92BEDC8B5C}" type="presParOf" srcId="{B7EDAA54-C9C8-48F4-87CA-1A0EFB2853FA}" destId="{5538A9C4-1D43-4251-A436-3901EB50D627}" srcOrd="9" destOrd="0" presId="urn:microsoft.com/office/officeart/2008/layout/PictureStrips"/>
    <dgm:cxn modelId="{AB0AD601-9E82-4521-BA8B-47DD5E600D29}" type="presParOf" srcId="{B7EDAA54-C9C8-48F4-87CA-1A0EFB2853FA}" destId="{B10FD941-F7F2-4C05-B047-F4205DABAC9A}" srcOrd="10" destOrd="0" presId="urn:microsoft.com/office/officeart/2008/layout/PictureStrips"/>
    <dgm:cxn modelId="{FC65B850-C330-4414-9D7F-B24BB1DC5638}" type="presParOf" srcId="{B10FD941-F7F2-4C05-B047-F4205DABAC9A}" destId="{4F166AA9-57E9-4F35-83DD-2DF1D1D5AAAE}" srcOrd="0" destOrd="0" presId="urn:microsoft.com/office/officeart/2008/layout/PictureStrips"/>
    <dgm:cxn modelId="{F29F0793-F9EB-4B00-98B4-924E18EA7754}" type="presParOf" srcId="{B10FD941-F7F2-4C05-B047-F4205DABAC9A}" destId="{9987B947-2BB8-4E8E-B33E-03E4C4E1E8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939E9-C508-4AAE-B9AA-9B539F06846E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BC0C2FD-E830-415F-BA99-E08701007AB1}" type="pres">
      <dgm:prSet presAssocID="{1AF939E9-C508-4AAE-B9AA-9B539F0684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1A489-3F32-4DE6-B057-464AB271EF16}" type="presOf" srcId="{1AF939E9-C508-4AAE-B9AA-9B539F06846E}" destId="{9BC0C2FD-E830-415F-BA99-E08701007AB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77BD-4EAB-4AE2-B0C9-366EE61E9E9C}">
      <dsp:nvSpPr>
        <dsp:cNvPr id="0" name=""/>
        <dsp:cNvSpPr/>
      </dsp:nvSpPr>
      <dsp:spPr>
        <a:xfrm rot="5400000">
          <a:off x="-75977" y="79574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180877"/>
        <a:ext cx="354560" cy="151954"/>
      </dsp:txXfrm>
    </dsp:sp>
    <dsp:sp modelId="{251C427B-C3BC-48F9-94F5-506536EC101D}">
      <dsp:nvSpPr>
        <dsp:cNvPr id="0" name=""/>
        <dsp:cNvSpPr/>
      </dsp:nvSpPr>
      <dsp:spPr>
        <a:xfrm rot="5400000">
          <a:off x="2154900" y="-1800340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latin typeface="Georgia" pitchFamily="18" charset="0"/>
            </a:rPr>
            <a:t>здоровый</a:t>
          </a:r>
        </a:p>
        <a:p>
          <a:pPr marL="285750" lvl="1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latin typeface="Georgia" pitchFamily="18" charset="0"/>
          </a:endParaRPr>
        </a:p>
      </dsp:txBody>
      <dsp:txXfrm rot="-5400000">
        <a:off x="354560" y="16072"/>
        <a:ext cx="3913843" cy="297090"/>
      </dsp:txXfrm>
    </dsp:sp>
    <dsp:sp modelId="{CE44E911-61E6-4C5C-A596-A0703CA9481E}">
      <dsp:nvSpPr>
        <dsp:cNvPr id="0" name=""/>
        <dsp:cNvSpPr/>
      </dsp:nvSpPr>
      <dsp:spPr>
        <a:xfrm rot="5400000">
          <a:off x="-75977" y="532259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633562"/>
        <a:ext cx="354560" cy="151954"/>
      </dsp:txXfrm>
    </dsp:sp>
    <dsp:sp modelId="{4DC82EC1-A5C9-412E-9D76-013569C63881}">
      <dsp:nvSpPr>
        <dsp:cNvPr id="0" name=""/>
        <dsp:cNvSpPr/>
      </dsp:nvSpPr>
      <dsp:spPr>
        <a:xfrm rot="5400000">
          <a:off x="2154900" y="-1342168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dirty="0" smtClean="0">
              <a:latin typeface="Georgia" pitchFamily="18" charset="0"/>
            </a:rPr>
            <a:t>умный</a:t>
          </a:r>
        </a:p>
        <a:p>
          <a:pPr marL="22860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 rot="-5400000">
        <a:off x="354560" y="474244"/>
        <a:ext cx="3913843" cy="297090"/>
      </dsp:txXfrm>
    </dsp:sp>
    <dsp:sp modelId="{B1C6F629-9289-44E1-8789-B027C8326A9A}">
      <dsp:nvSpPr>
        <dsp:cNvPr id="0" name=""/>
        <dsp:cNvSpPr/>
      </dsp:nvSpPr>
      <dsp:spPr>
        <a:xfrm rot="5400000">
          <a:off x="-71530" y="967991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4447" y="1069294"/>
        <a:ext cx="354560" cy="151954"/>
      </dsp:txXfrm>
    </dsp:sp>
    <dsp:sp modelId="{3940E512-7111-478D-A6A6-C8AFAA40E21C}">
      <dsp:nvSpPr>
        <dsp:cNvPr id="0" name=""/>
        <dsp:cNvSpPr/>
      </dsp:nvSpPr>
      <dsp:spPr>
        <a:xfrm rot="5400000">
          <a:off x="2154900" y="-891373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трудолюбивый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925039"/>
        <a:ext cx="3913843" cy="297090"/>
      </dsp:txXfrm>
    </dsp:sp>
    <dsp:sp modelId="{4AFF93A5-9EFA-4356-8094-CDFA12D1BBDA}">
      <dsp:nvSpPr>
        <dsp:cNvPr id="0" name=""/>
        <dsp:cNvSpPr/>
      </dsp:nvSpPr>
      <dsp:spPr>
        <a:xfrm rot="5400000">
          <a:off x="-75977" y="1437629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1538932"/>
        <a:ext cx="354560" cy="151954"/>
      </dsp:txXfrm>
    </dsp:sp>
    <dsp:sp modelId="{3D4DC46D-8864-41C0-8249-DB9308D5ACCC}">
      <dsp:nvSpPr>
        <dsp:cNvPr id="0" name=""/>
        <dsp:cNvSpPr/>
      </dsp:nvSpPr>
      <dsp:spPr>
        <a:xfrm rot="5400000">
          <a:off x="2154900" y="-438688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Georgia" pitchFamily="18" charset="0"/>
            </a:rPr>
            <a:t>добрый</a:t>
          </a:r>
          <a:endParaRPr lang="ru-RU" sz="1900" kern="1200" dirty="0"/>
        </a:p>
      </dsp:txBody>
      <dsp:txXfrm rot="-5400000">
        <a:off x="354560" y="1377724"/>
        <a:ext cx="3913843" cy="297090"/>
      </dsp:txXfrm>
    </dsp:sp>
    <dsp:sp modelId="{3343FA4A-3009-470C-9CE9-335561DCD706}">
      <dsp:nvSpPr>
        <dsp:cNvPr id="0" name=""/>
        <dsp:cNvSpPr/>
      </dsp:nvSpPr>
      <dsp:spPr>
        <a:xfrm rot="5400000">
          <a:off x="-75977" y="1890314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1991617"/>
        <a:ext cx="354560" cy="151954"/>
      </dsp:txXfrm>
    </dsp:sp>
    <dsp:sp modelId="{42903A80-1F7C-4A40-B6CB-86D6D65966E7}">
      <dsp:nvSpPr>
        <dsp:cNvPr id="0" name=""/>
        <dsp:cNvSpPr/>
      </dsp:nvSpPr>
      <dsp:spPr>
        <a:xfrm rot="5400000">
          <a:off x="2154900" y="23495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честный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1839907"/>
        <a:ext cx="3913843" cy="297090"/>
      </dsp:txXfrm>
    </dsp:sp>
    <dsp:sp modelId="{2C2883D0-17CA-41E9-8C13-65DC69678DD6}">
      <dsp:nvSpPr>
        <dsp:cNvPr id="0" name=""/>
        <dsp:cNvSpPr/>
      </dsp:nvSpPr>
      <dsp:spPr>
        <a:xfrm rot="5400000">
          <a:off x="-75977" y="2342999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2444302"/>
        <a:ext cx="354560" cy="151954"/>
      </dsp:txXfrm>
    </dsp:sp>
    <dsp:sp modelId="{171E9792-B777-4A48-8C69-0C72E00937A4}">
      <dsp:nvSpPr>
        <dsp:cNvPr id="0" name=""/>
        <dsp:cNvSpPr/>
      </dsp:nvSpPr>
      <dsp:spPr>
        <a:xfrm rot="5400000">
          <a:off x="2154900" y="466682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внимательный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2283094"/>
        <a:ext cx="3913843" cy="297090"/>
      </dsp:txXfrm>
    </dsp:sp>
    <dsp:sp modelId="{B8C0DE6D-D8F9-4E0D-A516-92F21CE9A087}">
      <dsp:nvSpPr>
        <dsp:cNvPr id="0" name=""/>
        <dsp:cNvSpPr/>
      </dsp:nvSpPr>
      <dsp:spPr>
        <a:xfrm rot="5400000">
          <a:off x="-75977" y="2795685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2896988"/>
        <a:ext cx="354560" cy="151954"/>
      </dsp:txXfrm>
    </dsp:sp>
    <dsp:sp modelId="{8477AE31-6B37-4C12-BB27-2A94B1B6204E}">
      <dsp:nvSpPr>
        <dsp:cNvPr id="0" name=""/>
        <dsp:cNvSpPr/>
      </dsp:nvSpPr>
      <dsp:spPr>
        <a:xfrm rot="5400000">
          <a:off x="2154900" y="919367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любознательный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2735779"/>
        <a:ext cx="3913843" cy="297090"/>
      </dsp:txXfrm>
    </dsp:sp>
    <dsp:sp modelId="{3C16AC26-B81B-40E3-B71B-5B95DF528A4F}">
      <dsp:nvSpPr>
        <dsp:cNvPr id="0" name=""/>
        <dsp:cNvSpPr/>
      </dsp:nvSpPr>
      <dsp:spPr>
        <a:xfrm rot="5400000">
          <a:off x="-75977" y="3248370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3349673"/>
        <a:ext cx="354560" cy="151954"/>
      </dsp:txXfrm>
    </dsp:sp>
    <dsp:sp modelId="{8977419B-EE9E-4636-A492-90199F69B6AC}">
      <dsp:nvSpPr>
        <dsp:cNvPr id="0" name=""/>
        <dsp:cNvSpPr/>
      </dsp:nvSpPr>
      <dsp:spPr>
        <a:xfrm rot="5400000">
          <a:off x="2154900" y="1372052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целеустремленный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3188464"/>
        <a:ext cx="3913843" cy="297090"/>
      </dsp:txXfrm>
    </dsp:sp>
    <dsp:sp modelId="{28E97C82-9066-4AF7-8A84-5BC09F7AAF7F}">
      <dsp:nvSpPr>
        <dsp:cNvPr id="0" name=""/>
        <dsp:cNvSpPr/>
      </dsp:nvSpPr>
      <dsp:spPr>
        <a:xfrm rot="5400000">
          <a:off x="-75977" y="3681174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3782477"/>
        <a:ext cx="354560" cy="151954"/>
      </dsp:txXfrm>
    </dsp:sp>
    <dsp:sp modelId="{BF92A98B-5896-42D3-AAD2-9E2B49CA1CBC}">
      <dsp:nvSpPr>
        <dsp:cNvPr id="0" name=""/>
        <dsp:cNvSpPr/>
      </dsp:nvSpPr>
      <dsp:spPr>
        <a:xfrm rot="5400000">
          <a:off x="2154900" y="1824737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уважительный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3641149"/>
        <a:ext cx="3913843" cy="297090"/>
      </dsp:txXfrm>
    </dsp:sp>
    <dsp:sp modelId="{B100C418-76A8-47A7-951C-34034610F83E}">
      <dsp:nvSpPr>
        <dsp:cNvPr id="0" name=""/>
        <dsp:cNvSpPr/>
      </dsp:nvSpPr>
      <dsp:spPr>
        <a:xfrm rot="5400000">
          <a:off x="-75977" y="4140120"/>
          <a:ext cx="506514" cy="35456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0" y="4241423"/>
        <a:ext cx="354560" cy="151954"/>
      </dsp:txXfrm>
    </dsp:sp>
    <dsp:sp modelId="{6D76428C-907E-4F26-833E-DE651E66DB45}">
      <dsp:nvSpPr>
        <dsp:cNvPr id="0" name=""/>
        <dsp:cNvSpPr/>
      </dsp:nvSpPr>
      <dsp:spPr>
        <a:xfrm rot="5400000">
          <a:off x="2154900" y="2277422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eorgia" pitchFamily="18" charset="0"/>
            </a:rPr>
            <a:t>ответственный</a:t>
          </a:r>
          <a:endParaRPr lang="ru-RU" sz="2000" b="1" kern="1200" dirty="0">
            <a:latin typeface="Georgia" pitchFamily="18" charset="0"/>
          </a:endParaRPr>
        </a:p>
      </dsp:txBody>
      <dsp:txXfrm rot="-5400000">
        <a:off x="354560" y="4093834"/>
        <a:ext cx="3913843" cy="297090"/>
      </dsp:txXfrm>
    </dsp:sp>
    <dsp:sp modelId="{E306ADA0-1E31-43A4-85D5-C55CABDF0DCF}">
      <dsp:nvSpPr>
        <dsp:cNvPr id="0" name=""/>
        <dsp:cNvSpPr/>
      </dsp:nvSpPr>
      <dsp:spPr>
        <a:xfrm rot="5400000">
          <a:off x="-75977" y="4606425"/>
          <a:ext cx="506514" cy="354560"/>
        </a:xfrm>
        <a:prstGeom prst="chevron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Georgia" pitchFamily="18" charset="0"/>
          </a:endParaRPr>
        </a:p>
      </dsp:txBody>
      <dsp:txXfrm rot="-5400000">
        <a:off x="0" y="4707728"/>
        <a:ext cx="354560" cy="151954"/>
      </dsp:txXfrm>
    </dsp:sp>
    <dsp:sp modelId="{05668679-68C0-40DC-8DA0-FD951C561EBA}">
      <dsp:nvSpPr>
        <dsp:cNvPr id="0" name=""/>
        <dsp:cNvSpPr/>
      </dsp:nvSpPr>
      <dsp:spPr>
        <a:xfrm rot="5400000">
          <a:off x="2154900" y="2730107"/>
          <a:ext cx="329234" cy="3929915"/>
        </a:xfrm>
        <a:prstGeom prst="round2SameRect">
          <a:avLst/>
        </a:prstGeom>
        <a:solidFill>
          <a:srgbClr val="DAC2E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Georgia" pitchFamily="18" charset="0"/>
            </a:rPr>
            <a:t>общительный</a:t>
          </a:r>
          <a:endParaRPr lang="ru-RU" sz="1900" b="1" kern="1200" dirty="0">
            <a:latin typeface="Georgia" pitchFamily="18" charset="0"/>
          </a:endParaRPr>
        </a:p>
      </dsp:txBody>
      <dsp:txXfrm rot="-5400000">
        <a:off x="354560" y="4546519"/>
        <a:ext cx="3913843" cy="29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1D85B-41D7-4BCE-9179-F8398366D033}">
      <dsp:nvSpPr>
        <dsp:cNvPr id="0" name=""/>
        <dsp:cNvSpPr/>
      </dsp:nvSpPr>
      <dsp:spPr>
        <a:xfrm>
          <a:off x="918387" y="0"/>
          <a:ext cx="3703960" cy="3703960"/>
        </a:xfrm>
        <a:prstGeom prst="ellipse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Georgia" pitchFamily="18" charset="0"/>
            </a:rPr>
            <a:t>ОБЩЕЧЕЛОВЕЧЕСКИЕ  ЦЕННОСТИ</a:t>
          </a:r>
          <a:endParaRPr lang="ru-RU" sz="12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23099" y="185197"/>
        <a:ext cx="1294534" cy="555594"/>
      </dsp:txXfrm>
    </dsp:sp>
    <dsp:sp modelId="{84ACAFFB-D2DA-4F91-8ADE-C93AA6D649CE}">
      <dsp:nvSpPr>
        <dsp:cNvPr id="0" name=""/>
        <dsp:cNvSpPr/>
      </dsp:nvSpPr>
      <dsp:spPr>
        <a:xfrm>
          <a:off x="1420208" y="925989"/>
          <a:ext cx="2777970" cy="2777970"/>
        </a:xfrm>
        <a:prstGeom prst="ellipse">
          <a:avLst/>
        </a:prstGeom>
        <a:solidFill>
          <a:srgbClr val="CC99FF"/>
        </a:solidFill>
        <a:ln w="15875" cap="flat" cmpd="sng" algn="ctr">
          <a:solidFill>
            <a:srgbClr val="BF96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itchFamily="18" charset="0"/>
            </a:rPr>
            <a:t>ЗДОРОВЬЕ</a:t>
          </a: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61926" y="1099613"/>
        <a:ext cx="1294534" cy="520869"/>
      </dsp:txXfrm>
    </dsp:sp>
    <dsp:sp modelId="{58CCBD56-A55E-4E2C-B91C-647A557CA7B7}">
      <dsp:nvSpPr>
        <dsp:cNvPr id="0" name=""/>
        <dsp:cNvSpPr/>
      </dsp:nvSpPr>
      <dsp:spPr>
        <a:xfrm>
          <a:off x="1856655" y="1800198"/>
          <a:ext cx="1851980" cy="1851980"/>
        </a:xfrm>
        <a:prstGeom prst="ellipse">
          <a:avLst/>
        </a:prstGeom>
        <a:solidFill>
          <a:srgbClr val="7A35AD"/>
        </a:solidFill>
        <a:ln w="15875" cap="flat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РЕБЕНОК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127871" y="2263193"/>
        <a:ext cx="1309547" cy="925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5F4E3-7538-4EAD-8A51-C62B6B682FA6}">
      <dsp:nvSpPr>
        <dsp:cNvPr id="0" name=""/>
        <dsp:cNvSpPr/>
      </dsp:nvSpPr>
      <dsp:spPr>
        <a:xfrm>
          <a:off x="0" y="337456"/>
          <a:ext cx="8568938" cy="780526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 исследования:</a:t>
          </a:r>
          <a:r>
            <a:rPr lang="ru-RU" sz="1800" kern="1200" dirty="0" smtClean="0"/>
            <a:t> 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337456"/>
        <a:ext cx="8568938" cy="780526"/>
      </dsp:txXfrm>
    </dsp:sp>
    <dsp:sp modelId="{DE68161C-3166-4C94-9738-65CFEF7C1288}">
      <dsp:nvSpPr>
        <dsp:cNvPr id="0" name=""/>
        <dsp:cNvSpPr/>
      </dsp:nvSpPr>
      <dsp:spPr>
        <a:xfrm>
          <a:off x="1872190" y="1008110"/>
          <a:ext cx="6439283" cy="2591280"/>
        </a:xfrm>
        <a:prstGeom prst="rect">
          <a:avLst/>
        </a:prstGeom>
        <a:solidFill>
          <a:srgbClr val="8064A2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создание в ДОУ системы работы в рамках проектируемой модели по укреплению здоровья детей дошкольного возраста на основе ценностного подхода и в соответствии с требованиями ФГОС дошкольного образования</a:t>
          </a:r>
          <a:endParaRPr lang="ru-RU" sz="2000" kern="1200" dirty="0"/>
        </a:p>
      </dsp:txBody>
      <dsp:txXfrm>
        <a:off x="1872190" y="1008110"/>
        <a:ext cx="6439283" cy="259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EF049-60CC-4BE9-BAAB-EA37C1BD0C46}">
      <dsp:nvSpPr>
        <dsp:cNvPr id="0" name=""/>
        <dsp:cNvSpPr/>
      </dsp:nvSpPr>
      <dsp:spPr>
        <a:xfrm>
          <a:off x="541257" y="375393"/>
          <a:ext cx="6718012" cy="750724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разработать и внедрить в практику работы ДОУ комплексную систему работы по оздоровлению в ДОУ, основанную на ценностном подходе и направленной на создание единой здоровьесберегающей среды</a:t>
          </a:r>
          <a:endParaRPr lang="ru-RU" sz="1400" b="1" kern="1200" dirty="0"/>
        </a:p>
      </dsp:txBody>
      <dsp:txXfrm>
        <a:off x="541257" y="375393"/>
        <a:ext cx="6718012" cy="750724"/>
      </dsp:txXfrm>
    </dsp:sp>
    <dsp:sp modelId="{673CE23B-2841-44E4-9378-0CC5BF7E69F4}">
      <dsp:nvSpPr>
        <dsp:cNvPr id="0" name=""/>
        <dsp:cNvSpPr/>
      </dsp:nvSpPr>
      <dsp:spPr>
        <a:xfrm>
          <a:off x="203635" y="222150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18F9E-3C63-40C1-A840-82816F04E69E}">
      <dsp:nvSpPr>
        <dsp:cNvPr id="0" name=""/>
        <dsp:cNvSpPr/>
      </dsp:nvSpPr>
      <dsp:spPr>
        <a:xfrm>
          <a:off x="610000" y="1417323"/>
          <a:ext cx="6579038" cy="423708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создать системный подход в укреплении психического, физического и духовного здоровья</a:t>
          </a:r>
          <a:endParaRPr lang="ru-RU" sz="1400" b="1" kern="1200" dirty="0"/>
        </a:p>
      </dsp:txBody>
      <dsp:txXfrm>
        <a:off x="610000" y="1417323"/>
        <a:ext cx="6579038" cy="423708"/>
      </dsp:txXfrm>
    </dsp:sp>
    <dsp:sp modelId="{998360FA-0AE7-432C-82C9-2772A6EF1EC3}">
      <dsp:nvSpPr>
        <dsp:cNvPr id="0" name=""/>
        <dsp:cNvSpPr/>
      </dsp:nvSpPr>
      <dsp:spPr>
        <a:xfrm>
          <a:off x="203635" y="1180125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0CC5-E660-46AA-BD44-86B7205F8C62}">
      <dsp:nvSpPr>
        <dsp:cNvPr id="0" name=""/>
        <dsp:cNvSpPr/>
      </dsp:nvSpPr>
      <dsp:spPr>
        <a:xfrm>
          <a:off x="541257" y="2194649"/>
          <a:ext cx="6718012" cy="750724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создать систему оценки здоровья ребенка и использования ее результатов в образовательном процессе с целью обеспечения условий для укрепления здоровья воспитанников</a:t>
          </a:r>
          <a:endParaRPr lang="ru-RU" sz="1500" b="1" kern="1200" dirty="0"/>
        </a:p>
      </dsp:txBody>
      <dsp:txXfrm>
        <a:off x="541257" y="2194649"/>
        <a:ext cx="6718012" cy="750724"/>
      </dsp:txXfrm>
    </dsp:sp>
    <dsp:sp modelId="{812E620A-314A-4634-B967-50F25E044776}">
      <dsp:nvSpPr>
        <dsp:cNvPr id="0" name=""/>
        <dsp:cNvSpPr/>
      </dsp:nvSpPr>
      <dsp:spPr>
        <a:xfrm>
          <a:off x="216027" y="2088229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0F40-BFA9-4575-9494-D85C2F547A65}">
      <dsp:nvSpPr>
        <dsp:cNvPr id="0" name=""/>
        <dsp:cNvSpPr/>
      </dsp:nvSpPr>
      <dsp:spPr>
        <a:xfrm>
          <a:off x="622095" y="3244330"/>
          <a:ext cx="6556336" cy="541520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разработать и реализовать план совместной деятельности с родителями воспитанников по укреплению здоровья детей </a:t>
          </a:r>
          <a:endParaRPr lang="ru-RU" sz="1500" b="1" kern="1200" dirty="0"/>
        </a:p>
      </dsp:txBody>
      <dsp:txXfrm>
        <a:off x="622095" y="3244330"/>
        <a:ext cx="6556336" cy="541520"/>
      </dsp:txXfrm>
    </dsp:sp>
    <dsp:sp modelId="{93437291-010E-4490-9896-584BB3D02748}">
      <dsp:nvSpPr>
        <dsp:cNvPr id="0" name=""/>
        <dsp:cNvSpPr/>
      </dsp:nvSpPr>
      <dsp:spPr>
        <a:xfrm>
          <a:off x="216027" y="3024337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9DBBE-7B4E-4E55-B9B7-AA442CCAC150}">
      <dsp:nvSpPr>
        <dsp:cNvPr id="0" name=""/>
        <dsp:cNvSpPr/>
      </dsp:nvSpPr>
      <dsp:spPr>
        <a:xfrm>
          <a:off x="588979" y="4032448"/>
          <a:ext cx="6578990" cy="750724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укрепить материально-техническую базу МБДОУ по оснащению и усовершенствованию двигательной  предметно-развивающей среды</a:t>
          </a:r>
          <a:endParaRPr lang="ru-RU" sz="1500" b="1" kern="1200" dirty="0"/>
        </a:p>
      </dsp:txBody>
      <dsp:txXfrm>
        <a:off x="588979" y="4032448"/>
        <a:ext cx="6578990" cy="750724"/>
      </dsp:txXfrm>
    </dsp:sp>
    <dsp:sp modelId="{E78887BE-C7A2-4B65-86E5-4B06890FA331}">
      <dsp:nvSpPr>
        <dsp:cNvPr id="0" name=""/>
        <dsp:cNvSpPr/>
      </dsp:nvSpPr>
      <dsp:spPr>
        <a:xfrm>
          <a:off x="216021" y="3888432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6AA9-57E9-4F35-83DD-2DF1D1D5AAAE}">
      <dsp:nvSpPr>
        <dsp:cNvPr id="0" name=""/>
        <dsp:cNvSpPr/>
      </dsp:nvSpPr>
      <dsp:spPr>
        <a:xfrm>
          <a:off x="611477" y="4958984"/>
          <a:ext cx="6577573" cy="750724"/>
        </a:xfrm>
        <a:prstGeom prst="rect">
          <a:avLst/>
        </a:prstGeom>
        <a:solidFill>
          <a:srgbClr val="DAC2EC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4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повысить уровень педагогической компетентности педагогических работников по проблеме здоровьесбережения дошкольников</a:t>
          </a:r>
          <a:endParaRPr lang="ru-RU" sz="1500" b="1" kern="1200" dirty="0"/>
        </a:p>
      </dsp:txBody>
      <dsp:txXfrm>
        <a:off x="611477" y="4958984"/>
        <a:ext cx="6577573" cy="750724"/>
      </dsp:txXfrm>
    </dsp:sp>
    <dsp:sp modelId="{9987B947-2BB8-4E8E-B33E-03E4C4E1E872}">
      <dsp:nvSpPr>
        <dsp:cNvPr id="0" name=""/>
        <dsp:cNvSpPr/>
      </dsp:nvSpPr>
      <dsp:spPr>
        <a:xfrm>
          <a:off x="216021" y="4824533"/>
          <a:ext cx="525507" cy="788260"/>
        </a:xfrm>
        <a:prstGeom prst="rect">
          <a:avLst/>
        </a:prstGeom>
        <a:solidFill>
          <a:srgbClr val="DAC2E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92AAE-3CF2-487F-A4D8-6DAF35CEA74D}" type="datetimeFigureOut">
              <a:rPr lang="ru-RU" smtClean="0"/>
              <a:t>19.02.2015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B72F-D1FB-44F5-8F76-E6E14AEEA8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1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B25CB91-B810-4898-8804-99E5F76923B5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A03663-C227-4979-821B-AB873ACCDC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2392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AC2E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Sony\Desktop\Критерий 2 Материально техническая база\фото 2012 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783" y="509172"/>
            <a:ext cx="3384376" cy="275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Sony\Desktop\Критерий 2 Материально техническая база\фото 2012 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680" y="3620869"/>
            <a:ext cx="3464302" cy="30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 rot="20983386">
            <a:off x="250823" y="698728"/>
            <a:ext cx="5143536" cy="2585323"/>
          </a:xfrm>
          <a:prstGeom prst="rect">
            <a:avLst/>
          </a:prstGeom>
          <a:solidFill>
            <a:srgbClr val="DAC2EC"/>
          </a:solidFill>
          <a:ln w="10000" cap="flat" cmpd="sng" algn="ctr">
            <a:solidFill>
              <a:srgbClr val="B686DA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Муниципальное </a:t>
            </a:r>
            <a:r>
              <a:rPr kumimoji="0" lang="ru-RU" b="1" i="0" u="none" strike="noStrike" kern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бюджетное дошкольное </a:t>
            </a:r>
            <a:r>
              <a:rPr kumimoji="0" lang="ru-RU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образовательное учреждение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</a:t>
            </a:r>
            <a:r>
              <a:rPr kumimoji="0" lang="ru-RU" sz="3600" b="1" i="0" u="none" strike="noStrike" kern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ентр </a:t>
            </a:r>
            <a:r>
              <a:rPr kumimoji="0" lang="ru-RU" sz="36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развития ребенка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детский сад № 55</a:t>
            </a:r>
          </a:p>
        </p:txBody>
      </p:sp>
      <p:pic>
        <p:nvPicPr>
          <p:cNvPr id="5" name="Рисунок 4" descr="C:\Users\Sony\Desktop\Критерий 2 Материально техническая база\фото 2012 029.jpg"/>
          <p:cNvPicPr/>
          <p:nvPr/>
        </p:nvPicPr>
        <p:blipFill rotWithShape="1">
          <a:blip r:embed="rId5" cstate="print"/>
          <a:srcRect t="18979" b="18073"/>
          <a:stretch/>
        </p:blipFill>
        <p:spPr bwMode="auto">
          <a:xfrm>
            <a:off x="5515626" y="3530235"/>
            <a:ext cx="3296533" cy="31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12713"/>
            <a:ext cx="9474200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дминистратор\Desktop\IMG_8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1" y="118356"/>
            <a:ext cx="4656933" cy="64087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IMG_86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4"/>
          <a:stretch/>
        </p:blipFill>
        <p:spPr bwMode="auto">
          <a:xfrm>
            <a:off x="5724128" y="1775991"/>
            <a:ext cx="2736304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32040" y="154640"/>
            <a:ext cx="4104456" cy="682072"/>
          </a:xfrm>
          <a:prstGeom prst="roundRect">
            <a:avLst/>
          </a:prstGeom>
          <a:solidFill>
            <a:srgbClr val="BF96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ГАЛОКАМЕРА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(пещера искусственная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аэросолевая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79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28670" y="0"/>
            <a:ext cx="92392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DAC2E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504" y="260648"/>
            <a:ext cx="4176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7A35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/>
              </a:rPr>
              <a:t>Спасибо</a:t>
            </a:r>
            <a:endParaRPr lang="ru-RU" sz="7200" b="1" kern="0" dirty="0">
              <a:ln w="19050">
                <a:solidFill>
                  <a:srgbClr val="04617B">
                    <a:tint val="1000"/>
                  </a:srgbClr>
                </a:solidFill>
                <a:prstDash val="solid"/>
              </a:ln>
              <a:solidFill>
                <a:srgbClr val="7A35A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28011"/>
            <a:ext cx="584166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ru-RU" sz="6600" b="1" i="0" u="none" strike="noStrike" kern="0" cap="none" spc="0" normalizeH="0" baseline="0" noProof="0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7A35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nstantia"/>
              </a:rPr>
              <a:t>  </a:t>
            </a:r>
            <a:r>
              <a:rPr lang="ru-RU" sz="6600" b="1" kern="0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7A35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/>
              </a:rPr>
              <a:t>за </a:t>
            </a:r>
            <a:r>
              <a:rPr kumimoji="0" lang="ru-RU" sz="6600" b="1" i="0" u="none" strike="noStrike" kern="0" cap="none" spc="0" normalizeH="0" baseline="0" noProof="0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7A35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nstantia"/>
              </a:rPr>
              <a:t>внимание</a:t>
            </a:r>
            <a:endParaRPr kumimoji="0" lang="ru-RU" sz="6600" b="1" i="0" u="none" strike="noStrike" kern="0" cap="none" spc="0" normalizeH="0" baseline="0" noProof="0" dirty="0">
              <a:ln w="19050">
                <a:solidFill>
                  <a:srgbClr val="04617B">
                    <a:tint val="1000"/>
                  </a:srgbClr>
                </a:solidFill>
                <a:prstDash val="solid"/>
              </a:ln>
              <a:solidFill>
                <a:srgbClr val="7A35A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1"/>
            <a:ext cx="4698783" cy="352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7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12713"/>
            <a:ext cx="9474200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962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" y="1124744"/>
            <a:ext cx="6986587" cy="52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95230" y="-12256"/>
            <a:ext cx="92392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C2E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99524"/>
              </p:ext>
            </p:extLst>
          </p:nvPr>
        </p:nvGraphicFramePr>
        <p:xfrm>
          <a:off x="2915816" y="1268760"/>
          <a:ext cx="42844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560840" cy="864096"/>
          </a:xfrm>
          <a:prstGeom prst="roundRect">
            <a:avLst/>
          </a:prstGeom>
          <a:solidFill>
            <a:srgbClr val="DAC2EC"/>
          </a:solidFill>
          <a:ln>
            <a:solidFill>
              <a:srgbClr val="B686D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  <a:cs typeface="Courier New" pitchFamily="49" charset="0"/>
              </a:rPr>
              <a:t>МОДЕЛЬ ВОСПИТАННИКА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  <a:cs typeface="Courier New" pitchFamily="49" charset="0"/>
              </a:rPr>
              <a:t>НА ОСНОВЕ СОЦИАЛЬНОГО ЗАКАЗА РОДИТЕЛЕЙ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95230" y="-113793"/>
            <a:ext cx="9239230" cy="701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C2E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618773" y="179649"/>
            <a:ext cx="6096287" cy="648072"/>
          </a:xfrm>
          <a:prstGeom prst="roundRect">
            <a:avLst/>
          </a:prstGeom>
          <a:solidFill>
            <a:srgbClr val="DAC2EC"/>
          </a:solidFill>
          <a:ln>
            <a:solidFill>
              <a:srgbClr val="DAC2E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ЦЕННОСТНЫЙ  ПОДХОД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69391577"/>
              </p:ext>
            </p:extLst>
          </p:nvPr>
        </p:nvGraphicFramePr>
        <p:xfrm>
          <a:off x="1715196" y="2924944"/>
          <a:ext cx="5593108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1556792"/>
            <a:ext cx="5079833" cy="576064"/>
          </a:xfrm>
          <a:prstGeom prst="rect">
            <a:avLst/>
          </a:prstGeom>
          <a:noFill/>
        </p:spPr>
        <p:txBody>
          <a:bodyPr vert="horz" wrap="none" lIns="91440" tIns="45720" rIns="91440" bIns="45720">
            <a:noAutofit/>
          </a:bodyPr>
          <a:lstStyle/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4047900">
            <a:off x="1991831" y="5821332"/>
            <a:ext cx="1255167" cy="576064"/>
          </a:xfrm>
          <a:prstGeom prst="roundRect">
            <a:avLst/>
          </a:prstGeom>
          <a:solidFill>
            <a:srgbClr val="DAC2EC"/>
          </a:solidFill>
          <a:ln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ТРУД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20666410">
            <a:off x="1772980" y="4205476"/>
            <a:ext cx="588557" cy="1230157"/>
          </a:xfrm>
          <a:prstGeom prst="roundRect">
            <a:avLst/>
          </a:prstGeom>
          <a:solidFill>
            <a:srgbClr val="DAC2EC"/>
          </a:solidFill>
          <a:ln>
            <a:solidFill>
              <a:srgbClr val="ECDF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КРАСОТА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7488610">
            <a:off x="1557144" y="3117038"/>
            <a:ext cx="1378221" cy="576064"/>
          </a:xfrm>
          <a:prstGeom prst="roundRect">
            <a:avLst/>
          </a:prstGeom>
          <a:solidFill>
            <a:srgbClr val="DAC2EC"/>
          </a:solidFill>
          <a:ln>
            <a:solidFill>
              <a:srgbClr val="DAC2E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ЧЕЛОВЕК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68301" y="1484784"/>
            <a:ext cx="1512168" cy="504056"/>
          </a:xfrm>
          <a:prstGeom prst="roundRect">
            <a:avLst/>
          </a:prstGeom>
          <a:solidFill>
            <a:srgbClr val="DAC2EC"/>
          </a:solidFill>
          <a:ln>
            <a:solidFill>
              <a:srgbClr val="ECDF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КУЛЬТУРА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9559586">
            <a:off x="2438066" y="1934099"/>
            <a:ext cx="1313190" cy="552765"/>
          </a:xfrm>
          <a:prstGeom prst="roundRect">
            <a:avLst/>
          </a:prstGeom>
          <a:solidFill>
            <a:srgbClr val="DAC2EC"/>
          </a:solidFill>
          <a:ln>
            <a:solidFill>
              <a:srgbClr val="ECDF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ЗНАНИЕ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rot="2506049">
            <a:off x="5267331" y="2044125"/>
            <a:ext cx="1536449" cy="546770"/>
          </a:xfrm>
          <a:prstGeom prst="roundRect">
            <a:avLst/>
          </a:prstGeom>
          <a:solidFill>
            <a:srgbClr val="DAC2EC"/>
          </a:solidFill>
          <a:ln>
            <a:solidFill>
              <a:srgbClr val="DAC2E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itchFamily="18" charset="0"/>
              </a:rPr>
              <a:t>ОТЕЧЕСТВО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4597318">
            <a:off x="6203980" y="3330605"/>
            <a:ext cx="1278358" cy="509371"/>
          </a:xfrm>
          <a:prstGeom prst="roundRect">
            <a:avLst/>
          </a:prstGeom>
          <a:solidFill>
            <a:srgbClr val="DAC2EC"/>
          </a:solidFill>
          <a:ln>
            <a:solidFill>
              <a:srgbClr val="DAC2E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СЕМЬЯ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5861645">
            <a:off x="6353061" y="4649237"/>
            <a:ext cx="1114216" cy="512751"/>
          </a:xfrm>
          <a:prstGeom prst="roundRect">
            <a:avLst/>
          </a:prstGeom>
          <a:solidFill>
            <a:srgbClr val="DAC2EC"/>
          </a:solidFill>
          <a:ln>
            <a:solidFill>
              <a:srgbClr val="ECDF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ЗЕМЛЯ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8016436">
            <a:off x="5762216" y="5792339"/>
            <a:ext cx="1194674" cy="465442"/>
          </a:xfrm>
          <a:prstGeom prst="roundRect">
            <a:avLst/>
          </a:prstGeom>
          <a:solidFill>
            <a:srgbClr val="DAC2EC"/>
          </a:solidFill>
          <a:ln>
            <a:solidFill>
              <a:srgbClr val="ECDF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МИР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4524385" y="1988840"/>
            <a:ext cx="0" cy="915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endCxn id="22" idx="2"/>
          </p:cNvCxnSpPr>
          <p:nvPr/>
        </p:nvCxnSpPr>
        <p:spPr>
          <a:xfrm flipV="1">
            <a:off x="5364088" y="2521416"/>
            <a:ext cx="489364" cy="581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3" name="Прямая со стрелкой 2062"/>
          <p:cNvCxnSpPr/>
          <p:nvPr/>
        </p:nvCxnSpPr>
        <p:spPr>
          <a:xfrm flipV="1">
            <a:off x="6035555" y="3585290"/>
            <a:ext cx="545958" cy="203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>
            <a:endCxn id="21" idx="2"/>
          </p:cNvCxnSpPr>
          <p:nvPr/>
        </p:nvCxnSpPr>
        <p:spPr>
          <a:xfrm flipH="1" flipV="1">
            <a:off x="3249240" y="2439594"/>
            <a:ext cx="386656" cy="663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 flipH="1" flipV="1">
            <a:off x="2515744" y="3501009"/>
            <a:ext cx="404580" cy="186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9" name="Прямая со стрелкой 2068"/>
          <p:cNvCxnSpPr>
            <a:endCxn id="24" idx="2"/>
          </p:cNvCxnSpPr>
          <p:nvPr/>
        </p:nvCxnSpPr>
        <p:spPr>
          <a:xfrm>
            <a:off x="6359553" y="4820554"/>
            <a:ext cx="296549" cy="50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71" name="Прямая со стрелкой 2070"/>
          <p:cNvCxnSpPr>
            <a:endCxn id="18" idx="3"/>
          </p:cNvCxnSpPr>
          <p:nvPr/>
        </p:nvCxnSpPr>
        <p:spPr>
          <a:xfrm flipH="1">
            <a:off x="2350752" y="4725144"/>
            <a:ext cx="268662" cy="16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73" name="Прямая со стрелкой 2072"/>
          <p:cNvCxnSpPr>
            <a:endCxn id="25" idx="2"/>
          </p:cNvCxnSpPr>
          <p:nvPr/>
        </p:nvCxnSpPr>
        <p:spPr>
          <a:xfrm>
            <a:off x="6035555" y="5733256"/>
            <a:ext cx="155488" cy="131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75" name="Прямая со стрелкой 2074"/>
          <p:cNvCxnSpPr>
            <a:endCxn id="17" idx="2"/>
          </p:cNvCxnSpPr>
          <p:nvPr/>
        </p:nvCxnSpPr>
        <p:spPr>
          <a:xfrm flipH="1">
            <a:off x="2852825" y="5864550"/>
            <a:ext cx="134999" cy="76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95230" y="0"/>
            <a:ext cx="92392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2" y="188640"/>
            <a:ext cx="8712967" cy="2304256"/>
          </a:xfrm>
          <a:solidFill>
            <a:srgbClr val="DAC2EC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Инновационный проект:</a:t>
            </a:r>
            <a:b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Укрепление 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здоровья детей дошкольного возраста в контексте ценностного подхода и в соответствии с требованиями ФГОС дошкольного образования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5176708"/>
              </p:ext>
            </p:extLst>
          </p:nvPr>
        </p:nvGraphicFramePr>
        <p:xfrm>
          <a:off x="467544" y="2636912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07" y="2967217"/>
            <a:ext cx="5609524" cy="2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-180528" y="0"/>
            <a:ext cx="92392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87869" y="188640"/>
            <a:ext cx="8064896" cy="432048"/>
          </a:xfrm>
          <a:prstGeom prst="round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инновационного проекта позволит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4936460"/>
              </p:ext>
            </p:extLst>
          </p:nvPr>
        </p:nvGraphicFramePr>
        <p:xfrm>
          <a:off x="539552" y="692696"/>
          <a:ext cx="78005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21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82149"/>
            <a:ext cx="9474200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Скругленный прямоугольник 4"/>
          <p:cNvSpPr>
            <a:spLocks noChangeArrowheads="1"/>
          </p:cNvSpPr>
          <p:nvPr/>
        </p:nvSpPr>
        <p:spPr bwMode="auto">
          <a:xfrm>
            <a:off x="1991572" y="620688"/>
            <a:ext cx="6157806" cy="5013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в ДОУ системы работы по укреплению здоровья детей дошкольного возраста на основе ценностного подхода и в соответствии с требованиями ФГОС дошкольного образования.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9"/>
          <p:cNvSpPr>
            <a:spLocks noChangeArrowheads="1"/>
          </p:cNvSpPr>
          <p:nvPr/>
        </p:nvSpPr>
        <p:spPr bwMode="auto">
          <a:xfrm>
            <a:off x="1442883" y="1253066"/>
            <a:ext cx="7272808" cy="12099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системное взаимодействие разных регуляторов здоровья детей: семья, ДОУ, внешняя среда;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принципов педагогики здоровьясбережения в образовательном процессе ДОУ;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комплексной программы  укрепления здоровья в условиях ДОУ;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в образовательном процессе новых средств, методов и технологий здоровьесбережения детей, способствующих формированию  у них ценностей здорового образа жизни.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Волна 7"/>
          <p:cNvSpPr>
            <a:spLocks noChangeArrowheads="1"/>
          </p:cNvSpPr>
          <p:nvPr/>
        </p:nvSpPr>
        <p:spPr bwMode="auto">
          <a:xfrm>
            <a:off x="4076303" y="960795"/>
            <a:ext cx="1773238" cy="398463"/>
          </a:xfrm>
          <a:prstGeom prst="wave">
            <a:avLst>
              <a:gd name="adj1" fmla="val 12500"/>
              <a:gd name="adj2" fmla="val 676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Выноска со стрелкой вправо 12"/>
          <p:cNvSpPr>
            <a:spLocks noChangeArrowheads="1"/>
          </p:cNvSpPr>
          <p:nvPr/>
        </p:nvSpPr>
        <p:spPr bwMode="auto">
          <a:xfrm>
            <a:off x="680882" y="811046"/>
            <a:ext cx="712788" cy="1698780"/>
          </a:xfrm>
          <a:prstGeom prst="rightArrowCallout">
            <a:avLst>
              <a:gd name="adj1" fmla="val 18105"/>
              <a:gd name="adj2" fmla="val 18105"/>
              <a:gd name="adj3" fmla="val 25000"/>
              <a:gd name="adj4" fmla="val 6497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Целевой блок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13"/>
          <p:cNvSpPr>
            <a:spLocks noChangeArrowheads="1"/>
          </p:cNvSpPr>
          <p:nvPr/>
        </p:nvSpPr>
        <p:spPr bwMode="auto">
          <a:xfrm>
            <a:off x="1412751" y="2818350"/>
            <a:ext cx="7509893" cy="16268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ru-RU" sz="1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Диагностический этап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оценки здоровья ребенка и использования ее результатов в образовательном процессе с целью обеспечения условий для укрепления здоровья воспитанников)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этап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предметно-пространственной развивающей образовательной среды;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здоровьесберегающей образовательной среды дошкольников; повышение педагогической компетентности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разработки и внедрения в практику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работы по физическому развитию детей новых здоровьесберегающих технологий и методик.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реализации  комплексной программы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укрепления здоровья программы.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Выноска со стрелкой вправо 14"/>
          <p:cNvSpPr>
            <a:spLocks noChangeArrowheads="1"/>
          </p:cNvSpPr>
          <p:nvPr/>
        </p:nvSpPr>
        <p:spPr bwMode="auto">
          <a:xfrm>
            <a:off x="658658" y="2818350"/>
            <a:ext cx="784225" cy="1985757"/>
          </a:xfrm>
          <a:prstGeom prst="rightArrowCallout">
            <a:avLst>
              <a:gd name="adj1" fmla="val 19858"/>
              <a:gd name="adj2" fmla="val 26517"/>
              <a:gd name="adj3" fmla="val 25000"/>
              <a:gd name="adj4" fmla="val 6497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Организационно-содержательный блок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08" name="AutoShape 110"/>
          <p:cNvSpPr>
            <a:spLocks noChangeArrowheads="1"/>
          </p:cNvSpPr>
          <p:nvPr/>
        </p:nvSpPr>
        <p:spPr bwMode="auto">
          <a:xfrm>
            <a:off x="1511905" y="5445224"/>
            <a:ext cx="7611612" cy="13297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комплексной программы укрепления здоровья детей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компетентности педагогических кадров и всего персонала в вопросах педагогики здоровья и технологиях укрепления здоровья детей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соматических показателей здоровья детей,  проявление потребности в двигательной активности, в ЗОЖ;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компетентности родителей в вопросах здоровья и способах его укрепления, ценностное отношение к здоровому образу жизни, благоприятный семейный микроклимат;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и обновление здоровьесберегающего пространства в ДОУ.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09" name="Выгнутая влево стрелка 5"/>
          <p:cNvSpPr>
            <a:spLocks noChangeArrowheads="1"/>
          </p:cNvSpPr>
          <p:nvPr/>
        </p:nvSpPr>
        <p:spPr bwMode="auto">
          <a:xfrm rot="2204319">
            <a:off x="1458748" y="503594"/>
            <a:ext cx="303212" cy="914400"/>
          </a:xfrm>
          <a:prstGeom prst="curvedRightArrow">
            <a:avLst>
              <a:gd name="adj1" fmla="val 24935"/>
              <a:gd name="adj2" fmla="val 49871"/>
              <a:gd name="adj3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10" name="AutoShape 108"/>
          <p:cNvSpPr>
            <a:spLocks noChangeArrowheads="1"/>
          </p:cNvSpPr>
          <p:nvPr/>
        </p:nvSpPr>
        <p:spPr bwMode="auto">
          <a:xfrm flipV="1">
            <a:off x="631669" y="5001527"/>
            <a:ext cx="811213" cy="1609725"/>
          </a:xfrm>
          <a:prstGeom prst="rightArrowCallout">
            <a:avLst>
              <a:gd name="adj1" fmla="val 16205"/>
              <a:gd name="adj2" fmla="val 25006"/>
              <a:gd name="adj3" fmla="val 17907"/>
              <a:gd name="adj4" fmla="val 6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ьтативный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1" name="Скругленный прямоугольник 3"/>
          <p:cNvSpPr>
            <a:spLocks noChangeArrowheads="1"/>
          </p:cNvSpPr>
          <p:nvPr/>
        </p:nvSpPr>
        <p:spPr bwMode="auto">
          <a:xfrm>
            <a:off x="3828903" y="2295513"/>
            <a:ext cx="26924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Регуляторы здоровья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2" name="AutoShape 106"/>
          <p:cNvSpPr>
            <a:spLocks noChangeShapeType="1"/>
          </p:cNvSpPr>
          <p:nvPr/>
        </p:nvSpPr>
        <p:spPr bwMode="auto">
          <a:xfrm flipH="1">
            <a:off x="3460342" y="2402670"/>
            <a:ext cx="373063" cy="12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13" name="AutoShape 105"/>
          <p:cNvSpPr>
            <a:spLocks noChangeShapeType="1"/>
          </p:cNvSpPr>
          <p:nvPr/>
        </p:nvSpPr>
        <p:spPr bwMode="auto">
          <a:xfrm>
            <a:off x="5367344" y="2584318"/>
            <a:ext cx="45719" cy="1526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14" name="AutoShape 104"/>
          <p:cNvSpPr>
            <a:spLocks noChangeShapeType="1"/>
          </p:cNvSpPr>
          <p:nvPr/>
        </p:nvSpPr>
        <p:spPr bwMode="auto">
          <a:xfrm>
            <a:off x="6547369" y="2417276"/>
            <a:ext cx="27646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15" name="Oval 103"/>
          <p:cNvSpPr>
            <a:spLocks noChangeArrowheads="1"/>
          </p:cNvSpPr>
          <p:nvPr/>
        </p:nvSpPr>
        <p:spPr bwMode="auto">
          <a:xfrm>
            <a:off x="4482794" y="2547026"/>
            <a:ext cx="1952495" cy="32254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6" name="Oval 102"/>
          <p:cNvSpPr>
            <a:spLocks noChangeArrowheads="1"/>
          </p:cNvSpPr>
          <p:nvPr/>
        </p:nvSpPr>
        <p:spPr bwMode="auto">
          <a:xfrm>
            <a:off x="6857003" y="2324126"/>
            <a:ext cx="1922770" cy="3841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Внешняя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7" name="Oval 101"/>
          <p:cNvSpPr>
            <a:spLocks noChangeArrowheads="1"/>
          </p:cNvSpPr>
          <p:nvPr/>
        </p:nvSpPr>
        <p:spPr bwMode="auto">
          <a:xfrm>
            <a:off x="1764541" y="2343139"/>
            <a:ext cx="1635125" cy="3603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8" name="Выгнутая влево стрелка 6"/>
          <p:cNvSpPr>
            <a:spLocks noChangeArrowheads="1"/>
          </p:cNvSpPr>
          <p:nvPr/>
        </p:nvSpPr>
        <p:spPr bwMode="auto">
          <a:xfrm rot="19413374" flipH="1">
            <a:off x="8337701" y="589056"/>
            <a:ext cx="282575" cy="727075"/>
          </a:xfrm>
          <a:prstGeom prst="curvedRightArrow">
            <a:avLst>
              <a:gd name="adj1" fmla="val 25051"/>
              <a:gd name="adj2" fmla="val 50091"/>
              <a:gd name="adj3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19" name="Text Box 99"/>
          <p:cNvSpPr txBox="1">
            <a:spLocks noChangeArrowheads="1"/>
          </p:cNvSpPr>
          <p:nvPr/>
        </p:nvSpPr>
        <p:spPr bwMode="auto">
          <a:xfrm>
            <a:off x="3227958" y="4354440"/>
            <a:ext cx="4502150" cy="270236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деятельности: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0" name="AutoShape 98"/>
          <p:cNvSpPr>
            <a:spLocks noChangeArrowheads="1"/>
          </p:cNvSpPr>
          <p:nvPr/>
        </p:nvSpPr>
        <p:spPr bwMode="auto">
          <a:xfrm>
            <a:off x="1292225" y="4445246"/>
            <a:ext cx="398463" cy="1169635"/>
          </a:xfrm>
          <a:prstGeom prst="curvedRightArrow">
            <a:avLst>
              <a:gd name="adj1" fmla="val 14713"/>
              <a:gd name="adj2" fmla="val 79393"/>
              <a:gd name="adj3" fmla="val 59662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21" name="Oval 97"/>
          <p:cNvSpPr>
            <a:spLocks noChangeArrowheads="1"/>
          </p:cNvSpPr>
          <p:nvPr/>
        </p:nvSpPr>
        <p:spPr bwMode="auto">
          <a:xfrm>
            <a:off x="1491457" y="4489558"/>
            <a:ext cx="1868556" cy="72026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педагогическим коллективом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2" name="Oval 96"/>
          <p:cNvSpPr>
            <a:spLocks noChangeArrowheads="1"/>
          </p:cNvSpPr>
          <p:nvPr/>
        </p:nvSpPr>
        <p:spPr bwMode="auto">
          <a:xfrm>
            <a:off x="3015370" y="4644004"/>
            <a:ext cx="2583031" cy="8842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развивающей предметно-пространственной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3" name="Oval 95"/>
          <p:cNvSpPr>
            <a:spLocks noChangeArrowheads="1"/>
          </p:cNvSpPr>
          <p:nvPr/>
        </p:nvSpPr>
        <p:spPr bwMode="auto">
          <a:xfrm>
            <a:off x="7194726" y="4489558"/>
            <a:ext cx="1908343" cy="10239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взаимодействия с  семьями воспитанников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4" name="Oval 94"/>
          <p:cNvSpPr>
            <a:spLocks noChangeArrowheads="1"/>
          </p:cNvSpPr>
          <p:nvPr/>
        </p:nvSpPr>
        <p:spPr bwMode="auto">
          <a:xfrm>
            <a:off x="5350548" y="4644004"/>
            <a:ext cx="2090174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дошкольников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ценностей здорового образа     жизни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5" name="AutoShape 93"/>
          <p:cNvSpPr>
            <a:spLocks/>
          </p:cNvSpPr>
          <p:nvPr/>
        </p:nvSpPr>
        <p:spPr bwMode="auto">
          <a:xfrm>
            <a:off x="258159" y="960794"/>
            <a:ext cx="281393" cy="5420533"/>
          </a:xfrm>
          <a:prstGeom prst="leftBrace">
            <a:avLst>
              <a:gd name="adj1" fmla="val 202979"/>
              <a:gd name="adj2" fmla="val 49532"/>
            </a:avLst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26" name="AutoShape 92"/>
          <p:cNvSpPr>
            <a:spLocks noChangeArrowheads="1"/>
          </p:cNvSpPr>
          <p:nvPr/>
        </p:nvSpPr>
        <p:spPr bwMode="auto">
          <a:xfrm>
            <a:off x="2195736" y="120593"/>
            <a:ext cx="5534372" cy="428087"/>
          </a:xfrm>
          <a:prstGeom prst="flowChartDocumen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ХОЛИСТИЧЕСКАЯ МОДЕЛЬ УКРЕПЛЕНИЯ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 ДЕТЕЙ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8" name="Rectangle 1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95230" y="0"/>
            <a:ext cx="920373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99587813"/>
              </p:ext>
            </p:extLst>
          </p:nvPr>
        </p:nvGraphicFramePr>
        <p:xfrm>
          <a:off x="395536" y="769620"/>
          <a:ext cx="8280920" cy="489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97373"/>
              </p:ext>
            </p:extLst>
          </p:nvPr>
        </p:nvGraphicFramePr>
        <p:xfrm>
          <a:off x="107504" y="44624"/>
          <a:ext cx="9073008" cy="15932656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1800200"/>
                <a:gridCol w="1932076"/>
                <a:gridCol w="3036476"/>
                <a:gridCol w="2016224"/>
              </a:tblGrid>
              <a:tr h="357376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СИСТЕМНЫЙ ПОДХОД В ДОУ К УКРЕПЛЕНИЮ ЗДОРОВЬЯ РЕБЕНКА В КОНТЕКСТЕ ЦЕННОСТНОГО ПОДХОДА</a:t>
                      </a:r>
                      <a:endParaRPr lang="ru-RU" sz="1200" b="1" kern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Общечеловеческие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Мировоззрение воспитанника этнопедагогики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 воспитания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Черты характера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становления как «идеал»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Черты характера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замещения как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«антиидеал »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68360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основа человеческого бытия, наиболее полно характеризующая сущность человека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- труженик и своим созидательный трудом обеспечиваю благополучие своей семьи и своей Родины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Трудолюбие, прилежность, дисциплинированность, ответственность, надежность, организованность, целеустремленность, настойчивость, инициативность, исполнительность, работоспособность, профессиональная гордость, уважение к мастерству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Леность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безответственность; необязательность, беспечность, пассивность, нерешительность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68360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КРАСОТА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фактор благополучия в мире, результат природосообразности и разумной духовной деятельности человека, средство его творческого развития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ценитель и создатель красоты, которую понимаю, как высшую духовную ценность и фактор благополучия в мире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Эстетическое восприятие природы и человека, эстетика поведения, способность понимать гармонию и красоту, восприимчивость к прекрасному в жизни, отвержение безобразного, восхищение красотой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Принятие и восхищение дисгармонией мира, безразличие, равнодушие к безобразному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76905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абсолютная ценность, «мера всех вещей», цель, средство и результат воспитания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достойный человек, занимающийся 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своим здоровьем, 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духовным 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развитием.</a:t>
                      </a:r>
                      <a:r>
                        <a:rPr lang="ru-RU" sz="1400" b="1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Мой образ жизни – здоровый</a:t>
                      </a:r>
                      <a:endParaRPr lang="ru-RU" sz="14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Оптимизм, организованность, самодисциплина, настойчивость, самоуверенность, самообразование, самосовершенствование, самокритичность, забота о психическом и физическом здоровье, опрятность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Пессимизм, беспечность, слабохарактерность, растерянность, тупоумие, безразличие, необъективность, неряшливость, равнодушие по отношению к своему здоровью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68360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результат разнообразного, и прежде всего, творческого труда. Знания ученика - критерий труда учителя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образованный человек, стремящийся к разнообразному, созидательному и прежде всего творческому умственному и физическому труду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Сообразительность, любознательность, старательность, настойчивость, инициативность, саморазвитие, оригинальность мышления, увлеченность, общая осведомленность,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познавательный интерес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Тугодумие, нерешительность, пассивность, банальность мышления, глупость, рассеянность, легкомыслие, безразличие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9815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великое богатство, накопленное человечеством как в материальной, так в особенности в духовной жизни людей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культурный человек и значит хорошо знающий  историю своего Отечества, культуру народа 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Деликатность, чуткость, вежливость, воспитанность, щедрость, тактичность, опрятность, отзывчивость, образованность, интеллигентность, доброжелательность, гостеприимство, искренность, терпеливость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Грубость, скупость, жадность, бестактность, неряшливость, равнодушие, лицемерие злобность, лживость, несдержанность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76905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ОТЕЧЕСТВО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единственная, уникальная для каждого человека Родина, данная ему судьбой, завещанная его предками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россиянин, патриот своей Родины, ее защитник и постараюсь своим добрым трудим принести пользу 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Отечеству</a:t>
                      </a:r>
                      <a:endParaRPr lang="ru-RU" sz="14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Патриотизм, чувство долга, активность, порядочность, благородство, смелость, отвага, скромность, свободолюбие, практичность, деловитость, ответственность, демократичность, гордость, достоинство, мужество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Подлость, предательство, трусость, хвастливость, зазнайство, тщеславие, раболепство, робость, женственность (у мальчиков), тиранство, беспечность, услужливость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68360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начальная структурная единица общества, естественная среда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семьянин, продолжатель прогрессивных традиций своих предков, хранитель этнокультурных ценностей своего семейного рода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Женственность (у дев.), нежность, честность, щедрость, хозяйственность, искренность, коллективизм, гостеприимство, доброжелательность, заботливость, трудолюбие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Скупость, жадность, лицемерие, хитрость, эгоизм, суровость (у дев.), агрессивность, грубость, неряшливость, эгоизм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51270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общий дом человечества, вступающего в новую цивилизацию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XXI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века Земля людей и живой природы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землянин, хранитель и защитник земли людей и живой природы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Заботливость, внимательность, обеспокоенность, бережливость, порядочность, благородство, нравственность, духовность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Равнодушие,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беспечность,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недальновидность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9815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956" marR="89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покой и согласие между людьми, народами, государствами, главное условие существования Земли и человечества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– миролюбивый человек, стремящийся к покою и согласию между людьми, народами и государствами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Миролюбивость, компромиссность, доброжелательность, терпеливость, доброта, искренность, сострадание, сопереживание, отзывчивость, деликатность, тактичность, воспитанность, честность, справедливость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Придирчивость, мелочность, злобность, лживость, черствость, невнимательность, бестактность, аморальность</a:t>
                      </a:r>
                    </a:p>
                  </a:txBody>
                  <a:tcPr marL="8956" marR="8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-115888"/>
            <a:ext cx="9474200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6512"/>
            <a:ext cx="9474200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\Рабочий стол\старший воспитатель\фоны 1\410_example.jpg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-209872" y="0"/>
            <a:ext cx="9239230" cy="702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96" y="3789040"/>
            <a:ext cx="4707562" cy="31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фото 2014 1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9" y="3789040"/>
            <a:ext cx="3761942" cy="312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фото 2014 1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8677"/>
            <a:ext cx="4074046" cy="285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10207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9" y="118677"/>
            <a:ext cx="3761942" cy="285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 2014 122"/>
          <p:cNvPicPr/>
          <p:nvPr/>
        </p:nvPicPr>
        <p:blipFill>
          <a:blip r:embed="rId8" cstate="print"/>
          <a:srcRect r="8633"/>
          <a:stretch>
            <a:fillRect/>
          </a:stretch>
        </p:blipFill>
        <p:spPr bwMode="auto">
          <a:xfrm>
            <a:off x="3378997" y="1231112"/>
            <a:ext cx="2302197" cy="34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7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1145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Инновационный проект: Укрепление здоровья детей дошкольного возраста в контексте ценностного подхода и в соответствии с требованиями ФГОС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 предметно-развивающей среды в подготовительной к школе группе в соответствии с ФГТ</dc:title>
  <dc:creator>Admin</dc:creator>
  <cp:lastModifiedBy>1</cp:lastModifiedBy>
  <cp:revision>143</cp:revision>
  <dcterms:created xsi:type="dcterms:W3CDTF">2013-02-15T13:58:38Z</dcterms:created>
  <dcterms:modified xsi:type="dcterms:W3CDTF">2015-02-19T10:24:49Z</dcterms:modified>
</cp:coreProperties>
</file>