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301" r:id="rId4"/>
    <p:sldId id="304" r:id="rId5"/>
    <p:sldId id="302" r:id="rId6"/>
    <p:sldId id="307" r:id="rId7"/>
    <p:sldId id="309" r:id="rId8"/>
    <p:sldId id="310" r:id="rId9"/>
    <p:sldId id="312" r:id="rId10"/>
    <p:sldId id="314" r:id="rId11"/>
    <p:sldId id="317" r:id="rId12"/>
    <p:sldId id="322" r:id="rId13"/>
    <p:sldId id="323" r:id="rId14"/>
    <p:sldId id="297" r:id="rId15"/>
    <p:sldId id="308" r:id="rId16"/>
    <p:sldId id="324" r:id="rId17"/>
    <p:sldId id="29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C30"/>
    <a:srgbClr val="4472C3"/>
    <a:srgbClr val="FFBF00"/>
    <a:srgbClr val="5B9BD5"/>
    <a:srgbClr val="E3453D"/>
    <a:srgbClr val="EA7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Выявление особенностей взаимодействия родителей и детей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Позитивное родительское отношение</c:v>
                </c:pt>
                <c:pt idx="1">
                  <c:v>Негативное родительское отношение</c:v>
                </c:pt>
                <c:pt idx="2">
                  <c:v>Амбивалентное родительское отношение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71.099999999999994</c:v>
                </c:pt>
                <c:pt idx="1">
                  <c:v>17.100000000000001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D5337-A6CC-420E-A746-1CB134A92037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9ADC43-1EDE-49CE-826D-1506404B9C17}">
      <dgm:prSet phldrT="[Текст]" custT="1"/>
      <dgm:spPr>
        <a:xfrm>
          <a:off x="3180233" y="2901776"/>
          <a:ext cx="2352501" cy="2352501"/>
        </a:xfrm>
        <a:solidFill>
          <a:srgbClr val="FC0C0C">
            <a:alpha val="47059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ДОСТУПНОСТЬ КАЧЕСТВО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ОТКРЫТОСТЬ</a:t>
          </a:r>
        </a:p>
      </dgm:t>
    </dgm:pt>
    <dgm:pt modelId="{FA4B8D62-C965-43AA-9012-625A08B84A55}" type="parTrans" cxnId="{C94C6DEE-9DAF-4886-894D-330FD8AC5903}">
      <dgm:prSet/>
      <dgm:spPr/>
      <dgm:t>
        <a:bodyPr/>
        <a:lstStyle/>
        <a:p>
          <a:endParaRPr lang="ru-RU"/>
        </a:p>
      </dgm:t>
    </dgm:pt>
    <dgm:pt modelId="{398F28AE-2CF4-4295-9748-5168F2C7A950}" type="sibTrans" cxnId="{C94C6DEE-9DAF-4886-894D-330FD8AC5903}">
      <dgm:prSet/>
      <dgm:spPr/>
      <dgm:t>
        <a:bodyPr/>
        <a:lstStyle/>
        <a:p>
          <a:endParaRPr lang="ru-RU"/>
        </a:p>
      </dgm:t>
    </dgm:pt>
    <dgm:pt modelId="{9E23CFE5-6379-469A-B4D8-ED83FAD68897}">
      <dgm:prSet phldrT="[Текст]" custT="1"/>
      <dgm:spPr>
        <a:xfrm>
          <a:off x="1463" y="2316569"/>
          <a:ext cx="2234876" cy="1787901"/>
        </a:xfrm>
        <a:solidFill>
          <a:srgbClr val="2A75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0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Государственная программа РФ «Развитие образования» на 2013-2020гг.</a:t>
          </a:r>
          <a:endParaRPr lang="ru-RU" sz="20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027E6BB7-4CF0-41D5-B5EC-DE48B0909B3D}" type="parTrans" cxnId="{31760F88-F208-4D46-A35B-9CA518611299}">
      <dgm:prSet/>
      <dgm:spPr>
        <a:xfrm rot="11700000">
          <a:off x="1083875" y="3141339"/>
          <a:ext cx="2055886" cy="670462"/>
        </a:xfrm>
        <a:solidFill>
          <a:srgbClr val="2E7C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CD9CC6A7-51D5-45F8-BC04-11BD42416143}" type="sibTrans" cxnId="{31760F88-F208-4D46-A35B-9CA518611299}">
      <dgm:prSet/>
      <dgm:spPr/>
      <dgm:t>
        <a:bodyPr/>
        <a:lstStyle/>
        <a:p>
          <a:endParaRPr lang="ru-RU"/>
        </a:p>
      </dgm:t>
    </dgm:pt>
    <dgm:pt modelId="{55608034-02A6-453C-8DA1-3F998995070D}">
      <dgm:prSet phldrT="[Текст]" custT="1"/>
      <dgm:spPr>
        <a:xfrm>
          <a:off x="1822517" y="146321"/>
          <a:ext cx="2234876" cy="1787901"/>
        </a:xfrm>
        <a:solidFill>
          <a:srgbClr val="2E7C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Федеральный государственный образовательный стандарт дошкольного образования</a:t>
          </a:r>
          <a:endParaRPr lang="ru-RU" sz="18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7D39E37C-14CD-402D-9B5C-43094553AFBA}" type="parTrans" cxnId="{D3E8E3DA-89EB-4A0E-B16A-4A193085A11D}">
      <dgm:prSet/>
      <dgm:spPr>
        <a:xfrm rot="14700000">
          <a:off x="2346439" y="1636673"/>
          <a:ext cx="2055886" cy="670462"/>
        </a:xfrm>
        <a:solidFill>
          <a:srgbClr val="3080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55A6C07-CC2F-4D0A-B03B-90E41AC9AE31}" type="sibTrans" cxnId="{D3E8E3DA-89EB-4A0E-B16A-4A193085A11D}">
      <dgm:prSet/>
      <dgm:spPr/>
      <dgm:t>
        <a:bodyPr/>
        <a:lstStyle/>
        <a:p>
          <a:endParaRPr lang="ru-RU"/>
        </a:p>
      </dgm:t>
    </dgm:pt>
    <dgm:pt modelId="{36CC8058-6787-4222-A150-76C35CD028C5}">
      <dgm:prSet phldrT="[Текст]"/>
      <dgm:spPr>
        <a:xfrm>
          <a:off x="6476628" y="2316569"/>
          <a:ext cx="2234876" cy="1787901"/>
        </a:xfrm>
        <a:solidFill>
          <a:srgbClr val="3282C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Закон Краснодарского края от 16.07.2013г. №2770-КЗ «Об образовании в Краснодарском крае»</a:t>
          </a:r>
          <a:endParaRPr lang="ru-RU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BD7837C8-06EF-4338-8D89-BDE335E82E06}" type="parTrans" cxnId="{5F2538E2-91A4-4CD7-94A0-E8A2FABF6812}">
      <dgm:prSet/>
      <dgm:spPr>
        <a:xfrm rot="20700000">
          <a:off x="5573206" y="3141339"/>
          <a:ext cx="2055886" cy="670462"/>
        </a:xfrm>
        <a:solidFill>
          <a:srgbClr val="3080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597A071-D6CF-4D54-B466-43B3ED4E447C}" type="sibTrans" cxnId="{5F2538E2-91A4-4CD7-94A0-E8A2FABF6812}">
      <dgm:prSet/>
      <dgm:spPr/>
      <dgm:t>
        <a:bodyPr/>
        <a:lstStyle/>
        <a:p>
          <a:endParaRPr lang="ru-RU"/>
        </a:p>
      </dgm:t>
    </dgm:pt>
    <dgm:pt modelId="{9E64E9E7-1544-4957-AEDD-A7781BA9C914}">
      <dgm:prSet custT="1"/>
      <dgm:spPr>
        <a:xfrm>
          <a:off x="4655574" y="146321"/>
          <a:ext cx="2234876" cy="1787901"/>
        </a:xfrm>
        <a:solidFill>
          <a:srgbClr val="2E7C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+mn-lt"/>
              <a:ea typeface="+mn-ea"/>
              <a:cs typeface="+mn-cs"/>
            </a:rPr>
            <a:t>Концепция федеральной целевой программы развития образования РФ на 2016-2020гг.</a:t>
          </a:r>
          <a:endParaRPr lang="ru-RU" sz="18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A261987E-7797-44CD-AF16-B257E317AB94}" type="parTrans" cxnId="{293319AD-23E7-4257-98A0-7A6CFA6D0CA8}">
      <dgm:prSet/>
      <dgm:spPr>
        <a:xfrm rot="17700000">
          <a:off x="4310641" y="1636673"/>
          <a:ext cx="2055886" cy="670462"/>
        </a:xfrm>
        <a:solidFill>
          <a:srgbClr val="3080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A4A653C-1CF5-456A-A156-04DF3E0A9E25}" type="sibTrans" cxnId="{293319AD-23E7-4257-98A0-7A6CFA6D0CA8}">
      <dgm:prSet/>
      <dgm:spPr/>
      <dgm:t>
        <a:bodyPr/>
        <a:lstStyle/>
        <a:p>
          <a:endParaRPr lang="ru-RU"/>
        </a:p>
      </dgm:t>
    </dgm:pt>
    <dgm:pt modelId="{13979CEE-B317-4099-98E8-14F27A541FCE}" type="pres">
      <dgm:prSet presAssocID="{95CD5337-A6CC-420E-A746-1CB134A920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20E70-A63B-44FF-8874-324CF5EF7CA2}" type="pres">
      <dgm:prSet presAssocID="{BE9ADC43-1EDE-49CE-826D-1506404B9C17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5D5B7DE-36EF-4ED7-946F-58AA8BEE9480}" type="pres">
      <dgm:prSet presAssocID="{027E6BB7-4CF0-41D5-B5EC-DE48B0909B3D}" presName="parTrans" presStyleLbl="bgSibTrans2D1" presStyleIdx="0" presStyleCnt="4" custLinFactNeighborX="6523" custLinFactNeighborY="707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7AC5355-4CE2-4852-ACD8-EEDA9265ECB4}" type="pres">
      <dgm:prSet presAssocID="{9E23CFE5-6379-469A-B4D8-ED83FAD68897}" presName="node" presStyleLbl="node1" presStyleIdx="0" presStyleCnt="4" custScaleX="107126" custScaleY="110691" custRadScaleRad="96628" custRadScaleInc="359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85593BE-8446-4B91-A5A1-8E3E9564B503}" type="pres">
      <dgm:prSet presAssocID="{7D39E37C-14CD-402D-9B5C-43094553AFBA}" presName="parTrans" presStyleLbl="bgSibTrans2D1" presStyleIdx="1" presStyleCnt="4" custLinFactNeighborX="8232" custLinFactNeighborY="1466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4D2B36D7-6C37-45B2-B304-EAD16F190B65}" type="pres">
      <dgm:prSet presAssocID="{55608034-02A6-453C-8DA1-3F998995070D}" presName="node" presStyleLbl="node1" presStyleIdx="1" presStyleCnt="4" custRadScaleRad="108105" custRadScaleInc="-282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11D993D-E503-4693-ABB7-DFF471FF654E}" type="pres">
      <dgm:prSet presAssocID="{A261987E-7797-44CD-AF16-B257E317AB94}" presName="parTrans" presStyleLbl="bgSibTrans2D1" presStyleIdx="2" presStyleCnt="4" custLinFactNeighborX="-4566" custLinFactNeighborY="18670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B98E73D-63DD-49AD-A457-AFB3B07C61E1}" type="pres">
      <dgm:prSet presAssocID="{9E64E9E7-1544-4957-AEDD-A7781BA9C914}" presName="node" presStyleLbl="node1" presStyleIdx="2" presStyleCnt="4" custRadScaleRad="106317" custRadScaleInc="-167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C3A8BED-FAD7-4832-A65A-0896FE8F35BF}" type="pres">
      <dgm:prSet presAssocID="{BD7837C8-06EF-4338-8D89-BDE335E82E06}" presName="parTrans" presStyleLbl="bgSibTrans2D1" presStyleIdx="3" presStyleCnt="4" custLinFactNeighborX="-4237" custLinFactNeighborY="757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CE13E4E-404B-43D5-B2B5-D912BCABD680}" type="pres">
      <dgm:prSet presAssocID="{36CC8058-6787-4222-A150-76C35CD028C5}" presName="node" presStyleLbl="node1" presStyleIdx="3" presStyleCnt="4" custScaleX="107492" custScaleY="113837" custRadScaleRad="95673" custRadScaleInc="-102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293319AD-23E7-4257-98A0-7A6CFA6D0CA8}" srcId="{BE9ADC43-1EDE-49CE-826D-1506404B9C17}" destId="{9E64E9E7-1544-4957-AEDD-A7781BA9C914}" srcOrd="2" destOrd="0" parTransId="{A261987E-7797-44CD-AF16-B257E317AB94}" sibTransId="{9A4A653C-1CF5-456A-A156-04DF3E0A9E25}"/>
    <dgm:cxn modelId="{CF86B720-E9D0-4DB2-AF61-F577BB35FDEF}" type="presOf" srcId="{A261987E-7797-44CD-AF16-B257E317AB94}" destId="{F11D993D-E503-4693-ABB7-DFF471FF654E}" srcOrd="0" destOrd="0" presId="urn:microsoft.com/office/officeart/2005/8/layout/radial4"/>
    <dgm:cxn modelId="{CA9A9F79-2599-4E45-8E5C-04425A96918A}" type="presOf" srcId="{BE9ADC43-1EDE-49CE-826D-1506404B9C17}" destId="{18D20E70-A63B-44FF-8874-324CF5EF7CA2}" srcOrd="0" destOrd="0" presId="urn:microsoft.com/office/officeart/2005/8/layout/radial4"/>
    <dgm:cxn modelId="{658D8CC5-CD62-4F51-91CB-D9CF9E4CA20F}" type="presOf" srcId="{7D39E37C-14CD-402D-9B5C-43094553AFBA}" destId="{B85593BE-8446-4B91-A5A1-8E3E9564B503}" srcOrd="0" destOrd="0" presId="urn:microsoft.com/office/officeart/2005/8/layout/radial4"/>
    <dgm:cxn modelId="{F9965B7C-3547-4CFF-A814-7B0F53F986A7}" type="presOf" srcId="{36CC8058-6787-4222-A150-76C35CD028C5}" destId="{9CE13E4E-404B-43D5-B2B5-D912BCABD680}" srcOrd="0" destOrd="0" presId="urn:microsoft.com/office/officeart/2005/8/layout/radial4"/>
    <dgm:cxn modelId="{584EE3D6-AFB9-49FC-8C8F-AFE8B5C0C5B7}" type="presOf" srcId="{027E6BB7-4CF0-41D5-B5EC-DE48B0909B3D}" destId="{85D5B7DE-36EF-4ED7-946F-58AA8BEE9480}" srcOrd="0" destOrd="0" presId="urn:microsoft.com/office/officeart/2005/8/layout/radial4"/>
    <dgm:cxn modelId="{31760F88-F208-4D46-A35B-9CA518611299}" srcId="{BE9ADC43-1EDE-49CE-826D-1506404B9C17}" destId="{9E23CFE5-6379-469A-B4D8-ED83FAD68897}" srcOrd="0" destOrd="0" parTransId="{027E6BB7-4CF0-41D5-B5EC-DE48B0909B3D}" sibTransId="{CD9CC6A7-51D5-45F8-BC04-11BD42416143}"/>
    <dgm:cxn modelId="{75F1FC3E-E28B-405C-BAAC-D8D2974DB69C}" type="presOf" srcId="{9E64E9E7-1544-4957-AEDD-A7781BA9C914}" destId="{8B98E73D-63DD-49AD-A457-AFB3B07C61E1}" srcOrd="0" destOrd="0" presId="urn:microsoft.com/office/officeart/2005/8/layout/radial4"/>
    <dgm:cxn modelId="{C94C6DEE-9DAF-4886-894D-330FD8AC5903}" srcId="{95CD5337-A6CC-420E-A746-1CB134A92037}" destId="{BE9ADC43-1EDE-49CE-826D-1506404B9C17}" srcOrd="0" destOrd="0" parTransId="{FA4B8D62-C965-43AA-9012-625A08B84A55}" sibTransId="{398F28AE-2CF4-4295-9748-5168F2C7A950}"/>
    <dgm:cxn modelId="{DEAC4DE7-3400-4935-8EB5-D8E56622D135}" type="presOf" srcId="{55608034-02A6-453C-8DA1-3F998995070D}" destId="{4D2B36D7-6C37-45B2-B304-EAD16F190B65}" srcOrd="0" destOrd="0" presId="urn:microsoft.com/office/officeart/2005/8/layout/radial4"/>
    <dgm:cxn modelId="{5F2538E2-91A4-4CD7-94A0-E8A2FABF6812}" srcId="{BE9ADC43-1EDE-49CE-826D-1506404B9C17}" destId="{36CC8058-6787-4222-A150-76C35CD028C5}" srcOrd="3" destOrd="0" parTransId="{BD7837C8-06EF-4338-8D89-BDE335E82E06}" sibTransId="{0597A071-D6CF-4D54-B466-43B3ED4E447C}"/>
    <dgm:cxn modelId="{7D24989C-69DD-41A5-AA1E-644458A43E3E}" type="presOf" srcId="{95CD5337-A6CC-420E-A746-1CB134A92037}" destId="{13979CEE-B317-4099-98E8-14F27A541FCE}" srcOrd="0" destOrd="0" presId="urn:microsoft.com/office/officeart/2005/8/layout/radial4"/>
    <dgm:cxn modelId="{D3E8E3DA-89EB-4A0E-B16A-4A193085A11D}" srcId="{BE9ADC43-1EDE-49CE-826D-1506404B9C17}" destId="{55608034-02A6-453C-8DA1-3F998995070D}" srcOrd="1" destOrd="0" parTransId="{7D39E37C-14CD-402D-9B5C-43094553AFBA}" sibTransId="{055A6C07-CC2F-4D0A-B03B-90E41AC9AE31}"/>
    <dgm:cxn modelId="{DB89A989-81A9-4E1B-80D5-76FE17EEB0A6}" type="presOf" srcId="{9E23CFE5-6379-469A-B4D8-ED83FAD68897}" destId="{37AC5355-4CE2-4852-ACD8-EEDA9265ECB4}" srcOrd="0" destOrd="0" presId="urn:microsoft.com/office/officeart/2005/8/layout/radial4"/>
    <dgm:cxn modelId="{12C31B71-F550-4774-B808-A27A1E04A3AD}" type="presOf" srcId="{BD7837C8-06EF-4338-8D89-BDE335E82E06}" destId="{1C3A8BED-FAD7-4832-A65A-0896FE8F35BF}" srcOrd="0" destOrd="0" presId="urn:microsoft.com/office/officeart/2005/8/layout/radial4"/>
    <dgm:cxn modelId="{72CCFFCF-5103-4D87-8798-E57E8194A2EF}" type="presParOf" srcId="{13979CEE-B317-4099-98E8-14F27A541FCE}" destId="{18D20E70-A63B-44FF-8874-324CF5EF7CA2}" srcOrd="0" destOrd="0" presId="urn:microsoft.com/office/officeart/2005/8/layout/radial4"/>
    <dgm:cxn modelId="{08C7CC2C-45C5-4DCB-A4DE-3A2830AEAFF7}" type="presParOf" srcId="{13979CEE-B317-4099-98E8-14F27A541FCE}" destId="{85D5B7DE-36EF-4ED7-946F-58AA8BEE9480}" srcOrd="1" destOrd="0" presId="urn:microsoft.com/office/officeart/2005/8/layout/radial4"/>
    <dgm:cxn modelId="{8F2D53B7-85D5-4C65-943D-AD4DE627968A}" type="presParOf" srcId="{13979CEE-B317-4099-98E8-14F27A541FCE}" destId="{37AC5355-4CE2-4852-ACD8-EEDA9265ECB4}" srcOrd="2" destOrd="0" presId="urn:microsoft.com/office/officeart/2005/8/layout/radial4"/>
    <dgm:cxn modelId="{CA3FC593-B996-4892-98F7-5C9FDC740CCE}" type="presParOf" srcId="{13979CEE-B317-4099-98E8-14F27A541FCE}" destId="{B85593BE-8446-4B91-A5A1-8E3E9564B503}" srcOrd="3" destOrd="0" presId="urn:microsoft.com/office/officeart/2005/8/layout/radial4"/>
    <dgm:cxn modelId="{43E36CAA-4AD6-43DD-B06F-624D6D6780EA}" type="presParOf" srcId="{13979CEE-B317-4099-98E8-14F27A541FCE}" destId="{4D2B36D7-6C37-45B2-B304-EAD16F190B65}" srcOrd="4" destOrd="0" presId="urn:microsoft.com/office/officeart/2005/8/layout/radial4"/>
    <dgm:cxn modelId="{1BC8A797-FBC6-4EC9-A197-31F7DF94BB99}" type="presParOf" srcId="{13979CEE-B317-4099-98E8-14F27A541FCE}" destId="{F11D993D-E503-4693-ABB7-DFF471FF654E}" srcOrd="5" destOrd="0" presId="urn:microsoft.com/office/officeart/2005/8/layout/radial4"/>
    <dgm:cxn modelId="{CA0E5957-EA68-4395-BBC5-05EC46C247B8}" type="presParOf" srcId="{13979CEE-B317-4099-98E8-14F27A541FCE}" destId="{8B98E73D-63DD-49AD-A457-AFB3B07C61E1}" srcOrd="6" destOrd="0" presId="urn:microsoft.com/office/officeart/2005/8/layout/radial4"/>
    <dgm:cxn modelId="{7D907ECA-6471-4F58-A84B-EC8A1785B6AB}" type="presParOf" srcId="{13979CEE-B317-4099-98E8-14F27A541FCE}" destId="{1C3A8BED-FAD7-4832-A65A-0896FE8F35BF}" srcOrd="7" destOrd="0" presId="urn:microsoft.com/office/officeart/2005/8/layout/radial4"/>
    <dgm:cxn modelId="{608FCE5D-06D9-4129-9FB1-0953D4445446}" type="presParOf" srcId="{13979CEE-B317-4099-98E8-14F27A541FCE}" destId="{9CE13E4E-404B-43D5-B2B5-D912BCABD680}" srcOrd="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AE615-D35C-4285-ADBE-4CE22ABDAE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FDB52-97C2-4E02-9A42-1A8C0D1FE152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ИСПОЛЬЗОВАНИЕ КОНСОЛИДИРОВАННОГО РЕСУРСА ВСЕХ СОЦИАЛЬНЫХ ПАРТНЕРОВ </a:t>
          </a:r>
          <a:endParaRPr lang="ru-RU" b="1" dirty="0"/>
        </a:p>
      </dgm:t>
    </dgm:pt>
    <dgm:pt modelId="{5C52D916-16FE-41D9-B6BA-6A7205AFBC29}" type="parTrans" cxnId="{902DFADD-3B81-4787-A8AB-CE55FC34C5F8}">
      <dgm:prSet/>
      <dgm:spPr/>
      <dgm:t>
        <a:bodyPr/>
        <a:lstStyle/>
        <a:p>
          <a:endParaRPr lang="ru-RU"/>
        </a:p>
      </dgm:t>
    </dgm:pt>
    <dgm:pt modelId="{7B1C8AAA-8DC5-4837-8BE3-349A15BF922F}" type="sibTrans" cxnId="{902DFADD-3B81-4787-A8AB-CE55FC34C5F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0A66360-4E8D-4842-8F54-62A2E2B31EB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ВОЗМОЖНОСТЬ УДОВЛЕТВОРЕНИЯ ПОТРЕБНОСТЕЙ КАЖДОГО СУБЪЕКТА С УЧЕТОМ ЕГО ИНТЕРЕСОВ</a:t>
          </a:r>
          <a:endParaRPr lang="ru-RU" b="1" dirty="0"/>
        </a:p>
      </dgm:t>
    </dgm:pt>
    <dgm:pt modelId="{21C0797E-2A7E-485E-ACF2-6E7B94D0B6A3}" type="parTrans" cxnId="{67595911-7226-4896-A795-8F9330A1CC74}">
      <dgm:prSet/>
      <dgm:spPr/>
      <dgm:t>
        <a:bodyPr/>
        <a:lstStyle/>
        <a:p>
          <a:endParaRPr lang="ru-RU"/>
        </a:p>
      </dgm:t>
    </dgm:pt>
    <dgm:pt modelId="{AAC56818-966D-4F76-942D-43405267ECCD}" type="sibTrans" cxnId="{67595911-7226-4896-A795-8F9330A1CC7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8A8834F-72BD-4B4E-95EB-4C3B4259A742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ДОСТИЖЕНИЕ ОБЩИХ И ИНДИВИДУАЛЬНЫХ ОБРАЗОВАТЕЛЬНЫХ ЦЕЛЕЙ</a:t>
          </a:r>
          <a:endParaRPr lang="ru-RU" b="1" dirty="0"/>
        </a:p>
      </dgm:t>
    </dgm:pt>
    <dgm:pt modelId="{6CAE5F62-E56A-4EAD-891C-ED1504EFCC49}" type="parTrans" cxnId="{9C5C2C8A-D2F4-4C59-8430-82255F9B5333}">
      <dgm:prSet/>
      <dgm:spPr/>
      <dgm:t>
        <a:bodyPr/>
        <a:lstStyle/>
        <a:p>
          <a:endParaRPr lang="ru-RU"/>
        </a:p>
      </dgm:t>
    </dgm:pt>
    <dgm:pt modelId="{63491C6E-603C-4D9E-8F1B-38C54A8CDE8F}" type="sibTrans" cxnId="{9C5C2C8A-D2F4-4C59-8430-82255F9B5333}">
      <dgm:prSet/>
      <dgm:spPr/>
      <dgm:t>
        <a:bodyPr/>
        <a:lstStyle/>
        <a:p>
          <a:endParaRPr lang="ru-RU"/>
        </a:p>
      </dgm:t>
    </dgm:pt>
    <dgm:pt modelId="{7C68E2C7-AA50-461F-8942-46F6B6506E72}" type="pres">
      <dgm:prSet presAssocID="{A99AE615-D35C-4285-ADBE-4CE22ABDAEE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FB05C-433B-4F3B-B3C9-BBD1DA24D6A7}" type="pres">
      <dgm:prSet presAssocID="{6FAFDB52-97C2-4E02-9A42-1A8C0D1FE152}" presName="node" presStyleLbl="node1" presStyleIdx="0" presStyleCnt="3" custScaleX="231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319E5-C2D3-41D7-9CBA-8DC36BA84291}" type="pres">
      <dgm:prSet presAssocID="{7B1C8AAA-8DC5-4837-8BE3-349A15BF922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11536F8-36C2-446B-AA42-4599BA51237A}" type="pres">
      <dgm:prSet presAssocID="{7B1C8AAA-8DC5-4837-8BE3-349A15BF922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1D742F2-8DA3-4465-B4DA-A379D96D5A84}" type="pres">
      <dgm:prSet presAssocID="{20A66360-4E8D-4842-8F54-62A2E2B31EB6}" presName="node" presStyleLbl="node1" presStyleIdx="1" presStyleCnt="3" custScaleX="230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E9F7A-588E-4407-9BD9-DA73EA47219B}" type="pres">
      <dgm:prSet presAssocID="{AAC56818-966D-4F76-942D-43405267ECC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BBC30F2-5A7B-4CB4-A432-79F70C3F1940}" type="pres">
      <dgm:prSet presAssocID="{AAC56818-966D-4F76-942D-43405267ECC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FE675E8-91A7-4797-9AF4-5D6AE325389F}" type="pres">
      <dgm:prSet presAssocID="{B8A8834F-72BD-4B4E-95EB-4C3B4259A742}" presName="node" presStyleLbl="node1" presStyleIdx="2" presStyleCnt="3" custScaleX="22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754FF-7079-40A2-AEC7-96108FA809D6}" type="presOf" srcId="{7B1C8AAA-8DC5-4837-8BE3-349A15BF922F}" destId="{4B3319E5-C2D3-41D7-9CBA-8DC36BA84291}" srcOrd="0" destOrd="0" presId="urn:microsoft.com/office/officeart/2005/8/layout/process2"/>
    <dgm:cxn modelId="{66D6C40F-1C43-45D4-AA9C-A6102ABA54B4}" type="presOf" srcId="{20A66360-4E8D-4842-8F54-62A2E2B31EB6}" destId="{01D742F2-8DA3-4465-B4DA-A379D96D5A84}" srcOrd="0" destOrd="0" presId="urn:microsoft.com/office/officeart/2005/8/layout/process2"/>
    <dgm:cxn modelId="{4EB97A5E-B265-4083-9E98-27344B96F696}" type="presOf" srcId="{A99AE615-D35C-4285-ADBE-4CE22ABDAEEB}" destId="{7C68E2C7-AA50-461F-8942-46F6B6506E72}" srcOrd="0" destOrd="0" presId="urn:microsoft.com/office/officeart/2005/8/layout/process2"/>
    <dgm:cxn modelId="{67595911-7226-4896-A795-8F9330A1CC74}" srcId="{A99AE615-D35C-4285-ADBE-4CE22ABDAEEB}" destId="{20A66360-4E8D-4842-8F54-62A2E2B31EB6}" srcOrd="1" destOrd="0" parTransId="{21C0797E-2A7E-485E-ACF2-6E7B94D0B6A3}" sibTransId="{AAC56818-966D-4F76-942D-43405267ECCD}"/>
    <dgm:cxn modelId="{70E48BEE-FF57-4D30-BA34-DBAD1CFC277A}" type="presOf" srcId="{7B1C8AAA-8DC5-4837-8BE3-349A15BF922F}" destId="{311536F8-36C2-446B-AA42-4599BA51237A}" srcOrd="1" destOrd="0" presId="urn:microsoft.com/office/officeart/2005/8/layout/process2"/>
    <dgm:cxn modelId="{9C5C2C8A-D2F4-4C59-8430-82255F9B5333}" srcId="{A99AE615-D35C-4285-ADBE-4CE22ABDAEEB}" destId="{B8A8834F-72BD-4B4E-95EB-4C3B4259A742}" srcOrd="2" destOrd="0" parTransId="{6CAE5F62-E56A-4EAD-891C-ED1504EFCC49}" sibTransId="{63491C6E-603C-4D9E-8F1B-38C54A8CDE8F}"/>
    <dgm:cxn modelId="{60100691-4CED-41FF-805F-E9DA4F331E26}" type="presOf" srcId="{6FAFDB52-97C2-4E02-9A42-1A8C0D1FE152}" destId="{B25FB05C-433B-4F3B-B3C9-BBD1DA24D6A7}" srcOrd="0" destOrd="0" presId="urn:microsoft.com/office/officeart/2005/8/layout/process2"/>
    <dgm:cxn modelId="{C3126A3A-9DCD-45C3-A2B2-FDBB11C25457}" type="presOf" srcId="{B8A8834F-72BD-4B4E-95EB-4C3B4259A742}" destId="{0FE675E8-91A7-4797-9AF4-5D6AE325389F}" srcOrd="0" destOrd="0" presId="urn:microsoft.com/office/officeart/2005/8/layout/process2"/>
    <dgm:cxn modelId="{16D69A5F-5EDD-4E4F-AF35-401F8F4ADB01}" type="presOf" srcId="{AAC56818-966D-4F76-942D-43405267ECCD}" destId="{2BBC30F2-5A7B-4CB4-A432-79F70C3F1940}" srcOrd="1" destOrd="0" presId="urn:microsoft.com/office/officeart/2005/8/layout/process2"/>
    <dgm:cxn modelId="{07FAB5E7-E545-48A0-9600-AEEC0A9F12CB}" type="presOf" srcId="{AAC56818-966D-4F76-942D-43405267ECCD}" destId="{2D5E9F7A-588E-4407-9BD9-DA73EA47219B}" srcOrd="0" destOrd="0" presId="urn:microsoft.com/office/officeart/2005/8/layout/process2"/>
    <dgm:cxn modelId="{902DFADD-3B81-4787-A8AB-CE55FC34C5F8}" srcId="{A99AE615-D35C-4285-ADBE-4CE22ABDAEEB}" destId="{6FAFDB52-97C2-4E02-9A42-1A8C0D1FE152}" srcOrd="0" destOrd="0" parTransId="{5C52D916-16FE-41D9-B6BA-6A7205AFBC29}" sibTransId="{7B1C8AAA-8DC5-4837-8BE3-349A15BF922F}"/>
    <dgm:cxn modelId="{E7BC86F6-73D6-49AF-BB56-F400E9C98DC0}" type="presParOf" srcId="{7C68E2C7-AA50-461F-8942-46F6B6506E72}" destId="{B25FB05C-433B-4F3B-B3C9-BBD1DA24D6A7}" srcOrd="0" destOrd="0" presId="urn:microsoft.com/office/officeart/2005/8/layout/process2"/>
    <dgm:cxn modelId="{F08B04CB-3BBF-41CB-BACE-050FDDFEFF09}" type="presParOf" srcId="{7C68E2C7-AA50-461F-8942-46F6B6506E72}" destId="{4B3319E5-C2D3-41D7-9CBA-8DC36BA84291}" srcOrd="1" destOrd="0" presId="urn:microsoft.com/office/officeart/2005/8/layout/process2"/>
    <dgm:cxn modelId="{600620D2-6F7A-43F8-BE1E-212812E4D3D7}" type="presParOf" srcId="{4B3319E5-C2D3-41D7-9CBA-8DC36BA84291}" destId="{311536F8-36C2-446B-AA42-4599BA51237A}" srcOrd="0" destOrd="0" presId="urn:microsoft.com/office/officeart/2005/8/layout/process2"/>
    <dgm:cxn modelId="{BE97D7E1-BE20-4E25-B8D7-5DA8E65B1672}" type="presParOf" srcId="{7C68E2C7-AA50-461F-8942-46F6B6506E72}" destId="{01D742F2-8DA3-4465-B4DA-A379D96D5A84}" srcOrd="2" destOrd="0" presId="urn:microsoft.com/office/officeart/2005/8/layout/process2"/>
    <dgm:cxn modelId="{D7CFDD6A-347F-4810-B190-4A57B5FE6394}" type="presParOf" srcId="{7C68E2C7-AA50-461F-8942-46F6B6506E72}" destId="{2D5E9F7A-588E-4407-9BD9-DA73EA47219B}" srcOrd="3" destOrd="0" presId="urn:microsoft.com/office/officeart/2005/8/layout/process2"/>
    <dgm:cxn modelId="{290A69BC-0CD9-4DBE-8A41-BD139FEE7906}" type="presParOf" srcId="{2D5E9F7A-588E-4407-9BD9-DA73EA47219B}" destId="{2BBC30F2-5A7B-4CB4-A432-79F70C3F1940}" srcOrd="0" destOrd="0" presId="urn:microsoft.com/office/officeart/2005/8/layout/process2"/>
    <dgm:cxn modelId="{7DCA3A13-9D5B-491E-ABAF-1B6F04CC02C1}" type="presParOf" srcId="{7C68E2C7-AA50-461F-8942-46F6B6506E72}" destId="{0FE675E8-91A7-4797-9AF4-5D6AE325389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9BE916-0B30-44E8-86D4-2DE8147B0ACE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ED73E-49ED-4DC8-8737-8A8AF64BE2C4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+mj-lt"/>
            </a:rPr>
            <a:t>ОРГАНИЗОВАТЬ ДЕЯТЕЛЬНОСТЬ КОНСУЛЬТАЦИОННОГО ПУНКТА ДЛЯ РОДИТЕЛЕЙ ДЕТЕЙ, ОХВАЧЕННЫХ И НЕ ОХВАЧЕННЫХ ДОШКОЛЬНЫМ ОБРАЗОВАНИЕМ</a:t>
          </a:r>
          <a:endParaRPr lang="ru-RU" sz="1400" b="1" dirty="0">
            <a:solidFill>
              <a:schemeClr val="tx1"/>
            </a:solidFill>
            <a:latin typeface="+mj-lt"/>
          </a:endParaRPr>
        </a:p>
      </dgm:t>
    </dgm:pt>
    <dgm:pt modelId="{04F9A536-6FA6-4C9C-BF15-F8E4F4AC02E6}" type="parTrans" cxnId="{BEA353C4-91D4-4CAA-9678-4D8103190C56}">
      <dgm:prSet/>
      <dgm:spPr/>
      <dgm:t>
        <a:bodyPr/>
        <a:lstStyle/>
        <a:p>
          <a:endParaRPr lang="ru-RU"/>
        </a:p>
      </dgm:t>
    </dgm:pt>
    <dgm:pt modelId="{BD6E336C-1A6A-4551-934B-CBDA58D3D175}" type="sibTrans" cxnId="{BEA353C4-91D4-4CAA-9678-4D8103190C56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0D02B47C-82E1-4665-B0EA-8AF140766EF7}">
      <dgm:prSet phldrT="[Текст]" custT="1"/>
      <dgm:spPr/>
      <dgm:t>
        <a:bodyPr/>
        <a:lstStyle/>
        <a:p>
          <a:endParaRPr lang="ru-RU" sz="1600" dirty="0" smtClean="0"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ffectLst/>
              <a:latin typeface="+mj-lt"/>
            </a:rPr>
            <a:t>ОЦЕНИТЬ ЭФФЕКТИВНОСТЬ МОДЕЛИ СОЦИОКУЛЬТУРНОГО ПАРТНЕРСТВА В ДОО</a:t>
          </a:r>
        </a:p>
        <a:p>
          <a:endParaRPr lang="ru-RU" sz="1600" dirty="0">
            <a:latin typeface="+mj-lt"/>
          </a:endParaRPr>
        </a:p>
      </dgm:t>
    </dgm:pt>
    <dgm:pt modelId="{CDF578DF-CBAC-4683-BE09-733CAF1452FA}" type="parTrans" cxnId="{4048B93C-8C80-443E-A87D-F95AC11718E0}">
      <dgm:prSet/>
      <dgm:spPr/>
      <dgm:t>
        <a:bodyPr/>
        <a:lstStyle/>
        <a:p>
          <a:endParaRPr lang="ru-RU"/>
        </a:p>
      </dgm:t>
    </dgm:pt>
    <dgm:pt modelId="{2B23F7A3-441E-47C7-AF98-80EEFD59AB13}" type="sibTrans" cxnId="{4048B93C-8C80-443E-A87D-F95AC11718E0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ECC9C6A5-B5C8-4A12-8353-B988A74EE249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+mj-lt"/>
            </a:rPr>
            <a:t>ИССЛЕДОВАТЬ ИМЕЮЩИЕСЯ УСЛОВИЯ РЕАЛИЗАЦИИ ПРОЕКТА  В ЦЕЛОМ И ПО КАЖДОЙ ЗАДАЧЕ В ОТДЕЛЬНОСТИ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04632B7-3E9D-4271-BE8B-EFD9D8CB031D}" type="parTrans" cxnId="{449DC573-D5FA-4E60-A4D3-47F09370D805}">
      <dgm:prSet/>
      <dgm:spPr/>
      <dgm:t>
        <a:bodyPr/>
        <a:lstStyle/>
        <a:p>
          <a:endParaRPr lang="ru-RU"/>
        </a:p>
      </dgm:t>
    </dgm:pt>
    <dgm:pt modelId="{841AE109-D38E-4297-9528-51C2F51B8DD2}" type="sibTrans" cxnId="{449DC573-D5FA-4E60-A4D3-47F09370D805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F3688D91-10BD-41F4-9B59-AD9E516B599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+mj-lt"/>
            </a:rPr>
            <a:t>ОПРЕДЕЛИТЬ СТРУКТУРНЫЕ КОМПОНЕНТЫ МОДЕЛИ ОРГАНИЗАЦИИ СОЦИОКУЛЬТУРНОГО ПАРТНЕРСТВА В РАБОТЕ С ДЕТЬМИ</a:t>
          </a:r>
        </a:p>
      </dgm:t>
    </dgm:pt>
    <dgm:pt modelId="{5899FF27-0DDA-45FB-8359-663289FE1878}" type="sibTrans" cxnId="{2A2E226C-1A59-40F1-B124-84DFA53A32A0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39509832-EADB-457D-95EF-9686CAAE68F8}" type="parTrans" cxnId="{2A2E226C-1A59-40F1-B124-84DFA53A32A0}">
      <dgm:prSet/>
      <dgm:spPr/>
      <dgm:t>
        <a:bodyPr/>
        <a:lstStyle/>
        <a:p>
          <a:endParaRPr lang="ru-RU"/>
        </a:p>
      </dgm:t>
    </dgm:pt>
    <dgm:pt modelId="{90B96C6C-4624-4C0B-89F5-FFDC564D632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+mj-lt"/>
          </a:endParaRP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+mj-lt"/>
            </a:rPr>
            <a:t>ПОВЫСИТЬ КАЧЕСТВО ВЗАИМОДЕЙСТВИЯ С СЕМЬЕЙ ЧЕРЕЗ ИСПОЛЬЗОВАНИЕ СОВРЕМЕННЫХ ТЕХНОЛОГИЙ</a:t>
          </a:r>
          <a:endParaRPr lang="ru-RU" sz="1400" b="1" dirty="0">
            <a:solidFill>
              <a:schemeClr val="tx1"/>
            </a:solidFill>
            <a:latin typeface="+mj-lt"/>
          </a:endParaRPr>
        </a:p>
      </dgm:t>
    </dgm:pt>
    <dgm:pt modelId="{CCBC213C-2063-4FDC-861B-74DEE686B1C4}" type="sibTrans" cxnId="{7BDA7A2C-21AB-4E11-AF02-91B6BB63D67D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423D8C38-9655-47A9-9802-6ED6FB42AC88}" type="parTrans" cxnId="{7BDA7A2C-21AB-4E11-AF02-91B6BB63D67D}">
      <dgm:prSet/>
      <dgm:spPr/>
      <dgm:t>
        <a:bodyPr/>
        <a:lstStyle/>
        <a:p>
          <a:endParaRPr lang="ru-RU"/>
        </a:p>
      </dgm:t>
    </dgm:pt>
    <dgm:pt modelId="{09366F7E-5C36-4762-8A9E-C1D4CEDED629}" type="pres">
      <dgm:prSet presAssocID="{FB9BE916-0B30-44E8-86D4-2DE8147B0AC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4955C0-2D54-47E6-AE09-70CAAA234C77}" type="pres">
      <dgm:prSet presAssocID="{ECC9C6A5-B5C8-4A12-8353-B988A74EE249}" presName="composite" presStyleCnt="0"/>
      <dgm:spPr/>
    </dgm:pt>
    <dgm:pt modelId="{E40A81B5-9F6E-4180-B81E-2CE72ABEFD34}" type="pres">
      <dgm:prSet presAssocID="{ECC9C6A5-B5C8-4A12-8353-B988A74EE249}" presName="LShape" presStyleLbl="alignNode1" presStyleIdx="0" presStyleCnt="9"/>
      <dgm:spPr/>
    </dgm:pt>
    <dgm:pt modelId="{4A696D03-1843-4F7C-BB4E-A607225C5199}" type="pres">
      <dgm:prSet presAssocID="{ECC9C6A5-B5C8-4A12-8353-B988A74EE24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869D3-8C4E-4159-8A3D-AF34250696E8}" type="pres">
      <dgm:prSet presAssocID="{ECC9C6A5-B5C8-4A12-8353-B988A74EE249}" presName="Triangle" presStyleLbl="alignNode1" presStyleIdx="1" presStyleCnt="9"/>
      <dgm:spPr/>
    </dgm:pt>
    <dgm:pt modelId="{D9057D24-5F49-4B38-B4A4-B909C74F83EE}" type="pres">
      <dgm:prSet presAssocID="{841AE109-D38E-4297-9528-51C2F51B8DD2}" presName="sibTrans" presStyleCnt="0"/>
      <dgm:spPr/>
    </dgm:pt>
    <dgm:pt modelId="{CD3ED79B-3D01-40B6-9F2B-BA05AF049F15}" type="pres">
      <dgm:prSet presAssocID="{841AE109-D38E-4297-9528-51C2F51B8DD2}" presName="space" presStyleCnt="0"/>
      <dgm:spPr/>
    </dgm:pt>
    <dgm:pt modelId="{B407E6A1-F65B-48BA-8440-8CC33EFCDFDA}" type="pres">
      <dgm:prSet presAssocID="{F3688D91-10BD-41F4-9B59-AD9E516B5993}" presName="composite" presStyleCnt="0"/>
      <dgm:spPr/>
    </dgm:pt>
    <dgm:pt modelId="{87CACA57-380A-464D-A6C2-464B2DBBFB7B}" type="pres">
      <dgm:prSet presAssocID="{F3688D91-10BD-41F4-9B59-AD9E516B5993}" presName="LShape" presStyleLbl="alignNode1" presStyleIdx="2" presStyleCnt="9"/>
      <dgm:spPr/>
    </dgm:pt>
    <dgm:pt modelId="{8EDE2BEE-5BE0-41CE-AC23-EF7FFD4A6C7C}" type="pres">
      <dgm:prSet presAssocID="{F3688D91-10BD-41F4-9B59-AD9E516B599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C3589-2C8A-412F-9A0B-585C6AC796AF}" type="pres">
      <dgm:prSet presAssocID="{F3688D91-10BD-41F4-9B59-AD9E516B5993}" presName="Triangle" presStyleLbl="alignNode1" presStyleIdx="3" presStyleCnt="9"/>
      <dgm:spPr/>
    </dgm:pt>
    <dgm:pt modelId="{1657F9E9-4337-404C-9A82-D2B3F6D15B88}" type="pres">
      <dgm:prSet presAssocID="{5899FF27-0DDA-45FB-8359-663289FE1878}" presName="sibTrans" presStyleCnt="0"/>
      <dgm:spPr/>
    </dgm:pt>
    <dgm:pt modelId="{529E32C5-B342-475C-A301-418D632A79EF}" type="pres">
      <dgm:prSet presAssocID="{5899FF27-0DDA-45FB-8359-663289FE1878}" presName="space" presStyleCnt="0"/>
      <dgm:spPr/>
    </dgm:pt>
    <dgm:pt modelId="{0738C760-3936-49A7-AF49-CD646195E9ED}" type="pres">
      <dgm:prSet presAssocID="{198ED73E-49ED-4DC8-8737-8A8AF64BE2C4}" presName="composite" presStyleCnt="0"/>
      <dgm:spPr/>
    </dgm:pt>
    <dgm:pt modelId="{5253815A-BF75-450C-9F81-B41C3DBC8CBE}" type="pres">
      <dgm:prSet presAssocID="{198ED73E-49ED-4DC8-8737-8A8AF64BE2C4}" presName="LShape" presStyleLbl="alignNode1" presStyleIdx="4" presStyleCnt="9"/>
      <dgm:spPr/>
    </dgm:pt>
    <dgm:pt modelId="{4E535BB3-977D-42B1-B51F-402E38FCF2E6}" type="pres">
      <dgm:prSet presAssocID="{198ED73E-49ED-4DC8-8737-8A8AF64BE2C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282E1-D199-43E3-8BE5-9CE9F27F3DD7}" type="pres">
      <dgm:prSet presAssocID="{198ED73E-49ED-4DC8-8737-8A8AF64BE2C4}" presName="Triangle" presStyleLbl="alignNode1" presStyleIdx="5" presStyleCnt="9"/>
      <dgm:spPr/>
    </dgm:pt>
    <dgm:pt modelId="{3BB4A461-F172-48A0-B437-E53980EBF958}" type="pres">
      <dgm:prSet presAssocID="{BD6E336C-1A6A-4551-934B-CBDA58D3D175}" presName="sibTrans" presStyleCnt="0"/>
      <dgm:spPr/>
    </dgm:pt>
    <dgm:pt modelId="{CFFF3A41-2B3D-436D-B0E2-78A51A013F4B}" type="pres">
      <dgm:prSet presAssocID="{BD6E336C-1A6A-4551-934B-CBDA58D3D175}" presName="space" presStyleCnt="0"/>
      <dgm:spPr/>
    </dgm:pt>
    <dgm:pt modelId="{FB60802E-F24F-4908-B1A2-3A3E6E30E9E9}" type="pres">
      <dgm:prSet presAssocID="{90B96C6C-4624-4C0B-89F5-FFDC564D6322}" presName="composite" presStyleCnt="0"/>
      <dgm:spPr/>
    </dgm:pt>
    <dgm:pt modelId="{020E6EFA-8194-4540-B8E4-B1BF80D13895}" type="pres">
      <dgm:prSet presAssocID="{90B96C6C-4624-4C0B-89F5-FFDC564D6322}" presName="LShape" presStyleLbl="alignNode1" presStyleIdx="6" presStyleCnt="9"/>
      <dgm:spPr/>
    </dgm:pt>
    <dgm:pt modelId="{1B276BE0-590B-4060-91B9-6C0DB5BCEE28}" type="pres">
      <dgm:prSet presAssocID="{90B96C6C-4624-4C0B-89F5-FFDC564D632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97F7F-C2EC-4EF8-B2AB-3BE52A99A74A}" type="pres">
      <dgm:prSet presAssocID="{90B96C6C-4624-4C0B-89F5-FFDC564D6322}" presName="Triangle" presStyleLbl="alignNode1" presStyleIdx="7" presStyleCnt="9"/>
      <dgm:spPr/>
    </dgm:pt>
    <dgm:pt modelId="{DFED3384-62DA-4F30-8FF5-BBD2D30F373D}" type="pres">
      <dgm:prSet presAssocID="{CCBC213C-2063-4FDC-861B-74DEE686B1C4}" presName="sibTrans" presStyleCnt="0"/>
      <dgm:spPr/>
    </dgm:pt>
    <dgm:pt modelId="{4DC04B8A-5CA3-47D7-88D7-B05CE18BFE0E}" type="pres">
      <dgm:prSet presAssocID="{CCBC213C-2063-4FDC-861B-74DEE686B1C4}" presName="space" presStyleCnt="0"/>
      <dgm:spPr/>
    </dgm:pt>
    <dgm:pt modelId="{65EE4969-6A8F-48C4-8D42-F5F49E8F2B45}" type="pres">
      <dgm:prSet presAssocID="{0D02B47C-82E1-4665-B0EA-8AF140766EF7}" presName="composite" presStyleCnt="0"/>
      <dgm:spPr/>
    </dgm:pt>
    <dgm:pt modelId="{44A93BFE-49B9-49C8-953A-FE28189810C6}" type="pres">
      <dgm:prSet presAssocID="{0D02B47C-82E1-4665-B0EA-8AF140766EF7}" presName="LShape" presStyleLbl="alignNode1" presStyleIdx="8" presStyleCnt="9"/>
      <dgm:spPr/>
    </dgm:pt>
    <dgm:pt modelId="{10F6619F-640A-4347-A75A-B00680A0DADA}" type="pres">
      <dgm:prSet presAssocID="{0D02B47C-82E1-4665-B0EA-8AF140766EF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A4471-71EF-4005-9FDC-3A6041C110A2}" type="presOf" srcId="{F3688D91-10BD-41F4-9B59-AD9E516B5993}" destId="{8EDE2BEE-5BE0-41CE-AC23-EF7FFD4A6C7C}" srcOrd="0" destOrd="0" presId="urn:microsoft.com/office/officeart/2009/3/layout/StepUpProcess"/>
    <dgm:cxn modelId="{2A2E226C-1A59-40F1-B124-84DFA53A32A0}" srcId="{FB9BE916-0B30-44E8-86D4-2DE8147B0ACE}" destId="{F3688D91-10BD-41F4-9B59-AD9E516B5993}" srcOrd="1" destOrd="0" parTransId="{39509832-EADB-457D-95EF-9686CAAE68F8}" sibTransId="{5899FF27-0DDA-45FB-8359-663289FE1878}"/>
    <dgm:cxn modelId="{449DC573-D5FA-4E60-A4D3-47F09370D805}" srcId="{FB9BE916-0B30-44E8-86D4-2DE8147B0ACE}" destId="{ECC9C6A5-B5C8-4A12-8353-B988A74EE249}" srcOrd="0" destOrd="0" parTransId="{904632B7-3E9D-4271-BE8B-EFD9D8CB031D}" sibTransId="{841AE109-D38E-4297-9528-51C2F51B8DD2}"/>
    <dgm:cxn modelId="{BEA353C4-91D4-4CAA-9678-4D8103190C56}" srcId="{FB9BE916-0B30-44E8-86D4-2DE8147B0ACE}" destId="{198ED73E-49ED-4DC8-8737-8A8AF64BE2C4}" srcOrd="2" destOrd="0" parTransId="{04F9A536-6FA6-4C9C-BF15-F8E4F4AC02E6}" sibTransId="{BD6E336C-1A6A-4551-934B-CBDA58D3D175}"/>
    <dgm:cxn modelId="{4048B93C-8C80-443E-A87D-F95AC11718E0}" srcId="{FB9BE916-0B30-44E8-86D4-2DE8147B0ACE}" destId="{0D02B47C-82E1-4665-B0EA-8AF140766EF7}" srcOrd="4" destOrd="0" parTransId="{CDF578DF-CBAC-4683-BE09-733CAF1452FA}" sibTransId="{2B23F7A3-441E-47C7-AF98-80EEFD59AB13}"/>
    <dgm:cxn modelId="{DC2F8131-16DA-4D76-9952-90D4DC2350E6}" type="presOf" srcId="{198ED73E-49ED-4DC8-8737-8A8AF64BE2C4}" destId="{4E535BB3-977D-42B1-B51F-402E38FCF2E6}" srcOrd="0" destOrd="0" presId="urn:microsoft.com/office/officeart/2009/3/layout/StepUpProcess"/>
    <dgm:cxn modelId="{4AD3C14C-CE2A-4A81-94EF-F657E5CB976F}" type="presOf" srcId="{ECC9C6A5-B5C8-4A12-8353-B988A74EE249}" destId="{4A696D03-1843-4F7C-BB4E-A607225C5199}" srcOrd="0" destOrd="0" presId="urn:microsoft.com/office/officeart/2009/3/layout/StepUpProcess"/>
    <dgm:cxn modelId="{1FC1D2B7-B717-415D-A1DC-9068AB28BF72}" type="presOf" srcId="{FB9BE916-0B30-44E8-86D4-2DE8147B0ACE}" destId="{09366F7E-5C36-4762-8A9E-C1D4CEDED629}" srcOrd="0" destOrd="0" presId="urn:microsoft.com/office/officeart/2009/3/layout/StepUpProcess"/>
    <dgm:cxn modelId="{7BDA7A2C-21AB-4E11-AF02-91B6BB63D67D}" srcId="{FB9BE916-0B30-44E8-86D4-2DE8147B0ACE}" destId="{90B96C6C-4624-4C0B-89F5-FFDC564D6322}" srcOrd="3" destOrd="0" parTransId="{423D8C38-9655-47A9-9802-6ED6FB42AC88}" sibTransId="{CCBC213C-2063-4FDC-861B-74DEE686B1C4}"/>
    <dgm:cxn modelId="{BB966133-B47D-473D-8166-CDB00686A110}" type="presOf" srcId="{90B96C6C-4624-4C0B-89F5-FFDC564D6322}" destId="{1B276BE0-590B-4060-91B9-6C0DB5BCEE28}" srcOrd="0" destOrd="0" presId="urn:microsoft.com/office/officeart/2009/3/layout/StepUpProcess"/>
    <dgm:cxn modelId="{50290664-93C5-42CC-87F7-8947F5069847}" type="presOf" srcId="{0D02B47C-82E1-4665-B0EA-8AF140766EF7}" destId="{10F6619F-640A-4347-A75A-B00680A0DADA}" srcOrd="0" destOrd="0" presId="urn:microsoft.com/office/officeart/2009/3/layout/StepUpProcess"/>
    <dgm:cxn modelId="{B07CD066-0CE5-47DF-A802-846FF055992E}" type="presParOf" srcId="{09366F7E-5C36-4762-8A9E-C1D4CEDED629}" destId="{DC4955C0-2D54-47E6-AE09-70CAAA234C77}" srcOrd="0" destOrd="0" presId="urn:microsoft.com/office/officeart/2009/3/layout/StepUpProcess"/>
    <dgm:cxn modelId="{57E58224-DE2B-47ED-B625-921E6CDAE6B9}" type="presParOf" srcId="{DC4955C0-2D54-47E6-AE09-70CAAA234C77}" destId="{E40A81B5-9F6E-4180-B81E-2CE72ABEFD34}" srcOrd="0" destOrd="0" presId="urn:microsoft.com/office/officeart/2009/3/layout/StepUpProcess"/>
    <dgm:cxn modelId="{B2603BA9-1F84-4C46-808C-54FF1E5B1D80}" type="presParOf" srcId="{DC4955C0-2D54-47E6-AE09-70CAAA234C77}" destId="{4A696D03-1843-4F7C-BB4E-A607225C5199}" srcOrd="1" destOrd="0" presId="urn:microsoft.com/office/officeart/2009/3/layout/StepUpProcess"/>
    <dgm:cxn modelId="{A8DE6309-056A-41B2-91AA-3C4F14017ED5}" type="presParOf" srcId="{DC4955C0-2D54-47E6-AE09-70CAAA234C77}" destId="{592869D3-8C4E-4159-8A3D-AF34250696E8}" srcOrd="2" destOrd="0" presId="urn:microsoft.com/office/officeart/2009/3/layout/StepUpProcess"/>
    <dgm:cxn modelId="{A66D0B21-678D-4566-BA43-970EB1329EB6}" type="presParOf" srcId="{09366F7E-5C36-4762-8A9E-C1D4CEDED629}" destId="{D9057D24-5F49-4B38-B4A4-B909C74F83EE}" srcOrd="1" destOrd="0" presId="urn:microsoft.com/office/officeart/2009/3/layout/StepUpProcess"/>
    <dgm:cxn modelId="{4C52E88C-86E1-424F-A134-1E42900F3247}" type="presParOf" srcId="{D9057D24-5F49-4B38-B4A4-B909C74F83EE}" destId="{CD3ED79B-3D01-40B6-9F2B-BA05AF049F15}" srcOrd="0" destOrd="0" presId="urn:microsoft.com/office/officeart/2009/3/layout/StepUpProcess"/>
    <dgm:cxn modelId="{0AC9B45A-9FC9-4949-860B-0AAEC1E6EDFC}" type="presParOf" srcId="{09366F7E-5C36-4762-8A9E-C1D4CEDED629}" destId="{B407E6A1-F65B-48BA-8440-8CC33EFCDFDA}" srcOrd="2" destOrd="0" presId="urn:microsoft.com/office/officeart/2009/3/layout/StepUpProcess"/>
    <dgm:cxn modelId="{B1014144-A935-44BF-AE5D-EA71A65BA75D}" type="presParOf" srcId="{B407E6A1-F65B-48BA-8440-8CC33EFCDFDA}" destId="{87CACA57-380A-464D-A6C2-464B2DBBFB7B}" srcOrd="0" destOrd="0" presId="urn:microsoft.com/office/officeart/2009/3/layout/StepUpProcess"/>
    <dgm:cxn modelId="{F637F121-02EA-43C9-BC88-97B0313DB6A4}" type="presParOf" srcId="{B407E6A1-F65B-48BA-8440-8CC33EFCDFDA}" destId="{8EDE2BEE-5BE0-41CE-AC23-EF7FFD4A6C7C}" srcOrd="1" destOrd="0" presId="urn:microsoft.com/office/officeart/2009/3/layout/StepUpProcess"/>
    <dgm:cxn modelId="{B823B566-A675-493F-9D50-B025BA055958}" type="presParOf" srcId="{B407E6A1-F65B-48BA-8440-8CC33EFCDFDA}" destId="{D4BC3589-2C8A-412F-9A0B-585C6AC796AF}" srcOrd="2" destOrd="0" presId="urn:microsoft.com/office/officeart/2009/3/layout/StepUpProcess"/>
    <dgm:cxn modelId="{7D985FD3-A0C8-4C3D-898D-7ECD815E8FB6}" type="presParOf" srcId="{09366F7E-5C36-4762-8A9E-C1D4CEDED629}" destId="{1657F9E9-4337-404C-9A82-D2B3F6D15B88}" srcOrd="3" destOrd="0" presId="urn:microsoft.com/office/officeart/2009/3/layout/StepUpProcess"/>
    <dgm:cxn modelId="{6AFD9BFD-9FB2-443A-910B-7C455BAE49A1}" type="presParOf" srcId="{1657F9E9-4337-404C-9A82-D2B3F6D15B88}" destId="{529E32C5-B342-475C-A301-418D632A79EF}" srcOrd="0" destOrd="0" presId="urn:microsoft.com/office/officeart/2009/3/layout/StepUpProcess"/>
    <dgm:cxn modelId="{9BE2201A-C22A-4FA8-9FE1-8944F0ECE17D}" type="presParOf" srcId="{09366F7E-5C36-4762-8A9E-C1D4CEDED629}" destId="{0738C760-3936-49A7-AF49-CD646195E9ED}" srcOrd="4" destOrd="0" presId="urn:microsoft.com/office/officeart/2009/3/layout/StepUpProcess"/>
    <dgm:cxn modelId="{A6653B93-8B4B-465B-BA96-65CF43D6D373}" type="presParOf" srcId="{0738C760-3936-49A7-AF49-CD646195E9ED}" destId="{5253815A-BF75-450C-9F81-B41C3DBC8CBE}" srcOrd="0" destOrd="0" presId="urn:microsoft.com/office/officeart/2009/3/layout/StepUpProcess"/>
    <dgm:cxn modelId="{7487CBF2-D85E-4598-8F86-783061B0B8AC}" type="presParOf" srcId="{0738C760-3936-49A7-AF49-CD646195E9ED}" destId="{4E535BB3-977D-42B1-B51F-402E38FCF2E6}" srcOrd="1" destOrd="0" presId="urn:microsoft.com/office/officeart/2009/3/layout/StepUpProcess"/>
    <dgm:cxn modelId="{460CCD48-CAA7-4FD9-9D07-50020CE52836}" type="presParOf" srcId="{0738C760-3936-49A7-AF49-CD646195E9ED}" destId="{9BA282E1-D199-43E3-8BE5-9CE9F27F3DD7}" srcOrd="2" destOrd="0" presId="urn:microsoft.com/office/officeart/2009/3/layout/StepUpProcess"/>
    <dgm:cxn modelId="{4D8068D8-D3A8-49F7-90B8-56ADCCA98648}" type="presParOf" srcId="{09366F7E-5C36-4762-8A9E-C1D4CEDED629}" destId="{3BB4A461-F172-48A0-B437-E53980EBF958}" srcOrd="5" destOrd="0" presId="urn:microsoft.com/office/officeart/2009/3/layout/StepUpProcess"/>
    <dgm:cxn modelId="{AC865D95-FA54-488B-BEA1-5CBF4B35F151}" type="presParOf" srcId="{3BB4A461-F172-48A0-B437-E53980EBF958}" destId="{CFFF3A41-2B3D-436D-B0E2-78A51A013F4B}" srcOrd="0" destOrd="0" presId="urn:microsoft.com/office/officeart/2009/3/layout/StepUpProcess"/>
    <dgm:cxn modelId="{3161CF31-6D19-447D-BBB8-45EACC9AF777}" type="presParOf" srcId="{09366F7E-5C36-4762-8A9E-C1D4CEDED629}" destId="{FB60802E-F24F-4908-B1A2-3A3E6E30E9E9}" srcOrd="6" destOrd="0" presId="urn:microsoft.com/office/officeart/2009/3/layout/StepUpProcess"/>
    <dgm:cxn modelId="{801128B3-CE31-4A4A-86B3-C99F52931817}" type="presParOf" srcId="{FB60802E-F24F-4908-B1A2-3A3E6E30E9E9}" destId="{020E6EFA-8194-4540-B8E4-B1BF80D13895}" srcOrd="0" destOrd="0" presId="urn:microsoft.com/office/officeart/2009/3/layout/StepUpProcess"/>
    <dgm:cxn modelId="{076E3B0E-64E9-412B-AE06-F06CAEBB83FC}" type="presParOf" srcId="{FB60802E-F24F-4908-B1A2-3A3E6E30E9E9}" destId="{1B276BE0-590B-4060-91B9-6C0DB5BCEE28}" srcOrd="1" destOrd="0" presId="urn:microsoft.com/office/officeart/2009/3/layout/StepUpProcess"/>
    <dgm:cxn modelId="{0AD869C8-F9AC-4CA2-A39B-819F5D397134}" type="presParOf" srcId="{FB60802E-F24F-4908-B1A2-3A3E6E30E9E9}" destId="{FFD97F7F-C2EC-4EF8-B2AB-3BE52A99A74A}" srcOrd="2" destOrd="0" presId="urn:microsoft.com/office/officeart/2009/3/layout/StepUpProcess"/>
    <dgm:cxn modelId="{86CCD971-4C22-40AC-B27F-45BB8309AA37}" type="presParOf" srcId="{09366F7E-5C36-4762-8A9E-C1D4CEDED629}" destId="{DFED3384-62DA-4F30-8FF5-BBD2D30F373D}" srcOrd="7" destOrd="0" presId="urn:microsoft.com/office/officeart/2009/3/layout/StepUpProcess"/>
    <dgm:cxn modelId="{042CA23A-8329-484B-B131-A760F8CF48F9}" type="presParOf" srcId="{DFED3384-62DA-4F30-8FF5-BBD2D30F373D}" destId="{4DC04B8A-5CA3-47D7-88D7-B05CE18BFE0E}" srcOrd="0" destOrd="0" presId="urn:microsoft.com/office/officeart/2009/3/layout/StepUpProcess"/>
    <dgm:cxn modelId="{38CCA125-92EA-405A-9168-9E143DC78D9E}" type="presParOf" srcId="{09366F7E-5C36-4762-8A9E-C1D4CEDED629}" destId="{65EE4969-6A8F-48C4-8D42-F5F49E8F2B45}" srcOrd="8" destOrd="0" presId="urn:microsoft.com/office/officeart/2009/3/layout/StepUpProcess"/>
    <dgm:cxn modelId="{EF1FB24E-6476-48EC-8794-8D49E1B606F8}" type="presParOf" srcId="{65EE4969-6A8F-48C4-8D42-F5F49E8F2B45}" destId="{44A93BFE-49B9-49C8-953A-FE28189810C6}" srcOrd="0" destOrd="0" presId="urn:microsoft.com/office/officeart/2009/3/layout/StepUpProcess"/>
    <dgm:cxn modelId="{C7132BF9-C862-421B-B5B0-5CE639409527}" type="presParOf" srcId="{65EE4969-6A8F-48C4-8D42-F5F49E8F2B45}" destId="{10F6619F-640A-4347-A75A-B00680A0DAD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73B89B-E653-43BA-BCD5-A65D8047F06F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6F888A6-371A-40AF-B1EE-406A9CAB975F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ОРГАНИЗОВАНО ИНФОРМИРОВАНИЕ НАСЕЛЕНИЯ   ОБ ОРГАНИЗАЦИИ В ДОО ДЕЯТЕЛЬНОСТИ КОНСУЛЬТАЦИОННОГО ЦЕНТРА</a:t>
          </a:r>
          <a:endParaRPr lang="ru-RU" dirty="0">
            <a:latin typeface="+mn-lt"/>
          </a:endParaRPr>
        </a:p>
      </dgm:t>
    </dgm:pt>
    <dgm:pt modelId="{16DDE2C5-293C-4608-BBFA-718A3FD2D04F}" type="parTrans" cxnId="{C9D5FFBD-AA8B-44EC-987C-2A52D76A355E}">
      <dgm:prSet/>
      <dgm:spPr/>
      <dgm:t>
        <a:bodyPr/>
        <a:lstStyle/>
        <a:p>
          <a:endParaRPr lang="ru-RU"/>
        </a:p>
      </dgm:t>
    </dgm:pt>
    <dgm:pt modelId="{9B8FFD78-F62E-4F56-8503-2DF0F810AA24}" type="sibTrans" cxnId="{C9D5FFBD-AA8B-44EC-987C-2A52D76A355E}">
      <dgm:prSet/>
      <dgm:spPr/>
      <dgm:t>
        <a:bodyPr/>
        <a:lstStyle/>
        <a:p>
          <a:endParaRPr lang="ru-RU"/>
        </a:p>
      </dgm:t>
    </dgm:pt>
    <dgm:pt modelId="{C224464F-54CB-4D4C-A55A-AF92E7F9B46C}">
      <dgm:prSet phldrT="[Текст]"/>
      <dgm:spPr/>
      <dgm:t>
        <a:bodyPr/>
        <a:lstStyle/>
        <a:p>
          <a:r>
            <a:rPr lang="ru-RU" dirty="0" smtClean="0"/>
            <a:t>ОБНОВЛЕНЫ ПСИХОЛОГО-ПЕДАГОГИЧЕСКИЕ, КАДРОВЫЕ, МАТЕРИАЛЬНО-ТЕХНИЧЕСКИЕ УСЛОВИЯ, ПРЕДМЕТНО- ПРОСТРАНСТВЕННАЯ СРЕДА</a:t>
          </a:r>
          <a:endParaRPr lang="ru-RU" dirty="0"/>
        </a:p>
      </dgm:t>
    </dgm:pt>
    <dgm:pt modelId="{1EC53714-6BC1-4437-92CE-A8C8566DCB95}" type="parTrans" cxnId="{9F2009B4-8680-4E1D-A322-970186A55B65}">
      <dgm:prSet/>
      <dgm:spPr/>
      <dgm:t>
        <a:bodyPr/>
        <a:lstStyle/>
        <a:p>
          <a:endParaRPr lang="ru-RU"/>
        </a:p>
      </dgm:t>
    </dgm:pt>
    <dgm:pt modelId="{C810EA0A-3602-4D37-9FAD-7C06F1B0A335}" type="sibTrans" cxnId="{9F2009B4-8680-4E1D-A322-970186A55B65}">
      <dgm:prSet/>
      <dgm:spPr/>
      <dgm:t>
        <a:bodyPr/>
        <a:lstStyle/>
        <a:p>
          <a:endParaRPr lang="ru-RU"/>
        </a:p>
      </dgm:t>
    </dgm:pt>
    <dgm:pt modelId="{5B68649A-3B3C-4292-BED5-75351EC5FA4C}">
      <dgm:prSet phldrT="[Текст]"/>
      <dgm:spPr/>
      <dgm:t>
        <a:bodyPr/>
        <a:lstStyle/>
        <a:p>
          <a:r>
            <a:rPr lang="ru-RU" dirty="0" smtClean="0"/>
            <a:t>РЕАЛИЗОВАНА ДИАГНОСТИЧЕСКАЯ, КОНСУЛЬТАТИВНАЯ, МЕТОДИЧЕСКАЯ, ПСИХОЛОГИЧЕСКАЯ ФОРМА ОРГАНИЗАЦИИ ДЕЯТЕЛЬНОСТИ КОНСУЛЬТАЦИОННОГО ЦЕНТРА  </a:t>
          </a:r>
          <a:endParaRPr lang="ru-RU" dirty="0"/>
        </a:p>
      </dgm:t>
    </dgm:pt>
    <dgm:pt modelId="{77A165CA-A81B-40BB-9DFB-EAD342DA75CB}" type="parTrans" cxnId="{550648B7-5212-4C4E-A073-F8FFB2513A2D}">
      <dgm:prSet/>
      <dgm:spPr/>
      <dgm:t>
        <a:bodyPr/>
        <a:lstStyle/>
        <a:p>
          <a:endParaRPr lang="ru-RU"/>
        </a:p>
      </dgm:t>
    </dgm:pt>
    <dgm:pt modelId="{A6313210-30C9-4AD5-B812-012E2581FCCF}" type="sibTrans" cxnId="{550648B7-5212-4C4E-A073-F8FFB2513A2D}">
      <dgm:prSet/>
      <dgm:spPr/>
      <dgm:t>
        <a:bodyPr/>
        <a:lstStyle/>
        <a:p>
          <a:endParaRPr lang="ru-RU"/>
        </a:p>
      </dgm:t>
    </dgm:pt>
    <dgm:pt modelId="{C8FB6C55-4D37-48EC-8060-C667A2BB73E6}">
      <dgm:prSet phldrT="[Текст]"/>
      <dgm:spPr/>
      <dgm:t>
        <a:bodyPr/>
        <a:lstStyle/>
        <a:p>
          <a:r>
            <a:rPr lang="ru-RU" dirty="0" smtClean="0"/>
            <a:t>АПРОБИРОВАНЫ ПРАКТИКО-ОРИЕНТИРОВАННЫЕ ФОРМЫ СОТРУДНИЧЕСТВА С ВНЕШНИМИ СОЦИАЛЬНЫМИ ПАРТНЕРАМИ</a:t>
          </a:r>
          <a:endParaRPr lang="ru-RU" dirty="0">
            <a:latin typeface="+mn-lt"/>
          </a:endParaRPr>
        </a:p>
      </dgm:t>
    </dgm:pt>
    <dgm:pt modelId="{D285BEA7-AE18-4938-B29C-0C06812018C9}" type="parTrans" cxnId="{E84543A2-D891-47FE-8B5C-81E9CCFB5CF5}">
      <dgm:prSet/>
      <dgm:spPr/>
      <dgm:t>
        <a:bodyPr/>
        <a:lstStyle/>
        <a:p>
          <a:endParaRPr lang="ru-RU"/>
        </a:p>
      </dgm:t>
    </dgm:pt>
    <dgm:pt modelId="{92BDF5E0-E92F-439C-B6BB-C64C779DF047}" type="sibTrans" cxnId="{E84543A2-D891-47FE-8B5C-81E9CCFB5CF5}">
      <dgm:prSet/>
      <dgm:spPr/>
      <dgm:t>
        <a:bodyPr/>
        <a:lstStyle/>
        <a:p>
          <a:endParaRPr lang="ru-RU"/>
        </a:p>
      </dgm:t>
    </dgm:pt>
    <dgm:pt modelId="{677FA74B-5F41-4133-BC56-F9446079D9C2}" type="pres">
      <dgm:prSet presAssocID="{1373B89B-E653-43BA-BCD5-A65D8047F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848AC-08E9-48E9-A614-9F51BD0E96EB}" type="pres">
      <dgm:prSet presAssocID="{86F888A6-371A-40AF-B1EE-406A9CAB97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41A36-C23D-4BE1-8EC0-910CC88D8ECA}" type="pres">
      <dgm:prSet presAssocID="{9B8FFD78-F62E-4F56-8503-2DF0F810AA24}" presName="sibTrans" presStyleCnt="0"/>
      <dgm:spPr/>
    </dgm:pt>
    <dgm:pt modelId="{AC6A3C0C-AFCA-4C2A-A196-A239BFF725A8}" type="pres">
      <dgm:prSet presAssocID="{C8FB6C55-4D37-48EC-8060-C667A2BB73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C1DC2-5C6C-4F9C-8683-6125738F0D63}" type="pres">
      <dgm:prSet presAssocID="{92BDF5E0-E92F-439C-B6BB-C64C779DF047}" presName="sibTrans" presStyleCnt="0"/>
      <dgm:spPr/>
    </dgm:pt>
    <dgm:pt modelId="{DCD17902-6D54-4B70-A115-E561AEB2F0E2}" type="pres">
      <dgm:prSet presAssocID="{C224464F-54CB-4D4C-A55A-AF92E7F9B4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5CB66-15FB-420C-9967-80896D7ABD27}" type="pres">
      <dgm:prSet presAssocID="{C810EA0A-3602-4D37-9FAD-7C06F1B0A335}" presName="sibTrans" presStyleCnt="0"/>
      <dgm:spPr/>
    </dgm:pt>
    <dgm:pt modelId="{A0C2373B-7D37-4AE6-9157-9EF64E31C9BB}" type="pres">
      <dgm:prSet presAssocID="{5B68649A-3B3C-4292-BED5-75351EC5FA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003D1-CCA7-4CC2-AB9A-4E8B4ACA50F2}" type="presOf" srcId="{5B68649A-3B3C-4292-BED5-75351EC5FA4C}" destId="{A0C2373B-7D37-4AE6-9157-9EF64E31C9BB}" srcOrd="0" destOrd="0" presId="urn:microsoft.com/office/officeart/2005/8/layout/default"/>
    <dgm:cxn modelId="{FB0C4725-2002-42E1-9EF3-F2AE5E7B2CF6}" type="presOf" srcId="{86F888A6-371A-40AF-B1EE-406A9CAB975F}" destId="{ABA848AC-08E9-48E9-A614-9F51BD0E96EB}" srcOrd="0" destOrd="0" presId="urn:microsoft.com/office/officeart/2005/8/layout/default"/>
    <dgm:cxn modelId="{EBC1DB17-E421-46C6-B8BA-5F519DD39119}" type="presOf" srcId="{1373B89B-E653-43BA-BCD5-A65D8047F06F}" destId="{677FA74B-5F41-4133-BC56-F9446079D9C2}" srcOrd="0" destOrd="0" presId="urn:microsoft.com/office/officeart/2005/8/layout/default"/>
    <dgm:cxn modelId="{E84543A2-D891-47FE-8B5C-81E9CCFB5CF5}" srcId="{1373B89B-E653-43BA-BCD5-A65D8047F06F}" destId="{C8FB6C55-4D37-48EC-8060-C667A2BB73E6}" srcOrd="1" destOrd="0" parTransId="{D285BEA7-AE18-4938-B29C-0C06812018C9}" sibTransId="{92BDF5E0-E92F-439C-B6BB-C64C779DF047}"/>
    <dgm:cxn modelId="{550648B7-5212-4C4E-A073-F8FFB2513A2D}" srcId="{1373B89B-E653-43BA-BCD5-A65D8047F06F}" destId="{5B68649A-3B3C-4292-BED5-75351EC5FA4C}" srcOrd="3" destOrd="0" parTransId="{77A165CA-A81B-40BB-9DFB-EAD342DA75CB}" sibTransId="{A6313210-30C9-4AD5-B812-012E2581FCCF}"/>
    <dgm:cxn modelId="{C9D5FFBD-AA8B-44EC-987C-2A52D76A355E}" srcId="{1373B89B-E653-43BA-BCD5-A65D8047F06F}" destId="{86F888A6-371A-40AF-B1EE-406A9CAB975F}" srcOrd="0" destOrd="0" parTransId="{16DDE2C5-293C-4608-BBFA-718A3FD2D04F}" sibTransId="{9B8FFD78-F62E-4F56-8503-2DF0F810AA24}"/>
    <dgm:cxn modelId="{65F22198-7CC4-4F37-8D16-ECA9ADEB38AF}" type="presOf" srcId="{C8FB6C55-4D37-48EC-8060-C667A2BB73E6}" destId="{AC6A3C0C-AFCA-4C2A-A196-A239BFF725A8}" srcOrd="0" destOrd="0" presId="urn:microsoft.com/office/officeart/2005/8/layout/default"/>
    <dgm:cxn modelId="{9F2009B4-8680-4E1D-A322-970186A55B65}" srcId="{1373B89B-E653-43BA-BCD5-A65D8047F06F}" destId="{C224464F-54CB-4D4C-A55A-AF92E7F9B46C}" srcOrd="2" destOrd="0" parTransId="{1EC53714-6BC1-4437-92CE-A8C8566DCB95}" sibTransId="{C810EA0A-3602-4D37-9FAD-7C06F1B0A335}"/>
    <dgm:cxn modelId="{E0263196-373C-4FBE-A623-07865120608E}" type="presOf" srcId="{C224464F-54CB-4D4C-A55A-AF92E7F9B46C}" destId="{DCD17902-6D54-4B70-A115-E561AEB2F0E2}" srcOrd="0" destOrd="0" presId="urn:microsoft.com/office/officeart/2005/8/layout/default"/>
    <dgm:cxn modelId="{A081E212-30BF-47EE-98D7-5ED4B813A24F}" type="presParOf" srcId="{677FA74B-5F41-4133-BC56-F9446079D9C2}" destId="{ABA848AC-08E9-48E9-A614-9F51BD0E96EB}" srcOrd="0" destOrd="0" presId="urn:microsoft.com/office/officeart/2005/8/layout/default"/>
    <dgm:cxn modelId="{224E6D75-39F1-433A-8D3D-C1BDCE63B7E5}" type="presParOf" srcId="{677FA74B-5F41-4133-BC56-F9446079D9C2}" destId="{88341A36-C23D-4BE1-8EC0-910CC88D8ECA}" srcOrd="1" destOrd="0" presId="urn:microsoft.com/office/officeart/2005/8/layout/default"/>
    <dgm:cxn modelId="{0F87D617-D234-42B0-AC9F-5EEC85D6E80C}" type="presParOf" srcId="{677FA74B-5F41-4133-BC56-F9446079D9C2}" destId="{AC6A3C0C-AFCA-4C2A-A196-A239BFF725A8}" srcOrd="2" destOrd="0" presId="urn:microsoft.com/office/officeart/2005/8/layout/default"/>
    <dgm:cxn modelId="{EE2F24A5-159C-4795-8566-2C4518E7E9E2}" type="presParOf" srcId="{677FA74B-5F41-4133-BC56-F9446079D9C2}" destId="{34CC1DC2-5C6C-4F9C-8683-6125738F0D63}" srcOrd="3" destOrd="0" presId="urn:microsoft.com/office/officeart/2005/8/layout/default"/>
    <dgm:cxn modelId="{D677580B-7FBB-43CA-8674-C77E9849DE99}" type="presParOf" srcId="{677FA74B-5F41-4133-BC56-F9446079D9C2}" destId="{DCD17902-6D54-4B70-A115-E561AEB2F0E2}" srcOrd="4" destOrd="0" presId="urn:microsoft.com/office/officeart/2005/8/layout/default"/>
    <dgm:cxn modelId="{9C4D9C38-DE28-4C99-A842-32EF6F740B92}" type="presParOf" srcId="{677FA74B-5F41-4133-BC56-F9446079D9C2}" destId="{BC55CB66-15FB-420C-9967-80896D7ABD27}" srcOrd="5" destOrd="0" presId="urn:microsoft.com/office/officeart/2005/8/layout/default"/>
    <dgm:cxn modelId="{065FF6FA-5114-4321-A962-3C4A6CD9F024}" type="presParOf" srcId="{677FA74B-5F41-4133-BC56-F9446079D9C2}" destId="{A0C2373B-7D37-4AE6-9157-9EF64E31C9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88667-B110-48D7-AAB3-4C30ECC47C31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47FC2-274F-4502-B1A1-29CBDFD3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7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1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8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1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1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5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5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1873-A83B-44ED-8B49-93BAEDD2F9DF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7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9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035637" y="1903867"/>
            <a:ext cx="7263632" cy="297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реализации программы краевой инновационной площадки (КИП-2017)</a:t>
            </a:r>
          </a:p>
          <a:p>
            <a:pPr algn="ctr"/>
            <a:endParaRPr lang="ru-RU" sz="2800" b="1" i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«МОДЕЛЬ СОЦИОКУЛЬТУРНОГО ПАРТНЕРСТВА, ОБЕСПЕЧИВАЮЩАЯ ДОСТУПНОСТЬ И КАЧЕСТВО ДОШКОЛЬНОГО ОБРАЗОВАНИЯ»</a:t>
            </a:r>
            <a:endParaRPr lang="ru-RU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5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31753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Заголовок 2"/>
          <p:cNvSpPr txBox="1">
            <a:spLocks/>
          </p:cNvSpPr>
          <p:nvPr/>
        </p:nvSpPr>
        <p:spPr>
          <a:xfrm>
            <a:off x="5067782" y="539224"/>
            <a:ext cx="3934860" cy="1283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ГОСТИНЫЕ, РЕЧЕВЫЕ КОНФЕРЕНЦИИ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7" y="967460"/>
            <a:ext cx="4659893" cy="34949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307" y="1819951"/>
            <a:ext cx="3888560" cy="291642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310" y="4077426"/>
            <a:ext cx="4012197" cy="2754893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7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5117103" y="1479488"/>
            <a:ext cx="3717319" cy="1008420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Гостиная «Мой город» с  использованием </a:t>
            </a:r>
            <a:r>
              <a:rPr lang="ru-RU" sz="2800" b="1" dirty="0" err="1"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2800" b="1" dirty="0" err="1" smtClean="0">
                <a:latin typeface="+mn-lt"/>
                <a:cs typeface="Times New Roman" panose="02020603050405020304" pitchFamily="18" charset="0"/>
              </a:rPr>
              <a:t>еокэшинга</a:t>
            </a: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943" y="2908664"/>
            <a:ext cx="4977479" cy="3702548"/>
          </a:xfrm>
          <a:prstGeom prst="rect">
            <a:avLst/>
          </a:prstGeom>
          <a:ln w="38100" cap="sq">
            <a:solidFill>
              <a:srgbClr val="FBF6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71" y="988450"/>
            <a:ext cx="4371081" cy="2825904"/>
          </a:xfrm>
          <a:prstGeom prst="rect">
            <a:avLst/>
          </a:prstGeom>
          <a:ln w="38100" cap="sq">
            <a:solidFill>
              <a:srgbClr val="FBF6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3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65267" y="251915"/>
            <a:ext cx="5554436" cy="592816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Семейные конкурсы различной направленности</a:t>
            </a: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485" y="1019594"/>
            <a:ext cx="2389775" cy="3273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86" y="1019594"/>
            <a:ext cx="2275058" cy="3219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044" y="3574798"/>
            <a:ext cx="2229257" cy="3154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911" y="3558083"/>
            <a:ext cx="2246789" cy="31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3" y="-18288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2380084" y="941428"/>
            <a:ext cx="4630316" cy="737446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ОБРАЗОВАТЕЛЬНОЙ ДЕЯТЕЛЬНОСТИ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1912291"/>
              </p:ext>
            </p:extLst>
          </p:nvPr>
        </p:nvGraphicFramePr>
        <p:xfrm>
          <a:off x="832747" y="2063932"/>
          <a:ext cx="7437120" cy="404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16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7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9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43158"/>
              </p:ext>
            </p:extLst>
          </p:nvPr>
        </p:nvGraphicFramePr>
        <p:xfrm>
          <a:off x="56604" y="1357101"/>
          <a:ext cx="8989407" cy="54528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1039"/>
                <a:gridCol w="1715428"/>
                <a:gridCol w="1498235"/>
                <a:gridCol w="1498235"/>
                <a:gridCol w="1498235"/>
                <a:gridCol w="1498235"/>
              </a:tblGrid>
              <a:tr h="7214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РЕЧЕВОЕ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ПОЗНАВАТЕЛЬ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НОЕ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СОЦИАЛЬНО-КОММУНИКАТИВНОЕ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ФИЗИЧЕСКОЕ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ХУДОЖЕСТВЕН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НО-ЭСТЕТИЧЕСКОЕ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052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Социальные</a:t>
                      </a:r>
                      <a:r>
                        <a:rPr lang="ru-RU" sz="1400" b="1" baseline="0" dirty="0" smtClean="0"/>
                        <a:t> партнеры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Центр</a:t>
                      </a:r>
                      <a:r>
                        <a:rPr lang="ru-RU" sz="1400" b="1" baseline="0" dirty="0" smtClean="0"/>
                        <a:t> актерского мастерства               им. Е. </a:t>
                      </a:r>
                      <a:r>
                        <a:rPr lang="ru-RU" sz="1400" b="1" baseline="0" dirty="0" err="1" smtClean="0"/>
                        <a:t>Агрба</a:t>
                      </a:r>
                      <a:endParaRPr lang="ru-RU" sz="1400" b="1" baseline="0" dirty="0" smtClean="0"/>
                    </a:p>
                    <a:p>
                      <a:pPr algn="ctr"/>
                      <a:endParaRPr lang="ru-RU" sz="1400" b="1" baseline="0" dirty="0" smtClean="0"/>
                    </a:p>
                    <a:p>
                      <a:pPr algn="ctr"/>
                      <a:r>
                        <a:rPr lang="ru-RU" sz="1400" b="1" baseline="0" dirty="0" smtClean="0"/>
                        <a:t>Библиотека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Центр детского и юношеского туризма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Эколого-биологический центр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Библиотека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Центр творческого развития и гуманитарного</a:t>
                      </a:r>
                      <a:r>
                        <a:rPr lang="ru-RU" sz="1400" b="1" baseline="0" dirty="0" smtClean="0"/>
                        <a:t> образования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Дошкольные образовательные</a:t>
                      </a:r>
                      <a:r>
                        <a:rPr lang="ru-RU" sz="1400" b="1" baseline="0" dirty="0" smtClean="0"/>
                        <a:t> организации</a:t>
                      </a:r>
                    </a:p>
                    <a:p>
                      <a:pPr algn="ctr"/>
                      <a:endParaRPr lang="ru-RU" sz="1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Библиотека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Кинотеатр «Сочи»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Частная автошкола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Пожарная часть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Центр детского и юношеского туризма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Спортивная</a:t>
                      </a:r>
                      <a:r>
                        <a:rPr lang="ru-RU" sz="1400" b="1" baseline="0" dirty="0" smtClean="0"/>
                        <a:t> школа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Станция юных техников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Библиотека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Кинотеатр «Сочи»</a:t>
                      </a:r>
                      <a:endParaRPr lang="ru-RU" sz="1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10027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Формы работы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Речевые конференции</a:t>
                      </a:r>
                      <a:endParaRPr lang="ru-RU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Семейные </a:t>
                      </a:r>
                      <a:r>
                        <a:rPr lang="ru-RU" b="1" dirty="0" err="1" smtClean="0"/>
                        <a:t>квесты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Семейные гостиные</a:t>
                      </a:r>
                    </a:p>
                    <a:p>
                      <a:pPr algn="ctr"/>
                      <a:r>
                        <a:rPr lang="ru-RU" b="1" dirty="0" err="1" smtClean="0"/>
                        <a:t>Геокэшинг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1454331" y="682641"/>
            <a:ext cx="6365966" cy="818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социокультурного партнерства ДОО с внешними организациями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9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2199120" y="873261"/>
            <a:ext cx="4658675" cy="748937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СОЦОПРОС «КАЧЕСТВО ВЗАИМОДЕЙСТВИЯ ДОО И РОДИТЕЛЕЙ»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549" y="1985616"/>
            <a:ext cx="4275909" cy="4763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1007" y="1985616"/>
            <a:ext cx="4258490" cy="4763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2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1942011" y="901572"/>
            <a:ext cx="5460274" cy="748937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 ПО МЕТОДИКЕ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«ВЗАИМОДЕЙСТВИЕ «РОДИТЕЛЬ – РЕБЕНОК»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(И.М. МАРКОВСКАЯ)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48757618"/>
              </p:ext>
            </p:extLst>
          </p:nvPr>
        </p:nvGraphicFramePr>
        <p:xfrm>
          <a:off x="1349828" y="1785882"/>
          <a:ext cx="6644640" cy="473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7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www.iidp.ru/news/2018/conference2018s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" y="784419"/>
            <a:ext cx="2612332" cy="36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468" y="824725"/>
            <a:ext cx="2567270" cy="3633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1" y="4466846"/>
            <a:ext cx="3312426" cy="2341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39120" y="4111475"/>
            <a:ext cx="2234763" cy="31624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9828" y="4123686"/>
            <a:ext cx="2184978" cy="3092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5771" y="1670300"/>
            <a:ext cx="2356782" cy="3335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98937" y="248748"/>
            <a:ext cx="2256205" cy="33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217049" y="4696526"/>
            <a:ext cx="2791865" cy="1721224"/>
            <a:chOff x="1088047" y="1492558"/>
            <a:chExt cx="2164538" cy="129872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1088047" y="1492558"/>
              <a:ext cx="2164538" cy="1298723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088047" y="1492559"/>
              <a:ext cx="2164538" cy="12987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МЕТОДИЧЕСКИЕ РЕКОМЕНДАЦИИ ПО ПРОВЕДЕНИЮ РЕЧЕВЫХ КОНФЕРЕНЦИЙ ДЛЯ РОДИТЕЛЕЙ И ДЕТЕЙ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90999" y="4696526"/>
            <a:ext cx="2922136" cy="1721224"/>
            <a:chOff x="5850030" y="512"/>
            <a:chExt cx="2164540" cy="12987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5850030" y="513"/>
              <a:ext cx="2164540" cy="1298721"/>
            </a:xfrm>
            <a:prstGeom prst="rect">
              <a:avLst/>
            </a:prstGeom>
            <a:solidFill>
              <a:srgbClr val="ED7D3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850031" y="512"/>
              <a:ext cx="2164539" cy="12987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</a:rPr>
                <a:t>МЕТОДИЧЕСКИЕ РЕКОМЕНДАЦИИ ПО ОРГАНИЗАЦИИ ДЕТСКО-РОДИТЕЛЬСКОГО СОТРУДНИЧЕСТВА В ОСВОЕНИИ ЛЕГО-ТЕХНОЛОГИИ ЧЕРЕЗ СОЗДАНИЕ МУЛЬТИПЛИКАЦИОННЫХ ФИЛЬМОВ)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051" y="1016473"/>
            <a:ext cx="5741615" cy="3502208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6112828" y="4696525"/>
            <a:ext cx="2922138" cy="1721224"/>
            <a:chOff x="5850029" y="512"/>
            <a:chExt cx="2164541" cy="12987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5850029" y="513"/>
              <a:ext cx="2164540" cy="1298721"/>
            </a:xfrm>
            <a:prstGeom prst="rect">
              <a:avLst/>
            </a:prstGeom>
            <a:solidFill>
              <a:srgbClr val="ED7D3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5850031" y="512"/>
              <a:ext cx="2164539" cy="12987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МЕТОДИЧЕСКИЕ РЕКОМЕНДАЦИИ ПО ПРОВЕДЕНИЮ СЕМЕЙНЫХ КВЕСТОВ В ДОШКОЛЬНОЙ ОРГАНИЗАЦИИ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5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0" y="0"/>
            <a:ext cx="9144000" cy="6845658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85489" y="39705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97" y="-6665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692" y="579957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8573" y="649575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12975143"/>
              </p:ext>
            </p:extLst>
          </p:nvPr>
        </p:nvGraphicFramePr>
        <p:xfrm>
          <a:off x="170329" y="896470"/>
          <a:ext cx="8736207" cy="580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79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73037" y="1870255"/>
            <a:ext cx="8191742" cy="23593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Объект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условия и факторы, влияющие на доступность и качество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дошкольного образования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Предмет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социокультурное партнерство в дошкольной образовательной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организации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Цель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разработка и апробация модели социокультурного партнерства, способствующей повышению доступности и качества дошкольного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образования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4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Заголовок 2"/>
          <p:cNvSpPr txBox="1">
            <a:spLocks/>
          </p:cNvSpPr>
          <p:nvPr/>
        </p:nvSpPr>
        <p:spPr>
          <a:xfrm>
            <a:off x="729648" y="1355986"/>
            <a:ext cx="7886700" cy="4552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25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025" dirty="0">
                <a:solidFill>
                  <a:srgbClr val="0070C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ИННОВАЦИОННОСТЬ:</a:t>
            </a:r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63064667"/>
              </p:ext>
            </p:extLst>
          </p:nvPr>
        </p:nvGraphicFramePr>
        <p:xfrm>
          <a:off x="855992" y="2401003"/>
          <a:ext cx="7648160" cy="319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88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83619258"/>
              </p:ext>
            </p:extLst>
          </p:nvPr>
        </p:nvGraphicFramePr>
        <p:xfrm>
          <a:off x="486267" y="1127271"/>
          <a:ext cx="8566999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1056307" y="1440781"/>
            <a:ext cx="2740632" cy="1058580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ОТЧЕТНОГО ПЕРИОДА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6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486267" y="1001439"/>
            <a:ext cx="3710854" cy="748937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РОДИТЕЛЕЙ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8" y="3611668"/>
            <a:ext cx="4476206" cy="308522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6084" y="1003405"/>
            <a:ext cx="4744013" cy="3087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56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4662656" y="1127271"/>
            <a:ext cx="3710854" cy="748937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ПОТРЕБНОСТИ В ОБРАЗОВАТЕЛЬНЫХ УСЛУГАХ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098" y="1127271"/>
            <a:ext cx="4172896" cy="5614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9520" y="3117669"/>
            <a:ext cx="4284901" cy="3563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89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3" y="-18288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878153" y="1053374"/>
            <a:ext cx="2988453" cy="1542150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ДИАГНОСТИЧЕСКАЯ, КОНСУЛЬТАЦИОННАЯ ФОРМЫ ОРГАНИЗАЦИИ ДЕЯТЕЛЬНОСТИ КОНСУЛЬТАЦИОННОГО ЦЕНТРА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276" y="1033956"/>
            <a:ext cx="4096616" cy="2656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865" y="3831270"/>
            <a:ext cx="5065869" cy="2682239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-93175" y="2716311"/>
            <a:ext cx="514434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КЦ: учитель-логопед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дефектолог, педагог-психолог, медицинский работник, сурдопедагог-дефектолог, инструктор по физической культуре, музыкальный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3706" y="3841476"/>
            <a:ext cx="3698910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22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Блок-схема: процесс 4"/>
          <p:cNvSpPr/>
          <p:nvPr/>
        </p:nvSpPr>
        <p:spPr>
          <a:xfrm>
            <a:off x="4796542" y="1200189"/>
            <a:ext cx="3071307" cy="1550568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ПСИХОЛОГО-ПЕДАГОГИЧЕСКАЯ ФОРМА ОРГАНИЗАЦИИ ДЕЯТЕЛЬНОСТИ КОНСУЛЬТАЦИОННОГО ЦЕНТРА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872" y="3011150"/>
            <a:ext cx="4382586" cy="281641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4169993" y="5699385"/>
            <a:ext cx="514434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семейный конкурс  «Путешествие в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-сказку», 2018 г.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34" y="1548406"/>
            <a:ext cx="4162307" cy="26654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104503" y="4336305"/>
            <a:ext cx="455087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семейный конкурс  «Психологические задачки Мэри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Поппинс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2018 г.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4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681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 Объект: условия и факторы, влияющие на доступность и качество дошкольного образования  Предмет: социокультурное партнерство в дошкольной образовательной организации   Цель: разработка и апробация модели социокультурного партнерства, способствующей повышению доступности и качества дошкольного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Гостиная «Мой город» с  использованием Геокэшинга</vt:lpstr>
      <vt:lpstr>Семейные конкурсы различной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DS_86_2</dc:creator>
  <cp:lastModifiedBy>DS_86_2</cp:lastModifiedBy>
  <cp:revision>83</cp:revision>
  <dcterms:created xsi:type="dcterms:W3CDTF">2017-11-08T12:24:46Z</dcterms:created>
  <dcterms:modified xsi:type="dcterms:W3CDTF">2019-01-09T11:33:20Z</dcterms:modified>
</cp:coreProperties>
</file>