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Default Extension="xlsx" ContentType="application/vnd.openxmlformats-officedocument.spreadsheetml.sheet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ppt/diagrams/layout12.xml" ContentType="application/vnd.openxmlformats-officedocument.drawingml.diagramLayout+xml"/>
  <Override PartName="/ppt/charts/chart2.xml" ContentType="application/vnd.openxmlformats-officedocument.drawingml.char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272" r:id="rId3"/>
    <p:sldId id="275" r:id="rId4"/>
    <p:sldId id="276" r:id="rId5"/>
    <p:sldId id="277" r:id="rId6"/>
    <p:sldId id="278" r:id="rId7"/>
    <p:sldId id="279" r:id="rId8"/>
    <p:sldId id="280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59" r:id="rId18"/>
    <p:sldId id="281" r:id="rId19"/>
    <p:sldId id="262" r:id="rId20"/>
    <p:sldId id="282" r:id="rId21"/>
    <p:sldId id="283" r:id="rId22"/>
    <p:sldId id="296" r:id="rId23"/>
    <p:sldId id="297" r:id="rId24"/>
    <p:sldId id="298" r:id="rId25"/>
    <p:sldId id="286" r:id="rId26"/>
    <p:sldId id="287" r:id="rId27"/>
    <p:sldId id="299" r:id="rId28"/>
    <p:sldId id="300" r:id="rId29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354" y="-114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2946" y="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Выпуск инновационных продуктов</a:t>
            </a:r>
          </a:p>
        </c:rich>
      </c:tx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9666592600822143E-2"/>
          <c:y val="0.24443377819131218"/>
          <c:w val="0.94481290967670251"/>
          <c:h val="0.63115238353145942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9A-44B4-AAF9-223925563C84}"/>
            </c:ext>
          </c:extLst>
        </c:ser>
        <c:marker val="1"/>
        <c:axId val="160552448"/>
        <c:axId val="160553984"/>
      </c:lineChart>
      <c:catAx>
        <c:axId val="1605524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60553984"/>
        <c:crosses val="autoZero"/>
        <c:auto val="1"/>
        <c:lblAlgn val="ctr"/>
        <c:lblOffset val="100"/>
      </c:catAx>
      <c:valAx>
        <c:axId val="16055398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160552448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</c:chart>
  <c:spPr>
    <a:noFill/>
    <a:ln w="38100">
      <a:solidFill>
        <a:schemeClr val="accent1">
          <a:lumMod val="75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vert="horz"/>
          <a:lstStyle/>
          <a:p>
            <a:pPr>
              <a:defRPr/>
            </a:pPr>
            <a:r>
              <a:rPr lang="ru-RU" dirty="0" smtClean="0"/>
              <a:t>Динамика изменений в социально-личностном развитии детей старшего дошкольного возраста</a:t>
            </a:r>
            <a:endParaRPr lang="ru-RU" dirty="0"/>
          </a:p>
        </c:rich>
      </c:tx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0.29000000000000009</c:v>
                </c:pt>
                <c:pt idx="2">
                  <c:v>0.67000000000000026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9A-44B4-AAF9-223925563C84}"/>
            </c:ext>
          </c:extLst>
        </c:ser>
        <c:marker val="1"/>
        <c:axId val="204704000"/>
        <c:axId val="204705792"/>
      </c:lineChart>
      <c:catAx>
        <c:axId val="20470400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204705792"/>
        <c:crosses val="autoZero"/>
        <c:auto val="1"/>
        <c:lblAlgn val="ctr"/>
        <c:lblOffset val="100"/>
      </c:catAx>
      <c:valAx>
        <c:axId val="204705792"/>
        <c:scaling>
          <c:orientation val="minMax"/>
        </c:scaling>
        <c:axPos val="l"/>
        <c:majorGridlines/>
        <c:numFmt formatCode="0%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ru-RU"/>
          </a:p>
        </c:txPr>
        <c:crossAx val="20470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38100">
      <a:solidFill>
        <a:schemeClr val="accent1">
          <a:lumMod val="75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C62DA5-2A2F-436D-961C-27F71082B80A}" type="doc">
      <dgm:prSet loTypeId="urn:microsoft.com/office/officeart/2005/8/layout/radial1" loCatId="cycle" qsTypeId="urn:microsoft.com/office/officeart/2005/8/quickstyle/3d5" qsCatId="3D" csTypeId="urn:microsoft.com/office/officeart/2005/8/colors/accent1_5" csCatId="accent1" phldr="1"/>
      <dgm:spPr/>
      <dgm:t>
        <a:bodyPr rtlCol="0"/>
        <a:lstStyle/>
        <a:p>
          <a:pPr rtl="0"/>
          <a:endParaRPr lang="en-US"/>
        </a:p>
      </dgm:t>
    </dgm:pt>
    <dgm:pt modelId="{BF70AF45-7F05-453B-9B84-F6A146359D3C}">
      <dgm:prSet phldrT="[Text]" custT="1"/>
      <dgm:spPr/>
      <dgm:t>
        <a:bodyPr rtlCol="0"/>
        <a:lstStyle/>
        <a:p>
          <a:pPr rtl="0"/>
          <a:r>
            <a:rPr lang="ru-RU" sz="2000" b="1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Сетевое взаимодействие (ст. 15)</a:t>
          </a:r>
          <a:endParaRPr lang="ru-RU" sz="2000" b="1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E741D6D-7588-497C-B378-98F2629BB9EF}" type="parTrans" cxnId="{9D54F492-9A48-40B5-99B0-77A65815C721}">
      <dgm:prSet custT="1"/>
      <dgm:spPr/>
      <dgm:t>
        <a:bodyPr rtlCol="0"/>
        <a:lstStyle/>
        <a:p>
          <a:pPr rtl="0"/>
          <a:endParaRPr lang="en-US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F509D38-45B4-40DE-A0DF-06D9D2478DAC}" type="sibTrans" cxnId="{9D54F492-9A48-40B5-99B0-77A65815C721}">
      <dgm:prSet/>
      <dgm:spPr/>
      <dgm:t>
        <a:bodyPr rtlCol="0"/>
        <a:lstStyle/>
        <a:p>
          <a:pPr rtl="0"/>
          <a:endParaRPr lang="ru-RU" sz="2000" b="1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3CA2DEA-31F6-4CF4-88E6-63724842EACC}">
      <dgm:prSet phldrT="[Text]" custT="1"/>
      <dgm:spPr/>
      <dgm:t>
        <a:bodyPr rtlCol="0"/>
        <a:lstStyle/>
        <a:p>
          <a:pPr rtl="0"/>
          <a:r>
            <a:rPr lang="ru-RU" sz="2000" b="1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Дистанционные и электронные технологии (ст. 16)</a:t>
          </a:r>
          <a:endParaRPr lang="ru-RU" sz="2000" b="1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24D3743-3BAB-4121-937F-7A1AB8F2477A}" type="parTrans" cxnId="{8004C9FB-4B8F-4EDA-BFED-1E99947F14D1}">
      <dgm:prSet custT="1"/>
      <dgm:spPr/>
      <dgm:t>
        <a:bodyPr rtlCol="0"/>
        <a:lstStyle/>
        <a:p>
          <a:pPr rtl="0"/>
          <a:endParaRPr lang="en-US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0559FF1-E3F5-41E8-94EA-9DDAAF7240F9}" type="sibTrans" cxnId="{8004C9FB-4B8F-4EDA-BFED-1E99947F14D1}">
      <dgm:prSet/>
      <dgm:spPr/>
      <dgm:t>
        <a:bodyPr rtlCol="0"/>
        <a:lstStyle/>
        <a:p>
          <a:pPr rtl="0"/>
          <a:endParaRPr lang="en-US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A04600B-ADF7-4BE9-933C-2309B67F2DB8}">
      <dgm:prSet phldrT="[Text]" custT="1"/>
      <dgm:spPr/>
      <dgm:t>
        <a:bodyPr rtlCol="0"/>
        <a:lstStyle/>
        <a:p>
          <a:pPr rtl="0"/>
          <a:r>
            <a:rPr lang="ru-RU" sz="2000" b="1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Образовательные программы (ст. 12)</a:t>
          </a:r>
          <a:endParaRPr lang="ru-RU" sz="2000" b="1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C4974DB-2187-4F03-8E80-1FD9F1638001}" type="parTrans" cxnId="{63EAD1FB-574C-40DB-A937-07AFBB797323}">
      <dgm:prSet custT="1"/>
      <dgm:spPr/>
      <dgm:t>
        <a:bodyPr rtlCol="0"/>
        <a:lstStyle/>
        <a:p>
          <a:pPr rtl="0"/>
          <a:endParaRPr lang="en-US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5CC6B17-9BC3-4B13-96B6-5372B8AF3CC0}" type="sibTrans" cxnId="{63EAD1FB-574C-40DB-A937-07AFBB797323}">
      <dgm:prSet/>
      <dgm:spPr/>
      <dgm:t>
        <a:bodyPr rtlCol="0"/>
        <a:lstStyle/>
        <a:p>
          <a:pPr rtl="0"/>
          <a:endParaRPr lang="en-US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9FFD1B1-83F5-4E55-AB67-A892038B615E}">
      <dgm:prSet phldrT="[Text]" custT="1"/>
      <dgm:spPr/>
      <dgm:t>
        <a:bodyPr rtlCol="0"/>
        <a:lstStyle/>
        <a:p>
          <a:pPr rtl="0"/>
          <a:r>
            <a:rPr lang="ru-RU" sz="2000" b="1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Условия ведения экспериментальной и индивидуальной  деятельности (ст. 20) </a:t>
          </a:r>
          <a:endParaRPr lang="ru-RU" sz="2000" b="1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0564C4-1CE0-4EE8-98B7-97E95C8A3DF6}" type="parTrans" cxnId="{0B035D58-4A3E-4B92-87EC-7E5CE1DA1EE8}">
      <dgm:prSet custT="1"/>
      <dgm:spPr/>
      <dgm:t>
        <a:bodyPr rtlCol="0"/>
        <a:lstStyle/>
        <a:p>
          <a:pPr rtl="0"/>
          <a:endParaRPr lang="en-US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FB5A869-F3B9-4CA5-91C3-28D47C1A7F10}" type="sibTrans" cxnId="{0B035D58-4A3E-4B92-87EC-7E5CE1DA1EE8}">
      <dgm:prSet/>
      <dgm:spPr/>
      <dgm:t>
        <a:bodyPr rtlCol="0"/>
        <a:lstStyle/>
        <a:p>
          <a:pPr rtl="0"/>
          <a:endParaRPr lang="en-US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63F5DD-85B9-42D3-8D98-A8E103092C2B}">
      <dgm:prSet phldrT="[Text]" custT="1"/>
      <dgm:spPr/>
      <dgm:t>
        <a:bodyPr rtlCol="0"/>
        <a:lstStyle/>
        <a:p>
          <a:pPr rtl="0"/>
          <a:r>
            <a:rPr lang="ru-RU" sz="2000" b="1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Образовательные и информационные ресурсы (ст. 18)</a:t>
          </a:r>
          <a:endParaRPr lang="ru-RU" sz="2000" b="1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2B122DF-66F4-47D5-8861-25D521DE88D9}" type="parTrans" cxnId="{5D810978-30D9-4EEF-8462-9F1B23D73D78}">
      <dgm:prSet custT="1"/>
      <dgm:spPr/>
      <dgm:t>
        <a:bodyPr rtlCol="0"/>
        <a:lstStyle/>
        <a:p>
          <a:pPr rtl="0"/>
          <a:endParaRPr lang="en-US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A9FCCFE-E2A1-40B1-8168-6105E40DC83F}" type="sibTrans" cxnId="{5D810978-30D9-4EEF-8462-9F1B23D73D78}">
      <dgm:prSet/>
      <dgm:spPr/>
      <dgm:t>
        <a:bodyPr rtlCol="0"/>
        <a:lstStyle/>
        <a:p>
          <a:pPr rtl="0"/>
          <a:endParaRPr lang="en-US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1DD3A27-D993-4B9D-8743-1903F16FCB76}">
      <dgm:prSet phldrT="[Text]" custT="1"/>
      <dgm:spPr/>
      <dgm:t>
        <a:bodyPr rtlCol="0"/>
        <a:lstStyle/>
        <a:p>
          <a:pPr rtl="0"/>
          <a:r>
            <a:rPr lang="ru-RU" sz="2000" b="1" noProof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Современные требования к образованию. Гл.2 (Закон об образовании)</a:t>
          </a:r>
          <a:endParaRPr lang="ru-RU" sz="2000" b="1" noProof="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79B40C-0708-4590-8F9F-ADB1CE228E7C}" type="parTrans" cxnId="{A520217A-0DF0-4395-971E-0FA629AF8DAC}">
      <dgm:prSet/>
      <dgm:spPr/>
      <dgm:t>
        <a:bodyPr/>
        <a:lstStyle/>
        <a:p>
          <a:endParaRPr lang="ru-RU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428C6C1-1750-4991-B2F7-C32C62E59A93}" type="sibTrans" cxnId="{A520217A-0DF0-4395-971E-0FA629AF8DAC}">
      <dgm:prSet/>
      <dgm:spPr/>
      <dgm:t>
        <a:bodyPr/>
        <a:lstStyle/>
        <a:p>
          <a:endParaRPr lang="ru-RU" sz="2000" b="1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4E04A69-C731-45CB-9F0A-CDD815996790}" type="pres">
      <dgm:prSet presAssocID="{01C62DA5-2A2F-436D-961C-27F71082B8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08864C-3815-4341-BF6C-6687B9A1D9C6}" type="pres">
      <dgm:prSet presAssocID="{31DD3A27-D993-4B9D-8743-1903F16FCB76}" presName="centerShape" presStyleLbl="node0" presStyleIdx="0" presStyleCnt="1" custScaleX="285032"/>
      <dgm:spPr/>
      <dgm:t>
        <a:bodyPr/>
        <a:lstStyle/>
        <a:p>
          <a:endParaRPr lang="ru-RU"/>
        </a:p>
      </dgm:t>
    </dgm:pt>
    <dgm:pt modelId="{E27EEE40-8313-4403-8E87-44AD6CC8617E}" type="pres">
      <dgm:prSet presAssocID="{FE741D6D-7588-497C-B378-98F2629BB9EF}" presName="Name9" presStyleLbl="parChTrans1D2" presStyleIdx="0" presStyleCnt="5"/>
      <dgm:spPr/>
      <dgm:t>
        <a:bodyPr/>
        <a:lstStyle/>
        <a:p>
          <a:endParaRPr lang="ru-RU"/>
        </a:p>
      </dgm:t>
    </dgm:pt>
    <dgm:pt modelId="{73510423-E0AA-4396-B2D5-62D8B7F55B9D}" type="pres">
      <dgm:prSet presAssocID="{FE741D6D-7588-497C-B378-98F2629BB9EF}" presName="connTx" presStyleLbl="parChTrans1D2" presStyleIdx="0" presStyleCnt="5"/>
      <dgm:spPr/>
      <dgm:t>
        <a:bodyPr/>
        <a:lstStyle/>
        <a:p>
          <a:endParaRPr lang="ru-RU"/>
        </a:p>
      </dgm:t>
    </dgm:pt>
    <dgm:pt modelId="{90A17623-B427-4066-AC3A-9D9295A01AFC}" type="pres">
      <dgm:prSet presAssocID="{BF70AF45-7F05-453B-9B84-F6A146359D3C}" presName="node" presStyleLbl="node1" presStyleIdx="0" presStyleCnt="5" custScaleX="253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DA7A6-C5B3-4E6F-8E06-6AA28FFF3DA5}" type="pres">
      <dgm:prSet presAssocID="{F24D3743-3BAB-4121-937F-7A1AB8F2477A}" presName="Name9" presStyleLbl="parChTrans1D2" presStyleIdx="1" presStyleCnt="5"/>
      <dgm:spPr/>
      <dgm:t>
        <a:bodyPr/>
        <a:lstStyle/>
        <a:p>
          <a:endParaRPr lang="ru-RU"/>
        </a:p>
      </dgm:t>
    </dgm:pt>
    <dgm:pt modelId="{59D5091F-5480-4D0A-AF37-A1B4EBFEDB9E}" type="pres">
      <dgm:prSet presAssocID="{F24D3743-3BAB-4121-937F-7A1AB8F2477A}" presName="connTx" presStyleLbl="parChTrans1D2" presStyleIdx="1" presStyleCnt="5"/>
      <dgm:spPr/>
      <dgm:t>
        <a:bodyPr/>
        <a:lstStyle/>
        <a:p>
          <a:endParaRPr lang="ru-RU"/>
        </a:p>
      </dgm:t>
    </dgm:pt>
    <dgm:pt modelId="{9CEE096A-61E2-4B72-BC75-AD4323D164BD}" type="pres">
      <dgm:prSet presAssocID="{63CA2DEA-31F6-4CF4-88E6-63724842EACC}" presName="node" presStyleLbl="node1" presStyleIdx="1" presStyleCnt="5" custScaleX="244806" custRadScaleRad="205750" custRadScaleInc="13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EEA2F-E700-49C8-86B4-CA3AB7662BD7}" type="pres">
      <dgm:prSet presAssocID="{BC4974DB-2187-4F03-8E80-1FD9F1638001}" presName="Name9" presStyleLbl="parChTrans1D2" presStyleIdx="2" presStyleCnt="5"/>
      <dgm:spPr/>
      <dgm:t>
        <a:bodyPr/>
        <a:lstStyle/>
        <a:p>
          <a:endParaRPr lang="ru-RU"/>
        </a:p>
      </dgm:t>
    </dgm:pt>
    <dgm:pt modelId="{D426FA1A-44C2-472B-BF22-46FEAB0D1E72}" type="pres">
      <dgm:prSet presAssocID="{BC4974DB-2187-4F03-8E80-1FD9F1638001}" presName="connTx" presStyleLbl="parChTrans1D2" presStyleIdx="2" presStyleCnt="5"/>
      <dgm:spPr/>
      <dgm:t>
        <a:bodyPr/>
        <a:lstStyle/>
        <a:p>
          <a:endParaRPr lang="ru-RU"/>
        </a:p>
      </dgm:t>
    </dgm:pt>
    <dgm:pt modelId="{F9DA59E0-D59D-40CE-A79B-9DB6AB2F8037}" type="pres">
      <dgm:prSet presAssocID="{2A04600B-ADF7-4BE9-933C-2309B67F2DB8}" presName="node" presStyleLbl="node1" presStyleIdx="2" presStyleCnt="5" custScaleX="318638" custRadScaleRad="170749" custRadScaleInc="-71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BBEAC-7A34-4CA6-814D-2C0EA0C53E52}" type="pres">
      <dgm:prSet presAssocID="{960564C4-1CE0-4EE8-98B7-97E95C8A3DF6}" presName="Name9" presStyleLbl="parChTrans1D2" presStyleIdx="3" presStyleCnt="5"/>
      <dgm:spPr/>
      <dgm:t>
        <a:bodyPr/>
        <a:lstStyle/>
        <a:p>
          <a:endParaRPr lang="ru-RU"/>
        </a:p>
      </dgm:t>
    </dgm:pt>
    <dgm:pt modelId="{34356B97-BEB4-42C3-86FA-738E19F4511B}" type="pres">
      <dgm:prSet presAssocID="{960564C4-1CE0-4EE8-98B7-97E95C8A3DF6}" presName="connTx" presStyleLbl="parChTrans1D2" presStyleIdx="3" presStyleCnt="5"/>
      <dgm:spPr/>
      <dgm:t>
        <a:bodyPr/>
        <a:lstStyle/>
        <a:p>
          <a:endParaRPr lang="ru-RU"/>
        </a:p>
      </dgm:t>
    </dgm:pt>
    <dgm:pt modelId="{1E9CFA80-525C-48D0-B894-10D5D14207F1}" type="pres">
      <dgm:prSet presAssocID="{89FFD1B1-83F5-4E55-AB67-A892038B615E}" presName="node" presStyleLbl="node1" presStyleIdx="3" presStyleCnt="5" custScaleX="318638" custRadScaleRad="160328" custRadScaleInc="65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EC3DE-5749-4157-B9DB-51C2CA7FF927}" type="pres">
      <dgm:prSet presAssocID="{A2B122DF-66F4-47D5-8861-25D521DE88D9}" presName="Name9" presStyleLbl="parChTrans1D2" presStyleIdx="4" presStyleCnt="5"/>
      <dgm:spPr/>
      <dgm:t>
        <a:bodyPr/>
        <a:lstStyle/>
        <a:p>
          <a:endParaRPr lang="ru-RU"/>
        </a:p>
      </dgm:t>
    </dgm:pt>
    <dgm:pt modelId="{C9BEE14A-8267-4432-BA4F-C1B8F28F8C2A}" type="pres">
      <dgm:prSet presAssocID="{A2B122DF-66F4-47D5-8861-25D521DE88D9}" presName="connTx" presStyleLbl="parChTrans1D2" presStyleIdx="4" presStyleCnt="5"/>
      <dgm:spPr/>
      <dgm:t>
        <a:bodyPr/>
        <a:lstStyle/>
        <a:p>
          <a:endParaRPr lang="ru-RU"/>
        </a:p>
      </dgm:t>
    </dgm:pt>
    <dgm:pt modelId="{1221E269-328C-403E-A5FF-E452CF5638FC}" type="pres">
      <dgm:prSet presAssocID="{7C63F5DD-85B9-42D3-8D98-A8E103092C2B}" presName="node" presStyleLbl="node1" presStyleIdx="4" presStyleCnt="5" custScaleX="244806" custRadScaleRad="206542" custRadScaleInc="-18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770210-EDE2-4997-8760-BBE04DDDB9FF}" type="presOf" srcId="{BC4974DB-2187-4F03-8E80-1FD9F1638001}" destId="{EEEEEA2F-E700-49C8-86B4-CA3AB7662BD7}" srcOrd="0" destOrd="0" presId="urn:microsoft.com/office/officeart/2005/8/layout/radial1"/>
    <dgm:cxn modelId="{5D810978-30D9-4EEF-8462-9F1B23D73D78}" srcId="{31DD3A27-D993-4B9D-8743-1903F16FCB76}" destId="{7C63F5DD-85B9-42D3-8D98-A8E103092C2B}" srcOrd="4" destOrd="0" parTransId="{A2B122DF-66F4-47D5-8861-25D521DE88D9}" sibTransId="{6A9FCCFE-E2A1-40B1-8168-6105E40DC83F}"/>
    <dgm:cxn modelId="{EF16EE2D-E346-4E7A-BD8F-0B65A6901EEB}" type="presOf" srcId="{01C62DA5-2A2F-436D-961C-27F71082B80A}" destId="{94E04A69-C731-45CB-9F0A-CDD815996790}" srcOrd="0" destOrd="0" presId="urn:microsoft.com/office/officeart/2005/8/layout/radial1"/>
    <dgm:cxn modelId="{61812A64-13A2-4893-A369-D4A401A2DB84}" type="presOf" srcId="{A2B122DF-66F4-47D5-8861-25D521DE88D9}" destId="{C9BEE14A-8267-4432-BA4F-C1B8F28F8C2A}" srcOrd="1" destOrd="0" presId="urn:microsoft.com/office/officeart/2005/8/layout/radial1"/>
    <dgm:cxn modelId="{07DDF7AB-AC1C-4612-BCB3-93415AC65E25}" type="presOf" srcId="{960564C4-1CE0-4EE8-98B7-97E95C8A3DF6}" destId="{34356B97-BEB4-42C3-86FA-738E19F4511B}" srcOrd="1" destOrd="0" presId="urn:microsoft.com/office/officeart/2005/8/layout/radial1"/>
    <dgm:cxn modelId="{9D54F492-9A48-40B5-99B0-77A65815C721}" srcId="{31DD3A27-D993-4B9D-8743-1903F16FCB76}" destId="{BF70AF45-7F05-453B-9B84-F6A146359D3C}" srcOrd="0" destOrd="0" parTransId="{FE741D6D-7588-497C-B378-98F2629BB9EF}" sibTransId="{EF509D38-45B4-40DE-A0DF-06D9D2478DAC}"/>
    <dgm:cxn modelId="{C52AB4F9-32F0-4A6D-B9C6-5C756AF14E38}" type="presOf" srcId="{7C63F5DD-85B9-42D3-8D98-A8E103092C2B}" destId="{1221E269-328C-403E-A5FF-E452CF5638FC}" srcOrd="0" destOrd="0" presId="urn:microsoft.com/office/officeart/2005/8/layout/radial1"/>
    <dgm:cxn modelId="{2EEF5C2A-9EB4-4831-88FE-4BB829A59CA4}" type="presOf" srcId="{F24D3743-3BAB-4121-937F-7A1AB8F2477A}" destId="{59D5091F-5480-4D0A-AF37-A1B4EBFEDB9E}" srcOrd="1" destOrd="0" presId="urn:microsoft.com/office/officeart/2005/8/layout/radial1"/>
    <dgm:cxn modelId="{8DA8E668-7043-41B3-89C9-46FAA6EC072A}" type="presOf" srcId="{BF70AF45-7F05-453B-9B84-F6A146359D3C}" destId="{90A17623-B427-4066-AC3A-9D9295A01AFC}" srcOrd="0" destOrd="0" presId="urn:microsoft.com/office/officeart/2005/8/layout/radial1"/>
    <dgm:cxn modelId="{0B035D58-4A3E-4B92-87EC-7E5CE1DA1EE8}" srcId="{31DD3A27-D993-4B9D-8743-1903F16FCB76}" destId="{89FFD1B1-83F5-4E55-AB67-A892038B615E}" srcOrd="3" destOrd="0" parTransId="{960564C4-1CE0-4EE8-98B7-97E95C8A3DF6}" sibTransId="{4FB5A869-F3B9-4CA5-91C3-28D47C1A7F10}"/>
    <dgm:cxn modelId="{6CE9E1FC-612A-4947-AA71-DF3F9EDB16D8}" type="presOf" srcId="{89FFD1B1-83F5-4E55-AB67-A892038B615E}" destId="{1E9CFA80-525C-48D0-B894-10D5D14207F1}" srcOrd="0" destOrd="0" presId="urn:microsoft.com/office/officeart/2005/8/layout/radial1"/>
    <dgm:cxn modelId="{63EAD1FB-574C-40DB-A937-07AFBB797323}" srcId="{31DD3A27-D993-4B9D-8743-1903F16FCB76}" destId="{2A04600B-ADF7-4BE9-933C-2309B67F2DB8}" srcOrd="2" destOrd="0" parTransId="{BC4974DB-2187-4F03-8E80-1FD9F1638001}" sibTransId="{95CC6B17-9BC3-4B13-96B6-5372B8AF3CC0}"/>
    <dgm:cxn modelId="{A520217A-0DF0-4395-971E-0FA629AF8DAC}" srcId="{01C62DA5-2A2F-436D-961C-27F71082B80A}" destId="{31DD3A27-D993-4B9D-8743-1903F16FCB76}" srcOrd="0" destOrd="0" parTransId="{4A79B40C-0708-4590-8F9F-ADB1CE228E7C}" sibTransId="{0428C6C1-1750-4991-B2F7-C32C62E59A93}"/>
    <dgm:cxn modelId="{9B94D274-A4B1-4886-9E36-9F26639B0191}" type="presOf" srcId="{F24D3743-3BAB-4121-937F-7A1AB8F2477A}" destId="{D69DA7A6-C5B3-4E6F-8E06-6AA28FFF3DA5}" srcOrd="0" destOrd="0" presId="urn:microsoft.com/office/officeart/2005/8/layout/radial1"/>
    <dgm:cxn modelId="{A62A250F-3B8E-44DB-87D5-ED8B76641A67}" type="presOf" srcId="{A2B122DF-66F4-47D5-8861-25D521DE88D9}" destId="{798EC3DE-5749-4157-B9DB-51C2CA7FF927}" srcOrd="0" destOrd="0" presId="urn:microsoft.com/office/officeart/2005/8/layout/radial1"/>
    <dgm:cxn modelId="{A05AD0A5-CF6D-429C-A75A-2E1113385CE3}" type="presOf" srcId="{31DD3A27-D993-4B9D-8743-1903F16FCB76}" destId="{FB08864C-3815-4341-BF6C-6687B9A1D9C6}" srcOrd="0" destOrd="0" presId="urn:microsoft.com/office/officeart/2005/8/layout/radial1"/>
    <dgm:cxn modelId="{7A8A7E9C-36A3-44D9-B09E-CAFBBCA9C40C}" type="presOf" srcId="{BC4974DB-2187-4F03-8E80-1FD9F1638001}" destId="{D426FA1A-44C2-472B-BF22-46FEAB0D1E72}" srcOrd="1" destOrd="0" presId="urn:microsoft.com/office/officeart/2005/8/layout/radial1"/>
    <dgm:cxn modelId="{196B7AAE-6075-48B7-969D-C4F4FDCBE41D}" type="presOf" srcId="{FE741D6D-7588-497C-B378-98F2629BB9EF}" destId="{E27EEE40-8313-4403-8E87-44AD6CC8617E}" srcOrd="0" destOrd="0" presId="urn:microsoft.com/office/officeart/2005/8/layout/radial1"/>
    <dgm:cxn modelId="{0C70AD1E-9B77-49CD-B5F3-FF1C9F66EBA0}" type="presOf" srcId="{2A04600B-ADF7-4BE9-933C-2309B67F2DB8}" destId="{F9DA59E0-D59D-40CE-A79B-9DB6AB2F8037}" srcOrd="0" destOrd="0" presId="urn:microsoft.com/office/officeart/2005/8/layout/radial1"/>
    <dgm:cxn modelId="{8004C9FB-4B8F-4EDA-BFED-1E99947F14D1}" srcId="{31DD3A27-D993-4B9D-8743-1903F16FCB76}" destId="{63CA2DEA-31F6-4CF4-88E6-63724842EACC}" srcOrd="1" destOrd="0" parTransId="{F24D3743-3BAB-4121-937F-7A1AB8F2477A}" sibTransId="{30559FF1-E3F5-41E8-94EA-9DDAAF7240F9}"/>
    <dgm:cxn modelId="{293ACE59-7FA8-4BF3-947F-F168259C7CC7}" type="presOf" srcId="{FE741D6D-7588-497C-B378-98F2629BB9EF}" destId="{73510423-E0AA-4396-B2D5-62D8B7F55B9D}" srcOrd="1" destOrd="0" presId="urn:microsoft.com/office/officeart/2005/8/layout/radial1"/>
    <dgm:cxn modelId="{39169EB9-332D-4278-939E-4FF079800862}" type="presOf" srcId="{63CA2DEA-31F6-4CF4-88E6-63724842EACC}" destId="{9CEE096A-61E2-4B72-BC75-AD4323D164BD}" srcOrd="0" destOrd="0" presId="urn:microsoft.com/office/officeart/2005/8/layout/radial1"/>
    <dgm:cxn modelId="{3327D485-53FD-4E85-B50D-F1400576CFBF}" type="presOf" srcId="{960564C4-1CE0-4EE8-98B7-97E95C8A3DF6}" destId="{2EDBBEAC-7A34-4CA6-814D-2C0EA0C53E52}" srcOrd="0" destOrd="0" presId="urn:microsoft.com/office/officeart/2005/8/layout/radial1"/>
    <dgm:cxn modelId="{8CD7CE04-4322-465F-B68B-2D1BA3270D93}" type="presParOf" srcId="{94E04A69-C731-45CB-9F0A-CDD815996790}" destId="{FB08864C-3815-4341-BF6C-6687B9A1D9C6}" srcOrd="0" destOrd="0" presId="urn:microsoft.com/office/officeart/2005/8/layout/radial1"/>
    <dgm:cxn modelId="{7BB7FCEB-EB22-466B-BA91-09A44A430B52}" type="presParOf" srcId="{94E04A69-C731-45CB-9F0A-CDD815996790}" destId="{E27EEE40-8313-4403-8E87-44AD6CC8617E}" srcOrd="1" destOrd="0" presId="urn:microsoft.com/office/officeart/2005/8/layout/radial1"/>
    <dgm:cxn modelId="{A255AD53-1A2C-48EA-91A0-0DF2FD2CD070}" type="presParOf" srcId="{E27EEE40-8313-4403-8E87-44AD6CC8617E}" destId="{73510423-E0AA-4396-B2D5-62D8B7F55B9D}" srcOrd="0" destOrd="0" presId="urn:microsoft.com/office/officeart/2005/8/layout/radial1"/>
    <dgm:cxn modelId="{134A98AF-A564-41AC-9461-27F1233D9788}" type="presParOf" srcId="{94E04A69-C731-45CB-9F0A-CDD815996790}" destId="{90A17623-B427-4066-AC3A-9D9295A01AFC}" srcOrd="2" destOrd="0" presId="urn:microsoft.com/office/officeart/2005/8/layout/radial1"/>
    <dgm:cxn modelId="{A6872E18-521B-4F8C-97D2-589804B4F2B5}" type="presParOf" srcId="{94E04A69-C731-45CB-9F0A-CDD815996790}" destId="{D69DA7A6-C5B3-4E6F-8E06-6AA28FFF3DA5}" srcOrd="3" destOrd="0" presId="urn:microsoft.com/office/officeart/2005/8/layout/radial1"/>
    <dgm:cxn modelId="{90C66DFD-F6B3-4A09-82ED-CB250A559E9B}" type="presParOf" srcId="{D69DA7A6-C5B3-4E6F-8E06-6AA28FFF3DA5}" destId="{59D5091F-5480-4D0A-AF37-A1B4EBFEDB9E}" srcOrd="0" destOrd="0" presId="urn:microsoft.com/office/officeart/2005/8/layout/radial1"/>
    <dgm:cxn modelId="{ACF5F18C-1A59-4818-8F5F-10CBA47F48CA}" type="presParOf" srcId="{94E04A69-C731-45CB-9F0A-CDD815996790}" destId="{9CEE096A-61E2-4B72-BC75-AD4323D164BD}" srcOrd="4" destOrd="0" presId="urn:microsoft.com/office/officeart/2005/8/layout/radial1"/>
    <dgm:cxn modelId="{D720FEF3-A8F3-49A4-B8F2-991AE010A861}" type="presParOf" srcId="{94E04A69-C731-45CB-9F0A-CDD815996790}" destId="{EEEEEA2F-E700-49C8-86B4-CA3AB7662BD7}" srcOrd="5" destOrd="0" presId="urn:microsoft.com/office/officeart/2005/8/layout/radial1"/>
    <dgm:cxn modelId="{D94B9775-05B8-4182-8B4D-CFBF58B84816}" type="presParOf" srcId="{EEEEEA2F-E700-49C8-86B4-CA3AB7662BD7}" destId="{D426FA1A-44C2-472B-BF22-46FEAB0D1E72}" srcOrd="0" destOrd="0" presId="urn:microsoft.com/office/officeart/2005/8/layout/radial1"/>
    <dgm:cxn modelId="{43717888-F77D-41FB-B6DF-89718820AFD8}" type="presParOf" srcId="{94E04A69-C731-45CB-9F0A-CDD815996790}" destId="{F9DA59E0-D59D-40CE-A79B-9DB6AB2F8037}" srcOrd="6" destOrd="0" presId="urn:microsoft.com/office/officeart/2005/8/layout/radial1"/>
    <dgm:cxn modelId="{9A5D3F2E-DA83-4856-92F4-B8ECB729B236}" type="presParOf" srcId="{94E04A69-C731-45CB-9F0A-CDD815996790}" destId="{2EDBBEAC-7A34-4CA6-814D-2C0EA0C53E52}" srcOrd="7" destOrd="0" presId="urn:microsoft.com/office/officeart/2005/8/layout/radial1"/>
    <dgm:cxn modelId="{2F8D3A46-EB2A-4895-AAB0-453C262EA4F9}" type="presParOf" srcId="{2EDBBEAC-7A34-4CA6-814D-2C0EA0C53E52}" destId="{34356B97-BEB4-42C3-86FA-738E19F4511B}" srcOrd="0" destOrd="0" presId="urn:microsoft.com/office/officeart/2005/8/layout/radial1"/>
    <dgm:cxn modelId="{3556A25D-0791-46DE-B57F-B85E9FC9F06F}" type="presParOf" srcId="{94E04A69-C731-45CB-9F0A-CDD815996790}" destId="{1E9CFA80-525C-48D0-B894-10D5D14207F1}" srcOrd="8" destOrd="0" presId="urn:microsoft.com/office/officeart/2005/8/layout/radial1"/>
    <dgm:cxn modelId="{E418E4E2-C2DA-4F3A-8D9A-24C6C468C4BA}" type="presParOf" srcId="{94E04A69-C731-45CB-9F0A-CDD815996790}" destId="{798EC3DE-5749-4157-B9DB-51C2CA7FF927}" srcOrd="9" destOrd="0" presId="urn:microsoft.com/office/officeart/2005/8/layout/radial1"/>
    <dgm:cxn modelId="{74AE867E-DE3C-4D58-A36C-B1EF2D17CA1E}" type="presParOf" srcId="{798EC3DE-5749-4157-B9DB-51C2CA7FF927}" destId="{C9BEE14A-8267-4432-BA4F-C1B8F28F8C2A}" srcOrd="0" destOrd="0" presId="urn:microsoft.com/office/officeart/2005/8/layout/radial1"/>
    <dgm:cxn modelId="{A8C11F59-BAD8-409D-BD7F-A5B119422B40}" type="presParOf" srcId="{94E04A69-C731-45CB-9F0A-CDD815996790}" destId="{1221E269-328C-403E-A5FF-E452CF5638F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DAF77ED-E010-4099-9CD4-1E5453AFAD02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030138-7619-41A0-8EEB-7CD740564E4F}">
      <dgm:prSet custT="1"/>
      <dgm:spPr/>
      <dgm:t>
        <a:bodyPr/>
        <a:lstStyle/>
        <a:p>
          <a:pPr rtl="0"/>
          <a:r>
            <a: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Задача:</a:t>
          </a: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трансляция педагогического опыта и пропаганда педагогических знаний и результатов работы КИП среди родителей и педагогов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1097D37-65B1-4DC8-B462-D74603AD2167}" type="parTrans" cxnId="{F9F3EE2D-5E49-48B0-BFE8-697F37EC3BAC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6E04274-F63B-461C-979D-70C7D5DEFA04}" type="sibTrans" cxnId="{F9F3EE2D-5E49-48B0-BFE8-697F37EC3BAC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E0408A-7EC8-495C-B00C-13DAB82BCDC9}" type="pres">
      <dgm:prSet presAssocID="{EDAF77ED-E010-4099-9CD4-1E5453AFAD0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7858278-E914-4766-8884-EEF0820A7DBA}" type="pres">
      <dgm:prSet presAssocID="{10030138-7619-41A0-8EEB-7CD740564E4F}" presName="hierRoot1" presStyleCnt="0"/>
      <dgm:spPr/>
    </dgm:pt>
    <dgm:pt modelId="{E75BE09A-0694-4A18-A911-FD88EF7B69CB}" type="pres">
      <dgm:prSet presAssocID="{10030138-7619-41A0-8EEB-7CD740564E4F}" presName="composite" presStyleCnt="0"/>
      <dgm:spPr/>
    </dgm:pt>
    <dgm:pt modelId="{683E5A46-934D-46E3-ABCA-71CEF10CFB48}" type="pres">
      <dgm:prSet presAssocID="{10030138-7619-41A0-8EEB-7CD740564E4F}" presName="background" presStyleLbl="node0" presStyleIdx="0" presStyleCnt="1"/>
      <dgm:spPr/>
    </dgm:pt>
    <dgm:pt modelId="{79128505-8CAA-4670-AF7C-96E8474D9EAE}" type="pres">
      <dgm:prSet presAssocID="{10030138-7619-41A0-8EEB-7CD740564E4F}" presName="text" presStyleLbl="fgAcc0" presStyleIdx="0" presStyleCnt="1" custScaleX="8966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D2FFA8-FF35-4D78-982A-9F3CDF927456}" type="pres">
      <dgm:prSet presAssocID="{10030138-7619-41A0-8EEB-7CD740564E4F}" presName="hierChild2" presStyleCnt="0"/>
      <dgm:spPr/>
    </dgm:pt>
  </dgm:ptLst>
  <dgm:cxnLst>
    <dgm:cxn modelId="{A7439DDB-E547-4845-905A-ECBE94A38049}" type="presOf" srcId="{10030138-7619-41A0-8EEB-7CD740564E4F}" destId="{79128505-8CAA-4670-AF7C-96E8474D9EAE}" srcOrd="0" destOrd="0" presId="urn:microsoft.com/office/officeart/2005/8/layout/hierarchy1"/>
    <dgm:cxn modelId="{F9F3EE2D-5E49-48B0-BFE8-697F37EC3BAC}" srcId="{EDAF77ED-E010-4099-9CD4-1E5453AFAD02}" destId="{10030138-7619-41A0-8EEB-7CD740564E4F}" srcOrd="0" destOrd="0" parTransId="{C1097D37-65B1-4DC8-B462-D74603AD2167}" sibTransId="{16E04274-F63B-461C-979D-70C7D5DEFA04}"/>
    <dgm:cxn modelId="{A69A5C6B-560C-4192-8F82-732225FAAC23}" type="presOf" srcId="{EDAF77ED-E010-4099-9CD4-1E5453AFAD02}" destId="{58E0408A-7EC8-495C-B00C-13DAB82BCDC9}" srcOrd="0" destOrd="0" presId="urn:microsoft.com/office/officeart/2005/8/layout/hierarchy1"/>
    <dgm:cxn modelId="{F93A4D9F-8B3D-474F-BD9E-74E88CD25C05}" type="presParOf" srcId="{58E0408A-7EC8-495C-B00C-13DAB82BCDC9}" destId="{57858278-E914-4766-8884-EEF0820A7DBA}" srcOrd="0" destOrd="0" presId="urn:microsoft.com/office/officeart/2005/8/layout/hierarchy1"/>
    <dgm:cxn modelId="{9A0C13A9-8C2D-4F72-B888-6BFE08DFFAC6}" type="presParOf" srcId="{57858278-E914-4766-8884-EEF0820A7DBA}" destId="{E75BE09A-0694-4A18-A911-FD88EF7B69CB}" srcOrd="0" destOrd="0" presId="urn:microsoft.com/office/officeart/2005/8/layout/hierarchy1"/>
    <dgm:cxn modelId="{8A79AA63-9704-4A2A-A3DE-A911EF093FEE}" type="presParOf" srcId="{E75BE09A-0694-4A18-A911-FD88EF7B69CB}" destId="{683E5A46-934D-46E3-ABCA-71CEF10CFB48}" srcOrd="0" destOrd="0" presId="urn:microsoft.com/office/officeart/2005/8/layout/hierarchy1"/>
    <dgm:cxn modelId="{91B15DEA-7492-4ACC-BAC9-E04BD660C5DC}" type="presParOf" srcId="{E75BE09A-0694-4A18-A911-FD88EF7B69CB}" destId="{79128505-8CAA-4670-AF7C-96E8474D9EAE}" srcOrd="1" destOrd="0" presId="urn:microsoft.com/office/officeart/2005/8/layout/hierarchy1"/>
    <dgm:cxn modelId="{DB2CA635-530B-4EC2-A26E-97E53B5B5FFA}" type="presParOf" srcId="{57858278-E914-4766-8884-EEF0820A7DBA}" destId="{70D2FFA8-FF35-4D78-982A-9F3CDF92745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6BB33EC-9BB7-4ECF-BA5F-FB73A58F28A4}" type="doc">
      <dgm:prSet loTypeId="urn:microsoft.com/office/officeart/2005/8/layout/list1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EF4696-28EB-420D-9297-68CA26F88B2D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Диссеминация  инновационного проекта (семинары, мастер-классы, творческая лаборатория, профессиональные конкурсы)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ADF9500-3696-44D0-AAEC-3C047CC9D3C3}" type="parTrans" cxnId="{267D87FE-2DAB-40E9-B0C1-FDE08C99D6C0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391776F-EB1E-4C47-874D-DC82C0FF920D}" type="sibTrans" cxnId="{267D87FE-2DAB-40E9-B0C1-FDE08C99D6C0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8520FB0-A782-4BB2-AE92-7CFD4A2F5702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Сайт ДОО «Теремок», «Виртуальный детский сад»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2709F22-F6E8-4582-A340-14904D7B55E0}" type="parTrans" cxnId="{B6AFC485-36C5-4B16-9AC7-6AD8D3EF5BB4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1BF4516-E494-4961-8708-CD0A9A4489C3}" type="sibTrans" cxnId="{B6AFC485-36C5-4B16-9AC7-6AD8D3EF5BB4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648AB5C-686A-4410-926D-CE985826A901}" type="pres">
      <dgm:prSet presAssocID="{46BB33EC-9BB7-4ECF-BA5F-FB73A58F28A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57B0A5-F207-43D4-AAA5-8A426FE889BB}" type="pres">
      <dgm:prSet presAssocID="{49EF4696-28EB-420D-9297-68CA26F88B2D}" presName="parentLin" presStyleCnt="0"/>
      <dgm:spPr/>
    </dgm:pt>
    <dgm:pt modelId="{DFF1D46B-DE57-47EC-87F0-8070A5E85397}" type="pres">
      <dgm:prSet presAssocID="{49EF4696-28EB-420D-9297-68CA26F88B2D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A29C79E3-1DE3-496E-89F5-3ED8324A6AFF}" type="pres">
      <dgm:prSet presAssocID="{49EF4696-28EB-420D-9297-68CA26F88B2D}" presName="parentText" presStyleLbl="node1" presStyleIdx="0" presStyleCnt="2" custScaleY="368730" custLinFactY="100000" custLinFactNeighborY="1171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168CD-F54C-469A-9968-2887F77D63D6}" type="pres">
      <dgm:prSet presAssocID="{49EF4696-28EB-420D-9297-68CA26F88B2D}" presName="negativeSpace" presStyleCnt="0"/>
      <dgm:spPr/>
    </dgm:pt>
    <dgm:pt modelId="{04653942-B255-4B81-A62C-0A6D0E5E14B1}" type="pres">
      <dgm:prSet presAssocID="{49EF4696-28EB-420D-9297-68CA26F88B2D}" presName="childText" presStyleLbl="conFgAcc1" presStyleIdx="0" presStyleCnt="2" custScaleY="368730">
        <dgm:presLayoutVars>
          <dgm:bulletEnabled val="1"/>
        </dgm:presLayoutVars>
      </dgm:prSet>
      <dgm:spPr/>
    </dgm:pt>
    <dgm:pt modelId="{E4165BA4-7E7F-4869-B0A6-D8A0E24DB1AD}" type="pres">
      <dgm:prSet presAssocID="{9391776F-EB1E-4C47-874D-DC82C0FF920D}" presName="spaceBetweenRectangles" presStyleCnt="0"/>
      <dgm:spPr/>
    </dgm:pt>
    <dgm:pt modelId="{B0F697DF-1614-46CA-B4FF-71D19B00CEF1}" type="pres">
      <dgm:prSet presAssocID="{28520FB0-A782-4BB2-AE92-7CFD4A2F5702}" presName="parentLin" presStyleCnt="0"/>
      <dgm:spPr/>
    </dgm:pt>
    <dgm:pt modelId="{195A81D5-A84B-4EA4-8932-E09FCBD621E3}" type="pres">
      <dgm:prSet presAssocID="{28520FB0-A782-4BB2-AE92-7CFD4A2F570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D55DE93-2A69-48C1-AF69-CC8A7D4E5014}" type="pres">
      <dgm:prSet presAssocID="{28520FB0-A782-4BB2-AE92-7CFD4A2F5702}" presName="parentText" presStyleLbl="node1" presStyleIdx="1" presStyleCnt="2" custScaleY="368730" custLinFactY="100000" custLinFactNeighborY="1171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CCA34-751F-4788-AF18-82B90D323158}" type="pres">
      <dgm:prSet presAssocID="{28520FB0-A782-4BB2-AE92-7CFD4A2F5702}" presName="negativeSpace" presStyleCnt="0"/>
      <dgm:spPr/>
    </dgm:pt>
    <dgm:pt modelId="{1669BBEB-F8DE-48EC-8F57-9365891FD3C9}" type="pres">
      <dgm:prSet presAssocID="{28520FB0-A782-4BB2-AE92-7CFD4A2F5702}" presName="childText" presStyleLbl="conFgAcc1" presStyleIdx="1" presStyleCnt="2" custScaleY="368730">
        <dgm:presLayoutVars>
          <dgm:bulletEnabled val="1"/>
        </dgm:presLayoutVars>
      </dgm:prSet>
      <dgm:spPr/>
    </dgm:pt>
  </dgm:ptLst>
  <dgm:cxnLst>
    <dgm:cxn modelId="{267D87FE-2DAB-40E9-B0C1-FDE08C99D6C0}" srcId="{46BB33EC-9BB7-4ECF-BA5F-FB73A58F28A4}" destId="{49EF4696-28EB-420D-9297-68CA26F88B2D}" srcOrd="0" destOrd="0" parTransId="{9ADF9500-3696-44D0-AAEC-3C047CC9D3C3}" sibTransId="{9391776F-EB1E-4C47-874D-DC82C0FF920D}"/>
    <dgm:cxn modelId="{3373744F-658B-489B-BE04-D657C015FCCD}" type="presOf" srcId="{28520FB0-A782-4BB2-AE92-7CFD4A2F5702}" destId="{FD55DE93-2A69-48C1-AF69-CC8A7D4E5014}" srcOrd="1" destOrd="0" presId="urn:microsoft.com/office/officeart/2005/8/layout/list1"/>
    <dgm:cxn modelId="{B6AFC485-36C5-4B16-9AC7-6AD8D3EF5BB4}" srcId="{46BB33EC-9BB7-4ECF-BA5F-FB73A58F28A4}" destId="{28520FB0-A782-4BB2-AE92-7CFD4A2F5702}" srcOrd="1" destOrd="0" parTransId="{92709F22-F6E8-4582-A340-14904D7B55E0}" sibTransId="{01BF4516-E494-4961-8708-CD0A9A4489C3}"/>
    <dgm:cxn modelId="{55A23046-0234-47E3-B4F8-AF6BD7CC1A0B}" type="presOf" srcId="{49EF4696-28EB-420D-9297-68CA26F88B2D}" destId="{DFF1D46B-DE57-47EC-87F0-8070A5E85397}" srcOrd="0" destOrd="0" presId="urn:microsoft.com/office/officeart/2005/8/layout/list1"/>
    <dgm:cxn modelId="{7DB4693E-5EC9-414B-89F7-5B8B9D278462}" type="presOf" srcId="{28520FB0-A782-4BB2-AE92-7CFD4A2F5702}" destId="{195A81D5-A84B-4EA4-8932-E09FCBD621E3}" srcOrd="0" destOrd="0" presId="urn:microsoft.com/office/officeart/2005/8/layout/list1"/>
    <dgm:cxn modelId="{C7EA0540-C827-4F40-B0C5-3F9614B10F98}" type="presOf" srcId="{46BB33EC-9BB7-4ECF-BA5F-FB73A58F28A4}" destId="{8648AB5C-686A-4410-926D-CE985826A901}" srcOrd="0" destOrd="0" presId="urn:microsoft.com/office/officeart/2005/8/layout/list1"/>
    <dgm:cxn modelId="{E3B0872C-5AA7-4AFB-A5D8-3115EBD3EE46}" type="presOf" srcId="{49EF4696-28EB-420D-9297-68CA26F88B2D}" destId="{A29C79E3-1DE3-496E-89F5-3ED8324A6AFF}" srcOrd="1" destOrd="0" presId="urn:microsoft.com/office/officeart/2005/8/layout/list1"/>
    <dgm:cxn modelId="{F32CCEA1-0C9A-4981-AEDC-8BD052235717}" type="presParOf" srcId="{8648AB5C-686A-4410-926D-CE985826A901}" destId="{9E57B0A5-F207-43D4-AAA5-8A426FE889BB}" srcOrd="0" destOrd="0" presId="urn:microsoft.com/office/officeart/2005/8/layout/list1"/>
    <dgm:cxn modelId="{3BFA1327-023C-49BC-8C70-B8CB9D22449A}" type="presParOf" srcId="{9E57B0A5-F207-43D4-AAA5-8A426FE889BB}" destId="{DFF1D46B-DE57-47EC-87F0-8070A5E85397}" srcOrd="0" destOrd="0" presId="urn:microsoft.com/office/officeart/2005/8/layout/list1"/>
    <dgm:cxn modelId="{88C9F605-D362-4592-A27B-C1467BED2448}" type="presParOf" srcId="{9E57B0A5-F207-43D4-AAA5-8A426FE889BB}" destId="{A29C79E3-1DE3-496E-89F5-3ED8324A6AFF}" srcOrd="1" destOrd="0" presId="urn:microsoft.com/office/officeart/2005/8/layout/list1"/>
    <dgm:cxn modelId="{27C5321E-18C1-4172-B52A-366D977AEA6C}" type="presParOf" srcId="{8648AB5C-686A-4410-926D-CE985826A901}" destId="{8D4168CD-F54C-469A-9968-2887F77D63D6}" srcOrd="1" destOrd="0" presId="urn:microsoft.com/office/officeart/2005/8/layout/list1"/>
    <dgm:cxn modelId="{029F464B-3EEE-480D-BC33-D7F3737E561A}" type="presParOf" srcId="{8648AB5C-686A-4410-926D-CE985826A901}" destId="{04653942-B255-4B81-A62C-0A6D0E5E14B1}" srcOrd="2" destOrd="0" presId="urn:microsoft.com/office/officeart/2005/8/layout/list1"/>
    <dgm:cxn modelId="{F6899627-D423-477E-BD9F-C32A8C36F777}" type="presParOf" srcId="{8648AB5C-686A-4410-926D-CE985826A901}" destId="{E4165BA4-7E7F-4869-B0A6-D8A0E24DB1AD}" srcOrd="3" destOrd="0" presId="urn:microsoft.com/office/officeart/2005/8/layout/list1"/>
    <dgm:cxn modelId="{C1E4E913-6DAB-46C0-A0DC-7A410B02D3B9}" type="presParOf" srcId="{8648AB5C-686A-4410-926D-CE985826A901}" destId="{B0F697DF-1614-46CA-B4FF-71D19B00CEF1}" srcOrd="4" destOrd="0" presId="urn:microsoft.com/office/officeart/2005/8/layout/list1"/>
    <dgm:cxn modelId="{B7CCD8B8-8128-4646-B353-84E0E6D1C875}" type="presParOf" srcId="{B0F697DF-1614-46CA-B4FF-71D19B00CEF1}" destId="{195A81D5-A84B-4EA4-8932-E09FCBD621E3}" srcOrd="0" destOrd="0" presId="urn:microsoft.com/office/officeart/2005/8/layout/list1"/>
    <dgm:cxn modelId="{DF103987-3FB4-48B6-BFFA-569D57F8CDCB}" type="presParOf" srcId="{B0F697DF-1614-46CA-B4FF-71D19B00CEF1}" destId="{FD55DE93-2A69-48C1-AF69-CC8A7D4E5014}" srcOrd="1" destOrd="0" presId="urn:microsoft.com/office/officeart/2005/8/layout/list1"/>
    <dgm:cxn modelId="{A4359F7F-4F69-4F11-9D36-A05C0EB92345}" type="presParOf" srcId="{8648AB5C-686A-4410-926D-CE985826A901}" destId="{E5FCCA34-751F-4788-AF18-82B90D323158}" srcOrd="5" destOrd="0" presId="urn:microsoft.com/office/officeart/2005/8/layout/list1"/>
    <dgm:cxn modelId="{1C10EED9-3B83-47BE-90CD-E78D46F0942B}" type="presParOf" srcId="{8648AB5C-686A-4410-926D-CE985826A901}" destId="{1669BBEB-F8DE-48EC-8F57-9365891FD3C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8E0A6E4-B837-4316-9B24-8D8C4C5CFBB8}" type="doc">
      <dgm:prSet loTypeId="urn:microsoft.com/office/officeart/2005/8/layout/vList3#1" loCatId="list" qsTypeId="urn:microsoft.com/office/officeart/2005/8/quickstyle/3d4" qsCatId="3D" csTypeId="urn:microsoft.com/office/officeart/2005/8/colors/accent1_2" csCatId="accent1" phldr="1"/>
      <dgm:spPr/>
    </dgm:pt>
    <dgm:pt modelId="{831A2260-2297-46DA-9119-05BDCA2FCC2B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Обоснование педагогических условий, при которых процесс формирования таких значимых личностных качеств, как сопереживание, сочувствие, милосердие будет осуществляться эффективно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58341AE-163D-47D9-A514-0383D5D6F272}" type="parTrans" cxnId="{2B66ADEF-3AC5-4978-9AF1-1B92BE417CB2}">
      <dgm:prSet/>
      <dgm:spPr/>
      <dgm:t>
        <a:bodyPr/>
        <a:lstStyle/>
        <a:p>
          <a:pPr algn="l"/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B5DCF09-44E2-4682-AB33-3C4B4DACD50A}" type="sibTrans" cxnId="{2B66ADEF-3AC5-4978-9AF1-1B92BE417CB2}">
      <dgm:prSet/>
      <dgm:spPr/>
      <dgm:t>
        <a:bodyPr/>
        <a:lstStyle/>
        <a:p>
          <a:pPr algn="l"/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5C2EFFF-FACE-4208-9A37-235980ED6D7A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Разработка модели педагогического процесса обучения детей старшего дошкольного возраста сопереживанию, сочувствию, милосердию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5A73BA5-098C-4B70-845C-EF162DABACFF}" type="parTrans" cxnId="{AF2A2BE8-40A9-4B9F-BA46-8B7AC7EB19DC}">
      <dgm:prSet/>
      <dgm:spPr/>
      <dgm:t>
        <a:bodyPr/>
        <a:lstStyle/>
        <a:p>
          <a:pPr algn="l"/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10D66ED-0414-400F-9F4F-D9CE49BC6FE9}" type="sibTrans" cxnId="{AF2A2BE8-40A9-4B9F-BA46-8B7AC7EB19DC}">
      <dgm:prSet/>
      <dgm:spPr/>
      <dgm:t>
        <a:bodyPr/>
        <a:lstStyle/>
        <a:p>
          <a:pPr algn="l"/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11D9209-62E1-4BA6-A516-5B00BC1B0E1C}" type="pres">
      <dgm:prSet presAssocID="{18E0A6E4-B837-4316-9B24-8D8C4C5CFBB8}" presName="linearFlow" presStyleCnt="0">
        <dgm:presLayoutVars>
          <dgm:dir/>
          <dgm:resizeHandles val="exact"/>
        </dgm:presLayoutVars>
      </dgm:prSet>
      <dgm:spPr/>
    </dgm:pt>
    <dgm:pt modelId="{9FCC898F-7E4B-4190-A1BE-9CCE3B55F3F6}" type="pres">
      <dgm:prSet presAssocID="{831A2260-2297-46DA-9119-05BDCA2FCC2B}" presName="composite" presStyleCnt="0"/>
      <dgm:spPr/>
    </dgm:pt>
    <dgm:pt modelId="{9865CE44-97D6-4CB4-B021-A0D29389089F}" type="pres">
      <dgm:prSet presAssocID="{831A2260-2297-46DA-9119-05BDCA2FCC2B}" presName="imgShp" presStyleLbl="fgImgPlace1" presStyleIdx="0" presStyleCnt="2" custScaleX="53998" custScaleY="56294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</dgm:pt>
    <dgm:pt modelId="{C3AD0DCD-6CC0-4003-B059-3D17C95EB011}" type="pres">
      <dgm:prSet presAssocID="{831A2260-2297-46DA-9119-05BDCA2FCC2B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C6391-6ED0-477C-A715-5F58135BD51B}" type="pres">
      <dgm:prSet presAssocID="{BB5DCF09-44E2-4682-AB33-3C4B4DACD50A}" presName="spacing" presStyleCnt="0"/>
      <dgm:spPr/>
    </dgm:pt>
    <dgm:pt modelId="{29D2E8ED-C08D-4BC5-8A52-2160434839C5}" type="pres">
      <dgm:prSet presAssocID="{F5C2EFFF-FACE-4208-9A37-235980ED6D7A}" presName="composite" presStyleCnt="0"/>
      <dgm:spPr/>
    </dgm:pt>
    <dgm:pt modelId="{95DB0751-CD61-4F69-80CA-1491A336FF2C}" type="pres">
      <dgm:prSet presAssocID="{F5C2EFFF-FACE-4208-9A37-235980ED6D7A}" presName="imgShp" presStyleLbl="fgImgPlace1" presStyleIdx="1" presStyleCnt="2" custScaleX="53998" custScaleY="56294"/>
      <dgm:sp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</dgm:spPr>
    </dgm:pt>
    <dgm:pt modelId="{83DC95CE-A9C7-4226-A53B-B5618527729E}" type="pres">
      <dgm:prSet presAssocID="{F5C2EFFF-FACE-4208-9A37-235980ED6D7A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67754E-91EF-492B-9184-C5BAF6136D98}" type="presOf" srcId="{F5C2EFFF-FACE-4208-9A37-235980ED6D7A}" destId="{83DC95CE-A9C7-4226-A53B-B5618527729E}" srcOrd="0" destOrd="0" presId="urn:microsoft.com/office/officeart/2005/8/layout/vList3#1"/>
    <dgm:cxn modelId="{2B66ADEF-3AC5-4978-9AF1-1B92BE417CB2}" srcId="{18E0A6E4-B837-4316-9B24-8D8C4C5CFBB8}" destId="{831A2260-2297-46DA-9119-05BDCA2FCC2B}" srcOrd="0" destOrd="0" parTransId="{858341AE-163D-47D9-A514-0383D5D6F272}" sibTransId="{BB5DCF09-44E2-4682-AB33-3C4B4DACD50A}"/>
    <dgm:cxn modelId="{1EBBA483-96C5-4B5F-AB87-13DA295877A2}" type="presOf" srcId="{18E0A6E4-B837-4316-9B24-8D8C4C5CFBB8}" destId="{411D9209-62E1-4BA6-A516-5B00BC1B0E1C}" srcOrd="0" destOrd="0" presId="urn:microsoft.com/office/officeart/2005/8/layout/vList3#1"/>
    <dgm:cxn modelId="{AF2A2BE8-40A9-4B9F-BA46-8B7AC7EB19DC}" srcId="{18E0A6E4-B837-4316-9B24-8D8C4C5CFBB8}" destId="{F5C2EFFF-FACE-4208-9A37-235980ED6D7A}" srcOrd="1" destOrd="0" parTransId="{95A73BA5-098C-4B70-845C-EF162DABACFF}" sibTransId="{F10D66ED-0414-400F-9F4F-D9CE49BC6FE9}"/>
    <dgm:cxn modelId="{98211DDC-5D62-46B8-A124-958A25C265D8}" type="presOf" srcId="{831A2260-2297-46DA-9119-05BDCA2FCC2B}" destId="{C3AD0DCD-6CC0-4003-B059-3D17C95EB011}" srcOrd="0" destOrd="0" presId="urn:microsoft.com/office/officeart/2005/8/layout/vList3#1"/>
    <dgm:cxn modelId="{C71D5F02-75C2-482B-AE8F-233660ABBC20}" type="presParOf" srcId="{411D9209-62E1-4BA6-A516-5B00BC1B0E1C}" destId="{9FCC898F-7E4B-4190-A1BE-9CCE3B55F3F6}" srcOrd="0" destOrd="0" presId="urn:microsoft.com/office/officeart/2005/8/layout/vList3#1"/>
    <dgm:cxn modelId="{C44C7677-DE6F-4640-8A8A-2029863D4DEA}" type="presParOf" srcId="{9FCC898F-7E4B-4190-A1BE-9CCE3B55F3F6}" destId="{9865CE44-97D6-4CB4-B021-A0D29389089F}" srcOrd="0" destOrd="0" presId="urn:microsoft.com/office/officeart/2005/8/layout/vList3#1"/>
    <dgm:cxn modelId="{6D543298-B8D5-4494-B009-26124CE50FA8}" type="presParOf" srcId="{9FCC898F-7E4B-4190-A1BE-9CCE3B55F3F6}" destId="{C3AD0DCD-6CC0-4003-B059-3D17C95EB011}" srcOrd="1" destOrd="0" presId="urn:microsoft.com/office/officeart/2005/8/layout/vList3#1"/>
    <dgm:cxn modelId="{A630DC22-7805-471A-97F1-725576CD9C21}" type="presParOf" srcId="{411D9209-62E1-4BA6-A516-5B00BC1B0E1C}" destId="{01BC6391-6ED0-477C-A715-5F58135BD51B}" srcOrd="1" destOrd="0" presId="urn:microsoft.com/office/officeart/2005/8/layout/vList3#1"/>
    <dgm:cxn modelId="{E596DDBB-3B1B-4EA5-A878-26662A624FD3}" type="presParOf" srcId="{411D9209-62E1-4BA6-A516-5B00BC1B0E1C}" destId="{29D2E8ED-C08D-4BC5-8A52-2160434839C5}" srcOrd="2" destOrd="0" presId="urn:microsoft.com/office/officeart/2005/8/layout/vList3#1"/>
    <dgm:cxn modelId="{74E9E819-0561-4D8F-9766-12048E39F19A}" type="presParOf" srcId="{29D2E8ED-C08D-4BC5-8A52-2160434839C5}" destId="{95DB0751-CD61-4F69-80CA-1491A336FF2C}" srcOrd="0" destOrd="0" presId="urn:microsoft.com/office/officeart/2005/8/layout/vList3#1"/>
    <dgm:cxn modelId="{016D23E6-6D9F-4E30-9D7B-242DB7214910}" type="presParOf" srcId="{29D2E8ED-C08D-4BC5-8A52-2160434839C5}" destId="{83DC95CE-A9C7-4226-A53B-B5618527729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17CBE4-0E8F-433E-849C-231189171348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31040D-EC92-4B05-840D-0876ACE60E37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МОНИТОРИНГ на основе научных разработок С.А. Козловой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B68D1DA-5E7E-4C50-90FE-52D3BEB9FB48}" type="parTrans" cxnId="{F182DF90-FA70-4D08-86D8-3843DC6307CA}">
      <dgm:prSet/>
      <dgm:spPr/>
      <dgm:t>
        <a:bodyPr/>
        <a:lstStyle/>
        <a:p>
          <a:endParaRPr lang="ru-RU"/>
        </a:p>
      </dgm:t>
    </dgm:pt>
    <dgm:pt modelId="{95E46D0C-F89A-4D87-B65B-33CE1C6FE51B}" type="sibTrans" cxnId="{F182DF90-FA70-4D08-86D8-3843DC6307CA}">
      <dgm:prSet/>
      <dgm:spPr/>
      <dgm:t>
        <a:bodyPr/>
        <a:lstStyle/>
        <a:p>
          <a:endParaRPr lang="ru-RU"/>
        </a:p>
      </dgm:t>
    </dgm:pt>
    <dgm:pt modelId="{FFCB78A1-873A-45E9-B396-EB631649E657}" type="pres">
      <dgm:prSet presAssocID="{D817CBE4-0E8F-433E-849C-2311891713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D27AAC4-F2CF-4B94-ADB8-F5BFBEFC81C3}" type="pres">
      <dgm:prSet presAssocID="{1B31040D-EC92-4B05-840D-0876ACE60E37}" presName="hierRoot1" presStyleCnt="0"/>
      <dgm:spPr/>
    </dgm:pt>
    <dgm:pt modelId="{4293B8E5-C0CF-4424-BD7E-C901B1BC74A5}" type="pres">
      <dgm:prSet presAssocID="{1B31040D-EC92-4B05-840D-0876ACE60E37}" presName="composite" presStyleCnt="0"/>
      <dgm:spPr/>
    </dgm:pt>
    <dgm:pt modelId="{7AD59D55-2C9E-4C0F-BA51-21BB3DAD0ADD}" type="pres">
      <dgm:prSet presAssocID="{1B31040D-EC92-4B05-840D-0876ACE60E37}" presName="background" presStyleLbl="node0" presStyleIdx="0" presStyleCnt="1"/>
      <dgm:spPr/>
    </dgm:pt>
    <dgm:pt modelId="{842C31E0-9712-4E68-AE8E-0E72344F9510}" type="pres">
      <dgm:prSet presAssocID="{1B31040D-EC92-4B05-840D-0876ACE60E37}" presName="text" presStyleLbl="fgAcc0" presStyleIdx="0" presStyleCnt="1" custScaleX="6948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8CA4D2-B777-4DC2-8ECD-340A4A2F7AA5}" type="pres">
      <dgm:prSet presAssocID="{1B31040D-EC92-4B05-840D-0876ACE60E37}" presName="hierChild2" presStyleCnt="0"/>
      <dgm:spPr/>
    </dgm:pt>
  </dgm:ptLst>
  <dgm:cxnLst>
    <dgm:cxn modelId="{F182DF90-FA70-4D08-86D8-3843DC6307CA}" srcId="{D817CBE4-0E8F-433E-849C-231189171348}" destId="{1B31040D-EC92-4B05-840D-0876ACE60E37}" srcOrd="0" destOrd="0" parTransId="{DB68D1DA-5E7E-4C50-90FE-52D3BEB9FB48}" sibTransId="{95E46D0C-F89A-4D87-B65B-33CE1C6FE51B}"/>
    <dgm:cxn modelId="{7DF316DE-4A01-41B6-A0F9-AC74C93880A2}" type="presOf" srcId="{1B31040D-EC92-4B05-840D-0876ACE60E37}" destId="{842C31E0-9712-4E68-AE8E-0E72344F9510}" srcOrd="0" destOrd="0" presId="urn:microsoft.com/office/officeart/2005/8/layout/hierarchy1"/>
    <dgm:cxn modelId="{4341AA37-E419-484B-ABDB-2AEFA1B95E4A}" type="presOf" srcId="{D817CBE4-0E8F-433E-849C-231189171348}" destId="{FFCB78A1-873A-45E9-B396-EB631649E657}" srcOrd="0" destOrd="0" presId="urn:microsoft.com/office/officeart/2005/8/layout/hierarchy1"/>
    <dgm:cxn modelId="{1F2490EA-884E-4282-B9F6-9FC474D33D17}" type="presParOf" srcId="{FFCB78A1-873A-45E9-B396-EB631649E657}" destId="{FD27AAC4-F2CF-4B94-ADB8-F5BFBEFC81C3}" srcOrd="0" destOrd="0" presId="urn:microsoft.com/office/officeart/2005/8/layout/hierarchy1"/>
    <dgm:cxn modelId="{24603330-9AA2-4700-A529-3BD02E5D68AB}" type="presParOf" srcId="{FD27AAC4-F2CF-4B94-ADB8-F5BFBEFC81C3}" destId="{4293B8E5-C0CF-4424-BD7E-C901B1BC74A5}" srcOrd="0" destOrd="0" presId="urn:microsoft.com/office/officeart/2005/8/layout/hierarchy1"/>
    <dgm:cxn modelId="{2CD8BFB6-C60F-46CB-AE52-C5B73C9B02D5}" type="presParOf" srcId="{4293B8E5-C0CF-4424-BD7E-C901B1BC74A5}" destId="{7AD59D55-2C9E-4C0F-BA51-21BB3DAD0ADD}" srcOrd="0" destOrd="0" presId="urn:microsoft.com/office/officeart/2005/8/layout/hierarchy1"/>
    <dgm:cxn modelId="{F54822EF-647F-4896-832B-EA1964123532}" type="presParOf" srcId="{4293B8E5-C0CF-4424-BD7E-C901B1BC74A5}" destId="{842C31E0-9712-4E68-AE8E-0E72344F9510}" srcOrd="1" destOrd="0" presId="urn:microsoft.com/office/officeart/2005/8/layout/hierarchy1"/>
    <dgm:cxn modelId="{E5F76127-49A6-490D-97B2-8FBA35E8391F}" type="presParOf" srcId="{FD27AAC4-F2CF-4B94-ADB8-F5BFBEFC81C3}" destId="{A48CA4D2-B777-4DC2-8ECD-340A4A2F7AA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E7A5954-6AEA-4EC1-9B59-684F8FA5950B}" type="doc">
      <dgm:prSet loTypeId="urn:microsoft.com/office/officeart/2005/8/layout/vList3#2" loCatId="list" qsTypeId="urn:microsoft.com/office/officeart/2005/8/quickstyle/3d4" qsCatId="3D" csTypeId="urn:microsoft.com/office/officeart/2005/8/colors/accent1_2" csCatId="accent1" phldr="1"/>
      <dgm:spPr/>
    </dgm:pt>
    <dgm:pt modelId="{0D4C7870-29B4-4CEE-B3C7-61A52FB2C75F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Опросник:  «Основные показатели результативности воспитательно-образовательного процесса»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DC7FCE3-4949-4A5F-A7AD-E43100D51092}" type="parTrans" cxnId="{3231DCF9-68AE-4D32-8C48-26E3B35D7964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54F09C-F80F-480F-953E-03EAC89486F6}" type="sibTrans" cxnId="{3231DCF9-68AE-4D32-8C48-26E3B35D7964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6C502A7-A4FB-4078-A6F6-57F866997321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Диагностическая карта социально-личностного развития детей дошкольного возраста 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B908A8A-2190-44E3-9703-8B836F4767CE}" type="parTrans" cxnId="{A10A3168-A679-4782-8826-C86ED739F817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E6D77C8-BC2A-42AF-9676-2BA2413A13ED}" type="sibTrans" cxnId="{A10A3168-A679-4782-8826-C86ED739F817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BA78461-1065-43CB-B2CC-232B545EF750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Уровень оценки сочувствия, сострадания  и милосердия у детей стершего детского возраста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70B254-1E59-4EAA-80F9-4859E3AD34F6}" type="parTrans" cxnId="{D2A2576E-0FB7-4422-B620-45E7B1ACB1DA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D747C3-7A7F-4544-98B7-51E4A5399FB2}" type="sibTrans" cxnId="{D2A2576E-0FB7-4422-B620-45E7B1ACB1DA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FBFA06B-764A-41A1-8289-2B981C8E394A}" type="pres">
      <dgm:prSet presAssocID="{7E7A5954-6AEA-4EC1-9B59-684F8FA5950B}" presName="linearFlow" presStyleCnt="0">
        <dgm:presLayoutVars>
          <dgm:dir/>
          <dgm:resizeHandles val="exact"/>
        </dgm:presLayoutVars>
      </dgm:prSet>
      <dgm:spPr/>
    </dgm:pt>
    <dgm:pt modelId="{B95E3756-1B57-494C-BAEA-0630A3664EA3}" type="pres">
      <dgm:prSet presAssocID="{0D4C7870-29B4-4CEE-B3C7-61A52FB2C75F}" presName="composite" presStyleCnt="0"/>
      <dgm:spPr/>
    </dgm:pt>
    <dgm:pt modelId="{D6991ADF-1ED3-40A3-A4EB-5E47F6EBCB27}" type="pres">
      <dgm:prSet presAssocID="{0D4C7870-29B4-4CEE-B3C7-61A52FB2C75F}" presName="imgShp" presStyleLbl="fgImgPlace1" presStyleIdx="0" presStyleCnt="3"/>
      <dgm:spPr>
        <a:blipFill dpi="0" rotWithShape="0">
          <a:blip xmlns:r="http://schemas.openxmlformats.org/officeDocument/2006/relationships" r:embed="rId1"/>
          <a:srcRect/>
          <a:stretch>
            <a:fillRect l="18000" t="6000" r="43000" b="1000"/>
          </a:stretch>
        </a:blipFill>
      </dgm:spPr>
    </dgm:pt>
    <dgm:pt modelId="{D2B9C3B4-3147-48A9-BA79-DEB0F6AE1780}" type="pres">
      <dgm:prSet presAssocID="{0D4C7870-29B4-4CEE-B3C7-61A52FB2C75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341EF3-75A8-4CA5-86C4-485E24BECDA9}" type="pres">
      <dgm:prSet presAssocID="{1254F09C-F80F-480F-953E-03EAC89486F6}" presName="spacing" presStyleCnt="0"/>
      <dgm:spPr/>
    </dgm:pt>
    <dgm:pt modelId="{953ED3C2-90FA-456B-ACB9-D86CA100EC70}" type="pres">
      <dgm:prSet presAssocID="{86C502A7-A4FB-4078-A6F6-57F866997321}" presName="composite" presStyleCnt="0"/>
      <dgm:spPr/>
    </dgm:pt>
    <dgm:pt modelId="{8BC4BADE-4B86-4ABD-8CBF-4AA643B5AD9C}" type="pres">
      <dgm:prSet presAssocID="{86C502A7-A4FB-4078-A6F6-57F866997321}" presName="imgShp" presStyleLbl="fgImgPlace1" presStyleIdx="1" presStyleCnt="3"/>
      <dgm:spPr>
        <a:blipFill dpi="0" rotWithShape="0">
          <a:blip xmlns:r="http://schemas.openxmlformats.org/officeDocument/2006/relationships" r:embed="rId2"/>
          <a:srcRect/>
          <a:stretch>
            <a:fillRect l="20000" t="9000" r="21000" b="11000"/>
          </a:stretch>
        </a:blipFill>
      </dgm:spPr>
    </dgm:pt>
    <dgm:pt modelId="{5CFF8B54-C672-497D-A49D-5AA394D58DC5}" type="pres">
      <dgm:prSet presAssocID="{86C502A7-A4FB-4078-A6F6-57F86699732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EF3BE-579A-413C-950B-F5164BF39A31}" type="pres">
      <dgm:prSet presAssocID="{9E6D77C8-BC2A-42AF-9676-2BA2413A13ED}" presName="spacing" presStyleCnt="0"/>
      <dgm:spPr/>
    </dgm:pt>
    <dgm:pt modelId="{3B017B22-A484-4176-A931-47ECD585AC9E}" type="pres">
      <dgm:prSet presAssocID="{DBA78461-1065-43CB-B2CC-232B545EF750}" presName="composite" presStyleCnt="0"/>
      <dgm:spPr/>
    </dgm:pt>
    <dgm:pt modelId="{0C50298D-18F6-463B-9F50-AC5D3FE1F7CC}" type="pres">
      <dgm:prSet presAssocID="{DBA78461-1065-43CB-B2CC-232B545EF750}" presName="imgShp" presStyleLbl="fgImgPlace1" presStyleIdx="2" presStyleCnt="3"/>
      <dgm:spPr>
        <a:blipFill dpi="0" rotWithShape="0">
          <a:blip xmlns:r="http://schemas.openxmlformats.org/officeDocument/2006/relationships" r:embed="rId3"/>
          <a:srcRect/>
          <a:stretch>
            <a:fillRect l="23000" t="6000" r="15000" b="10000"/>
          </a:stretch>
        </a:blipFill>
      </dgm:spPr>
    </dgm:pt>
    <dgm:pt modelId="{33E68E46-1634-440C-AB6B-8238128E4AE3}" type="pres">
      <dgm:prSet presAssocID="{DBA78461-1065-43CB-B2CC-232B545EF75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A2576E-0FB7-4422-B620-45E7B1ACB1DA}" srcId="{7E7A5954-6AEA-4EC1-9B59-684F8FA5950B}" destId="{DBA78461-1065-43CB-B2CC-232B545EF750}" srcOrd="2" destOrd="0" parTransId="{8470B254-1E59-4EAA-80F9-4859E3AD34F6}" sibTransId="{58D747C3-7A7F-4544-98B7-51E4A5399FB2}"/>
    <dgm:cxn modelId="{2A7864E4-FCEE-44E5-8361-DD43C508B4BE}" type="presOf" srcId="{DBA78461-1065-43CB-B2CC-232B545EF750}" destId="{33E68E46-1634-440C-AB6B-8238128E4AE3}" srcOrd="0" destOrd="0" presId="urn:microsoft.com/office/officeart/2005/8/layout/vList3#2"/>
    <dgm:cxn modelId="{0152A8E7-5636-4BC5-941C-0E3EE127AE04}" type="presOf" srcId="{0D4C7870-29B4-4CEE-B3C7-61A52FB2C75F}" destId="{D2B9C3B4-3147-48A9-BA79-DEB0F6AE1780}" srcOrd="0" destOrd="0" presId="urn:microsoft.com/office/officeart/2005/8/layout/vList3#2"/>
    <dgm:cxn modelId="{3231DCF9-68AE-4D32-8C48-26E3B35D7964}" srcId="{7E7A5954-6AEA-4EC1-9B59-684F8FA5950B}" destId="{0D4C7870-29B4-4CEE-B3C7-61A52FB2C75F}" srcOrd="0" destOrd="0" parTransId="{1DC7FCE3-4949-4A5F-A7AD-E43100D51092}" sibTransId="{1254F09C-F80F-480F-953E-03EAC89486F6}"/>
    <dgm:cxn modelId="{0BC68EDA-9A1A-4ECB-A418-D9E64934C9AD}" type="presOf" srcId="{86C502A7-A4FB-4078-A6F6-57F866997321}" destId="{5CFF8B54-C672-497D-A49D-5AA394D58DC5}" srcOrd="0" destOrd="0" presId="urn:microsoft.com/office/officeart/2005/8/layout/vList3#2"/>
    <dgm:cxn modelId="{90C05FEA-5DB9-43CB-94AF-B2DD39CD658B}" type="presOf" srcId="{7E7A5954-6AEA-4EC1-9B59-684F8FA5950B}" destId="{EFBFA06B-764A-41A1-8289-2B981C8E394A}" srcOrd="0" destOrd="0" presId="urn:microsoft.com/office/officeart/2005/8/layout/vList3#2"/>
    <dgm:cxn modelId="{A10A3168-A679-4782-8826-C86ED739F817}" srcId="{7E7A5954-6AEA-4EC1-9B59-684F8FA5950B}" destId="{86C502A7-A4FB-4078-A6F6-57F866997321}" srcOrd="1" destOrd="0" parTransId="{4B908A8A-2190-44E3-9703-8B836F4767CE}" sibTransId="{9E6D77C8-BC2A-42AF-9676-2BA2413A13ED}"/>
    <dgm:cxn modelId="{584E3945-91D8-44E4-85DE-89989C9DE9E9}" type="presParOf" srcId="{EFBFA06B-764A-41A1-8289-2B981C8E394A}" destId="{B95E3756-1B57-494C-BAEA-0630A3664EA3}" srcOrd="0" destOrd="0" presId="urn:microsoft.com/office/officeart/2005/8/layout/vList3#2"/>
    <dgm:cxn modelId="{E00A8D7D-C139-4755-9637-F494BA5DEB84}" type="presParOf" srcId="{B95E3756-1B57-494C-BAEA-0630A3664EA3}" destId="{D6991ADF-1ED3-40A3-A4EB-5E47F6EBCB27}" srcOrd="0" destOrd="0" presId="urn:microsoft.com/office/officeart/2005/8/layout/vList3#2"/>
    <dgm:cxn modelId="{10F889CC-7168-4DC0-8A46-1B96CF17A1DB}" type="presParOf" srcId="{B95E3756-1B57-494C-BAEA-0630A3664EA3}" destId="{D2B9C3B4-3147-48A9-BA79-DEB0F6AE1780}" srcOrd="1" destOrd="0" presId="urn:microsoft.com/office/officeart/2005/8/layout/vList3#2"/>
    <dgm:cxn modelId="{0826627D-9BC3-435A-9982-FA34D5489153}" type="presParOf" srcId="{EFBFA06B-764A-41A1-8289-2B981C8E394A}" destId="{3C341EF3-75A8-4CA5-86C4-485E24BECDA9}" srcOrd="1" destOrd="0" presId="urn:microsoft.com/office/officeart/2005/8/layout/vList3#2"/>
    <dgm:cxn modelId="{F9D40112-E3E8-4B2F-97C8-BF6921AF8381}" type="presParOf" srcId="{EFBFA06B-764A-41A1-8289-2B981C8E394A}" destId="{953ED3C2-90FA-456B-ACB9-D86CA100EC70}" srcOrd="2" destOrd="0" presId="urn:microsoft.com/office/officeart/2005/8/layout/vList3#2"/>
    <dgm:cxn modelId="{5156CE39-D46B-4730-B46B-570ECCF64A22}" type="presParOf" srcId="{953ED3C2-90FA-456B-ACB9-D86CA100EC70}" destId="{8BC4BADE-4B86-4ABD-8CBF-4AA643B5AD9C}" srcOrd="0" destOrd="0" presId="urn:microsoft.com/office/officeart/2005/8/layout/vList3#2"/>
    <dgm:cxn modelId="{4D1F4196-DC72-4D9D-AFE4-BD89ED6A810E}" type="presParOf" srcId="{953ED3C2-90FA-456B-ACB9-D86CA100EC70}" destId="{5CFF8B54-C672-497D-A49D-5AA394D58DC5}" srcOrd="1" destOrd="0" presId="urn:microsoft.com/office/officeart/2005/8/layout/vList3#2"/>
    <dgm:cxn modelId="{AD38EE74-EBCE-4EF1-89B6-C36CA5E296B6}" type="presParOf" srcId="{EFBFA06B-764A-41A1-8289-2B981C8E394A}" destId="{96FEF3BE-579A-413C-950B-F5164BF39A31}" srcOrd="3" destOrd="0" presId="urn:microsoft.com/office/officeart/2005/8/layout/vList3#2"/>
    <dgm:cxn modelId="{79638C3E-0322-4CF1-8097-42B0EB8D6B3C}" type="presParOf" srcId="{EFBFA06B-764A-41A1-8289-2B981C8E394A}" destId="{3B017B22-A484-4176-A931-47ECD585AC9E}" srcOrd="4" destOrd="0" presId="urn:microsoft.com/office/officeart/2005/8/layout/vList3#2"/>
    <dgm:cxn modelId="{A29FBA24-3E8A-44FE-AD4D-8221731A91F0}" type="presParOf" srcId="{3B017B22-A484-4176-A931-47ECD585AC9E}" destId="{0C50298D-18F6-463B-9F50-AC5D3FE1F7CC}" srcOrd="0" destOrd="0" presId="urn:microsoft.com/office/officeart/2005/8/layout/vList3#2"/>
    <dgm:cxn modelId="{888C34E8-C242-4D0B-873E-95D54FE05972}" type="presParOf" srcId="{3B017B22-A484-4176-A931-47ECD585AC9E}" destId="{33E68E46-1634-440C-AB6B-8238128E4AE3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7ED2EFB-1AF7-4897-89E0-F2254E90348A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99DE36-FF94-4A57-BFD2-51C7FB63406F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СТАРШАЯ ГРУППА </a:t>
          </a:r>
          <a:endParaRPr lang="ru-RU" sz="28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745CEC1-0895-4DC3-8B94-B3CD1F063EB0}" type="parTrans" cxnId="{DDD4F8D1-2A7E-482A-AF7C-A8E9D3D90AAF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F9DDE70-FCA4-41F3-B2E4-553ACF8CB21A}" type="sibTrans" cxnId="{DDD4F8D1-2A7E-482A-AF7C-A8E9D3D90AAF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840159-BF7A-493D-B31D-FAC3E8093EE1}" type="pres">
      <dgm:prSet presAssocID="{47ED2EFB-1AF7-4897-89E0-F2254E9034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BED02C-3855-4DE1-94E0-7618EB886F08}" type="pres">
      <dgm:prSet presAssocID="{8899DE36-FF94-4A57-BFD2-51C7FB63406F}" presName="hierRoot1" presStyleCnt="0"/>
      <dgm:spPr/>
    </dgm:pt>
    <dgm:pt modelId="{9B9D177D-D098-41D4-B9EA-71C4BDCEDDEB}" type="pres">
      <dgm:prSet presAssocID="{8899DE36-FF94-4A57-BFD2-51C7FB63406F}" presName="composite" presStyleCnt="0"/>
      <dgm:spPr/>
    </dgm:pt>
    <dgm:pt modelId="{9F75C303-026A-4839-B732-AA129E35EE18}" type="pres">
      <dgm:prSet presAssocID="{8899DE36-FF94-4A57-BFD2-51C7FB63406F}" presName="background" presStyleLbl="node0" presStyleIdx="0" presStyleCnt="1"/>
      <dgm:spPr/>
    </dgm:pt>
    <dgm:pt modelId="{296A2F72-6E67-4030-B6BE-5355688A1D91}" type="pres">
      <dgm:prSet presAssocID="{8899DE36-FF94-4A57-BFD2-51C7FB63406F}" presName="text" presStyleLbl="fgAcc0" presStyleIdx="0" presStyleCnt="1" custScaleX="9377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A1DBB5-B954-41DC-9939-2E0C6CB9F23B}" type="pres">
      <dgm:prSet presAssocID="{8899DE36-FF94-4A57-BFD2-51C7FB63406F}" presName="hierChild2" presStyleCnt="0"/>
      <dgm:spPr/>
    </dgm:pt>
  </dgm:ptLst>
  <dgm:cxnLst>
    <dgm:cxn modelId="{E73CCF13-448F-4299-B34B-A8080CEE2E6E}" type="presOf" srcId="{8899DE36-FF94-4A57-BFD2-51C7FB63406F}" destId="{296A2F72-6E67-4030-B6BE-5355688A1D91}" srcOrd="0" destOrd="0" presId="urn:microsoft.com/office/officeart/2005/8/layout/hierarchy1"/>
    <dgm:cxn modelId="{A8877428-0862-492C-9273-430D56E6DAA6}" type="presOf" srcId="{47ED2EFB-1AF7-4897-89E0-F2254E90348A}" destId="{32840159-BF7A-493D-B31D-FAC3E8093EE1}" srcOrd="0" destOrd="0" presId="urn:microsoft.com/office/officeart/2005/8/layout/hierarchy1"/>
    <dgm:cxn modelId="{DDD4F8D1-2A7E-482A-AF7C-A8E9D3D90AAF}" srcId="{47ED2EFB-1AF7-4897-89E0-F2254E90348A}" destId="{8899DE36-FF94-4A57-BFD2-51C7FB63406F}" srcOrd="0" destOrd="0" parTransId="{A745CEC1-0895-4DC3-8B94-B3CD1F063EB0}" sibTransId="{CF9DDE70-FCA4-41F3-B2E4-553ACF8CB21A}"/>
    <dgm:cxn modelId="{8E99824B-D4C5-457F-BEEB-C835956BC6ED}" type="presParOf" srcId="{32840159-BF7A-493D-B31D-FAC3E8093EE1}" destId="{35BED02C-3855-4DE1-94E0-7618EB886F08}" srcOrd="0" destOrd="0" presId="urn:microsoft.com/office/officeart/2005/8/layout/hierarchy1"/>
    <dgm:cxn modelId="{936810DD-1AA5-4DA5-BD9C-02B751E5AD3B}" type="presParOf" srcId="{35BED02C-3855-4DE1-94E0-7618EB886F08}" destId="{9B9D177D-D098-41D4-B9EA-71C4BDCEDDEB}" srcOrd="0" destOrd="0" presId="urn:microsoft.com/office/officeart/2005/8/layout/hierarchy1"/>
    <dgm:cxn modelId="{B0C58012-5BB0-4F2E-8D62-5976D100D480}" type="presParOf" srcId="{9B9D177D-D098-41D4-B9EA-71C4BDCEDDEB}" destId="{9F75C303-026A-4839-B732-AA129E35EE18}" srcOrd="0" destOrd="0" presId="urn:microsoft.com/office/officeart/2005/8/layout/hierarchy1"/>
    <dgm:cxn modelId="{A03C6509-01CE-47B1-B0DA-2E9FF7ACFD83}" type="presParOf" srcId="{9B9D177D-D098-41D4-B9EA-71C4BDCEDDEB}" destId="{296A2F72-6E67-4030-B6BE-5355688A1D91}" srcOrd="1" destOrd="0" presId="urn:microsoft.com/office/officeart/2005/8/layout/hierarchy1"/>
    <dgm:cxn modelId="{8FCE31B4-2CED-4E47-96F6-3C2AD9463310}" type="presParOf" srcId="{35BED02C-3855-4DE1-94E0-7618EB886F08}" destId="{B1A1DBB5-B954-41DC-9939-2E0C6CB9F23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7ED2EFB-1AF7-4897-89E0-F2254E90348A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99DE36-FF94-4A57-BFD2-51C7FB63406F}">
      <dgm:prSet custT="1"/>
      <dgm:spPr/>
      <dgm:t>
        <a:bodyPr/>
        <a:lstStyle/>
        <a:p>
          <a:pPr rtl="0"/>
          <a:r>
            <a: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ПОДГОТОВИТЕЛЬНАЯ  ГРУППА </a:t>
          </a:r>
          <a:endParaRPr lang="ru-RU" sz="28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745CEC1-0895-4DC3-8B94-B3CD1F063EB0}" type="parTrans" cxnId="{DDD4F8D1-2A7E-482A-AF7C-A8E9D3D90AAF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F9DDE70-FCA4-41F3-B2E4-553ACF8CB21A}" type="sibTrans" cxnId="{DDD4F8D1-2A7E-482A-AF7C-A8E9D3D90AAF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840159-BF7A-493D-B31D-FAC3E8093EE1}" type="pres">
      <dgm:prSet presAssocID="{47ED2EFB-1AF7-4897-89E0-F2254E9034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BED02C-3855-4DE1-94E0-7618EB886F08}" type="pres">
      <dgm:prSet presAssocID="{8899DE36-FF94-4A57-BFD2-51C7FB63406F}" presName="hierRoot1" presStyleCnt="0"/>
      <dgm:spPr/>
    </dgm:pt>
    <dgm:pt modelId="{9B9D177D-D098-41D4-B9EA-71C4BDCEDDEB}" type="pres">
      <dgm:prSet presAssocID="{8899DE36-FF94-4A57-BFD2-51C7FB63406F}" presName="composite" presStyleCnt="0"/>
      <dgm:spPr/>
    </dgm:pt>
    <dgm:pt modelId="{9F75C303-026A-4839-B732-AA129E35EE18}" type="pres">
      <dgm:prSet presAssocID="{8899DE36-FF94-4A57-BFD2-51C7FB63406F}" presName="background" presStyleLbl="node0" presStyleIdx="0" presStyleCnt="1"/>
      <dgm:spPr/>
    </dgm:pt>
    <dgm:pt modelId="{296A2F72-6E67-4030-B6BE-5355688A1D91}" type="pres">
      <dgm:prSet presAssocID="{8899DE36-FF94-4A57-BFD2-51C7FB63406F}" presName="text" presStyleLbl="fgAcc0" presStyleIdx="0" presStyleCnt="1" custScaleX="9377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A1DBB5-B954-41DC-9939-2E0C6CB9F23B}" type="pres">
      <dgm:prSet presAssocID="{8899DE36-FF94-4A57-BFD2-51C7FB63406F}" presName="hierChild2" presStyleCnt="0"/>
      <dgm:spPr/>
    </dgm:pt>
  </dgm:ptLst>
  <dgm:cxnLst>
    <dgm:cxn modelId="{E73CCF13-448F-4299-B34B-A8080CEE2E6E}" type="presOf" srcId="{8899DE36-FF94-4A57-BFD2-51C7FB63406F}" destId="{296A2F72-6E67-4030-B6BE-5355688A1D91}" srcOrd="0" destOrd="0" presId="urn:microsoft.com/office/officeart/2005/8/layout/hierarchy1"/>
    <dgm:cxn modelId="{A8877428-0862-492C-9273-430D56E6DAA6}" type="presOf" srcId="{47ED2EFB-1AF7-4897-89E0-F2254E90348A}" destId="{32840159-BF7A-493D-B31D-FAC3E8093EE1}" srcOrd="0" destOrd="0" presId="urn:microsoft.com/office/officeart/2005/8/layout/hierarchy1"/>
    <dgm:cxn modelId="{DDD4F8D1-2A7E-482A-AF7C-A8E9D3D90AAF}" srcId="{47ED2EFB-1AF7-4897-89E0-F2254E90348A}" destId="{8899DE36-FF94-4A57-BFD2-51C7FB63406F}" srcOrd="0" destOrd="0" parTransId="{A745CEC1-0895-4DC3-8B94-B3CD1F063EB0}" sibTransId="{CF9DDE70-FCA4-41F3-B2E4-553ACF8CB21A}"/>
    <dgm:cxn modelId="{8E99824B-D4C5-457F-BEEB-C835956BC6ED}" type="presParOf" srcId="{32840159-BF7A-493D-B31D-FAC3E8093EE1}" destId="{35BED02C-3855-4DE1-94E0-7618EB886F08}" srcOrd="0" destOrd="0" presId="urn:microsoft.com/office/officeart/2005/8/layout/hierarchy1"/>
    <dgm:cxn modelId="{936810DD-1AA5-4DA5-BD9C-02B751E5AD3B}" type="presParOf" srcId="{35BED02C-3855-4DE1-94E0-7618EB886F08}" destId="{9B9D177D-D098-41D4-B9EA-71C4BDCEDDEB}" srcOrd="0" destOrd="0" presId="urn:microsoft.com/office/officeart/2005/8/layout/hierarchy1"/>
    <dgm:cxn modelId="{B0C58012-5BB0-4F2E-8D62-5976D100D480}" type="presParOf" srcId="{9B9D177D-D098-41D4-B9EA-71C4BDCEDDEB}" destId="{9F75C303-026A-4839-B732-AA129E35EE18}" srcOrd="0" destOrd="0" presId="urn:microsoft.com/office/officeart/2005/8/layout/hierarchy1"/>
    <dgm:cxn modelId="{A03C6509-01CE-47B1-B0DA-2E9FF7ACFD83}" type="presParOf" srcId="{9B9D177D-D098-41D4-B9EA-71C4BDCEDDEB}" destId="{296A2F72-6E67-4030-B6BE-5355688A1D91}" srcOrd="1" destOrd="0" presId="urn:microsoft.com/office/officeart/2005/8/layout/hierarchy1"/>
    <dgm:cxn modelId="{8FCE31B4-2CED-4E47-96F6-3C2AD9463310}" type="presParOf" srcId="{35BED02C-3855-4DE1-94E0-7618EB886F08}" destId="{B1A1DBB5-B954-41DC-9939-2E0C6CB9F23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544D68C-1E30-4009-91C4-4F62D54E0091}" type="doc">
      <dgm:prSet loTypeId="urn:microsoft.com/office/officeart/2005/8/layout/hProcess9" loCatId="process" qsTypeId="urn:microsoft.com/office/officeart/2005/8/quickstyle/3d4" qsCatId="3D" csTypeId="urn:microsoft.com/office/officeart/2005/8/colors/accent1_2" csCatId="accent1" phldr="1"/>
      <dgm:spPr/>
    </dgm:pt>
    <dgm:pt modelId="{297A62E0-603A-44D9-8D2A-510D3C1F1397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ВЫСОКИЙ </a:t>
          </a:r>
        </a:p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2015 г. – 5 ДЕТЕЙ</a:t>
          </a:r>
        </a:p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2016 г. – 9 ДЕТЕЙ</a:t>
          </a:r>
          <a:endParaRPr lang="ru-RU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09880D2-43BD-49F0-9CBB-2372BC4F8E9C}" type="parTrans" cxnId="{7B4ECF08-8692-4916-BE58-2EA200F2D6F3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5363C58-C761-4F5F-B1D9-0DC2D526135B}" type="sibTrans" cxnId="{7B4ECF08-8692-4916-BE58-2EA200F2D6F3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EF0344-AB6D-4BF6-8D4B-DD78A119E322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НИЗКИЙ</a:t>
          </a:r>
        </a:p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2015 г. – 7 ДЕТЕЙ</a:t>
          </a:r>
        </a:p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2016 г. – 2 РЕБЕНКА</a:t>
          </a:r>
          <a:endParaRPr lang="ru-RU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0F42AD-650C-431A-B2FE-FE90D6A1986B}" type="parTrans" cxnId="{8524AC64-D8CE-437E-A95C-B9CE446138F8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BAC108A-6E68-4E0C-8F09-AAFA90EE83D4}" type="sibTrans" cxnId="{8524AC64-D8CE-437E-A95C-B9CE446138F8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79ED77D-417E-4EAE-BA5E-10BDE76C60D5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СРЕДНИЙ</a:t>
          </a:r>
        </a:p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2015 г. – 8 ДЕТЕЙ</a:t>
          </a:r>
        </a:p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2016 г. – 9 ДЕТЕЙ</a:t>
          </a:r>
          <a:endParaRPr lang="ru-RU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AF65C3B-9C05-4F97-91BA-AC27BF273CF5}" type="sibTrans" cxnId="{2A2D7E6D-B0D1-459C-A63A-E6743B3A4282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8705C8-DC6E-4BA6-BB46-B182E30BCC5F}" type="parTrans" cxnId="{2A2D7E6D-B0D1-459C-A63A-E6743B3A4282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1ACA22A-F09C-4023-86CB-C90162E79A32}" type="pres">
      <dgm:prSet presAssocID="{0544D68C-1E30-4009-91C4-4F62D54E0091}" presName="CompostProcess" presStyleCnt="0">
        <dgm:presLayoutVars>
          <dgm:dir/>
          <dgm:resizeHandles val="exact"/>
        </dgm:presLayoutVars>
      </dgm:prSet>
      <dgm:spPr/>
    </dgm:pt>
    <dgm:pt modelId="{9AE9FFB7-D746-40F5-8227-A18EA60C9C69}" type="pres">
      <dgm:prSet presAssocID="{0544D68C-1E30-4009-91C4-4F62D54E0091}" presName="arrow" presStyleLbl="bgShp" presStyleIdx="0" presStyleCnt="1" custLinFactNeighborX="352" custLinFactNeighborY="-5808"/>
      <dgm:spPr/>
    </dgm:pt>
    <dgm:pt modelId="{9E5607A5-AEC0-4DDB-879A-08409C7228A0}" type="pres">
      <dgm:prSet presAssocID="{0544D68C-1E30-4009-91C4-4F62D54E0091}" presName="linearProcess" presStyleCnt="0"/>
      <dgm:spPr/>
    </dgm:pt>
    <dgm:pt modelId="{65139EE1-EA7D-4F6F-AE45-614261527D75}" type="pres">
      <dgm:prSet presAssocID="{297A62E0-603A-44D9-8D2A-510D3C1F1397}" presName="textNode" presStyleLbl="node1" presStyleIdx="0" presStyleCnt="3" custLinFactNeighborX="26711" custLinFactNeighborY="3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22693-39C0-4A43-AF2B-25B1C56DB3F4}" type="pres">
      <dgm:prSet presAssocID="{D5363C58-C761-4F5F-B1D9-0DC2D526135B}" presName="sibTrans" presStyleCnt="0"/>
      <dgm:spPr/>
    </dgm:pt>
    <dgm:pt modelId="{242461AA-4DD0-4EC4-AD32-4ED073BEAA50}" type="pres">
      <dgm:prSet presAssocID="{379ED77D-417E-4EAE-BA5E-10BDE76C60D5}" presName="textNode" presStyleLbl="node1" presStyleIdx="1" presStyleCnt="3" custScaleX="86293" custLinFactNeighborX="71676" custLinFactNeighborY="-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2CA59-9F38-4FF2-9904-4EF0BA1929EC}" type="pres">
      <dgm:prSet presAssocID="{DAF65C3B-9C05-4F97-91BA-AC27BF273CF5}" presName="sibTrans" presStyleCnt="0"/>
      <dgm:spPr/>
    </dgm:pt>
    <dgm:pt modelId="{9B3127AD-54D0-4619-8CF4-D25CA5090E6F}" type="pres">
      <dgm:prSet presAssocID="{12EF0344-AB6D-4BF6-8D4B-DD78A119E322}" presName="textNode" presStyleLbl="node1" presStyleIdx="2" presStyleCnt="3" custLinFactNeighborX="97342" custLinFactNeighborY="-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24AC64-D8CE-437E-A95C-B9CE446138F8}" srcId="{0544D68C-1E30-4009-91C4-4F62D54E0091}" destId="{12EF0344-AB6D-4BF6-8D4B-DD78A119E322}" srcOrd="2" destOrd="0" parTransId="{7C0F42AD-650C-431A-B2FE-FE90D6A1986B}" sibTransId="{1BAC108A-6E68-4E0C-8F09-AAFA90EE83D4}"/>
    <dgm:cxn modelId="{C2CACD0D-986A-4D0B-BFEB-733096EAA205}" type="presOf" srcId="{0544D68C-1E30-4009-91C4-4F62D54E0091}" destId="{71ACA22A-F09C-4023-86CB-C90162E79A32}" srcOrd="0" destOrd="0" presId="urn:microsoft.com/office/officeart/2005/8/layout/hProcess9"/>
    <dgm:cxn modelId="{2A2D7E6D-B0D1-459C-A63A-E6743B3A4282}" srcId="{0544D68C-1E30-4009-91C4-4F62D54E0091}" destId="{379ED77D-417E-4EAE-BA5E-10BDE76C60D5}" srcOrd="1" destOrd="0" parTransId="{448705C8-DC6E-4BA6-BB46-B182E30BCC5F}" sibTransId="{DAF65C3B-9C05-4F97-91BA-AC27BF273CF5}"/>
    <dgm:cxn modelId="{F76DB7F5-0C7E-4442-85D4-663072C24813}" type="presOf" srcId="{12EF0344-AB6D-4BF6-8D4B-DD78A119E322}" destId="{9B3127AD-54D0-4619-8CF4-D25CA5090E6F}" srcOrd="0" destOrd="0" presId="urn:microsoft.com/office/officeart/2005/8/layout/hProcess9"/>
    <dgm:cxn modelId="{7B4ECF08-8692-4916-BE58-2EA200F2D6F3}" srcId="{0544D68C-1E30-4009-91C4-4F62D54E0091}" destId="{297A62E0-603A-44D9-8D2A-510D3C1F1397}" srcOrd="0" destOrd="0" parTransId="{909880D2-43BD-49F0-9CBB-2372BC4F8E9C}" sibTransId="{D5363C58-C761-4F5F-B1D9-0DC2D526135B}"/>
    <dgm:cxn modelId="{BA155782-E2CA-4357-9A01-90F086AFBFF2}" type="presOf" srcId="{379ED77D-417E-4EAE-BA5E-10BDE76C60D5}" destId="{242461AA-4DD0-4EC4-AD32-4ED073BEAA50}" srcOrd="0" destOrd="0" presId="urn:microsoft.com/office/officeart/2005/8/layout/hProcess9"/>
    <dgm:cxn modelId="{1CBF93FA-1888-4FF6-AED6-E9FF8E9D312D}" type="presOf" srcId="{297A62E0-603A-44D9-8D2A-510D3C1F1397}" destId="{65139EE1-EA7D-4F6F-AE45-614261527D75}" srcOrd="0" destOrd="0" presId="urn:microsoft.com/office/officeart/2005/8/layout/hProcess9"/>
    <dgm:cxn modelId="{5A51B85A-1032-4A91-AE67-0AF2AFF614A7}" type="presParOf" srcId="{71ACA22A-F09C-4023-86CB-C90162E79A32}" destId="{9AE9FFB7-D746-40F5-8227-A18EA60C9C69}" srcOrd="0" destOrd="0" presId="urn:microsoft.com/office/officeart/2005/8/layout/hProcess9"/>
    <dgm:cxn modelId="{C3905456-97B7-432E-B701-C6B7ACEAEEB9}" type="presParOf" srcId="{71ACA22A-F09C-4023-86CB-C90162E79A32}" destId="{9E5607A5-AEC0-4DDB-879A-08409C7228A0}" srcOrd="1" destOrd="0" presId="urn:microsoft.com/office/officeart/2005/8/layout/hProcess9"/>
    <dgm:cxn modelId="{3C760904-97AA-45BE-A38A-914E9C882539}" type="presParOf" srcId="{9E5607A5-AEC0-4DDB-879A-08409C7228A0}" destId="{65139EE1-EA7D-4F6F-AE45-614261527D75}" srcOrd="0" destOrd="0" presId="urn:microsoft.com/office/officeart/2005/8/layout/hProcess9"/>
    <dgm:cxn modelId="{33E2D8D2-C41D-4878-AC82-2BED5F7E95EB}" type="presParOf" srcId="{9E5607A5-AEC0-4DDB-879A-08409C7228A0}" destId="{CF322693-39C0-4A43-AF2B-25B1C56DB3F4}" srcOrd="1" destOrd="0" presId="urn:microsoft.com/office/officeart/2005/8/layout/hProcess9"/>
    <dgm:cxn modelId="{028759F5-7730-4B54-A5C5-ECFF6C27652F}" type="presParOf" srcId="{9E5607A5-AEC0-4DDB-879A-08409C7228A0}" destId="{242461AA-4DD0-4EC4-AD32-4ED073BEAA50}" srcOrd="2" destOrd="0" presId="urn:microsoft.com/office/officeart/2005/8/layout/hProcess9"/>
    <dgm:cxn modelId="{45276665-D51E-4159-AE81-4817E67C51AC}" type="presParOf" srcId="{9E5607A5-AEC0-4DDB-879A-08409C7228A0}" destId="{E962CA59-9F38-4FF2-9904-4EF0BA1929EC}" srcOrd="3" destOrd="0" presId="urn:microsoft.com/office/officeart/2005/8/layout/hProcess9"/>
    <dgm:cxn modelId="{CA446701-5AF4-4617-8540-0E201BFC532E}" type="presParOf" srcId="{9E5607A5-AEC0-4DDB-879A-08409C7228A0}" destId="{9B3127AD-54D0-4619-8CF4-D25CA5090E6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0D55191-988C-4909-9A00-3969AD9497D0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E03C60-5095-4A31-BCA2-8C3FA00FA0EC}">
      <dgm:prSet custT="1"/>
      <dgm:spPr/>
      <dgm:t>
        <a:bodyPr/>
        <a:lstStyle/>
        <a:p>
          <a:pPr rtl="0"/>
          <a:r>
            <a: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УРОВНИ  ОЦЕНКИ СОЧУВСТВИЯ, СОСТРАДАНИЯ, МИЛОСЕРДИЯ У ДЕТЕЙ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263919-2666-4B83-A8D9-06BE552A3FCD}" type="parTrans" cxnId="{0913DD8D-4563-4821-A1D3-4B75DE0297BD}">
      <dgm:prSet/>
      <dgm:spPr/>
      <dgm:t>
        <a:bodyPr/>
        <a:lstStyle/>
        <a:p>
          <a:endParaRPr lang="ru-RU"/>
        </a:p>
      </dgm:t>
    </dgm:pt>
    <dgm:pt modelId="{6BA3E2A0-9D70-434F-AE6B-121933D35B06}" type="sibTrans" cxnId="{0913DD8D-4563-4821-A1D3-4B75DE0297BD}">
      <dgm:prSet/>
      <dgm:spPr/>
      <dgm:t>
        <a:bodyPr/>
        <a:lstStyle/>
        <a:p>
          <a:endParaRPr lang="ru-RU"/>
        </a:p>
      </dgm:t>
    </dgm:pt>
    <dgm:pt modelId="{4E1EC4D7-1459-4835-BAE7-9066D6AE6D08}" type="pres">
      <dgm:prSet presAssocID="{40D55191-988C-4909-9A00-3969AD9497D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F8CE24-BD92-4072-B0D4-F2171AAD142B}" type="pres">
      <dgm:prSet presAssocID="{9BE03C60-5095-4A31-BCA2-8C3FA00FA0EC}" presName="hierRoot1" presStyleCnt="0"/>
      <dgm:spPr/>
    </dgm:pt>
    <dgm:pt modelId="{6BF58F11-FCCB-4FD3-B7D2-70B2EFD8EC99}" type="pres">
      <dgm:prSet presAssocID="{9BE03C60-5095-4A31-BCA2-8C3FA00FA0EC}" presName="composite" presStyleCnt="0"/>
      <dgm:spPr/>
    </dgm:pt>
    <dgm:pt modelId="{374F1940-221F-4704-8E03-72C131864DD8}" type="pres">
      <dgm:prSet presAssocID="{9BE03C60-5095-4A31-BCA2-8C3FA00FA0EC}" presName="background" presStyleLbl="node0" presStyleIdx="0" presStyleCnt="1"/>
      <dgm:spPr/>
    </dgm:pt>
    <dgm:pt modelId="{79C840E3-6A22-4146-8F72-F799C6786D2D}" type="pres">
      <dgm:prSet presAssocID="{9BE03C60-5095-4A31-BCA2-8C3FA00FA0EC}" presName="text" presStyleLbl="fgAcc0" presStyleIdx="0" presStyleCnt="1" custScaleX="1043081" custLinFactNeighborX="-5556" custLinFactNeighborY="-221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DF395C-590A-48F3-B9E8-D2A6E10D7BC1}" type="pres">
      <dgm:prSet presAssocID="{9BE03C60-5095-4A31-BCA2-8C3FA00FA0EC}" presName="hierChild2" presStyleCnt="0"/>
      <dgm:spPr/>
    </dgm:pt>
  </dgm:ptLst>
  <dgm:cxnLst>
    <dgm:cxn modelId="{57361793-B164-4257-922B-7F974F814B95}" type="presOf" srcId="{40D55191-988C-4909-9A00-3969AD9497D0}" destId="{4E1EC4D7-1459-4835-BAE7-9066D6AE6D08}" srcOrd="0" destOrd="0" presId="urn:microsoft.com/office/officeart/2005/8/layout/hierarchy1"/>
    <dgm:cxn modelId="{0913DD8D-4563-4821-A1D3-4B75DE0297BD}" srcId="{40D55191-988C-4909-9A00-3969AD9497D0}" destId="{9BE03C60-5095-4A31-BCA2-8C3FA00FA0EC}" srcOrd="0" destOrd="0" parTransId="{3C263919-2666-4B83-A8D9-06BE552A3FCD}" sibTransId="{6BA3E2A0-9D70-434F-AE6B-121933D35B06}"/>
    <dgm:cxn modelId="{1CF9357A-D674-4725-A914-714229456136}" type="presOf" srcId="{9BE03C60-5095-4A31-BCA2-8C3FA00FA0EC}" destId="{79C840E3-6A22-4146-8F72-F799C6786D2D}" srcOrd="0" destOrd="0" presId="urn:microsoft.com/office/officeart/2005/8/layout/hierarchy1"/>
    <dgm:cxn modelId="{4A88A2AD-8F23-47AB-9376-62AD555A7AF5}" type="presParOf" srcId="{4E1EC4D7-1459-4835-BAE7-9066D6AE6D08}" destId="{17F8CE24-BD92-4072-B0D4-F2171AAD142B}" srcOrd="0" destOrd="0" presId="urn:microsoft.com/office/officeart/2005/8/layout/hierarchy1"/>
    <dgm:cxn modelId="{BA40FB5E-2A56-45CE-B25A-484AC8B03756}" type="presParOf" srcId="{17F8CE24-BD92-4072-B0D4-F2171AAD142B}" destId="{6BF58F11-FCCB-4FD3-B7D2-70B2EFD8EC99}" srcOrd="0" destOrd="0" presId="urn:microsoft.com/office/officeart/2005/8/layout/hierarchy1"/>
    <dgm:cxn modelId="{23571115-11C4-4724-BB47-B19C78D4EBAC}" type="presParOf" srcId="{6BF58F11-FCCB-4FD3-B7D2-70B2EFD8EC99}" destId="{374F1940-221F-4704-8E03-72C131864DD8}" srcOrd="0" destOrd="0" presId="urn:microsoft.com/office/officeart/2005/8/layout/hierarchy1"/>
    <dgm:cxn modelId="{9FE889B5-5B9C-4451-A15F-5AE7E09FAC33}" type="presParOf" srcId="{6BF58F11-FCCB-4FD3-B7D2-70B2EFD8EC99}" destId="{79C840E3-6A22-4146-8F72-F799C6786D2D}" srcOrd="1" destOrd="0" presId="urn:microsoft.com/office/officeart/2005/8/layout/hierarchy1"/>
    <dgm:cxn modelId="{CA357F1D-F11E-4CF3-8856-EC8AA66FDBC0}" type="presParOf" srcId="{17F8CE24-BD92-4072-B0D4-F2171AAD142B}" destId="{A0DF395C-590A-48F3-B9E8-D2A6E10D7B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89A77CF-E743-4B2E-B37A-0576BCFCF0B2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987223-5650-420E-ACA2-FF282A10716E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Цель: </a:t>
          </a: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повышение эффективности процесса управления МБДОУ детский сад комбинированного вида №30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91883F5-E00A-4C33-9A63-915CB213C430}" type="parTrans" cxnId="{39648452-3B92-4968-A560-35B6691D59B5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6A7E69D-4752-4DD2-ADC3-9C69290DAF58}" type="sibTrans" cxnId="{39648452-3B92-4968-A560-35B6691D59B5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D37F15C-9D8E-4A96-A38F-B2D2A132B434}" type="pres">
      <dgm:prSet presAssocID="{089A77CF-E743-4B2E-B37A-0576BCFCF0B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39C31B-1C23-42D8-8DEE-191405F07303}" type="pres">
      <dgm:prSet presAssocID="{C9987223-5650-420E-ACA2-FF282A10716E}" presName="hierRoot1" presStyleCnt="0"/>
      <dgm:spPr/>
    </dgm:pt>
    <dgm:pt modelId="{2095E605-2787-4ACB-B547-F73B105841B1}" type="pres">
      <dgm:prSet presAssocID="{C9987223-5650-420E-ACA2-FF282A10716E}" presName="composite" presStyleCnt="0"/>
      <dgm:spPr/>
    </dgm:pt>
    <dgm:pt modelId="{DAAC8FE5-EA5D-497B-AE5A-950D91226055}" type="pres">
      <dgm:prSet presAssocID="{C9987223-5650-420E-ACA2-FF282A10716E}" presName="background" presStyleLbl="node0" presStyleIdx="0" presStyleCnt="1"/>
      <dgm:spPr/>
    </dgm:pt>
    <dgm:pt modelId="{AF812263-B8B7-40C0-9571-25D77E55A5A5}" type="pres">
      <dgm:prSet presAssocID="{C9987223-5650-420E-ACA2-FF282A10716E}" presName="text" presStyleLbl="fgAcc0" presStyleIdx="0" presStyleCnt="1" custScaleX="11644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BFA56F-8427-4059-BAD9-B381DB659F20}" type="pres">
      <dgm:prSet presAssocID="{C9987223-5650-420E-ACA2-FF282A10716E}" presName="hierChild2" presStyleCnt="0"/>
      <dgm:spPr/>
    </dgm:pt>
  </dgm:ptLst>
  <dgm:cxnLst>
    <dgm:cxn modelId="{09A313A6-D785-4871-BA12-BD26A951C04A}" type="presOf" srcId="{089A77CF-E743-4B2E-B37A-0576BCFCF0B2}" destId="{2D37F15C-9D8E-4A96-A38F-B2D2A132B434}" srcOrd="0" destOrd="0" presId="urn:microsoft.com/office/officeart/2005/8/layout/hierarchy1"/>
    <dgm:cxn modelId="{39648452-3B92-4968-A560-35B6691D59B5}" srcId="{089A77CF-E743-4B2E-B37A-0576BCFCF0B2}" destId="{C9987223-5650-420E-ACA2-FF282A10716E}" srcOrd="0" destOrd="0" parTransId="{C91883F5-E00A-4C33-9A63-915CB213C430}" sibTransId="{76A7E69D-4752-4DD2-ADC3-9C69290DAF58}"/>
    <dgm:cxn modelId="{D693064F-2625-4065-B59A-4C9A1569B12D}" type="presOf" srcId="{C9987223-5650-420E-ACA2-FF282A10716E}" destId="{AF812263-B8B7-40C0-9571-25D77E55A5A5}" srcOrd="0" destOrd="0" presId="urn:microsoft.com/office/officeart/2005/8/layout/hierarchy1"/>
    <dgm:cxn modelId="{DB268F18-6A25-4562-88C7-0B0A65F9E68E}" type="presParOf" srcId="{2D37F15C-9D8E-4A96-A38F-B2D2A132B434}" destId="{A339C31B-1C23-42D8-8DEE-191405F07303}" srcOrd="0" destOrd="0" presId="urn:microsoft.com/office/officeart/2005/8/layout/hierarchy1"/>
    <dgm:cxn modelId="{5E3E44BE-0131-44B6-8CAB-FA0A08FABAB9}" type="presParOf" srcId="{A339C31B-1C23-42D8-8DEE-191405F07303}" destId="{2095E605-2787-4ACB-B547-F73B105841B1}" srcOrd="0" destOrd="0" presId="urn:microsoft.com/office/officeart/2005/8/layout/hierarchy1"/>
    <dgm:cxn modelId="{1E7B5AFF-B4F9-46B1-AAF9-F664EB5DD528}" type="presParOf" srcId="{2095E605-2787-4ACB-B547-F73B105841B1}" destId="{DAAC8FE5-EA5D-497B-AE5A-950D91226055}" srcOrd="0" destOrd="0" presId="urn:microsoft.com/office/officeart/2005/8/layout/hierarchy1"/>
    <dgm:cxn modelId="{EB21BC99-EC4E-4A67-8808-5C0BF153E4E5}" type="presParOf" srcId="{2095E605-2787-4ACB-B547-F73B105841B1}" destId="{AF812263-B8B7-40C0-9571-25D77E55A5A5}" srcOrd="1" destOrd="0" presId="urn:microsoft.com/office/officeart/2005/8/layout/hierarchy1"/>
    <dgm:cxn modelId="{D0E05198-3F9A-40E0-86FF-B2044256BEEC}" type="presParOf" srcId="{A339C31B-1C23-42D8-8DEE-191405F07303}" destId="{B7BFA56F-8427-4059-BAD9-B381DB659F2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2CA105-0DA0-4BDF-989B-A92369E486E7}" type="doc">
      <dgm:prSet loTypeId="urn:microsoft.com/office/officeart/2005/8/layout/hierarchy4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BAD16D-D8C0-4224-9AC3-047D2E6DA89D}">
      <dgm:prSet phldrT="[Текст]" custT="1"/>
      <dgm:spPr/>
      <dgm:t>
        <a:bodyPr/>
        <a:lstStyle/>
        <a:p>
          <a:endParaRPr lang="ru-RU" sz="24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9F4AD9C-EB7F-4C0A-9B66-B193EE60919A}" type="parTrans" cxnId="{8670290C-ABB0-40E2-82F5-D9D7AC5C51CC}">
      <dgm:prSet/>
      <dgm:spPr/>
      <dgm:t>
        <a:bodyPr/>
        <a:lstStyle/>
        <a:p>
          <a:endParaRPr lang="ru-RU" sz="24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5B65AE8-073E-4374-9161-4C3ACE3CF15B}" type="sibTrans" cxnId="{8670290C-ABB0-40E2-82F5-D9D7AC5C51CC}">
      <dgm:prSet/>
      <dgm:spPr/>
      <dgm:t>
        <a:bodyPr/>
        <a:lstStyle/>
        <a:p>
          <a:endParaRPr lang="ru-RU" sz="24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EBB8013-E0B3-4F0A-87E3-EBCCF6E424AC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Одним из этапов управления качеством образования является отбор квалифицированных кадров, повышение их квалификации</a:t>
          </a:r>
          <a:endParaRPr lang="ru-RU" sz="24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342B244-B06C-4414-97FC-E42716F87E5C}" type="parTrans" cxnId="{CF211DE4-6301-4916-BD1D-CB22368E13A4}">
      <dgm:prSet/>
      <dgm:spPr/>
      <dgm:t>
        <a:bodyPr/>
        <a:lstStyle/>
        <a:p>
          <a:endParaRPr lang="ru-RU" sz="24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EA29E1F-3B56-43E2-93BB-000FCFFDD7EB}" type="sibTrans" cxnId="{CF211DE4-6301-4916-BD1D-CB22368E13A4}">
      <dgm:prSet/>
      <dgm:spPr/>
      <dgm:t>
        <a:bodyPr/>
        <a:lstStyle/>
        <a:p>
          <a:endParaRPr lang="ru-RU" sz="24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AE9332-B0CE-44CF-A5BD-E9D571A15D7B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Необходимость активного совершенствования педагогического корпуса</a:t>
          </a:r>
          <a:endParaRPr lang="ru-RU" sz="24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EA3D724-693D-46D5-B00A-EDAA1DA2C7AD}" type="parTrans" cxnId="{B63ADEE8-9D66-47EB-9755-7D483405D47D}">
      <dgm:prSet/>
      <dgm:spPr/>
      <dgm:t>
        <a:bodyPr/>
        <a:lstStyle/>
        <a:p>
          <a:endParaRPr lang="ru-RU" sz="24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8AC15C3-A14E-4542-8B77-607DF8FE52E1}" type="sibTrans" cxnId="{B63ADEE8-9D66-47EB-9755-7D483405D47D}">
      <dgm:prSet/>
      <dgm:spPr/>
      <dgm:t>
        <a:bodyPr/>
        <a:lstStyle/>
        <a:p>
          <a:endParaRPr lang="ru-RU" sz="24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B114ED5-46D0-4C30-B45E-5551D00D4CB0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ДОО обязана создавать условия для профессионального развития педагогических и руководящих работников</a:t>
          </a:r>
          <a:endParaRPr lang="ru-RU" sz="24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4FDA7BF-76E2-431C-825A-7E9CAB858AA2}" type="parTrans" cxnId="{CC43B291-AE62-4075-BDE0-9FD8795C032D}">
      <dgm:prSet/>
      <dgm:spPr/>
      <dgm:t>
        <a:bodyPr/>
        <a:lstStyle/>
        <a:p>
          <a:endParaRPr lang="ru-RU" sz="24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258A11-8D63-4AB6-8622-FC76C33E3BC2}" type="sibTrans" cxnId="{CC43B291-AE62-4075-BDE0-9FD8795C032D}">
      <dgm:prSet/>
      <dgm:spPr/>
      <dgm:t>
        <a:bodyPr/>
        <a:lstStyle/>
        <a:p>
          <a:endParaRPr lang="ru-RU" sz="24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E0DFC31-36D2-4DFC-B9FE-4CCC3B0BA16D}" type="pres">
      <dgm:prSet presAssocID="{C02CA105-0DA0-4BDF-989B-A92369E486E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9C5B0AB-6D12-4539-80C8-03ECEBAB1025}" type="pres">
      <dgm:prSet presAssocID="{47BAD16D-D8C0-4224-9AC3-047D2E6DA89D}" presName="vertOne" presStyleCnt="0"/>
      <dgm:spPr/>
    </dgm:pt>
    <dgm:pt modelId="{4DA63B21-C44C-4019-A7D4-5762589E23ED}" type="pres">
      <dgm:prSet presAssocID="{47BAD16D-D8C0-4224-9AC3-047D2E6DA89D}" presName="txOne" presStyleLbl="node0" presStyleIdx="0" presStyleCnt="1" custLinFactNeighborX="7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EFF5A4-E066-4E1F-A098-376CB0BCAFE5}" type="pres">
      <dgm:prSet presAssocID="{47BAD16D-D8C0-4224-9AC3-047D2E6DA89D}" presName="parTransOne" presStyleCnt="0"/>
      <dgm:spPr/>
    </dgm:pt>
    <dgm:pt modelId="{0A15893C-8AD9-41D1-953E-497286E76171}" type="pres">
      <dgm:prSet presAssocID="{47BAD16D-D8C0-4224-9AC3-047D2E6DA89D}" presName="horzOne" presStyleCnt="0"/>
      <dgm:spPr/>
    </dgm:pt>
    <dgm:pt modelId="{BB86A5E7-6708-4E6F-91BD-32071AD483EC}" type="pres">
      <dgm:prSet presAssocID="{2EBB8013-E0B3-4F0A-87E3-EBCCF6E424AC}" presName="vertTwo" presStyleCnt="0"/>
      <dgm:spPr/>
    </dgm:pt>
    <dgm:pt modelId="{B2E8ACCC-B4E4-4889-89C6-5C608304FDE2}" type="pres">
      <dgm:prSet presAssocID="{2EBB8013-E0B3-4F0A-87E3-EBCCF6E424AC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63EB14-237B-43B8-BB3E-E7EDEFE5E04D}" type="pres">
      <dgm:prSet presAssocID="{2EBB8013-E0B3-4F0A-87E3-EBCCF6E424AC}" presName="horzTwo" presStyleCnt="0"/>
      <dgm:spPr/>
    </dgm:pt>
    <dgm:pt modelId="{615F8F5E-3340-4CB3-ACDB-391F19337B07}" type="pres">
      <dgm:prSet presAssocID="{BEA29E1F-3B56-43E2-93BB-000FCFFDD7EB}" presName="sibSpaceTwo" presStyleCnt="0"/>
      <dgm:spPr/>
    </dgm:pt>
    <dgm:pt modelId="{FE123E01-E053-46D1-BCBA-526B828A34BF}" type="pres">
      <dgm:prSet presAssocID="{58AE9332-B0CE-44CF-A5BD-E9D571A15D7B}" presName="vertTwo" presStyleCnt="0"/>
      <dgm:spPr/>
    </dgm:pt>
    <dgm:pt modelId="{5553C4D5-975B-4391-84FE-73F00059669E}" type="pres">
      <dgm:prSet presAssocID="{58AE9332-B0CE-44CF-A5BD-E9D571A15D7B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63F894-9F81-4B1B-8251-473FBDF636C4}" type="pres">
      <dgm:prSet presAssocID="{58AE9332-B0CE-44CF-A5BD-E9D571A15D7B}" presName="horzTwo" presStyleCnt="0"/>
      <dgm:spPr/>
    </dgm:pt>
    <dgm:pt modelId="{3FE34FD5-AD2D-46ED-9C98-203700CE4D68}" type="pres">
      <dgm:prSet presAssocID="{28AC15C3-A14E-4542-8B77-607DF8FE52E1}" presName="sibSpaceTwo" presStyleCnt="0"/>
      <dgm:spPr/>
    </dgm:pt>
    <dgm:pt modelId="{20E0D506-E4EC-4B9A-A604-34D175478935}" type="pres">
      <dgm:prSet presAssocID="{EB114ED5-46D0-4C30-B45E-5551D00D4CB0}" presName="vertTwo" presStyleCnt="0"/>
      <dgm:spPr/>
    </dgm:pt>
    <dgm:pt modelId="{5660154E-DE97-4C12-AE95-9A4641118182}" type="pres">
      <dgm:prSet presAssocID="{EB114ED5-46D0-4C30-B45E-5551D00D4CB0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0A80D2-5E83-433E-A76A-3920F1B2CE45}" type="pres">
      <dgm:prSet presAssocID="{EB114ED5-46D0-4C30-B45E-5551D00D4CB0}" presName="horzTwo" presStyleCnt="0"/>
      <dgm:spPr/>
    </dgm:pt>
  </dgm:ptLst>
  <dgm:cxnLst>
    <dgm:cxn modelId="{8670290C-ABB0-40E2-82F5-D9D7AC5C51CC}" srcId="{C02CA105-0DA0-4BDF-989B-A92369E486E7}" destId="{47BAD16D-D8C0-4224-9AC3-047D2E6DA89D}" srcOrd="0" destOrd="0" parTransId="{E9F4AD9C-EB7F-4C0A-9B66-B193EE60919A}" sibTransId="{75B65AE8-073E-4374-9161-4C3ACE3CF15B}"/>
    <dgm:cxn modelId="{4168BED7-730C-4152-8740-22644F23FE92}" type="presOf" srcId="{C02CA105-0DA0-4BDF-989B-A92369E486E7}" destId="{CE0DFC31-36D2-4DFC-B9FE-4CCC3B0BA16D}" srcOrd="0" destOrd="0" presId="urn:microsoft.com/office/officeart/2005/8/layout/hierarchy4"/>
    <dgm:cxn modelId="{4E0B4B0D-75FC-4F3D-B5D1-0958A2399E01}" type="presOf" srcId="{47BAD16D-D8C0-4224-9AC3-047D2E6DA89D}" destId="{4DA63B21-C44C-4019-A7D4-5762589E23ED}" srcOrd="0" destOrd="0" presId="urn:microsoft.com/office/officeart/2005/8/layout/hierarchy4"/>
    <dgm:cxn modelId="{CC43B291-AE62-4075-BDE0-9FD8795C032D}" srcId="{47BAD16D-D8C0-4224-9AC3-047D2E6DA89D}" destId="{EB114ED5-46D0-4C30-B45E-5551D00D4CB0}" srcOrd="2" destOrd="0" parTransId="{F4FDA7BF-76E2-431C-825A-7E9CAB858AA2}" sibTransId="{E6258A11-8D63-4AB6-8622-FC76C33E3BC2}"/>
    <dgm:cxn modelId="{B4AFE67F-7AA8-4EC3-8494-E69B5D8B6F5F}" type="presOf" srcId="{58AE9332-B0CE-44CF-A5BD-E9D571A15D7B}" destId="{5553C4D5-975B-4391-84FE-73F00059669E}" srcOrd="0" destOrd="0" presId="urn:microsoft.com/office/officeart/2005/8/layout/hierarchy4"/>
    <dgm:cxn modelId="{B63ADEE8-9D66-47EB-9755-7D483405D47D}" srcId="{47BAD16D-D8C0-4224-9AC3-047D2E6DA89D}" destId="{58AE9332-B0CE-44CF-A5BD-E9D571A15D7B}" srcOrd="1" destOrd="0" parTransId="{AEA3D724-693D-46D5-B00A-EDAA1DA2C7AD}" sibTransId="{28AC15C3-A14E-4542-8B77-607DF8FE52E1}"/>
    <dgm:cxn modelId="{BCECE272-A5C0-472C-BE01-2D9CD554837E}" type="presOf" srcId="{EB114ED5-46D0-4C30-B45E-5551D00D4CB0}" destId="{5660154E-DE97-4C12-AE95-9A4641118182}" srcOrd="0" destOrd="0" presId="urn:microsoft.com/office/officeart/2005/8/layout/hierarchy4"/>
    <dgm:cxn modelId="{CF211DE4-6301-4916-BD1D-CB22368E13A4}" srcId="{47BAD16D-D8C0-4224-9AC3-047D2E6DA89D}" destId="{2EBB8013-E0B3-4F0A-87E3-EBCCF6E424AC}" srcOrd="0" destOrd="0" parTransId="{8342B244-B06C-4414-97FC-E42716F87E5C}" sibTransId="{BEA29E1F-3B56-43E2-93BB-000FCFFDD7EB}"/>
    <dgm:cxn modelId="{9E3A4D10-DF64-4C71-A9DB-AC7FE7C06CB6}" type="presOf" srcId="{2EBB8013-E0B3-4F0A-87E3-EBCCF6E424AC}" destId="{B2E8ACCC-B4E4-4889-89C6-5C608304FDE2}" srcOrd="0" destOrd="0" presId="urn:microsoft.com/office/officeart/2005/8/layout/hierarchy4"/>
    <dgm:cxn modelId="{27098EF8-8803-4F02-A2C2-E223F0866395}" type="presParOf" srcId="{CE0DFC31-36D2-4DFC-B9FE-4CCC3B0BA16D}" destId="{19C5B0AB-6D12-4539-80C8-03ECEBAB1025}" srcOrd="0" destOrd="0" presId="urn:microsoft.com/office/officeart/2005/8/layout/hierarchy4"/>
    <dgm:cxn modelId="{FBD4F6BF-DA48-4F63-A46B-EB4B50552BB1}" type="presParOf" srcId="{19C5B0AB-6D12-4539-80C8-03ECEBAB1025}" destId="{4DA63B21-C44C-4019-A7D4-5762589E23ED}" srcOrd="0" destOrd="0" presId="urn:microsoft.com/office/officeart/2005/8/layout/hierarchy4"/>
    <dgm:cxn modelId="{B781CCCC-45CF-49B4-B028-31F72F671874}" type="presParOf" srcId="{19C5B0AB-6D12-4539-80C8-03ECEBAB1025}" destId="{64EFF5A4-E066-4E1F-A098-376CB0BCAFE5}" srcOrd="1" destOrd="0" presId="urn:microsoft.com/office/officeart/2005/8/layout/hierarchy4"/>
    <dgm:cxn modelId="{1536E6FE-D230-4334-ABE1-1B5ECF9D7659}" type="presParOf" srcId="{19C5B0AB-6D12-4539-80C8-03ECEBAB1025}" destId="{0A15893C-8AD9-41D1-953E-497286E76171}" srcOrd="2" destOrd="0" presId="urn:microsoft.com/office/officeart/2005/8/layout/hierarchy4"/>
    <dgm:cxn modelId="{99BE9C8B-FF2E-494E-ADCA-B4604EF6F8D1}" type="presParOf" srcId="{0A15893C-8AD9-41D1-953E-497286E76171}" destId="{BB86A5E7-6708-4E6F-91BD-32071AD483EC}" srcOrd="0" destOrd="0" presId="urn:microsoft.com/office/officeart/2005/8/layout/hierarchy4"/>
    <dgm:cxn modelId="{397C4319-4C96-4E4D-BD2E-CADD8BF903E9}" type="presParOf" srcId="{BB86A5E7-6708-4E6F-91BD-32071AD483EC}" destId="{B2E8ACCC-B4E4-4889-89C6-5C608304FDE2}" srcOrd="0" destOrd="0" presId="urn:microsoft.com/office/officeart/2005/8/layout/hierarchy4"/>
    <dgm:cxn modelId="{4E3E244D-D436-4AD7-BB7E-89C2A4F56E55}" type="presParOf" srcId="{BB86A5E7-6708-4E6F-91BD-32071AD483EC}" destId="{E563EB14-237B-43B8-BB3E-E7EDEFE5E04D}" srcOrd="1" destOrd="0" presId="urn:microsoft.com/office/officeart/2005/8/layout/hierarchy4"/>
    <dgm:cxn modelId="{0A4E1500-6A37-4301-88D4-18BFA24718B7}" type="presParOf" srcId="{0A15893C-8AD9-41D1-953E-497286E76171}" destId="{615F8F5E-3340-4CB3-ACDB-391F19337B07}" srcOrd="1" destOrd="0" presId="urn:microsoft.com/office/officeart/2005/8/layout/hierarchy4"/>
    <dgm:cxn modelId="{47A5DC92-3601-48CD-96E9-F8700695BBD1}" type="presParOf" srcId="{0A15893C-8AD9-41D1-953E-497286E76171}" destId="{FE123E01-E053-46D1-BCBA-526B828A34BF}" srcOrd="2" destOrd="0" presId="urn:microsoft.com/office/officeart/2005/8/layout/hierarchy4"/>
    <dgm:cxn modelId="{0D3C2F94-F7CD-4996-BE58-DFB9EAD57177}" type="presParOf" srcId="{FE123E01-E053-46D1-BCBA-526B828A34BF}" destId="{5553C4D5-975B-4391-84FE-73F00059669E}" srcOrd="0" destOrd="0" presId="urn:microsoft.com/office/officeart/2005/8/layout/hierarchy4"/>
    <dgm:cxn modelId="{1007F217-6A29-4E1B-8D7A-2AAFFBA76B6E}" type="presParOf" srcId="{FE123E01-E053-46D1-BCBA-526B828A34BF}" destId="{A263F894-9F81-4B1B-8251-473FBDF636C4}" srcOrd="1" destOrd="0" presId="urn:microsoft.com/office/officeart/2005/8/layout/hierarchy4"/>
    <dgm:cxn modelId="{CE0F7ADA-0EB2-4E34-BFE0-B6855DE5DBAB}" type="presParOf" srcId="{0A15893C-8AD9-41D1-953E-497286E76171}" destId="{3FE34FD5-AD2D-46ED-9C98-203700CE4D68}" srcOrd="3" destOrd="0" presId="urn:microsoft.com/office/officeart/2005/8/layout/hierarchy4"/>
    <dgm:cxn modelId="{7FD0DD76-B79D-484F-8041-D0B9C5D450BB}" type="presParOf" srcId="{0A15893C-8AD9-41D1-953E-497286E76171}" destId="{20E0D506-E4EC-4B9A-A604-34D175478935}" srcOrd="4" destOrd="0" presId="urn:microsoft.com/office/officeart/2005/8/layout/hierarchy4"/>
    <dgm:cxn modelId="{F018EE2A-4482-4D7D-9150-4375E6A7C3B2}" type="presParOf" srcId="{20E0D506-E4EC-4B9A-A604-34D175478935}" destId="{5660154E-DE97-4C12-AE95-9A4641118182}" srcOrd="0" destOrd="0" presId="urn:microsoft.com/office/officeart/2005/8/layout/hierarchy4"/>
    <dgm:cxn modelId="{C7931491-D30A-44D4-A260-68307184A05A}" type="presParOf" srcId="{20E0D506-E4EC-4B9A-A604-34D175478935}" destId="{CA0A80D2-5E83-433E-A76A-3920F1B2CE4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96173A0-EA62-436C-BF71-F6177437D62A}" type="doc">
      <dgm:prSet loTypeId="urn:microsoft.com/office/officeart/2005/8/layout/cycle4#1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FED46F-536D-420F-A326-45383C2FEB12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Воспитательный процесс ДОУ</a:t>
          </a:r>
          <a:endParaRPr lang="ru-RU" sz="1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A68BEF-4DFD-4C67-BE88-4B28FF339CE0}" type="parTrans" cxnId="{B71C8772-8B0C-43BC-8712-B63BEC8891CF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7F124A1-3D70-42FB-B5F5-8C611AE3674A}" type="sibTrans" cxnId="{B71C8772-8B0C-43BC-8712-B63BEC8891CF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F4A09E-AAAE-4710-8824-5E177739B8A3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качества воспитательного процесса ДОУ</a:t>
          </a:r>
          <a:endParaRPr lang="ru-RU" sz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DADD6F-A77B-419C-AB33-C711EC7AD9FC}" type="parTrans" cxnId="{E526BFF3-EA1E-4805-B5EA-AC2E5A3214BB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6A6BDF-D76B-4D1C-A471-A3005D12D3C3}" type="sibTrans" cxnId="{E526BFF3-EA1E-4805-B5EA-AC2E5A3214BB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F4C38D7-F1BA-4C48-B4D3-5EF66DE6D8CD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Методическая работа со специалистами ДОУ</a:t>
          </a:r>
          <a:endParaRPr lang="ru-RU" sz="1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65461C4-3F28-4FCB-A337-6EF5B29A9D8A}" type="parTrans" cxnId="{4B51BE3B-DC26-41F7-9145-3C62A40E514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07376A3-92D7-4AD3-A3DF-D49AD4716211}" type="sibTrans" cxnId="{4B51BE3B-DC26-41F7-9145-3C62A40E514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4995B8-3300-4F95-A02A-23EF5A4C5ED2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кадров к эффективному использованию в воспитательном процессе технологии обучения детей сопереживанию, сочувствию и милосердию и коммуникационных технологий</a:t>
          </a:r>
          <a:endParaRPr lang="ru-RU" sz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0B3F8DA-21E3-4E95-A429-DBCCE57910B6}" type="parTrans" cxnId="{605DB8AF-BA56-4D5A-832A-AF8DCAFDE963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D465573-C342-4162-9D87-A639DBAFA48C}" type="sibTrans" cxnId="{605DB8AF-BA56-4D5A-832A-AF8DCAFDE963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82CB0E-9BF7-4175-A7B9-4265D518D847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Единая информационная среда ДОУ</a:t>
          </a:r>
          <a:endParaRPr lang="ru-RU" sz="1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4B3310-2F57-4904-8B0C-3B49143B52AD}" type="parTrans" cxnId="{846633A8-C16C-4F1F-8E60-367D0A468DCD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2AFB3B-8029-4C4D-81FB-CF8CF01E3EEF}" type="sibTrans" cxnId="{846633A8-C16C-4F1F-8E60-367D0A468DCD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C881EE-4A66-4460-AC4A-34CBD92BFC8F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процесса управления ДОУ</a:t>
          </a:r>
          <a:endParaRPr lang="ru-RU" sz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8CA016-4E46-47C2-A107-D80069C6700E}" type="parTrans" cxnId="{FB90E1C1-AB91-4637-8EA2-31C0F6E13F18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72C140-98E6-4D21-9D50-EABA99316277}" type="sibTrans" cxnId="{FB90E1C1-AB91-4637-8EA2-31C0F6E13F18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E83E960-66DD-4DCD-8224-39760BA1227A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Взаимодействие ДОУ с </a:t>
          </a:r>
          <a:r>
            <a:rPr lang="ru-RU" sz="14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сиц.партнерами</a:t>
          </a:r>
          <a:r>
            <a: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родителями</a:t>
          </a:r>
          <a:endParaRPr lang="ru-RU" sz="14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9CE2A6-35D2-4A7B-B196-A194699CB955}" type="parTrans" cxnId="{29769589-1EFD-49B8-B40E-4DBE00509626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89817E-F599-41A9-B216-59DDDE450A64}" type="sibTrans" cxnId="{29769589-1EFD-49B8-B40E-4DBE00509626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4CFBDA-6903-414A-8C40-398F2DD22520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Установление, содержательных связей с учреждениями социума,</a:t>
          </a:r>
          <a:endParaRPr lang="ru-RU" sz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2CE98D-E344-49F0-9368-977994C3CF02}" type="parTrans" cxnId="{D22D0535-8ADF-4BAF-9616-E8839A07CB91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B08D72E-72A0-4434-96E0-78D37ED2262E}" type="sibTrans" cxnId="{D22D0535-8ADF-4BAF-9616-E8839A07CB91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9706FA-8FBA-4862-A8E7-1F44CB3EC1C4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нравственного – образовательной среды </a:t>
          </a:r>
          <a:endParaRPr lang="ru-RU" sz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7FDA13-C1B6-4597-878A-E04B1D21A1EB}" type="parTrans" cxnId="{FEA75667-AE45-463C-BF14-FF58322E650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BA7871-4DD5-4BA9-874C-67569FE27F78}" type="sibTrans" cxnId="{FEA75667-AE45-463C-BF14-FF58322E6504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FD4A89-191A-4C4E-A5EC-6BA09976F11A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волонтерского движения в ДОУ</a:t>
          </a:r>
          <a:endParaRPr lang="ru-RU" sz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246C4E-4E8A-4C7A-A7B6-967AFC39DF57}" type="parTrans" cxnId="{8F47F2C5-9C63-432D-9E98-55C325DB2A57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1D445CA-C2E8-44B4-AEEA-06C4825E260D}" type="sibTrans" cxnId="{8F47F2C5-9C63-432D-9E98-55C325DB2A57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CD7864-3796-43BA-9097-AA507FB83A20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Оказание помощи тем кто нуждается, кто попал в трудную жизненную ситуацию</a:t>
          </a:r>
          <a:endParaRPr lang="ru-RU" sz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729EC1-A29A-451B-9881-8C863D4CF5FD}" type="parTrans" cxnId="{D6FB2BB1-D607-4595-8113-3292C0226E9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586DA1-5244-427A-B249-946649F46FF2}" type="sibTrans" cxnId="{D6FB2BB1-D607-4595-8113-3292C0226E90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00063A-C605-4441-AFF8-1E459EC667F1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совместных акций</a:t>
          </a:r>
          <a:endParaRPr lang="ru-RU" sz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5D615D1-AE1B-4FC5-8C57-35A43F166D56}" type="parTrans" cxnId="{5AD82B56-C55C-404A-AE90-EB4C08160F78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BECEDB-F925-4CA9-8604-A725985B5491}" type="sibTrans" cxnId="{5AD82B56-C55C-404A-AE90-EB4C08160F78}">
      <dgm:prSet/>
      <dgm:spPr/>
      <dgm:t>
        <a:bodyPr/>
        <a:lstStyle/>
        <a:p>
          <a:endParaRPr lang="ru-RU" sz="160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AA80002-4A63-47EE-B06F-2948989D6D92}" type="pres">
      <dgm:prSet presAssocID="{896173A0-EA62-436C-BF71-F6177437D62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466B8E-91B9-40B8-848F-4E126C1262A3}" type="pres">
      <dgm:prSet presAssocID="{896173A0-EA62-436C-BF71-F6177437D62A}" presName="children" presStyleCnt="0"/>
      <dgm:spPr/>
    </dgm:pt>
    <dgm:pt modelId="{2EB53A80-C79D-407E-B83C-5CE897C49F4F}" type="pres">
      <dgm:prSet presAssocID="{896173A0-EA62-436C-BF71-F6177437D62A}" presName="child1group" presStyleCnt="0"/>
      <dgm:spPr/>
    </dgm:pt>
    <dgm:pt modelId="{9E18D376-B872-4536-B930-9B753B8DD034}" type="pres">
      <dgm:prSet presAssocID="{896173A0-EA62-436C-BF71-F6177437D62A}" presName="child1" presStyleLbl="bgAcc1" presStyleIdx="0" presStyleCnt="4" custScaleX="170620" custLinFactNeighborX="-9001"/>
      <dgm:spPr/>
      <dgm:t>
        <a:bodyPr/>
        <a:lstStyle/>
        <a:p>
          <a:endParaRPr lang="ru-RU"/>
        </a:p>
      </dgm:t>
    </dgm:pt>
    <dgm:pt modelId="{7C0ACC91-2B6F-49DD-AF59-868B43334952}" type="pres">
      <dgm:prSet presAssocID="{896173A0-EA62-436C-BF71-F6177437D62A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6833B-D4A7-49D7-976A-68E0FDB8A0B2}" type="pres">
      <dgm:prSet presAssocID="{896173A0-EA62-436C-BF71-F6177437D62A}" presName="child2group" presStyleCnt="0"/>
      <dgm:spPr/>
    </dgm:pt>
    <dgm:pt modelId="{B30BBBD9-6313-4676-8369-7470A1D53F0E}" type="pres">
      <dgm:prSet presAssocID="{896173A0-EA62-436C-BF71-F6177437D62A}" presName="child2" presStyleLbl="bgAcc1" presStyleIdx="1" presStyleCnt="4" custScaleX="187752" custLinFactNeighborX="21081"/>
      <dgm:spPr/>
      <dgm:t>
        <a:bodyPr/>
        <a:lstStyle/>
        <a:p>
          <a:endParaRPr lang="ru-RU"/>
        </a:p>
      </dgm:t>
    </dgm:pt>
    <dgm:pt modelId="{5AEB6B50-2228-4E7D-9793-EB0B2BD194F7}" type="pres">
      <dgm:prSet presAssocID="{896173A0-EA62-436C-BF71-F6177437D62A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6E4FF-8B87-482A-BE7F-35F3741B6371}" type="pres">
      <dgm:prSet presAssocID="{896173A0-EA62-436C-BF71-F6177437D62A}" presName="child3group" presStyleCnt="0"/>
      <dgm:spPr/>
    </dgm:pt>
    <dgm:pt modelId="{D646B990-E2E2-4610-B939-2EC0A212DC0B}" type="pres">
      <dgm:prSet presAssocID="{896173A0-EA62-436C-BF71-F6177437D62A}" presName="child3" presStyleLbl="bgAcc1" presStyleIdx="2" presStyleCnt="4" custScaleX="174928" custLinFactNeighborX="41162"/>
      <dgm:spPr/>
      <dgm:t>
        <a:bodyPr/>
        <a:lstStyle/>
        <a:p>
          <a:endParaRPr lang="ru-RU"/>
        </a:p>
      </dgm:t>
    </dgm:pt>
    <dgm:pt modelId="{D7432533-B6B1-4478-B7C9-F1A941332CC6}" type="pres">
      <dgm:prSet presAssocID="{896173A0-EA62-436C-BF71-F6177437D62A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784DA-C899-49D1-8996-46E6E686E823}" type="pres">
      <dgm:prSet presAssocID="{896173A0-EA62-436C-BF71-F6177437D62A}" presName="child4group" presStyleCnt="0"/>
      <dgm:spPr/>
    </dgm:pt>
    <dgm:pt modelId="{C31F15CF-D782-49C9-B01F-D947D9E0DF44}" type="pres">
      <dgm:prSet presAssocID="{896173A0-EA62-436C-BF71-F6177437D62A}" presName="child4" presStyleLbl="bgAcc1" presStyleIdx="3" presStyleCnt="4" custScaleX="164270" custScaleY="112024" custLinFactNeighborX="-24209"/>
      <dgm:spPr/>
      <dgm:t>
        <a:bodyPr/>
        <a:lstStyle/>
        <a:p>
          <a:endParaRPr lang="ru-RU"/>
        </a:p>
      </dgm:t>
    </dgm:pt>
    <dgm:pt modelId="{5D63DDAE-0EA5-4FFA-A237-24A77CC1367D}" type="pres">
      <dgm:prSet presAssocID="{896173A0-EA62-436C-BF71-F6177437D62A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0675EE-5E31-459F-B871-6A31790FF16E}" type="pres">
      <dgm:prSet presAssocID="{896173A0-EA62-436C-BF71-F6177437D62A}" presName="childPlaceholder" presStyleCnt="0"/>
      <dgm:spPr/>
    </dgm:pt>
    <dgm:pt modelId="{D3C6300C-03F0-43C8-8920-777D1DBBB993}" type="pres">
      <dgm:prSet presAssocID="{896173A0-EA62-436C-BF71-F6177437D62A}" presName="circle" presStyleCnt="0"/>
      <dgm:spPr/>
    </dgm:pt>
    <dgm:pt modelId="{3389AB1C-88FB-4B52-A4CC-F43760EE598F}" type="pres">
      <dgm:prSet presAssocID="{896173A0-EA62-436C-BF71-F6177437D62A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6F705-AD14-4350-801A-0E2BA7604245}" type="pres">
      <dgm:prSet presAssocID="{896173A0-EA62-436C-BF71-F6177437D62A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829D7A-6DD1-4F82-8F65-7C50748012F8}" type="pres">
      <dgm:prSet presAssocID="{896173A0-EA62-436C-BF71-F6177437D62A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099FF-EE36-4AA1-906C-38390393720D}" type="pres">
      <dgm:prSet presAssocID="{896173A0-EA62-436C-BF71-F6177437D62A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53554-1681-4888-8CE5-06AE3C2C1AB6}" type="pres">
      <dgm:prSet presAssocID="{896173A0-EA62-436C-BF71-F6177437D62A}" presName="quadrantPlaceholder" presStyleCnt="0"/>
      <dgm:spPr/>
    </dgm:pt>
    <dgm:pt modelId="{FE725AA4-9143-4CB6-99A4-1C93B2E6FA9D}" type="pres">
      <dgm:prSet presAssocID="{896173A0-EA62-436C-BF71-F6177437D62A}" presName="center1" presStyleLbl="fgShp" presStyleIdx="0" presStyleCnt="2"/>
      <dgm:spPr/>
    </dgm:pt>
    <dgm:pt modelId="{05F6FA96-7EE9-4197-B6C8-2A835A2D693C}" type="pres">
      <dgm:prSet presAssocID="{896173A0-EA62-436C-BF71-F6177437D62A}" presName="center2" presStyleLbl="fgShp" presStyleIdx="1" presStyleCnt="2"/>
      <dgm:spPr/>
    </dgm:pt>
  </dgm:ptLst>
  <dgm:cxnLst>
    <dgm:cxn modelId="{E004BB61-9F90-4CCD-BBD1-0AC46205E0EB}" type="presOf" srcId="{9000063A-C605-4441-AFF8-1E459EC667F1}" destId="{5D63DDAE-0EA5-4FFA-A237-24A77CC1367D}" srcOrd="1" destOrd="2" presId="urn:microsoft.com/office/officeart/2005/8/layout/cycle4#1"/>
    <dgm:cxn modelId="{6F3D5F19-E7D2-4FEE-A41E-3A7C9C0F9D2B}" type="presOf" srcId="{1F4C38D7-F1BA-4C48-B4D3-5EF66DE6D8CD}" destId="{8236F705-AD14-4350-801A-0E2BA7604245}" srcOrd="0" destOrd="0" presId="urn:microsoft.com/office/officeart/2005/8/layout/cycle4#1"/>
    <dgm:cxn modelId="{7257AE5F-D5A4-4118-8386-4B45254AC2B1}" type="presOf" srcId="{0BFED46F-536D-420F-A326-45383C2FEB12}" destId="{3389AB1C-88FB-4B52-A4CC-F43760EE598F}" srcOrd="0" destOrd="0" presId="urn:microsoft.com/office/officeart/2005/8/layout/cycle4#1"/>
    <dgm:cxn modelId="{4B51BE3B-DC26-41F7-9145-3C62A40E5144}" srcId="{896173A0-EA62-436C-BF71-F6177437D62A}" destId="{1F4C38D7-F1BA-4C48-B4D3-5EF66DE6D8CD}" srcOrd="1" destOrd="0" parTransId="{C65461C4-3F28-4FCB-A337-6EF5B29A9D8A}" sibTransId="{807376A3-92D7-4AD3-A3DF-D49AD4716211}"/>
    <dgm:cxn modelId="{B71C8772-8B0C-43BC-8712-B63BEC8891CF}" srcId="{896173A0-EA62-436C-BF71-F6177437D62A}" destId="{0BFED46F-536D-420F-A326-45383C2FEB12}" srcOrd="0" destOrd="0" parTransId="{1AA68BEF-4DFD-4C67-BE88-4B28FF339CE0}" sibTransId="{97F124A1-3D70-42FB-B5F5-8C611AE3674A}"/>
    <dgm:cxn modelId="{C7FC0572-8BD7-428C-9E47-E55834C906A1}" type="presOf" srcId="{A44CFBDA-6903-414A-8C40-398F2DD22520}" destId="{C31F15CF-D782-49C9-B01F-D947D9E0DF44}" srcOrd="0" destOrd="0" presId="urn:microsoft.com/office/officeart/2005/8/layout/cycle4#1"/>
    <dgm:cxn modelId="{29769589-1EFD-49B8-B40E-4DBE00509626}" srcId="{896173A0-EA62-436C-BF71-F6177437D62A}" destId="{9E83E960-66DD-4DCD-8224-39760BA1227A}" srcOrd="3" destOrd="0" parTransId="{649CE2A6-35D2-4A7B-B196-A194699CB955}" sibTransId="{8189817E-F599-41A9-B216-59DDDE450A64}"/>
    <dgm:cxn modelId="{24441865-8427-4257-9476-A8407DC1FC9F}" type="presOf" srcId="{62CD7864-3796-43BA-9097-AA507FB83A20}" destId="{C31F15CF-D782-49C9-B01F-D947D9E0DF44}" srcOrd="0" destOrd="1" presId="urn:microsoft.com/office/officeart/2005/8/layout/cycle4#1"/>
    <dgm:cxn modelId="{D6FB2BB1-D607-4595-8113-3292C0226E90}" srcId="{9E83E960-66DD-4DCD-8224-39760BA1227A}" destId="{62CD7864-3796-43BA-9097-AA507FB83A20}" srcOrd="1" destOrd="0" parTransId="{ED729EC1-A29A-451B-9881-8C863D4CF5FD}" sibTransId="{2C586DA1-5244-427A-B249-946649F46FF2}"/>
    <dgm:cxn modelId="{D1DAAB12-7892-48B1-960F-37922ACDD93F}" type="presOf" srcId="{896173A0-EA62-436C-BF71-F6177437D62A}" destId="{9AA80002-4A63-47EE-B06F-2948989D6D92}" srcOrd="0" destOrd="0" presId="urn:microsoft.com/office/officeart/2005/8/layout/cycle4#1"/>
    <dgm:cxn modelId="{D22D0535-8ADF-4BAF-9616-E8839A07CB91}" srcId="{9E83E960-66DD-4DCD-8224-39760BA1227A}" destId="{A44CFBDA-6903-414A-8C40-398F2DD22520}" srcOrd="0" destOrd="0" parTransId="{582CE98D-E344-49F0-9368-977994C3CF02}" sibTransId="{3B08D72E-72A0-4434-96E0-78D37ED2262E}"/>
    <dgm:cxn modelId="{73F299CF-481F-4154-B581-80AB21E67F47}" type="presOf" srcId="{A44CFBDA-6903-414A-8C40-398F2DD22520}" destId="{5D63DDAE-0EA5-4FFA-A237-24A77CC1367D}" srcOrd="1" destOrd="0" presId="urn:microsoft.com/office/officeart/2005/8/layout/cycle4#1"/>
    <dgm:cxn modelId="{DA8F4DC9-B7CF-4E0F-847F-2BC604CC0E44}" type="presOf" srcId="{574995B8-3300-4F95-A02A-23EF5A4C5ED2}" destId="{B30BBBD9-6313-4676-8369-7470A1D53F0E}" srcOrd="0" destOrd="0" presId="urn:microsoft.com/office/officeart/2005/8/layout/cycle4#1"/>
    <dgm:cxn modelId="{E526BFF3-EA1E-4805-B5EA-AC2E5A3214BB}" srcId="{0BFED46F-536D-420F-A326-45383C2FEB12}" destId="{30F4A09E-AAAE-4710-8824-5E177739B8A3}" srcOrd="0" destOrd="0" parTransId="{D2DADD6F-A77B-419C-AB33-C711EC7AD9FC}" sibTransId="{2E6A6BDF-D76B-4D1C-A471-A3005D12D3C3}"/>
    <dgm:cxn modelId="{664BCB21-C3CA-424B-9671-6208CDB0A2C1}" type="presOf" srcId="{30F4A09E-AAAE-4710-8824-5E177739B8A3}" destId="{9E18D376-B872-4536-B930-9B753B8DD034}" srcOrd="0" destOrd="0" presId="urn:microsoft.com/office/officeart/2005/8/layout/cycle4#1"/>
    <dgm:cxn modelId="{F8C30522-8796-4108-BF45-459A6B0EBA2F}" type="presOf" srcId="{2C9706FA-8FBA-4862-A8E7-1F44CB3EC1C4}" destId="{7C0ACC91-2B6F-49DD-AF59-868B43334952}" srcOrd="1" destOrd="1" presId="urn:microsoft.com/office/officeart/2005/8/layout/cycle4#1"/>
    <dgm:cxn modelId="{6056E486-6B6A-4C16-B45B-4E88C1FFE770}" type="presOf" srcId="{EFFD4A89-191A-4C4E-A5EC-6BA09976F11A}" destId="{D646B990-E2E2-4610-B939-2EC0A212DC0B}" srcOrd="0" destOrd="1" presId="urn:microsoft.com/office/officeart/2005/8/layout/cycle4#1"/>
    <dgm:cxn modelId="{8F47F2C5-9C63-432D-9E98-55C325DB2A57}" srcId="{6382CB0E-9BF7-4175-A7B9-4265D518D847}" destId="{EFFD4A89-191A-4C4E-A5EC-6BA09976F11A}" srcOrd="1" destOrd="0" parTransId="{C1246C4E-4E8A-4C7A-A7B6-967AFC39DF57}" sibTransId="{F1D445CA-C2E8-44B4-AEEA-06C4825E260D}"/>
    <dgm:cxn modelId="{EC437B25-F44F-4A46-A538-5BD2F9708784}" type="presOf" srcId="{8AC881EE-4A66-4460-AC4A-34CBD92BFC8F}" destId="{D646B990-E2E2-4610-B939-2EC0A212DC0B}" srcOrd="0" destOrd="0" presId="urn:microsoft.com/office/officeart/2005/8/layout/cycle4#1"/>
    <dgm:cxn modelId="{FB90E1C1-AB91-4637-8EA2-31C0F6E13F18}" srcId="{6382CB0E-9BF7-4175-A7B9-4265D518D847}" destId="{8AC881EE-4A66-4460-AC4A-34CBD92BFC8F}" srcOrd="0" destOrd="0" parTransId="{368CA016-4E46-47C2-A107-D80069C6700E}" sibTransId="{AB72C140-98E6-4D21-9D50-EABA99316277}"/>
    <dgm:cxn modelId="{208AA36F-F414-4821-B5DF-BF82A80A09BA}" type="presOf" srcId="{2C9706FA-8FBA-4862-A8E7-1F44CB3EC1C4}" destId="{9E18D376-B872-4536-B930-9B753B8DD034}" srcOrd="0" destOrd="1" presId="urn:microsoft.com/office/officeart/2005/8/layout/cycle4#1"/>
    <dgm:cxn modelId="{F33F9E36-9B7D-4C2D-8D38-BAA431D4B2CE}" type="presOf" srcId="{8AC881EE-4A66-4460-AC4A-34CBD92BFC8F}" destId="{D7432533-B6B1-4478-B7C9-F1A941332CC6}" srcOrd="1" destOrd="0" presId="urn:microsoft.com/office/officeart/2005/8/layout/cycle4#1"/>
    <dgm:cxn modelId="{FEA75667-AE45-463C-BF14-FF58322E6504}" srcId="{0BFED46F-536D-420F-A326-45383C2FEB12}" destId="{2C9706FA-8FBA-4862-A8E7-1F44CB3EC1C4}" srcOrd="1" destOrd="0" parTransId="{327FDA13-C1B6-4597-878A-E04B1D21A1EB}" sibTransId="{03BA7871-4DD5-4BA9-874C-67569FE27F78}"/>
    <dgm:cxn modelId="{605DB8AF-BA56-4D5A-832A-AF8DCAFDE963}" srcId="{1F4C38D7-F1BA-4C48-B4D3-5EF66DE6D8CD}" destId="{574995B8-3300-4F95-A02A-23EF5A4C5ED2}" srcOrd="0" destOrd="0" parTransId="{B0B3F8DA-21E3-4E95-A429-DBCCE57910B6}" sibTransId="{8D465573-C342-4162-9D87-A639DBAFA48C}"/>
    <dgm:cxn modelId="{5AD82B56-C55C-404A-AE90-EB4C08160F78}" srcId="{9E83E960-66DD-4DCD-8224-39760BA1227A}" destId="{9000063A-C605-4441-AFF8-1E459EC667F1}" srcOrd="2" destOrd="0" parTransId="{05D615D1-AE1B-4FC5-8C57-35A43F166D56}" sibTransId="{78BECEDB-F925-4CA9-8604-A725985B5491}"/>
    <dgm:cxn modelId="{7B280279-A5C2-43EC-9D6C-D34F347052DE}" type="presOf" srcId="{9E83E960-66DD-4DCD-8224-39760BA1227A}" destId="{7E7099FF-EE36-4AA1-906C-38390393720D}" srcOrd="0" destOrd="0" presId="urn:microsoft.com/office/officeart/2005/8/layout/cycle4#1"/>
    <dgm:cxn modelId="{585C0EF8-BA15-468E-A5CC-852A8DA2D090}" type="presOf" srcId="{62CD7864-3796-43BA-9097-AA507FB83A20}" destId="{5D63DDAE-0EA5-4FFA-A237-24A77CC1367D}" srcOrd="1" destOrd="1" presId="urn:microsoft.com/office/officeart/2005/8/layout/cycle4#1"/>
    <dgm:cxn modelId="{8551B4A7-4631-43A2-B98B-1C3654F24915}" type="presOf" srcId="{6382CB0E-9BF7-4175-A7B9-4265D518D847}" destId="{0F829D7A-6DD1-4F82-8F65-7C50748012F8}" srcOrd="0" destOrd="0" presId="urn:microsoft.com/office/officeart/2005/8/layout/cycle4#1"/>
    <dgm:cxn modelId="{9E83169B-F20D-48B6-85CB-4BE046F0DB2C}" type="presOf" srcId="{9000063A-C605-4441-AFF8-1E459EC667F1}" destId="{C31F15CF-D782-49C9-B01F-D947D9E0DF44}" srcOrd="0" destOrd="2" presId="urn:microsoft.com/office/officeart/2005/8/layout/cycle4#1"/>
    <dgm:cxn modelId="{346A20D5-6642-45BA-8AAB-0764F42C80CF}" type="presOf" srcId="{574995B8-3300-4F95-A02A-23EF5A4C5ED2}" destId="{5AEB6B50-2228-4E7D-9793-EB0B2BD194F7}" srcOrd="1" destOrd="0" presId="urn:microsoft.com/office/officeart/2005/8/layout/cycle4#1"/>
    <dgm:cxn modelId="{B68B28B5-3AFE-4E44-960A-47AD454B80BA}" type="presOf" srcId="{30F4A09E-AAAE-4710-8824-5E177739B8A3}" destId="{7C0ACC91-2B6F-49DD-AF59-868B43334952}" srcOrd="1" destOrd="0" presId="urn:microsoft.com/office/officeart/2005/8/layout/cycle4#1"/>
    <dgm:cxn modelId="{846633A8-C16C-4F1F-8E60-367D0A468DCD}" srcId="{896173A0-EA62-436C-BF71-F6177437D62A}" destId="{6382CB0E-9BF7-4175-A7B9-4265D518D847}" srcOrd="2" destOrd="0" parTransId="{F64B3310-2F57-4904-8B0C-3B49143B52AD}" sibTransId="{F02AFB3B-8029-4C4D-81FB-CF8CF01E3EEF}"/>
    <dgm:cxn modelId="{B641E13F-D90E-40E3-89C2-A5FB51EF79B4}" type="presOf" srcId="{EFFD4A89-191A-4C4E-A5EC-6BA09976F11A}" destId="{D7432533-B6B1-4478-B7C9-F1A941332CC6}" srcOrd="1" destOrd="1" presId="urn:microsoft.com/office/officeart/2005/8/layout/cycle4#1"/>
    <dgm:cxn modelId="{4D71A2B2-B7EC-454A-B95E-4CDDF8973045}" type="presParOf" srcId="{9AA80002-4A63-47EE-B06F-2948989D6D92}" destId="{0D466B8E-91B9-40B8-848F-4E126C1262A3}" srcOrd="0" destOrd="0" presId="urn:microsoft.com/office/officeart/2005/8/layout/cycle4#1"/>
    <dgm:cxn modelId="{CD755EA8-D005-409E-90A8-DB5100B8775A}" type="presParOf" srcId="{0D466B8E-91B9-40B8-848F-4E126C1262A3}" destId="{2EB53A80-C79D-407E-B83C-5CE897C49F4F}" srcOrd="0" destOrd="0" presId="urn:microsoft.com/office/officeart/2005/8/layout/cycle4#1"/>
    <dgm:cxn modelId="{2D3DA060-0FED-435E-AE7E-189490E70477}" type="presParOf" srcId="{2EB53A80-C79D-407E-B83C-5CE897C49F4F}" destId="{9E18D376-B872-4536-B930-9B753B8DD034}" srcOrd="0" destOrd="0" presId="urn:microsoft.com/office/officeart/2005/8/layout/cycle4#1"/>
    <dgm:cxn modelId="{68484090-43A2-444A-B175-22D0556B50ED}" type="presParOf" srcId="{2EB53A80-C79D-407E-B83C-5CE897C49F4F}" destId="{7C0ACC91-2B6F-49DD-AF59-868B43334952}" srcOrd="1" destOrd="0" presId="urn:microsoft.com/office/officeart/2005/8/layout/cycle4#1"/>
    <dgm:cxn modelId="{8254B142-5606-48A8-9146-002993B218B7}" type="presParOf" srcId="{0D466B8E-91B9-40B8-848F-4E126C1262A3}" destId="{DED6833B-D4A7-49D7-976A-68E0FDB8A0B2}" srcOrd="1" destOrd="0" presId="urn:microsoft.com/office/officeart/2005/8/layout/cycle4#1"/>
    <dgm:cxn modelId="{1BC89AC3-EBB6-41F0-AF94-37C0D0ECBDBC}" type="presParOf" srcId="{DED6833B-D4A7-49D7-976A-68E0FDB8A0B2}" destId="{B30BBBD9-6313-4676-8369-7470A1D53F0E}" srcOrd="0" destOrd="0" presId="urn:microsoft.com/office/officeart/2005/8/layout/cycle4#1"/>
    <dgm:cxn modelId="{E806512E-3E86-49AE-A97B-728E3DFB58B9}" type="presParOf" srcId="{DED6833B-D4A7-49D7-976A-68E0FDB8A0B2}" destId="{5AEB6B50-2228-4E7D-9793-EB0B2BD194F7}" srcOrd="1" destOrd="0" presId="urn:microsoft.com/office/officeart/2005/8/layout/cycle4#1"/>
    <dgm:cxn modelId="{2ACC7C1E-9B02-4B33-9E21-131888E155A5}" type="presParOf" srcId="{0D466B8E-91B9-40B8-848F-4E126C1262A3}" destId="{2876E4FF-8B87-482A-BE7F-35F3741B6371}" srcOrd="2" destOrd="0" presId="urn:microsoft.com/office/officeart/2005/8/layout/cycle4#1"/>
    <dgm:cxn modelId="{38C491C0-1EDB-4EDC-8D95-28F0DB6445D2}" type="presParOf" srcId="{2876E4FF-8B87-482A-BE7F-35F3741B6371}" destId="{D646B990-E2E2-4610-B939-2EC0A212DC0B}" srcOrd="0" destOrd="0" presId="urn:microsoft.com/office/officeart/2005/8/layout/cycle4#1"/>
    <dgm:cxn modelId="{88ED4D8A-6514-4862-8B83-B6FD89121D90}" type="presParOf" srcId="{2876E4FF-8B87-482A-BE7F-35F3741B6371}" destId="{D7432533-B6B1-4478-B7C9-F1A941332CC6}" srcOrd="1" destOrd="0" presId="urn:microsoft.com/office/officeart/2005/8/layout/cycle4#1"/>
    <dgm:cxn modelId="{FB6E5E0F-A9C3-462F-AE37-CD7C0866FE97}" type="presParOf" srcId="{0D466B8E-91B9-40B8-848F-4E126C1262A3}" destId="{A4F784DA-C899-49D1-8996-46E6E686E823}" srcOrd="3" destOrd="0" presId="urn:microsoft.com/office/officeart/2005/8/layout/cycle4#1"/>
    <dgm:cxn modelId="{26C23931-0E34-4723-9D9D-A6130B4DF107}" type="presParOf" srcId="{A4F784DA-C899-49D1-8996-46E6E686E823}" destId="{C31F15CF-D782-49C9-B01F-D947D9E0DF44}" srcOrd="0" destOrd="0" presId="urn:microsoft.com/office/officeart/2005/8/layout/cycle4#1"/>
    <dgm:cxn modelId="{38A48519-4BEC-4A64-8F8C-F897B66D6D13}" type="presParOf" srcId="{A4F784DA-C899-49D1-8996-46E6E686E823}" destId="{5D63DDAE-0EA5-4FFA-A237-24A77CC1367D}" srcOrd="1" destOrd="0" presId="urn:microsoft.com/office/officeart/2005/8/layout/cycle4#1"/>
    <dgm:cxn modelId="{0A779252-7E07-4B8D-8443-411E039308E4}" type="presParOf" srcId="{0D466B8E-91B9-40B8-848F-4E126C1262A3}" destId="{F30675EE-5E31-459F-B871-6A31790FF16E}" srcOrd="4" destOrd="0" presId="urn:microsoft.com/office/officeart/2005/8/layout/cycle4#1"/>
    <dgm:cxn modelId="{ACA0A9FA-83CA-4D76-BA38-769F90507028}" type="presParOf" srcId="{9AA80002-4A63-47EE-B06F-2948989D6D92}" destId="{D3C6300C-03F0-43C8-8920-777D1DBBB993}" srcOrd="1" destOrd="0" presId="urn:microsoft.com/office/officeart/2005/8/layout/cycle4#1"/>
    <dgm:cxn modelId="{2910B6C7-B488-465B-A8E3-BC8963E5D54C}" type="presParOf" srcId="{D3C6300C-03F0-43C8-8920-777D1DBBB993}" destId="{3389AB1C-88FB-4B52-A4CC-F43760EE598F}" srcOrd="0" destOrd="0" presId="urn:microsoft.com/office/officeart/2005/8/layout/cycle4#1"/>
    <dgm:cxn modelId="{C975233E-A053-4689-BA54-7A0030DDC5D9}" type="presParOf" srcId="{D3C6300C-03F0-43C8-8920-777D1DBBB993}" destId="{8236F705-AD14-4350-801A-0E2BA7604245}" srcOrd="1" destOrd="0" presId="urn:microsoft.com/office/officeart/2005/8/layout/cycle4#1"/>
    <dgm:cxn modelId="{833957A8-9BBB-4764-987E-54E55DCCE769}" type="presParOf" srcId="{D3C6300C-03F0-43C8-8920-777D1DBBB993}" destId="{0F829D7A-6DD1-4F82-8F65-7C50748012F8}" srcOrd="2" destOrd="0" presId="urn:microsoft.com/office/officeart/2005/8/layout/cycle4#1"/>
    <dgm:cxn modelId="{0D2A8040-0712-41B2-81C5-735B5A2A234A}" type="presParOf" srcId="{D3C6300C-03F0-43C8-8920-777D1DBBB993}" destId="{7E7099FF-EE36-4AA1-906C-38390393720D}" srcOrd="3" destOrd="0" presId="urn:microsoft.com/office/officeart/2005/8/layout/cycle4#1"/>
    <dgm:cxn modelId="{CD5092C4-E6C4-4450-B762-BDA62D7E3F45}" type="presParOf" srcId="{D3C6300C-03F0-43C8-8920-777D1DBBB993}" destId="{7C753554-1681-4888-8CE5-06AE3C2C1AB6}" srcOrd="4" destOrd="0" presId="urn:microsoft.com/office/officeart/2005/8/layout/cycle4#1"/>
    <dgm:cxn modelId="{47841806-5355-4D4B-BE4B-9C51CD9E4DA0}" type="presParOf" srcId="{9AA80002-4A63-47EE-B06F-2948989D6D92}" destId="{FE725AA4-9143-4CB6-99A4-1C93B2E6FA9D}" srcOrd="2" destOrd="0" presId="urn:microsoft.com/office/officeart/2005/8/layout/cycle4#1"/>
    <dgm:cxn modelId="{22F132A2-B584-462C-9A0F-6E700DC33499}" type="presParOf" srcId="{9AA80002-4A63-47EE-B06F-2948989D6D92}" destId="{05F6FA96-7EE9-4197-B6C8-2A835A2D693C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8D9F50-7EE6-40B3-A5F8-AD0A20E26193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A56C74-F4E8-4442-BFF2-410EEDB287F2}">
      <dgm:prSet custT="1"/>
      <dgm:spPr/>
      <dgm:t>
        <a:bodyPr/>
        <a:lstStyle/>
        <a:p>
          <a:pPr rtl="0"/>
          <a:r>
            <a: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Цель: </a:t>
          </a:r>
          <a:r>
            <a: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Обоснование педагогических условий, при которых процесс формирования таких значимых личностных качеств, как сопереживание, сочувствие, милосердие будет осуществляться эффективно.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FF77A7-5B8B-4D68-9A6D-44A53C38FB8A}" type="parTrans" cxnId="{6417ADAF-7F3A-4894-9A0B-B7254F467BBB}">
      <dgm:prSet/>
      <dgm:spPr/>
      <dgm:t>
        <a:bodyPr/>
        <a:lstStyle/>
        <a:p>
          <a:endParaRPr lang="ru-RU"/>
        </a:p>
      </dgm:t>
    </dgm:pt>
    <dgm:pt modelId="{80CDB2C6-B11B-48E5-9D6A-EAC1809BC177}" type="sibTrans" cxnId="{6417ADAF-7F3A-4894-9A0B-B7254F467BBB}">
      <dgm:prSet/>
      <dgm:spPr/>
      <dgm:t>
        <a:bodyPr/>
        <a:lstStyle/>
        <a:p>
          <a:endParaRPr lang="ru-RU"/>
        </a:p>
      </dgm:t>
    </dgm:pt>
    <dgm:pt modelId="{7DBEC4CF-E511-4E8A-98FE-2E9EDB2440C1}" type="pres">
      <dgm:prSet presAssocID="{9D8D9F50-7EE6-40B3-A5F8-AD0A20E2619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D1E37D-CB8C-46C5-9D2A-5B63F6A97C5B}" type="pres">
      <dgm:prSet presAssocID="{71A56C74-F4E8-4442-BFF2-410EEDB287F2}" presName="hierRoot1" presStyleCnt="0"/>
      <dgm:spPr/>
    </dgm:pt>
    <dgm:pt modelId="{0735B7DF-C5ED-4F2F-8452-B2DEA1963217}" type="pres">
      <dgm:prSet presAssocID="{71A56C74-F4E8-4442-BFF2-410EEDB287F2}" presName="composite" presStyleCnt="0"/>
      <dgm:spPr/>
    </dgm:pt>
    <dgm:pt modelId="{DE96E9F9-D4F3-4B5E-96DE-0A480CC7ED96}" type="pres">
      <dgm:prSet presAssocID="{71A56C74-F4E8-4442-BFF2-410EEDB287F2}" presName="background" presStyleLbl="node0" presStyleIdx="0" presStyleCnt="1"/>
      <dgm:spPr/>
    </dgm:pt>
    <dgm:pt modelId="{3725B881-5CBE-49D8-AF9A-2015F3C2F773}" type="pres">
      <dgm:prSet presAssocID="{71A56C74-F4E8-4442-BFF2-410EEDB287F2}" presName="text" presStyleLbl="fgAcc0" presStyleIdx="0" presStyleCnt="1" custScaleX="11198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6C9344-0000-43E8-9FDB-2341380A4B5A}" type="pres">
      <dgm:prSet presAssocID="{71A56C74-F4E8-4442-BFF2-410EEDB287F2}" presName="hierChild2" presStyleCnt="0"/>
      <dgm:spPr/>
    </dgm:pt>
  </dgm:ptLst>
  <dgm:cxnLst>
    <dgm:cxn modelId="{42727850-2D76-4E7A-B9E2-825CCFFADD71}" type="presOf" srcId="{9D8D9F50-7EE6-40B3-A5F8-AD0A20E26193}" destId="{7DBEC4CF-E511-4E8A-98FE-2E9EDB2440C1}" srcOrd="0" destOrd="0" presId="urn:microsoft.com/office/officeart/2005/8/layout/hierarchy1"/>
    <dgm:cxn modelId="{256B6FAE-2B24-4100-BFB7-C487FF240D17}" type="presOf" srcId="{71A56C74-F4E8-4442-BFF2-410EEDB287F2}" destId="{3725B881-5CBE-49D8-AF9A-2015F3C2F773}" srcOrd="0" destOrd="0" presId="urn:microsoft.com/office/officeart/2005/8/layout/hierarchy1"/>
    <dgm:cxn modelId="{6417ADAF-7F3A-4894-9A0B-B7254F467BBB}" srcId="{9D8D9F50-7EE6-40B3-A5F8-AD0A20E26193}" destId="{71A56C74-F4E8-4442-BFF2-410EEDB287F2}" srcOrd="0" destOrd="0" parTransId="{D9FF77A7-5B8B-4D68-9A6D-44A53C38FB8A}" sibTransId="{80CDB2C6-B11B-48E5-9D6A-EAC1809BC177}"/>
    <dgm:cxn modelId="{617BB6CE-784C-4060-B711-76ABBD1F6FBC}" type="presParOf" srcId="{7DBEC4CF-E511-4E8A-98FE-2E9EDB2440C1}" destId="{B7D1E37D-CB8C-46C5-9D2A-5B63F6A97C5B}" srcOrd="0" destOrd="0" presId="urn:microsoft.com/office/officeart/2005/8/layout/hierarchy1"/>
    <dgm:cxn modelId="{65CD0E99-4824-431E-A4B5-7F35B58F63ED}" type="presParOf" srcId="{B7D1E37D-CB8C-46C5-9D2A-5B63F6A97C5B}" destId="{0735B7DF-C5ED-4F2F-8452-B2DEA1963217}" srcOrd="0" destOrd="0" presId="urn:microsoft.com/office/officeart/2005/8/layout/hierarchy1"/>
    <dgm:cxn modelId="{7269D937-F044-47B8-B284-BDB57AC6C644}" type="presParOf" srcId="{0735B7DF-C5ED-4F2F-8452-B2DEA1963217}" destId="{DE96E9F9-D4F3-4B5E-96DE-0A480CC7ED96}" srcOrd="0" destOrd="0" presId="urn:microsoft.com/office/officeart/2005/8/layout/hierarchy1"/>
    <dgm:cxn modelId="{83EA8FCC-1D77-41F9-8D96-1760277B92A0}" type="presParOf" srcId="{0735B7DF-C5ED-4F2F-8452-B2DEA1963217}" destId="{3725B881-5CBE-49D8-AF9A-2015F3C2F773}" srcOrd="1" destOrd="0" presId="urn:microsoft.com/office/officeart/2005/8/layout/hierarchy1"/>
    <dgm:cxn modelId="{463FDEEC-CEDC-426F-A890-DB181FC9B339}" type="presParOf" srcId="{B7D1E37D-CB8C-46C5-9D2A-5B63F6A97C5B}" destId="{B56C9344-0000-43E8-9FDB-2341380A4B5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6F39F-2E63-402C-A466-D7954DE20B59}" type="doc">
      <dgm:prSet loTypeId="urn:microsoft.com/office/officeart/2005/8/layout/radial5" loCatId="relationship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0EA8CF-AAD1-498A-966B-2E05B49FFD2E}">
      <dgm:prSet phldrT="[Текст]" custT="1"/>
      <dgm:spPr>
        <a:ln w="57150"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Направления работы КИП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1DED35D-954D-4990-AAD6-779FB2DAEB5F}" type="parTrans" cxnId="{55BAB08C-228F-4F38-9A96-05400A447F21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315030-2F6B-40CB-9ED2-668C4C692F4A}" type="sibTrans" cxnId="{55BAB08C-228F-4F38-9A96-05400A447F21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F92D8BA-0C2C-4568-8397-955997659299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1. Внедрение в образовательный процесс ДОО продуктов инновационной деятельности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8E68021-A70F-4896-A726-CB726323E018}" type="parTrans" cxnId="{CAA76E81-459D-449F-94C2-FAAD48008A16}">
      <dgm:prSet custT="1"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29D8975-64F7-41A0-A15D-38B718EEA32D}" type="sibTrans" cxnId="{CAA76E81-459D-449F-94C2-FAAD48008A16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5EEE291-761B-4A01-A1C9-E91592B2B794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2. Создание педагогических условий, при которых процесс формирования личностных качеств будет осуществляться эффективно 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EFF341B-4EEB-4A5B-8DF3-9D42B71E756E}" type="parTrans" cxnId="{82AA651B-A830-443F-8AD8-A0DE1EADE0C5}">
      <dgm:prSet custT="1"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1D84335-7BBF-438A-9448-9C8BEDEA3681}" type="sibTrans" cxnId="{82AA651B-A830-443F-8AD8-A0DE1EADE0C5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52B527F-224C-46A1-8290-29BA755A78AD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3. Обновление и обогащение развивающей среды ДОО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E1D8DB9-9FC0-4BFB-BC47-7F8AF0FE3FDF}" type="parTrans" cxnId="{1831BF37-7BE9-4824-968A-D2B546CD56AF}">
      <dgm:prSet custT="1"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FD8DABD-F065-4122-9BF4-163E0EF216D9}" type="sibTrans" cxnId="{1831BF37-7BE9-4824-968A-D2B546CD56AF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D758A78-8D61-476A-A729-12D9130BF93A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4. Трансляция педагогического опыта и пропаганда  педагогических знаний и результатов работы КИП среди родителей и педагогов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E412527-D001-497C-89CE-5EFAD4244181}" type="parTrans" cxnId="{8FA3308A-6207-4860-85CE-32407540559C}">
      <dgm:prSet custT="1"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D54852C-11E2-440B-93B6-561253BA6C74}" type="sibTrans" cxnId="{8FA3308A-6207-4860-85CE-32407540559C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9A7D874-D5D5-4391-B83F-553BBE84F8BC}" type="pres">
      <dgm:prSet presAssocID="{7C76F39F-2E63-402C-A466-D7954DE20B5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C6CEE4-D705-45FD-9CF7-A4689CEDB88B}" type="pres">
      <dgm:prSet presAssocID="{BF0EA8CF-AAD1-498A-966B-2E05B49FFD2E}" presName="centerShape" presStyleLbl="node0" presStyleIdx="0" presStyleCnt="1" custScaleX="220978" custLinFactNeighborX="-87007" custLinFactNeighborY="-11040"/>
      <dgm:spPr/>
      <dgm:t>
        <a:bodyPr/>
        <a:lstStyle/>
        <a:p>
          <a:endParaRPr lang="ru-RU"/>
        </a:p>
      </dgm:t>
    </dgm:pt>
    <dgm:pt modelId="{9A250CCC-57A1-4F0E-9107-413B1F3F4C36}" type="pres">
      <dgm:prSet presAssocID="{48E68021-A70F-4896-A726-CB726323E018}" presName="parTrans" presStyleLbl="sibTrans2D1" presStyleIdx="0" presStyleCnt="4" custLinFactNeighborX="2324" custLinFactNeighborY="-22713"/>
      <dgm:spPr/>
      <dgm:t>
        <a:bodyPr/>
        <a:lstStyle/>
        <a:p>
          <a:endParaRPr lang="ru-RU"/>
        </a:p>
      </dgm:t>
    </dgm:pt>
    <dgm:pt modelId="{0EF360D6-C953-465F-98B8-065E228730A7}" type="pres">
      <dgm:prSet presAssocID="{48E68021-A70F-4896-A726-CB726323E018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33D5845-4F06-47D8-84CF-9DC16E81BD05}" type="pres">
      <dgm:prSet presAssocID="{9F92D8BA-0C2C-4568-8397-955997659299}" presName="node" presStyleLbl="node1" presStyleIdx="0" presStyleCnt="4" custScaleX="384144" custScaleY="79775" custRadScaleRad="146326" custRadScaleInc="1613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705322-DDA2-4F83-BC65-B12AA913E76D}" type="pres">
      <dgm:prSet presAssocID="{1EFF341B-4EEB-4A5B-8DF3-9D42B71E756E}" presName="parTrans" presStyleLbl="sibTrans2D1" presStyleIdx="1" presStyleCnt="4" custLinFactNeighborX="-6848" custLinFactNeighborY="9768"/>
      <dgm:spPr/>
      <dgm:t>
        <a:bodyPr/>
        <a:lstStyle/>
        <a:p>
          <a:endParaRPr lang="ru-RU"/>
        </a:p>
      </dgm:t>
    </dgm:pt>
    <dgm:pt modelId="{2B1E1D4A-CB9C-4719-B45E-513257776862}" type="pres">
      <dgm:prSet presAssocID="{1EFF341B-4EEB-4A5B-8DF3-9D42B71E756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DEA40086-9CEB-4655-9EC5-1F0E8E71C838}" type="pres">
      <dgm:prSet presAssocID="{65EEE291-761B-4A01-A1C9-E91592B2B794}" presName="node" presStyleLbl="node1" presStyleIdx="1" presStyleCnt="4" custScaleX="380568" custRadScaleRad="173843" custRadScaleInc="236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7A6B1-5825-4141-B98C-AABA9AA869FA}" type="pres">
      <dgm:prSet presAssocID="{FE1D8DB9-9FC0-4BFB-BC47-7F8AF0FE3FDF}" presName="parTrans" presStyleLbl="sibTrans2D1" presStyleIdx="2" presStyleCnt="4" custAng="263262" custLinFactNeighborX="8513" custLinFactNeighborY="15281"/>
      <dgm:spPr/>
      <dgm:t>
        <a:bodyPr/>
        <a:lstStyle/>
        <a:p>
          <a:endParaRPr lang="ru-RU"/>
        </a:p>
      </dgm:t>
    </dgm:pt>
    <dgm:pt modelId="{583FBBE1-35C6-4E6E-BD30-E453F3167B88}" type="pres">
      <dgm:prSet presAssocID="{FE1D8DB9-9FC0-4BFB-BC47-7F8AF0FE3FDF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885DCBD8-B686-4E7F-A0C0-1AB5A8EF6117}" type="pres">
      <dgm:prSet presAssocID="{652B527F-224C-46A1-8290-29BA755A78AD}" presName="node" presStyleLbl="node1" presStyleIdx="2" presStyleCnt="4" custScaleX="275486" custRadScaleRad="128704" custRadScaleInc="-85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50773-B086-402B-86C3-6CE80EB12D25}" type="pres">
      <dgm:prSet presAssocID="{9E412527-D001-497C-89CE-5EFAD4244181}" presName="parTrans" presStyleLbl="sibTrans2D1" presStyleIdx="3" presStyleCnt="4"/>
      <dgm:spPr/>
      <dgm:t>
        <a:bodyPr/>
        <a:lstStyle/>
        <a:p>
          <a:endParaRPr lang="ru-RU"/>
        </a:p>
      </dgm:t>
    </dgm:pt>
    <dgm:pt modelId="{1DB8FF4D-D2A7-4AB1-9F6D-F20265D9483A}" type="pres">
      <dgm:prSet presAssocID="{9E412527-D001-497C-89CE-5EFAD4244181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DEF9C70-B437-46FA-8438-CB8D206B1F22}" type="pres">
      <dgm:prSet presAssocID="{DD758A78-8D61-476A-A729-12D9130BF93A}" presName="node" presStyleLbl="node1" presStyleIdx="3" presStyleCnt="4" custScaleX="371162" custRadScaleRad="183905" custRadScaleInc="-648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7E56A6-D021-484A-A244-9198FBE2A6DD}" type="presOf" srcId="{9E412527-D001-497C-89CE-5EFAD4244181}" destId="{4DB50773-B086-402B-86C3-6CE80EB12D25}" srcOrd="0" destOrd="0" presId="urn:microsoft.com/office/officeart/2005/8/layout/radial5"/>
    <dgm:cxn modelId="{7DD99195-8A19-4964-BBC7-DC3E61E3A42F}" type="presOf" srcId="{FE1D8DB9-9FC0-4BFB-BC47-7F8AF0FE3FDF}" destId="{583FBBE1-35C6-4E6E-BD30-E453F3167B88}" srcOrd="1" destOrd="0" presId="urn:microsoft.com/office/officeart/2005/8/layout/radial5"/>
    <dgm:cxn modelId="{B47D01C1-B090-42DF-B0DF-7D278D2C93DD}" type="presOf" srcId="{7C76F39F-2E63-402C-A466-D7954DE20B59}" destId="{99A7D874-D5D5-4391-B83F-553BBE84F8BC}" srcOrd="0" destOrd="0" presId="urn:microsoft.com/office/officeart/2005/8/layout/radial5"/>
    <dgm:cxn modelId="{CAA76E81-459D-449F-94C2-FAAD48008A16}" srcId="{BF0EA8CF-AAD1-498A-966B-2E05B49FFD2E}" destId="{9F92D8BA-0C2C-4568-8397-955997659299}" srcOrd="0" destOrd="0" parTransId="{48E68021-A70F-4896-A726-CB726323E018}" sibTransId="{429D8975-64F7-41A0-A15D-38B718EEA32D}"/>
    <dgm:cxn modelId="{B015F990-4B97-4762-9B23-4E4A468F6EFD}" type="presOf" srcId="{9F92D8BA-0C2C-4568-8397-955997659299}" destId="{733D5845-4F06-47D8-84CF-9DC16E81BD05}" srcOrd="0" destOrd="0" presId="urn:microsoft.com/office/officeart/2005/8/layout/radial5"/>
    <dgm:cxn modelId="{55BAB08C-228F-4F38-9A96-05400A447F21}" srcId="{7C76F39F-2E63-402C-A466-D7954DE20B59}" destId="{BF0EA8CF-AAD1-498A-966B-2E05B49FFD2E}" srcOrd="0" destOrd="0" parTransId="{E1DED35D-954D-4990-AAD6-779FB2DAEB5F}" sibTransId="{84315030-2F6B-40CB-9ED2-668C4C692F4A}"/>
    <dgm:cxn modelId="{8D29A807-4CA9-4502-AC95-C5893AA07664}" type="presOf" srcId="{BF0EA8CF-AAD1-498A-966B-2E05B49FFD2E}" destId="{0CC6CEE4-D705-45FD-9CF7-A4689CEDB88B}" srcOrd="0" destOrd="0" presId="urn:microsoft.com/office/officeart/2005/8/layout/radial5"/>
    <dgm:cxn modelId="{A90621BD-8077-4F02-8D3F-4413D3BD8DEA}" type="presOf" srcId="{FE1D8DB9-9FC0-4BFB-BC47-7F8AF0FE3FDF}" destId="{7897A6B1-5825-4141-B98C-AABA9AA869FA}" srcOrd="0" destOrd="0" presId="urn:microsoft.com/office/officeart/2005/8/layout/radial5"/>
    <dgm:cxn modelId="{1C023AB2-5F64-4AFD-9120-379CB866D77F}" type="presOf" srcId="{48E68021-A70F-4896-A726-CB726323E018}" destId="{0EF360D6-C953-465F-98B8-065E228730A7}" srcOrd="1" destOrd="0" presId="urn:microsoft.com/office/officeart/2005/8/layout/radial5"/>
    <dgm:cxn modelId="{F45EABD2-6B34-4DFE-9360-0205C314C64C}" type="presOf" srcId="{1EFF341B-4EEB-4A5B-8DF3-9D42B71E756E}" destId="{C8705322-DDA2-4F83-BC65-B12AA913E76D}" srcOrd="0" destOrd="0" presId="urn:microsoft.com/office/officeart/2005/8/layout/radial5"/>
    <dgm:cxn modelId="{B5DC085A-7ACB-43E8-96C1-B2B86915ECD5}" type="presOf" srcId="{1EFF341B-4EEB-4A5B-8DF3-9D42B71E756E}" destId="{2B1E1D4A-CB9C-4719-B45E-513257776862}" srcOrd="1" destOrd="0" presId="urn:microsoft.com/office/officeart/2005/8/layout/radial5"/>
    <dgm:cxn modelId="{8FA3308A-6207-4860-85CE-32407540559C}" srcId="{BF0EA8CF-AAD1-498A-966B-2E05B49FFD2E}" destId="{DD758A78-8D61-476A-A729-12D9130BF93A}" srcOrd="3" destOrd="0" parTransId="{9E412527-D001-497C-89CE-5EFAD4244181}" sibTransId="{AD54852C-11E2-440B-93B6-561253BA6C74}"/>
    <dgm:cxn modelId="{27B33B33-831A-47CC-A526-F2DE21F206D7}" type="presOf" srcId="{48E68021-A70F-4896-A726-CB726323E018}" destId="{9A250CCC-57A1-4F0E-9107-413B1F3F4C36}" srcOrd="0" destOrd="0" presId="urn:microsoft.com/office/officeart/2005/8/layout/radial5"/>
    <dgm:cxn modelId="{B74D5B81-C045-4606-B1B0-148475AB5781}" type="presOf" srcId="{DD758A78-8D61-476A-A729-12D9130BF93A}" destId="{4DEF9C70-B437-46FA-8438-CB8D206B1F22}" srcOrd="0" destOrd="0" presId="urn:microsoft.com/office/officeart/2005/8/layout/radial5"/>
    <dgm:cxn modelId="{AC64237E-EF52-412C-B241-74EE083E6006}" type="presOf" srcId="{65EEE291-761B-4A01-A1C9-E91592B2B794}" destId="{DEA40086-9CEB-4655-9EC5-1F0E8E71C838}" srcOrd="0" destOrd="0" presId="urn:microsoft.com/office/officeart/2005/8/layout/radial5"/>
    <dgm:cxn modelId="{82AA651B-A830-443F-8AD8-A0DE1EADE0C5}" srcId="{BF0EA8CF-AAD1-498A-966B-2E05B49FFD2E}" destId="{65EEE291-761B-4A01-A1C9-E91592B2B794}" srcOrd="1" destOrd="0" parTransId="{1EFF341B-4EEB-4A5B-8DF3-9D42B71E756E}" sibTransId="{81D84335-7BBF-438A-9448-9C8BEDEA3681}"/>
    <dgm:cxn modelId="{1831BF37-7BE9-4824-968A-D2B546CD56AF}" srcId="{BF0EA8CF-AAD1-498A-966B-2E05B49FFD2E}" destId="{652B527F-224C-46A1-8290-29BA755A78AD}" srcOrd="2" destOrd="0" parTransId="{FE1D8DB9-9FC0-4BFB-BC47-7F8AF0FE3FDF}" sibTransId="{FFD8DABD-F065-4122-9BF4-163E0EF216D9}"/>
    <dgm:cxn modelId="{56DB4B78-B114-4698-965C-E20F6BE6863C}" type="presOf" srcId="{9E412527-D001-497C-89CE-5EFAD4244181}" destId="{1DB8FF4D-D2A7-4AB1-9F6D-F20265D9483A}" srcOrd="1" destOrd="0" presId="urn:microsoft.com/office/officeart/2005/8/layout/radial5"/>
    <dgm:cxn modelId="{EDCB4B02-AA68-4BC0-9A1A-013235567C01}" type="presOf" srcId="{652B527F-224C-46A1-8290-29BA755A78AD}" destId="{885DCBD8-B686-4E7F-A0C0-1AB5A8EF6117}" srcOrd="0" destOrd="0" presId="urn:microsoft.com/office/officeart/2005/8/layout/radial5"/>
    <dgm:cxn modelId="{DB22BC10-90C6-4D8F-828B-AD2A90163CBB}" type="presParOf" srcId="{99A7D874-D5D5-4391-B83F-553BBE84F8BC}" destId="{0CC6CEE4-D705-45FD-9CF7-A4689CEDB88B}" srcOrd="0" destOrd="0" presId="urn:microsoft.com/office/officeart/2005/8/layout/radial5"/>
    <dgm:cxn modelId="{FA58DCC4-C502-4CF4-B3B6-ABFE41701EDA}" type="presParOf" srcId="{99A7D874-D5D5-4391-B83F-553BBE84F8BC}" destId="{9A250CCC-57A1-4F0E-9107-413B1F3F4C36}" srcOrd="1" destOrd="0" presId="urn:microsoft.com/office/officeart/2005/8/layout/radial5"/>
    <dgm:cxn modelId="{03E88A71-FD2F-4F45-91B5-B2175C7E548A}" type="presParOf" srcId="{9A250CCC-57A1-4F0E-9107-413B1F3F4C36}" destId="{0EF360D6-C953-465F-98B8-065E228730A7}" srcOrd="0" destOrd="0" presId="urn:microsoft.com/office/officeart/2005/8/layout/radial5"/>
    <dgm:cxn modelId="{FF79CFBF-B4FB-4736-AFC1-23B5E98E04D3}" type="presParOf" srcId="{99A7D874-D5D5-4391-B83F-553BBE84F8BC}" destId="{733D5845-4F06-47D8-84CF-9DC16E81BD05}" srcOrd="2" destOrd="0" presId="urn:microsoft.com/office/officeart/2005/8/layout/radial5"/>
    <dgm:cxn modelId="{1B08ECC1-BF69-4884-902E-196C58166EAC}" type="presParOf" srcId="{99A7D874-D5D5-4391-B83F-553BBE84F8BC}" destId="{C8705322-DDA2-4F83-BC65-B12AA913E76D}" srcOrd="3" destOrd="0" presId="urn:microsoft.com/office/officeart/2005/8/layout/radial5"/>
    <dgm:cxn modelId="{BA0BAEC4-8746-43DA-851D-789142B1C917}" type="presParOf" srcId="{C8705322-DDA2-4F83-BC65-B12AA913E76D}" destId="{2B1E1D4A-CB9C-4719-B45E-513257776862}" srcOrd="0" destOrd="0" presId="urn:microsoft.com/office/officeart/2005/8/layout/radial5"/>
    <dgm:cxn modelId="{87A5DDA2-896F-4496-B582-7312E9100557}" type="presParOf" srcId="{99A7D874-D5D5-4391-B83F-553BBE84F8BC}" destId="{DEA40086-9CEB-4655-9EC5-1F0E8E71C838}" srcOrd="4" destOrd="0" presId="urn:microsoft.com/office/officeart/2005/8/layout/radial5"/>
    <dgm:cxn modelId="{1BA0E475-335C-4C28-82F0-1971D52F30E5}" type="presParOf" srcId="{99A7D874-D5D5-4391-B83F-553BBE84F8BC}" destId="{7897A6B1-5825-4141-B98C-AABA9AA869FA}" srcOrd="5" destOrd="0" presId="urn:microsoft.com/office/officeart/2005/8/layout/radial5"/>
    <dgm:cxn modelId="{EE880317-C284-4689-B862-056F402BB453}" type="presParOf" srcId="{7897A6B1-5825-4141-B98C-AABA9AA869FA}" destId="{583FBBE1-35C6-4E6E-BD30-E453F3167B88}" srcOrd="0" destOrd="0" presId="urn:microsoft.com/office/officeart/2005/8/layout/radial5"/>
    <dgm:cxn modelId="{E8AE4B80-338D-48BB-A906-17E46CFE562A}" type="presParOf" srcId="{99A7D874-D5D5-4391-B83F-553BBE84F8BC}" destId="{885DCBD8-B686-4E7F-A0C0-1AB5A8EF6117}" srcOrd="6" destOrd="0" presId="urn:microsoft.com/office/officeart/2005/8/layout/radial5"/>
    <dgm:cxn modelId="{FAC7BDFA-340F-4509-BBF1-B77F9A3CE254}" type="presParOf" srcId="{99A7D874-D5D5-4391-B83F-553BBE84F8BC}" destId="{4DB50773-B086-402B-86C3-6CE80EB12D25}" srcOrd="7" destOrd="0" presId="urn:microsoft.com/office/officeart/2005/8/layout/radial5"/>
    <dgm:cxn modelId="{4446D4F2-117A-4CBB-81F4-12A882378E44}" type="presParOf" srcId="{4DB50773-B086-402B-86C3-6CE80EB12D25}" destId="{1DB8FF4D-D2A7-4AB1-9F6D-F20265D9483A}" srcOrd="0" destOrd="0" presId="urn:microsoft.com/office/officeart/2005/8/layout/radial5"/>
    <dgm:cxn modelId="{E3C13A0D-592E-4A66-BEBE-CA389F6C79A6}" type="presParOf" srcId="{99A7D874-D5D5-4391-B83F-553BBE84F8BC}" destId="{4DEF9C70-B437-46FA-8438-CB8D206B1F2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3577DA-A66A-47B8-AEEE-4244D064A095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2B3219-04DE-4F99-9C6C-6AF445718DC0}">
      <dgm:prSet custT="1"/>
      <dgm:spPr/>
      <dgm:t>
        <a:bodyPr/>
        <a:lstStyle/>
        <a:p>
          <a:pPr rtl="0"/>
          <a:r>
            <a: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Цель инновации: </a:t>
          </a: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повышение эффективности качества социализации ребенка через создание комплексной интегрированной модели обучения детей  старшего дошкольного возраста сопереживанию, сочувствию, милосердию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B152AC5-AAC6-48D1-AB8F-76D94AC76508}" type="parTrans" cxnId="{8D9A7A92-27CA-482A-9611-D34507A58574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2B93F29-1109-49AF-BB47-9A19A4AEC442}" type="sibTrans" cxnId="{8D9A7A92-27CA-482A-9611-D34507A58574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5C2D94C-C457-404A-96B0-2E656BE4ADD2}" type="pres">
      <dgm:prSet presAssocID="{433577DA-A66A-47B8-AEEE-4244D064A09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2C82E3E-78FB-406D-A48F-AEBEAB99CED6}" type="pres">
      <dgm:prSet presAssocID="{9E2B3219-04DE-4F99-9C6C-6AF445718DC0}" presName="hierRoot1" presStyleCnt="0"/>
      <dgm:spPr/>
    </dgm:pt>
    <dgm:pt modelId="{1096A488-00F9-4528-B86D-5867E947C6A8}" type="pres">
      <dgm:prSet presAssocID="{9E2B3219-04DE-4F99-9C6C-6AF445718DC0}" presName="composite" presStyleCnt="0"/>
      <dgm:spPr/>
    </dgm:pt>
    <dgm:pt modelId="{2CF68EF4-156F-42BA-AC95-31D7F2EE4E69}" type="pres">
      <dgm:prSet presAssocID="{9E2B3219-04DE-4F99-9C6C-6AF445718DC0}" presName="background" presStyleLbl="node0" presStyleIdx="0" presStyleCnt="1"/>
      <dgm:spPr/>
    </dgm:pt>
    <dgm:pt modelId="{AC2FADC5-73A1-495C-9E80-8D46858BBA39}" type="pres">
      <dgm:prSet presAssocID="{9E2B3219-04DE-4F99-9C6C-6AF445718DC0}" presName="text" presStyleLbl="fgAcc0" presStyleIdx="0" presStyleCnt="1" custScaleX="7677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F0BF97-A27C-48B7-9AC1-85DDCD633C5E}" type="pres">
      <dgm:prSet presAssocID="{9E2B3219-04DE-4F99-9C6C-6AF445718DC0}" presName="hierChild2" presStyleCnt="0"/>
      <dgm:spPr/>
    </dgm:pt>
  </dgm:ptLst>
  <dgm:cxnLst>
    <dgm:cxn modelId="{8D9A7A92-27CA-482A-9611-D34507A58574}" srcId="{433577DA-A66A-47B8-AEEE-4244D064A095}" destId="{9E2B3219-04DE-4F99-9C6C-6AF445718DC0}" srcOrd="0" destOrd="0" parTransId="{CB152AC5-AAC6-48D1-AB8F-76D94AC76508}" sibTransId="{C2B93F29-1109-49AF-BB47-9A19A4AEC442}"/>
    <dgm:cxn modelId="{266A93E2-09EA-49BE-80C8-2DEDA14F553D}" type="presOf" srcId="{9E2B3219-04DE-4F99-9C6C-6AF445718DC0}" destId="{AC2FADC5-73A1-495C-9E80-8D46858BBA39}" srcOrd="0" destOrd="0" presId="urn:microsoft.com/office/officeart/2005/8/layout/hierarchy1"/>
    <dgm:cxn modelId="{5F1A3878-8D03-4999-B5A9-83335B83E5F9}" type="presOf" srcId="{433577DA-A66A-47B8-AEEE-4244D064A095}" destId="{15C2D94C-C457-404A-96B0-2E656BE4ADD2}" srcOrd="0" destOrd="0" presId="urn:microsoft.com/office/officeart/2005/8/layout/hierarchy1"/>
    <dgm:cxn modelId="{AD6B0C0D-C16D-4695-850E-EDA0DD83FC5B}" type="presParOf" srcId="{15C2D94C-C457-404A-96B0-2E656BE4ADD2}" destId="{42C82E3E-78FB-406D-A48F-AEBEAB99CED6}" srcOrd="0" destOrd="0" presId="urn:microsoft.com/office/officeart/2005/8/layout/hierarchy1"/>
    <dgm:cxn modelId="{D1CF6481-8C99-4E15-92A9-5221426BCA14}" type="presParOf" srcId="{42C82E3E-78FB-406D-A48F-AEBEAB99CED6}" destId="{1096A488-00F9-4528-B86D-5867E947C6A8}" srcOrd="0" destOrd="0" presId="urn:microsoft.com/office/officeart/2005/8/layout/hierarchy1"/>
    <dgm:cxn modelId="{D280BCAC-3141-4482-9F41-741D76FF8D3F}" type="presParOf" srcId="{1096A488-00F9-4528-B86D-5867E947C6A8}" destId="{2CF68EF4-156F-42BA-AC95-31D7F2EE4E69}" srcOrd="0" destOrd="0" presId="urn:microsoft.com/office/officeart/2005/8/layout/hierarchy1"/>
    <dgm:cxn modelId="{6B0B8F77-D13F-4466-BAEF-6E8A3FB87454}" type="presParOf" srcId="{1096A488-00F9-4528-B86D-5867E947C6A8}" destId="{AC2FADC5-73A1-495C-9E80-8D46858BBA39}" srcOrd="1" destOrd="0" presId="urn:microsoft.com/office/officeart/2005/8/layout/hierarchy1"/>
    <dgm:cxn modelId="{775A1CD2-6A67-4AA6-AEEF-5D0A9E03591E}" type="presParOf" srcId="{42C82E3E-78FB-406D-A48F-AEBEAB99CED6}" destId="{F5F0BF97-A27C-48B7-9AC1-85DDCD633C5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ED2EFB-1AF7-4897-89E0-F2254E90348A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99DE36-FF94-4A57-BFD2-51C7FB63406F}">
      <dgm:prSet custT="1"/>
      <dgm:spPr/>
      <dgm:t>
        <a:bodyPr/>
        <a:lstStyle/>
        <a:p>
          <a:pPr rtl="0"/>
          <a:r>
            <a: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Задача: </a:t>
          </a: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Внедрение в образовательный процесс ДОО продуктов инновационной деятельности 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745CEC1-0895-4DC3-8B94-B3CD1F063EB0}" type="parTrans" cxnId="{DDD4F8D1-2A7E-482A-AF7C-A8E9D3D90AAF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F9DDE70-FCA4-41F3-B2E4-553ACF8CB21A}" type="sibTrans" cxnId="{DDD4F8D1-2A7E-482A-AF7C-A8E9D3D90AAF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2840159-BF7A-493D-B31D-FAC3E8093EE1}" type="pres">
      <dgm:prSet presAssocID="{47ED2EFB-1AF7-4897-89E0-F2254E9034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BED02C-3855-4DE1-94E0-7618EB886F08}" type="pres">
      <dgm:prSet presAssocID="{8899DE36-FF94-4A57-BFD2-51C7FB63406F}" presName="hierRoot1" presStyleCnt="0"/>
      <dgm:spPr/>
    </dgm:pt>
    <dgm:pt modelId="{9B9D177D-D098-41D4-B9EA-71C4BDCEDDEB}" type="pres">
      <dgm:prSet presAssocID="{8899DE36-FF94-4A57-BFD2-51C7FB63406F}" presName="composite" presStyleCnt="0"/>
      <dgm:spPr/>
    </dgm:pt>
    <dgm:pt modelId="{9F75C303-026A-4839-B732-AA129E35EE18}" type="pres">
      <dgm:prSet presAssocID="{8899DE36-FF94-4A57-BFD2-51C7FB63406F}" presName="background" presStyleLbl="node0" presStyleIdx="0" presStyleCnt="1"/>
      <dgm:spPr/>
    </dgm:pt>
    <dgm:pt modelId="{296A2F72-6E67-4030-B6BE-5355688A1D91}" type="pres">
      <dgm:prSet presAssocID="{8899DE36-FF94-4A57-BFD2-51C7FB63406F}" presName="text" presStyleLbl="fgAcc0" presStyleIdx="0" presStyleCnt="1" custScaleX="9377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A1DBB5-B954-41DC-9939-2E0C6CB9F23B}" type="pres">
      <dgm:prSet presAssocID="{8899DE36-FF94-4A57-BFD2-51C7FB63406F}" presName="hierChild2" presStyleCnt="0"/>
      <dgm:spPr/>
    </dgm:pt>
  </dgm:ptLst>
  <dgm:cxnLst>
    <dgm:cxn modelId="{E73CCF13-448F-4299-B34B-A8080CEE2E6E}" type="presOf" srcId="{8899DE36-FF94-4A57-BFD2-51C7FB63406F}" destId="{296A2F72-6E67-4030-B6BE-5355688A1D91}" srcOrd="0" destOrd="0" presId="urn:microsoft.com/office/officeart/2005/8/layout/hierarchy1"/>
    <dgm:cxn modelId="{A8877428-0862-492C-9273-430D56E6DAA6}" type="presOf" srcId="{47ED2EFB-1AF7-4897-89E0-F2254E90348A}" destId="{32840159-BF7A-493D-B31D-FAC3E8093EE1}" srcOrd="0" destOrd="0" presId="urn:microsoft.com/office/officeart/2005/8/layout/hierarchy1"/>
    <dgm:cxn modelId="{DDD4F8D1-2A7E-482A-AF7C-A8E9D3D90AAF}" srcId="{47ED2EFB-1AF7-4897-89E0-F2254E90348A}" destId="{8899DE36-FF94-4A57-BFD2-51C7FB63406F}" srcOrd="0" destOrd="0" parTransId="{A745CEC1-0895-4DC3-8B94-B3CD1F063EB0}" sibTransId="{CF9DDE70-FCA4-41F3-B2E4-553ACF8CB21A}"/>
    <dgm:cxn modelId="{8E99824B-D4C5-457F-BEEB-C835956BC6ED}" type="presParOf" srcId="{32840159-BF7A-493D-B31D-FAC3E8093EE1}" destId="{35BED02C-3855-4DE1-94E0-7618EB886F08}" srcOrd="0" destOrd="0" presId="urn:microsoft.com/office/officeart/2005/8/layout/hierarchy1"/>
    <dgm:cxn modelId="{936810DD-1AA5-4DA5-BD9C-02B751E5AD3B}" type="presParOf" srcId="{35BED02C-3855-4DE1-94E0-7618EB886F08}" destId="{9B9D177D-D098-41D4-B9EA-71C4BDCEDDEB}" srcOrd="0" destOrd="0" presId="urn:microsoft.com/office/officeart/2005/8/layout/hierarchy1"/>
    <dgm:cxn modelId="{B0C58012-5BB0-4F2E-8D62-5976D100D480}" type="presParOf" srcId="{9B9D177D-D098-41D4-B9EA-71C4BDCEDDEB}" destId="{9F75C303-026A-4839-B732-AA129E35EE18}" srcOrd="0" destOrd="0" presId="urn:microsoft.com/office/officeart/2005/8/layout/hierarchy1"/>
    <dgm:cxn modelId="{A03C6509-01CE-47B1-B0DA-2E9FF7ACFD83}" type="presParOf" srcId="{9B9D177D-D098-41D4-B9EA-71C4BDCEDDEB}" destId="{296A2F72-6E67-4030-B6BE-5355688A1D91}" srcOrd="1" destOrd="0" presId="urn:microsoft.com/office/officeart/2005/8/layout/hierarchy1"/>
    <dgm:cxn modelId="{8FCE31B4-2CED-4E47-96F6-3C2AD9463310}" type="presParOf" srcId="{35BED02C-3855-4DE1-94E0-7618EB886F08}" destId="{B1A1DBB5-B954-41DC-9939-2E0C6CB9F23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44D68C-1E30-4009-91C4-4F62D54E0091}" type="doc">
      <dgm:prSet loTypeId="urn:microsoft.com/office/officeart/2005/8/layout/hProcess9" loCatId="process" qsTypeId="urn:microsoft.com/office/officeart/2005/8/quickstyle/3d4" qsCatId="3D" csTypeId="urn:microsoft.com/office/officeart/2005/8/colors/accent1_2" csCatId="accent1" phldr="1"/>
      <dgm:spPr/>
    </dgm:pt>
    <dgm:pt modelId="{297A62E0-603A-44D9-8D2A-510D3C1F1397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Обучение детей сопереживанию, сочувствию, милосердию (благотворительные акции с детьми)</a:t>
          </a:r>
          <a:endParaRPr lang="ru-RU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09880D2-43BD-49F0-9CBB-2372BC4F8E9C}" type="parTrans" cxnId="{7B4ECF08-8692-4916-BE58-2EA200F2D6F3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5363C58-C761-4F5F-B1D9-0DC2D526135B}" type="sibTrans" cxnId="{7B4ECF08-8692-4916-BE58-2EA200F2D6F3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79ED77D-417E-4EAE-BA5E-10BDE76C60D5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Повышение методического уровня у педагогов (семинары, открытые занятия с воспитателями)</a:t>
          </a:r>
          <a:endParaRPr lang="ru-RU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48705C8-DC6E-4BA6-BB46-B182E30BCC5F}" type="parTrans" cxnId="{2A2D7E6D-B0D1-459C-A63A-E6743B3A4282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AF65C3B-9C05-4F97-91BA-AC27BF273CF5}" type="sibTrans" cxnId="{2A2D7E6D-B0D1-459C-A63A-E6743B3A4282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EF0344-AB6D-4BF6-8D4B-DD78A119E322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Родитель – соучастники проекта (акции с родителями)</a:t>
          </a:r>
          <a:endParaRPr lang="ru-RU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C0F42AD-650C-431A-B2FE-FE90D6A1986B}" type="parTrans" cxnId="{8524AC64-D8CE-437E-A95C-B9CE446138F8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BAC108A-6E68-4E0C-8F09-AAFA90EE83D4}" type="sibTrans" cxnId="{8524AC64-D8CE-437E-A95C-B9CE446138F8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1ACA22A-F09C-4023-86CB-C90162E79A32}" type="pres">
      <dgm:prSet presAssocID="{0544D68C-1E30-4009-91C4-4F62D54E0091}" presName="CompostProcess" presStyleCnt="0">
        <dgm:presLayoutVars>
          <dgm:dir/>
          <dgm:resizeHandles val="exact"/>
        </dgm:presLayoutVars>
      </dgm:prSet>
      <dgm:spPr/>
    </dgm:pt>
    <dgm:pt modelId="{9AE9FFB7-D746-40F5-8227-A18EA60C9C69}" type="pres">
      <dgm:prSet presAssocID="{0544D68C-1E30-4009-91C4-4F62D54E0091}" presName="arrow" presStyleLbl="bgShp" presStyleIdx="0" presStyleCnt="1"/>
      <dgm:spPr/>
    </dgm:pt>
    <dgm:pt modelId="{9E5607A5-AEC0-4DDB-879A-08409C7228A0}" type="pres">
      <dgm:prSet presAssocID="{0544D68C-1E30-4009-91C4-4F62D54E0091}" presName="linearProcess" presStyleCnt="0"/>
      <dgm:spPr/>
    </dgm:pt>
    <dgm:pt modelId="{65139EE1-EA7D-4F6F-AE45-614261527D75}" type="pres">
      <dgm:prSet presAssocID="{297A62E0-603A-44D9-8D2A-510D3C1F139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22693-39C0-4A43-AF2B-25B1C56DB3F4}" type="pres">
      <dgm:prSet presAssocID="{D5363C58-C761-4F5F-B1D9-0DC2D526135B}" presName="sibTrans" presStyleCnt="0"/>
      <dgm:spPr/>
    </dgm:pt>
    <dgm:pt modelId="{242461AA-4DD0-4EC4-AD32-4ED073BEAA50}" type="pres">
      <dgm:prSet presAssocID="{379ED77D-417E-4EAE-BA5E-10BDE76C60D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2CA59-9F38-4FF2-9904-4EF0BA1929EC}" type="pres">
      <dgm:prSet presAssocID="{DAF65C3B-9C05-4F97-91BA-AC27BF273CF5}" presName="sibTrans" presStyleCnt="0"/>
      <dgm:spPr/>
    </dgm:pt>
    <dgm:pt modelId="{9B3127AD-54D0-4619-8CF4-D25CA5090E6F}" type="pres">
      <dgm:prSet presAssocID="{12EF0344-AB6D-4BF6-8D4B-DD78A119E32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24AC64-D8CE-437E-A95C-B9CE446138F8}" srcId="{0544D68C-1E30-4009-91C4-4F62D54E0091}" destId="{12EF0344-AB6D-4BF6-8D4B-DD78A119E322}" srcOrd="2" destOrd="0" parTransId="{7C0F42AD-650C-431A-B2FE-FE90D6A1986B}" sibTransId="{1BAC108A-6E68-4E0C-8F09-AAFA90EE83D4}"/>
    <dgm:cxn modelId="{C2CACD0D-986A-4D0B-BFEB-733096EAA205}" type="presOf" srcId="{0544D68C-1E30-4009-91C4-4F62D54E0091}" destId="{71ACA22A-F09C-4023-86CB-C90162E79A32}" srcOrd="0" destOrd="0" presId="urn:microsoft.com/office/officeart/2005/8/layout/hProcess9"/>
    <dgm:cxn modelId="{2A2D7E6D-B0D1-459C-A63A-E6743B3A4282}" srcId="{0544D68C-1E30-4009-91C4-4F62D54E0091}" destId="{379ED77D-417E-4EAE-BA5E-10BDE76C60D5}" srcOrd="1" destOrd="0" parTransId="{448705C8-DC6E-4BA6-BB46-B182E30BCC5F}" sibTransId="{DAF65C3B-9C05-4F97-91BA-AC27BF273CF5}"/>
    <dgm:cxn modelId="{F76DB7F5-0C7E-4442-85D4-663072C24813}" type="presOf" srcId="{12EF0344-AB6D-4BF6-8D4B-DD78A119E322}" destId="{9B3127AD-54D0-4619-8CF4-D25CA5090E6F}" srcOrd="0" destOrd="0" presId="urn:microsoft.com/office/officeart/2005/8/layout/hProcess9"/>
    <dgm:cxn modelId="{7B4ECF08-8692-4916-BE58-2EA200F2D6F3}" srcId="{0544D68C-1E30-4009-91C4-4F62D54E0091}" destId="{297A62E0-603A-44D9-8D2A-510D3C1F1397}" srcOrd="0" destOrd="0" parTransId="{909880D2-43BD-49F0-9CBB-2372BC4F8E9C}" sibTransId="{D5363C58-C761-4F5F-B1D9-0DC2D526135B}"/>
    <dgm:cxn modelId="{BA155782-E2CA-4357-9A01-90F086AFBFF2}" type="presOf" srcId="{379ED77D-417E-4EAE-BA5E-10BDE76C60D5}" destId="{242461AA-4DD0-4EC4-AD32-4ED073BEAA50}" srcOrd="0" destOrd="0" presId="urn:microsoft.com/office/officeart/2005/8/layout/hProcess9"/>
    <dgm:cxn modelId="{1CBF93FA-1888-4FF6-AED6-E9FF8E9D312D}" type="presOf" srcId="{297A62E0-603A-44D9-8D2A-510D3C1F1397}" destId="{65139EE1-EA7D-4F6F-AE45-614261527D75}" srcOrd="0" destOrd="0" presId="urn:microsoft.com/office/officeart/2005/8/layout/hProcess9"/>
    <dgm:cxn modelId="{5A51B85A-1032-4A91-AE67-0AF2AFF614A7}" type="presParOf" srcId="{71ACA22A-F09C-4023-86CB-C90162E79A32}" destId="{9AE9FFB7-D746-40F5-8227-A18EA60C9C69}" srcOrd="0" destOrd="0" presId="urn:microsoft.com/office/officeart/2005/8/layout/hProcess9"/>
    <dgm:cxn modelId="{C3905456-97B7-432E-B701-C6B7ACEAEEB9}" type="presParOf" srcId="{71ACA22A-F09C-4023-86CB-C90162E79A32}" destId="{9E5607A5-AEC0-4DDB-879A-08409C7228A0}" srcOrd="1" destOrd="0" presId="urn:microsoft.com/office/officeart/2005/8/layout/hProcess9"/>
    <dgm:cxn modelId="{3C760904-97AA-45BE-A38A-914E9C882539}" type="presParOf" srcId="{9E5607A5-AEC0-4DDB-879A-08409C7228A0}" destId="{65139EE1-EA7D-4F6F-AE45-614261527D75}" srcOrd="0" destOrd="0" presId="urn:microsoft.com/office/officeart/2005/8/layout/hProcess9"/>
    <dgm:cxn modelId="{33E2D8D2-C41D-4878-AC82-2BED5F7E95EB}" type="presParOf" srcId="{9E5607A5-AEC0-4DDB-879A-08409C7228A0}" destId="{CF322693-39C0-4A43-AF2B-25B1C56DB3F4}" srcOrd="1" destOrd="0" presId="urn:microsoft.com/office/officeart/2005/8/layout/hProcess9"/>
    <dgm:cxn modelId="{028759F5-7730-4B54-A5C5-ECFF6C27652F}" type="presParOf" srcId="{9E5607A5-AEC0-4DDB-879A-08409C7228A0}" destId="{242461AA-4DD0-4EC4-AD32-4ED073BEAA50}" srcOrd="2" destOrd="0" presId="urn:microsoft.com/office/officeart/2005/8/layout/hProcess9"/>
    <dgm:cxn modelId="{45276665-D51E-4159-AE81-4817E67C51AC}" type="presParOf" srcId="{9E5607A5-AEC0-4DDB-879A-08409C7228A0}" destId="{E962CA59-9F38-4FF2-9904-4EF0BA1929EC}" srcOrd="3" destOrd="0" presId="urn:microsoft.com/office/officeart/2005/8/layout/hProcess9"/>
    <dgm:cxn modelId="{CA446701-5AF4-4617-8540-0E201BFC532E}" type="presParOf" srcId="{9E5607A5-AEC0-4DDB-879A-08409C7228A0}" destId="{9B3127AD-54D0-4619-8CF4-D25CA5090E6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0D55191-988C-4909-9A00-3969AD9497D0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E03C60-5095-4A31-BCA2-8C3FA00FA0EC}">
      <dgm:prSet custT="1"/>
      <dgm:spPr/>
      <dgm:t>
        <a:bodyPr/>
        <a:lstStyle/>
        <a:p>
          <a:pPr rtl="0"/>
          <a:r>
            <a: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Задача: </a:t>
          </a:r>
          <a:r>
            <a: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педагогических условий, при которых процесс формирования личностных качеств будет осуществляться эффективно</a:t>
          </a:r>
          <a:endParaRPr lang="ru-RU" sz="1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C263919-2666-4B83-A8D9-06BE552A3FCD}" type="parTrans" cxnId="{0913DD8D-4563-4821-A1D3-4B75DE0297BD}">
      <dgm:prSet/>
      <dgm:spPr/>
      <dgm:t>
        <a:bodyPr/>
        <a:lstStyle/>
        <a:p>
          <a:endParaRPr lang="ru-RU"/>
        </a:p>
      </dgm:t>
    </dgm:pt>
    <dgm:pt modelId="{6BA3E2A0-9D70-434F-AE6B-121933D35B06}" type="sibTrans" cxnId="{0913DD8D-4563-4821-A1D3-4B75DE0297BD}">
      <dgm:prSet/>
      <dgm:spPr/>
      <dgm:t>
        <a:bodyPr/>
        <a:lstStyle/>
        <a:p>
          <a:endParaRPr lang="ru-RU"/>
        </a:p>
      </dgm:t>
    </dgm:pt>
    <dgm:pt modelId="{4E1EC4D7-1459-4835-BAE7-9066D6AE6D08}" type="pres">
      <dgm:prSet presAssocID="{40D55191-988C-4909-9A00-3969AD9497D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F8CE24-BD92-4072-B0D4-F2171AAD142B}" type="pres">
      <dgm:prSet presAssocID="{9BE03C60-5095-4A31-BCA2-8C3FA00FA0EC}" presName="hierRoot1" presStyleCnt="0"/>
      <dgm:spPr/>
    </dgm:pt>
    <dgm:pt modelId="{6BF58F11-FCCB-4FD3-B7D2-70B2EFD8EC99}" type="pres">
      <dgm:prSet presAssocID="{9BE03C60-5095-4A31-BCA2-8C3FA00FA0EC}" presName="composite" presStyleCnt="0"/>
      <dgm:spPr/>
    </dgm:pt>
    <dgm:pt modelId="{374F1940-221F-4704-8E03-72C131864DD8}" type="pres">
      <dgm:prSet presAssocID="{9BE03C60-5095-4A31-BCA2-8C3FA00FA0EC}" presName="background" presStyleLbl="node0" presStyleIdx="0" presStyleCnt="1"/>
      <dgm:spPr/>
    </dgm:pt>
    <dgm:pt modelId="{79C840E3-6A22-4146-8F72-F799C6786D2D}" type="pres">
      <dgm:prSet presAssocID="{9BE03C60-5095-4A31-BCA2-8C3FA00FA0EC}" presName="text" presStyleLbl="fgAcc0" presStyleIdx="0" presStyleCnt="1" custScaleX="10430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DF395C-590A-48F3-B9E8-D2A6E10D7BC1}" type="pres">
      <dgm:prSet presAssocID="{9BE03C60-5095-4A31-BCA2-8C3FA00FA0EC}" presName="hierChild2" presStyleCnt="0"/>
      <dgm:spPr/>
    </dgm:pt>
  </dgm:ptLst>
  <dgm:cxnLst>
    <dgm:cxn modelId="{57361793-B164-4257-922B-7F974F814B95}" type="presOf" srcId="{40D55191-988C-4909-9A00-3969AD9497D0}" destId="{4E1EC4D7-1459-4835-BAE7-9066D6AE6D08}" srcOrd="0" destOrd="0" presId="urn:microsoft.com/office/officeart/2005/8/layout/hierarchy1"/>
    <dgm:cxn modelId="{0913DD8D-4563-4821-A1D3-4B75DE0297BD}" srcId="{40D55191-988C-4909-9A00-3969AD9497D0}" destId="{9BE03C60-5095-4A31-BCA2-8C3FA00FA0EC}" srcOrd="0" destOrd="0" parTransId="{3C263919-2666-4B83-A8D9-06BE552A3FCD}" sibTransId="{6BA3E2A0-9D70-434F-AE6B-121933D35B06}"/>
    <dgm:cxn modelId="{1CF9357A-D674-4725-A914-714229456136}" type="presOf" srcId="{9BE03C60-5095-4A31-BCA2-8C3FA00FA0EC}" destId="{79C840E3-6A22-4146-8F72-F799C6786D2D}" srcOrd="0" destOrd="0" presId="urn:microsoft.com/office/officeart/2005/8/layout/hierarchy1"/>
    <dgm:cxn modelId="{4A88A2AD-8F23-47AB-9376-62AD555A7AF5}" type="presParOf" srcId="{4E1EC4D7-1459-4835-BAE7-9066D6AE6D08}" destId="{17F8CE24-BD92-4072-B0D4-F2171AAD142B}" srcOrd="0" destOrd="0" presId="urn:microsoft.com/office/officeart/2005/8/layout/hierarchy1"/>
    <dgm:cxn modelId="{BA40FB5E-2A56-45CE-B25A-484AC8B03756}" type="presParOf" srcId="{17F8CE24-BD92-4072-B0D4-F2171AAD142B}" destId="{6BF58F11-FCCB-4FD3-B7D2-70B2EFD8EC99}" srcOrd="0" destOrd="0" presId="urn:microsoft.com/office/officeart/2005/8/layout/hierarchy1"/>
    <dgm:cxn modelId="{23571115-11C4-4724-BB47-B19C78D4EBAC}" type="presParOf" srcId="{6BF58F11-FCCB-4FD3-B7D2-70B2EFD8EC99}" destId="{374F1940-221F-4704-8E03-72C131864DD8}" srcOrd="0" destOrd="0" presId="urn:microsoft.com/office/officeart/2005/8/layout/hierarchy1"/>
    <dgm:cxn modelId="{9FE889B5-5B9C-4451-A15F-5AE7E09FAC33}" type="presParOf" srcId="{6BF58F11-FCCB-4FD3-B7D2-70B2EFD8EC99}" destId="{79C840E3-6A22-4146-8F72-F799C6786D2D}" srcOrd="1" destOrd="0" presId="urn:microsoft.com/office/officeart/2005/8/layout/hierarchy1"/>
    <dgm:cxn modelId="{CA357F1D-F11E-4CF3-8856-EC8AA66FDBC0}" type="presParOf" srcId="{17F8CE24-BD92-4072-B0D4-F2171AAD142B}" destId="{A0DF395C-590A-48F3-B9E8-D2A6E10D7B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AF77ED-E010-4099-9CD4-1E5453AFAD02}" type="doc">
      <dgm:prSet loTypeId="urn:microsoft.com/office/officeart/2005/8/layout/hierarchy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030138-7619-41A0-8EEB-7CD740564E4F}">
      <dgm:prSet custT="1"/>
      <dgm:spPr/>
      <dgm:t>
        <a:bodyPr/>
        <a:lstStyle/>
        <a:p>
          <a:pPr rtl="0"/>
          <a:r>
            <a:rPr lang="ru-RU" sz="1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Задача:</a:t>
          </a:r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обновление обогащение развивающей среды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1097D37-65B1-4DC8-B462-D74603AD2167}" type="parTrans" cxnId="{F9F3EE2D-5E49-48B0-BFE8-697F37EC3BAC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6E04274-F63B-461C-979D-70C7D5DEFA04}" type="sibTrans" cxnId="{F9F3EE2D-5E49-48B0-BFE8-697F37EC3BAC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7832BC8-0DA9-41BA-A6C2-E2B16664279E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Разработка тематических мультимедиа продуктов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4DE8E0B-0022-4445-88E9-337D8932C68D}" type="parTrans" cxnId="{4BBF6F9F-B872-45DD-9239-A2D795E85404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E13EA52-62A0-4E81-90BB-0504A6F9E07B}" type="sibTrans" cxnId="{4BBF6F9F-B872-45DD-9239-A2D795E85404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567777A-E661-449A-B343-AC2BD26217D3}">
      <dgm:prSet custT="1"/>
      <dgm:spPr/>
      <dgm:t>
        <a:bodyPr/>
        <a:lstStyle/>
        <a:p>
          <a:pPr rtl="0"/>
          <a:r>
            <a:rPr lang="ru-R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Приобретение развивающих игр</a:t>
          </a:r>
          <a:endParaRPr lang="ru-RU" sz="18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6916193-1239-4D0B-9485-9EE3CD772B7E}" type="parTrans" cxnId="{F31B6B2F-B9E9-47A3-A5F2-FB7A6C3159D6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0240A8F-6396-428E-A93B-DDE094A203EF}" type="sibTrans" cxnId="{F31B6B2F-B9E9-47A3-A5F2-FB7A6C3159D6}">
      <dgm:prSet/>
      <dgm:spPr/>
      <dgm:t>
        <a:bodyPr/>
        <a:lstStyle/>
        <a:p>
          <a:endParaRPr lang="ru-RU" sz="18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E0408A-7EC8-495C-B00C-13DAB82BCDC9}" type="pres">
      <dgm:prSet presAssocID="{EDAF77ED-E010-4099-9CD4-1E5453AFAD0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7858278-E914-4766-8884-EEF0820A7DBA}" type="pres">
      <dgm:prSet presAssocID="{10030138-7619-41A0-8EEB-7CD740564E4F}" presName="hierRoot1" presStyleCnt="0"/>
      <dgm:spPr/>
    </dgm:pt>
    <dgm:pt modelId="{E75BE09A-0694-4A18-A911-FD88EF7B69CB}" type="pres">
      <dgm:prSet presAssocID="{10030138-7619-41A0-8EEB-7CD740564E4F}" presName="composite" presStyleCnt="0"/>
      <dgm:spPr/>
    </dgm:pt>
    <dgm:pt modelId="{683E5A46-934D-46E3-ABCA-71CEF10CFB48}" type="pres">
      <dgm:prSet presAssocID="{10030138-7619-41A0-8EEB-7CD740564E4F}" presName="background" presStyleLbl="node0" presStyleIdx="0" presStyleCnt="1"/>
      <dgm:spPr/>
    </dgm:pt>
    <dgm:pt modelId="{79128505-8CAA-4670-AF7C-96E8474D9EAE}" type="pres">
      <dgm:prSet presAssocID="{10030138-7619-41A0-8EEB-7CD740564E4F}" presName="text" presStyleLbl="fgAcc0" presStyleIdx="0" presStyleCnt="1" custScaleX="8966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D2FFA8-FF35-4D78-982A-9F3CDF927456}" type="pres">
      <dgm:prSet presAssocID="{10030138-7619-41A0-8EEB-7CD740564E4F}" presName="hierChild2" presStyleCnt="0"/>
      <dgm:spPr/>
    </dgm:pt>
    <dgm:pt modelId="{C1523C15-10D7-4B03-849F-13284BDBB413}" type="pres">
      <dgm:prSet presAssocID="{D6916193-1239-4D0B-9485-9EE3CD772B7E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EFA501B-EA01-45EA-A85B-833846635A76}" type="pres">
      <dgm:prSet presAssocID="{8567777A-E661-449A-B343-AC2BD26217D3}" presName="hierRoot2" presStyleCnt="0"/>
      <dgm:spPr/>
    </dgm:pt>
    <dgm:pt modelId="{44E554AB-7448-4720-A94B-4ADE41720FEB}" type="pres">
      <dgm:prSet presAssocID="{8567777A-E661-449A-B343-AC2BD26217D3}" presName="composite2" presStyleCnt="0"/>
      <dgm:spPr/>
    </dgm:pt>
    <dgm:pt modelId="{AA45773E-71A5-4703-80E1-CAE41A909489}" type="pres">
      <dgm:prSet presAssocID="{8567777A-E661-449A-B343-AC2BD26217D3}" presName="background2" presStyleLbl="node2" presStyleIdx="0" presStyleCnt="2"/>
      <dgm:spPr/>
    </dgm:pt>
    <dgm:pt modelId="{D9A4E28A-438E-4C19-8C08-786B9D3DCA51}" type="pres">
      <dgm:prSet presAssocID="{8567777A-E661-449A-B343-AC2BD26217D3}" presName="text2" presStyleLbl="fgAcc2" presStyleIdx="0" presStyleCnt="2" custScaleX="7042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EACEEA-0226-4693-87BF-E095023CF9E9}" type="pres">
      <dgm:prSet presAssocID="{8567777A-E661-449A-B343-AC2BD26217D3}" presName="hierChild3" presStyleCnt="0"/>
      <dgm:spPr/>
    </dgm:pt>
    <dgm:pt modelId="{7FE90E5C-063C-4FCA-B4CA-132F77F9119D}" type="pres">
      <dgm:prSet presAssocID="{54DE8E0B-0022-4445-88E9-337D8932C68D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3C4DAD1-B9BB-465B-8976-2EBF2140DC23}" type="pres">
      <dgm:prSet presAssocID="{17832BC8-0DA9-41BA-A6C2-E2B16664279E}" presName="hierRoot2" presStyleCnt="0"/>
      <dgm:spPr/>
    </dgm:pt>
    <dgm:pt modelId="{7E6D7051-D6B3-4ED0-BBCA-10714EA98A84}" type="pres">
      <dgm:prSet presAssocID="{17832BC8-0DA9-41BA-A6C2-E2B16664279E}" presName="composite2" presStyleCnt="0"/>
      <dgm:spPr/>
    </dgm:pt>
    <dgm:pt modelId="{E6E3568B-3EB6-424A-B9E0-B4345ABCC4E7}" type="pres">
      <dgm:prSet presAssocID="{17832BC8-0DA9-41BA-A6C2-E2B16664279E}" presName="background2" presStyleLbl="node2" presStyleIdx="1" presStyleCnt="2"/>
      <dgm:spPr/>
    </dgm:pt>
    <dgm:pt modelId="{D0C78412-ABEC-4353-8848-71E0CBACDDA6}" type="pres">
      <dgm:prSet presAssocID="{17832BC8-0DA9-41BA-A6C2-E2B16664279E}" presName="text2" presStyleLbl="fgAcc2" presStyleIdx="1" presStyleCnt="2" custScaleX="7042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B861E8-E573-4E62-9770-4A116C55AD34}" type="pres">
      <dgm:prSet presAssocID="{17832BC8-0DA9-41BA-A6C2-E2B16664279E}" presName="hierChild3" presStyleCnt="0"/>
      <dgm:spPr/>
    </dgm:pt>
  </dgm:ptLst>
  <dgm:cxnLst>
    <dgm:cxn modelId="{F9F3EE2D-5E49-48B0-BFE8-697F37EC3BAC}" srcId="{EDAF77ED-E010-4099-9CD4-1E5453AFAD02}" destId="{10030138-7619-41A0-8EEB-7CD740564E4F}" srcOrd="0" destOrd="0" parTransId="{C1097D37-65B1-4DC8-B462-D74603AD2167}" sibTransId="{16E04274-F63B-461C-979D-70C7D5DEFA04}"/>
    <dgm:cxn modelId="{4BBF6F9F-B872-45DD-9239-A2D795E85404}" srcId="{10030138-7619-41A0-8EEB-7CD740564E4F}" destId="{17832BC8-0DA9-41BA-A6C2-E2B16664279E}" srcOrd="1" destOrd="0" parTransId="{54DE8E0B-0022-4445-88E9-337D8932C68D}" sibTransId="{4E13EA52-62A0-4E81-90BB-0504A6F9E07B}"/>
    <dgm:cxn modelId="{9E89A676-A800-411C-9731-065D5F6589F9}" type="presOf" srcId="{54DE8E0B-0022-4445-88E9-337D8932C68D}" destId="{7FE90E5C-063C-4FCA-B4CA-132F77F9119D}" srcOrd="0" destOrd="0" presId="urn:microsoft.com/office/officeart/2005/8/layout/hierarchy1"/>
    <dgm:cxn modelId="{176DC50F-10FD-4172-9F8C-3C4BDE318BD6}" type="presOf" srcId="{D6916193-1239-4D0B-9485-9EE3CD772B7E}" destId="{C1523C15-10D7-4B03-849F-13284BDBB413}" srcOrd="0" destOrd="0" presId="urn:microsoft.com/office/officeart/2005/8/layout/hierarchy1"/>
    <dgm:cxn modelId="{80E41E30-4872-472A-B725-566B849FC13D}" type="presOf" srcId="{8567777A-E661-449A-B343-AC2BD26217D3}" destId="{D9A4E28A-438E-4C19-8C08-786B9D3DCA51}" srcOrd="0" destOrd="0" presId="urn:microsoft.com/office/officeart/2005/8/layout/hierarchy1"/>
    <dgm:cxn modelId="{137BF7F3-4F2E-4EC0-9F54-F2AC5DD3B730}" type="presOf" srcId="{17832BC8-0DA9-41BA-A6C2-E2B16664279E}" destId="{D0C78412-ABEC-4353-8848-71E0CBACDDA6}" srcOrd="0" destOrd="0" presId="urn:microsoft.com/office/officeart/2005/8/layout/hierarchy1"/>
    <dgm:cxn modelId="{9D70BB45-EF6F-423F-A41A-14A61E1F4054}" type="presOf" srcId="{10030138-7619-41A0-8EEB-7CD740564E4F}" destId="{79128505-8CAA-4670-AF7C-96E8474D9EAE}" srcOrd="0" destOrd="0" presId="urn:microsoft.com/office/officeart/2005/8/layout/hierarchy1"/>
    <dgm:cxn modelId="{84E4E938-DA53-4506-A1CD-59154A7523AB}" type="presOf" srcId="{EDAF77ED-E010-4099-9CD4-1E5453AFAD02}" destId="{58E0408A-7EC8-495C-B00C-13DAB82BCDC9}" srcOrd="0" destOrd="0" presId="urn:microsoft.com/office/officeart/2005/8/layout/hierarchy1"/>
    <dgm:cxn modelId="{F31B6B2F-B9E9-47A3-A5F2-FB7A6C3159D6}" srcId="{10030138-7619-41A0-8EEB-7CD740564E4F}" destId="{8567777A-E661-449A-B343-AC2BD26217D3}" srcOrd="0" destOrd="0" parTransId="{D6916193-1239-4D0B-9485-9EE3CD772B7E}" sibTransId="{F0240A8F-6396-428E-A93B-DDE094A203EF}"/>
    <dgm:cxn modelId="{129CE816-4A30-4F0E-A9F1-B4DC3B445CF1}" type="presParOf" srcId="{58E0408A-7EC8-495C-B00C-13DAB82BCDC9}" destId="{57858278-E914-4766-8884-EEF0820A7DBA}" srcOrd="0" destOrd="0" presId="urn:microsoft.com/office/officeart/2005/8/layout/hierarchy1"/>
    <dgm:cxn modelId="{9172F484-08BB-46ED-BB5A-C250139E8F81}" type="presParOf" srcId="{57858278-E914-4766-8884-EEF0820A7DBA}" destId="{E75BE09A-0694-4A18-A911-FD88EF7B69CB}" srcOrd="0" destOrd="0" presId="urn:microsoft.com/office/officeart/2005/8/layout/hierarchy1"/>
    <dgm:cxn modelId="{CF395E03-4A3A-4023-8808-2423F9970A10}" type="presParOf" srcId="{E75BE09A-0694-4A18-A911-FD88EF7B69CB}" destId="{683E5A46-934D-46E3-ABCA-71CEF10CFB48}" srcOrd="0" destOrd="0" presId="urn:microsoft.com/office/officeart/2005/8/layout/hierarchy1"/>
    <dgm:cxn modelId="{474E6183-1B5D-4A18-B0A8-C3F246475D3D}" type="presParOf" srcId="{E75BE09A-0694-4A18-A911-FD88EF7B69CB}" destId="{79128505-8CAA-4670-AF7C-96E8474D9EAE}" srcOrd="1" destOrd="0" presId="urn:microsoft.com/office/officeart/2005/8/layout/hierarchy1"/>
    <dgm:cxn modelId="{D7845455-BA59-4602-98AF-009ED0AD1373}" type="presParOf" srcId="{57858278-E914-4766-8884-EEF0820A7DBA}" destId="{70D2FFA8-FF35-4D78-982A-9F3CDF927456}" srcOrd="1" destOrd="0" presId="urn:microsoft.com/office/officeart/2005/8/layout/hierarchy1"/>
    <dgm:cxn modelId="{55E42750-5351-43B5-9D0C-DE7E6F28FD53}" type="presParOf" srcId="{70D2FFA8-FF35-4D78-982A-9F3CDF927456}" destId="{C1523C15-10D7-4B03-849F-13284BDBB413}" srcOrd="0" destOrd="0" presId="urn:microsoft.com/office/officeart/2005/8/layout/hierarchy1"/>
    <dgm:cxn modelId="{948E4920-0DED-46F7-ABB4-4C6E76672C2C}" type="presParOf" srcId="{70D2FFA8-FF35-4D78-982A-9F3CDF927456}" destId="{EEFA501B-EA01-45EA-A85B-833846635A76}" srcOrd="1" destOrd="0" presId="urn:microsoft.com/office/officeart/2005/8/layout/hierarchy1"/>
    <dgm:cxn modelId="{9DCBE72F-8CE5-452F-8198-53BA4A3BEFF7}" type="presParOf" srcId="{EEFA501B-EA01-45EA-A85B-833846635A76}" destId="{44E554AB-7448-4720-A94B-4ADE41720FEB}" srcOrd="0" destOrd="0" presId="urn:microsoft.com/office/officeart/2005/8/layout/hierarchy1"/>
    <dgm:cxn modelId="{D75C23B1-98D8-443B-94AB-6E720A888F2F}" type="presParOf" srcId="{44E554AB-7448-4720-A94B-4ADE41720FEB}" destId="{AA45773E-71A5-4703-80E1-CAE41A909489}" srcOrd="0" destOrd="0" presId="urn:microsoft.com/office/officeart/2005/8/layout/hierarchy1"/>
    <dgm:cxn modelId="{559AE229-7D68-44DF-8C18-348D2F25B051}" type="presParOf" srcId="{44E554AB-7448-4720-A94B-4ADE41720FEB}" destId="{D9A4E28A-438E-4C19-8C08-786B9D3DCA51}" srcOrd="1" destOrd="0" presId="urn:microsoft.com/office/officeart/2005/8/layout/hierarchy1"/>
    <dgm:cxn modelId="{5D21B161-CA35-4999-834E-0C764C0691E6}" type="presParOf" srcId="{EEFA501B-EA01-45EA-A85B-833846635A76}" destId="{0EEACEEA-0226-4693-87BF-E095023CF9E9}" srcOrd="1" destOrd="0" presId="urn:microsoft.com/office/officeart/2005/8/layout/hierarchy1"/>
    <dgm:cxn modelId="{B23CA29F-AEE3-4486-BA17-876D797FDD84}" type="presParOf" srcId="{70D2FFA8-FF35-4D78-982A-9F3CDF927456}" destId="{7FE90E5C-063C-4FCA-B4CA-132F77F9119D}" srcOrd="2" destOrd="0" presId="urn:microsoft.com/office/officeart/2005/8/layout/hierarchy1"/>
    <dgm:cxn modelId="{1EB9815A-257C-4030-A552-A70E7B84E4F8}" type="presParOf" srcId="{70D2FFA8-FF35-4D78-982A-9F3CDF927456}" destId="{B3C4DAD1-B9BB-465B-8976-2EBF2140DC23}" srcOrd="3" destOrd="0" presId="urn:microsoft.com/office/officeart/2005/8/layout/hierarchy1"/>
    <dgm:cxn modelId="{09D7010A-8E9D-41EC-9ADF-DD2AF745A205}" type="presParOf" srcId="{B3C4DAD1-B9BB-465B-8976-2EBF2140DC23}" destId="{7E6D7051-D6B3-4ED0-BBCA-10714EA98A84}" srcOrd="0" destOrd="0" presId="urn:microsoft.com/office/officeart/2005/8/layout/hierarchy1"/>
    <dgm:cxn modelId="{E7A06A88-F96A-4319-B4BE-28500D815565}" type="presParOf" srcId="{7E6D7051-D6B3-4ED0-BBCA-10714EA98A84}" destId="{E6E3568B-3EB6-424A-B9E0-B4345ABCC4E7}" srcOrd="0" destOrd="0" presId="urn:microsoft.com/office/officeart/2005/8/layout/hierarchy1"/>
    <dgm:cxn modelId="{006FD484-400E-4D59-A3B7-2E83531C232B}" type="presParOf" srcId="{7E6D7051-D6B3-4ED0-BBCA-10714EA98A84}" destId="{D0C78412-ABEC-4353-8848-71E0CBACDDA6}" srcOrd="1" destOrd="0" presId="urn:microsoft.com/office/officeart/2005/8/layout/hierarchy1"/>
    <dgm:cxn modelId="{868800E5-16F3-4C18-999C-09BB47897B78}" type="presParOf" srcId="{B3C4DAD1-B9BB-465B-8976-2EBF2140DC23}" destId="{34B861E8-E573-4E62-9770-4A116C55AD3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08864C-3815-4341-BF6C-6687B9A1D9C6}">
      <dsp:nvSpPr>
        <dsp:cNvPr id="0" name=""/>
        <dsp:cNvSpPr/>
      </dsp:nvSpPr>
      <dsp:spPr>
        <a:xfrm>
          <a:off x="3611416" y="2016338"/>
          <a:ext cx="4370455" cy="1533320"/>
        </a:xfrm>
        <a:prstGeom prst="ellipse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noProof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Современные требования к образованию. Гл.2 (Закон об образовании)</a:t>
          </a:r>
          <a:endParaRPr lang="ru-RU" sz="2000" b="1" kern="1200" noProof="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11416" y="2016338"/>
        <a:ext cx="4370455" cy="1533320"/>
      </dsp:txXfrm>
    </dsp:sp>
    <dsp:sp modelId="{E27EEE40-8313-4403-8E87-44AD6CC8617E}">
      <dsp:nvSpPr>
        <dsp:cNvPr id="0" name=""/>
        <dsp:cNvSpPr/>
      </dsp:nvSpPr>
      <dsp:spPr>
        <a:xfrm rot="16200000">
          <a:off x="5564726" y="1772518"/>
          <a:ext cx="463834" cy="23806"/>
        </a:xfrm>
        <a:custGeom>
          <a:avLst/>
          <a:gdLst/>
          <a:ahLst/>
          <a:cxnLst/>
          <a:rect l="0" t="0" r="0" b="0"/>
          <a:pathLst>
            <a:path>
              <a:moveTo>
                <a:pt x="0" y="11903"/>
              </a:moveTo>
              <a:lnTo>
                <a:pt x="463834" y="11903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5785048" y="1772825"/>
        <a:ext cx="23191" cy="23191"/>
      </dsp:txXfrm>
    </dsp:sp>
    <dsp:sp modelId="{90A17623-B427-4066-AC3A-9D9295A01AFC}">
      <dsp:nvSpPr>
        <dsp:cNvPr id="0" name=""/>
        <dsp:cNvSpPr/>
      </dsp:nvSpPr>
      <dsp:spPr>
        <a:xfrm>
          <a:off x="3851856" y="19183"/>
          <a:ext cx="3889575" cy="153332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Сетевое взаимодействие (ст. 15)</a:t>
          </a:r>
          <a:endParaRPr lang="ru-RU" sz="2000" b="1" kern="1200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51856" y="19183"/>
        <a:ext cx="3889575" cy="1533320"/>
      </dsp:txXfrm>
    </dsp:sp>
    <dsp:sp modelId="{D69DA7A6-C5B3-4E6F-8E06-6AA28FFF3DA5}">
      <dsp:nvSpPr>
        <dsp:cNvPr id="0" name=""/>
        <dsp:cNvSpPr/>
      </dsp:nvSpPr>
      <dsp:spPr>
        <a:xfrm rot="20794014">
          <a:off x="7596072" y="2280751"/>
          <a:ext cx="507122" cy="23806"/>
        </a:xfrm>
        <a:custGeom>
          <a:avLst/>
          <a:gdLst/>
          <a:ahLst/>
          <a:cxnLst/>
          <a:rect l="0" t="0" r="0" b="0"/>
          <a:pathLst>
            <a:path>
              <a:moveTo>
                <a:pt x="0" y="11903"/>
              </a:moveTo>
              <a:lnTo>
                <a:pt x="507122" y="11903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20794014">
        <a:off x="7836955" y="2279976"/>
        <a:ext cx="25356" cy="25356"/>
      </dsp:txXfrm>
    </dsp:sp>
    <dsp:sp modelId="{9CEE096A-61E2-4B72-BC75-AD4323D164BD}">
      <dsp:nvSpPr>
        <dsp:cNvPr id="0" name=""/>
        <dsp:cNvSpPr/>
      </dsp:nvSpPr>
      <dsp:spPr>
        <a:xfrm>
          <a:off x="7839626" y="1080114"/>
          <a:ext cx="3753661" cy="153332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Дистанционные и электронные технологии (ст. 16)</a:t>
          </a:r>
          <a:endParaRPr lang="ru-RU" sz="2000" b="1" kern="1200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39626" y="1080114"/>
        <a:ext cx="3753661" cy="1533320"/>
      </dsp:txXfrm>
    </dsp:sp>
    <dsp:sp modelId="{EEEEEA2F-E700-49C8-86B4-CA3AB7662BD7}">
      <dsp:nvSpPr>
        <dsp:cNvPr id="0" name=""/>
        <dsp:cNvSpPr/>
      </dsp:nvSpPr>
      <dsp:spPr>
        <a:xfrm rot="1696896">
          <a:off x="6951024" y="3568942"/>
          <a:ext cx="657042" cy="23806"/>
        </a:xfrm>
        <a:custGeom>
          <a:avLst/>
          <a:gdLst/>
          <a:ahLst/>
          <a:cxnLst/>
          <a:rect l="0" t="0" r="0" b="0"/>
          <a:pathLst>
            <a:path>
              <a:moveTo>
                <a:pt x="0" y="11903"/>
              </a:moveTo>
              <a:lnTo>
                <a:pt x="657042" y="11903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696896">
        <a:off x="7263119" y="3564419"/>
        <a:ext cx="32852" cy="32852"/>
      </dsp:txXfrm>
    </dsp:sp>
    <dsp:sp modelId="{F9DA59E0-D59D-40CE-A79B-9DB6AB2F8037}">
      <dsp:nvSpPr>
        <dsp:cNvPr id="0" name=""/>
        <dsp:cNvSpPr/>
      </dsp:nvSpPr>
      <dsp:spPr>
        <a:xfrm>
          <a:off x="6356827" y="3632073"/>
          <a:ext cx="4885743" cy="153332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Образовательные программы (ст. 12)</a:t>
          </a:r>
          <a:endParaRPr lang="ru-RU" sz="2000" b="1" kern="1200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356827" y="3632073"/>
        <a:ext cx="4885743" cy="1533320"/>
      </dsp:txXfrm>
    </dsp:sp>
    <dsp:sp modelId="{2EDBBEAC-7A34-4CA6-814D-2C0EA0C53E52}">
      <dsp:nvSpPr>
        <dsp:cNvPr id="0" name=""/>
        <dsp:cNvSpPr/>
      </dsp:nvSpPr>
      <dsp:spPr>
        <a:xfrm rot="8981712">
          <a:off x="4149537" y="3569901"/>
          <a:ext cx="560754" cy="23806"/>
        </a:xfrm>
        <a:custGeom>
          <a:avLst/>
          <a:gdLst/>
          <a:ahLst/>
          <a:cxnLst/>
          <a:rect l="0" t="0" r="0" b="0"/>
          <a:pathLst>
            <a:path>
              <a:moveTo>
                <a:pt x="0" y="11903"/>
              </a:moveTo>
              <a:lnTo>
                <a:pt x="560754" y="11903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8981712">
        <a:off x="4415896" y="3567786"/>
        <a:ext cx="28037" cy="28037"/>
      </dsp:txXfrm>
    </dsp:sp>
    <dsp:sp modelId="{1E9CFA80-525C-48D0-B894-10D5D14207F1}">
      <dsp:nvSpPr>
        <dsp:cNvPr id="0" name=""/>
        <dsp:cNvSpPr/>
      </dsp:nvSpPr>
      <dsp:spPr>
        <a:xfrm>
          <a:off x="589315" y="3632067"/>
          <a:ext cx="4885743" cy="153332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Условия ведения экспериментальной и индивидуальной  деятельности (ст. 20) </a:t>
          </a:r>
          <a:endParaRPr lang="ru-RU" sz="2000" b="1" kern="1200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9315" y="3632067"/>
        <a:ext cx="4885743" cy="1533320"/>
      </dsp:txXfrm>
    </dsp:sp>
    <dsp:sp modelId="{798EC3DE-5749-4157-B9DB-51C2CA7FF927}">
      <dsp:nvSpPr>
        <dsp:cNvPr id="0" name=""/>
        <dsp:cNvSpPr/>
      </dsp:nvSpPr>
      <dsp:spPr>
        <a:xfrm rot="11497512">
          <a:off x="3549319" y="2346409"/>
          <a:ext cx="366039" cy="23806"/>
        </a:xfrm>
        <a:custGeom>
          <a:avLst/>
          <a:gdLst/>
          <a:ahLst/>
          <a:cxnLst/>
          <a:rect l="0" t="0" r="0" b="0"/>
          <a:pathLst>
            <a:path>
              <a:moveTo>
                <a:pt x="0" y="11903"/>
              </a:moveTo>
              <a:lnTo>
                <a:pt x="366039" y="11903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1497512">
        <a:off x="3723188" y="2349161"/>
        <a:ext cx="18301" cy="18301"/>
      </dsp:txXfrm>
    </dsp:sp>
    <dsp:sp modelId="{1221E269-328C-403E-A5FF-E452CF5638FC}">
      <dsp:nvSpPr>
        <dsp:cNvPr id="0" name=""/>
        <dsp:cNvSpPr/>
      </dsp:nvSpPr>
      <dsp:spPr>
        <a:xfrm>
          <a:off x="0" y="1209920"/>
          <a:ext cx="3753661" cy="1533320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noProof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Образовательные и информационные ресурсы (ст. 18)</a:t>
          </a:r>
          <a:endParaRPr lang="ru-RU" sz="2000" b="1" kern="1200" noProof="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209920"/>
        <a:ext cx="3753661" cy="153332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75C303-026A-4839-B732-AA129E35EE18}">
      <dsp:nvSpPr>
        <dsp:cNvPr id="0" name=""/>
        <dsp:cNvSpPr/>
      </dsp:nvSpPr>
      <dsp:spPr>
        <a:xfrm>
          <a:off x="249662" y="209"/>
          <a:ext cx="9316040" cy="630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A2F72-6E67-4030-B6BE-5355688A1D91}">
      <dsp:nvSpPr>
        <dsp:cNvPr id="0" name=""/>
        <dsp:cNvSpPr/>
      </dsp:nvSpPr>
      <dsp:spPr>
        <a:xfrm>
          <a:off x="360042" y="105070"/>
          <a:ext cx="9316040" cy="630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ПОДГОТОВИТЕЛЬНАЯ  ГРУППА </a:t>
          </a:r>
          <a:endParaRPr lang="ru-RU" sz="28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0042" y="105070"/>
        <a:ext cx="9316040" cy="630823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E9FFB7-D746-40F5-8227-A18EA60C9C69}">
      <dsp:nvSpPr>
        <dsp:cNvPr id="0" name=""/>
        <dsp:cNvSpPr/>
      </dsp:nvSpPr>
      <dsp:spPr>
        <a:xfrm>
          <a:off x="859255" y="0"/>
          <a:ext cx="9364640" cy="410445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39EE1-EA7D-4F6F-AE45-614261527D75}">
      <dsp:nvSpPr>
        <dsp:cNvPr id="0" name=""/>
        <dsp:cNvSpPr/>
      </dsp:nvSpPr>
      <dsp:spPr>
        <a:xfrm>
          <a:off x="571577" y="1296137"/>
          <a:ext cx="3305167" cy="16417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ВЫСОКИЙ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2015 г. – 5 ДЕТЕЙ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2016 г. – 9 ДЕТЕЙ</a:t>
          </a:r>
          <a:endParaRPr lang="ru-RU" sz="25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577" y="1296137"/>
        <a:ext cx="3305167" cy="1641782"/>
      </dsp:txXfrm>
    </dsp:sp>
    <dsp:sp modelId="{242461AA-4DD0-4EC4-AD32-4ED073BEAA50}">
      <dsp:nvSpPr>
        <dsp:cNvPr id="0" name=""/>
        <dsp:cNvSpPr/>
      </dsp:nvSpPr>
      <dsp:spPr>
        <a:xfrm>
          <a:off x="4283821" y="1224129"/>
          <a:ext cx="2852127" cy="16417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СРЕДНИЙ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2015 г. – 8 ДЕТЕЙ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2016 г. – 9 ДЕТЕЙ</a:t>
          </a:r>
          <a:endParaRPr lang="ru-RU" sz="25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83821" y="1224129"/>
        <a:ext cx="2852127" cy="1641782"/>
      </dsp:txXfrm>
    </dsp:sp>
    <dsp:sp modelId="{9B3127AD-54D0-4619-8CF4-D25CA5090E6F}">
      <dsp:nvSpPr>
        <dsp:cNvPr id="0" name=""/>
        <dsp:cNvSpPr/>
      </dsp:nvSpPr>
      <dsp:spPr>
        <a:xfrm>
          <a:off x="7488832" y="1224129"/>
          <a:ext cx="3305167" cy="16417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НИЗКИЙ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2015 г. – 7 ДЕТЕЙ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2016 г. – 2 РЕБЕНКА</a:t>
          </a:r>
          <a:endParaRPr lang="ru-RU" sz="25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88832" y="1224129"/>
        <a:ext cx="3305167" cy="1641782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4F1940-221F-4704-8E03-72C131864DD8}">
      <dsp:nvSpPr>
        <dsp:cNvPr id="0" name=""/>
        <dsp:cNvSpPr/>
      </dsp:nvSpPr>
      <dsp:spPr>
        <a:xfrm>
          <a:off x="-51672" y="-103052"/>
          <a:ext cx="10183525" cy="619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840E3-6A22-4146-8F72-F799C6786D2D}">
      <dsp:nvSpPr>
        <dsp:cNvPr id="0" name=""/>
        <dsp:cNvSpPr/>
      </dsp:nvSpPr>
      <dsp:spPr>
        <a:xfrm>
          <a:off x="56804" y="0"/>
          <a:ext cx="10183525" cy="619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УРОВНИ  ОЦЕНКИ СОЧУВСТВИЯ, СОСТРАДАНИЯ, МИЛОСЕРДИЯ У ДЕТЕЙ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804" y="0"/>
        <a:ext cx="10183525" cy="619945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AC8FE5-EA5D-497B-AE5A-950D91226055}">
      <dsp:nvSpPr>
        <dsp:cNvPr id="0" name=""/>
        <dsp:cNvSpPr/>
      </dsp:nvSpPr>
      <dsp:spPr>
        <a:xfrm>
          <a:off x="1170876" y="385"/>
          <a:ext cx="8165508" cy="445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12263-B8B7-40C0-9571-25D77E55A5A5}">
      <dsp:nvSpPr>
        <dsp:cNvPr id="0" name=""/>
        <dsp:cNvSpPr/>
      </dsp:nvSpPr>
      <dsp:spPr>
        <a:xfrm>
          <a:off x="1248791" y="74405"/>
          <a:ext cx="8165508" cy="4452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Цель: </a:t>
          </a: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повышение эффективности процесса управления МБДОУ детский сад комбинированного вида №30</a:t>
          </a:r>
          <a:endParaRPr lang="ru-RU" sz="18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48791" y="74405"/>
        <a:ext cx="8165508" cy="44528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A63B21-C44C-4019-A7D4-5762589E23ED}">
      <dsp:nvSpPr>
        <dsp:cNvPr id="0" name=""/>
        <dsp:cNvSpPr/>
      </dsp:nvSpPr>
      <dsp:spPr>
        <a:xfrm>
          <a:off x="8332" y="137"/>
          <a:ext cx="11584955" cy="2411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332" y="137"/>
        <a:ext cx="11584955" cy="2411837"/>
      </dsp:txXfrm>
    </dsp:sp>
    <dsp:sp modelId="{B2E8ACCC-B4E4-4889-89C6-5C608304FDE2}">
      <dsp:nvSpPr>
        <dsp:cNvPr id="0" name=""/>
        <dsp:cNvSpPr/>
      </dsp:nvSpPr>
      <dsp:spPr>
        <a:xfrm>
          <a:off x="4166" y="2717249"/>
          <a:ext cx="3656867" cy="2411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Одним из этапов управления качеством образования является отбор квалифицированных кадров, повышение их квалификации</a:t>
          </a:r>
          <a:endParaRPr lang="ru-RU" sz="24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66" y="2717249"/>
        <a:ext cx="3656867" cy="2411837"/>
      </dsp:txXfrm>
    </dsp:sp>
    <dsp:sp modelId="{5553C4D5-975B-4391-84FE-73F00059669E}">
      <dsp:nvSpPr>
        <dsp:cNvPr id="0" name=""/>
        <dsp:cNvSpPr/>
      </dsp:nvSpPr>
      <dsp:spPr>
        <a:xfrm>
          <a:off x="3968210" y="2717249"/>
          <a:ext cx="3656867" cy="2411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Необходимость активного совершенствования педагогического корпуса</a:t>
          </a:r>
          <a:endParaRPr lang="ru-RU" sz="24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68210" y="2717249"/>
        <a:ext cx="3656867" cy="2411837"/>
      </dsp:txXfrm>
    </dsp:sp>
    <dsp:sp modelId="{5660154E-DE97-4C12-AE95-9A4641118182}">
      <dsp:nvSpPr>
        <dsp:cNvPr id="0" name=""/>
        <dsp:cNvSpPr/>
      </dsp:nvSpPr>
      <dsp:spPr>
        <a:xfrm>
          <a:off x="7932254" y="2717249"/>
          <a:ext cx="3656867" cy="24118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ДОО обязана создавать условия для профессионального развития педагогических и руководящих работников</a:t>
          </a:r>
          <a:endParaRPr lang="ru-RU" sz="24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932254" y="2717249"/>
        <a:ext cx="3656867" cy="2411837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46B990-E2E2-4610-B939-2EC0A212DC0B}">
      <dsp:nvSpPr>
        <dsp:cNvPr id="0" name=""/>
        <dsp:cNvSpPr/>
      </dsp:nvSpPr>
      <dsp:spPr>
        <a:xfrm>
          <a:off x="5969299" y="2985292"/>
          <a:ext cx="3819320" cy="14143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процесса управления ДОУ</a:t>
          </a:r>
          <a:endParaRPr lang="ru-RU" sz="12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волонтерского движения в ДОУ</a:t>
          </a:r>
          <a:endParaRPr lang="ru-RU" sz="12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15095" y="3338873"/>
        <a:ext cx="2673524" cy="1060745"/>
      </dsp:txXfrm>
    </dsp:sp>
    <dsp:sp modelId="{C31F15CF-D782-49C9-B01F-D947D9E0DF44}">
      <dsp:nvSpPr>
        <dsp:cNvPr id="0" name=""/>
        <dsp:cNvSpPr/>
      </dsp:nvSpPr>
      <dsp:spPr>
        <a:xfrm>
          <a:off x="1096026" y="2900262"/>
          <a:ext cx="3586617" cy="15843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Установление, содержательных связей с учреждениями социума,</a:t>
          </a:r>
          <a:endParaRPr lang="ru-RU" sz="12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Оказание помощи тем кто нуждается, кто попал в трудную жизненную ситуацию</a:t>
          </a:r>
          <a:endParaRPr lang="ru-RU" sz="12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совместных акций</a:t>
          </a:r>
          <a:endParaRPr lang="ru-RU" sz="12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96026" y="3296359"/>
        <a:ext cx="2510631" cy="1188289"/>
      </dsp:txXfrm>
    </dsp:sp>
    <dsp:sp modelId="{B30BBBD9-6313-4676-8369-7470A1D53F0E}">
      <dsp:nvSpPr>
        <dsp:cNvPr id="0" name=""/>
        <dsp:cNvSpPr/>
      </dsp:nvSpPr>
      <dsp:spPr>
        <a:xfrm>
          <a:off x="5390859" y="-20152"/>
          <a:ext cx="4099315" cy="14143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Подготовка кадров к эффективному использованию в воспитательном процессе технологии обучения детей сопереживанию, сочувствию и милосердию и коммуникационных технологий</a:t>
          </a:r>
          <a:endParaRPr lang="ru-RU" sz="12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620654" y="-20152"/>
        <a:ext cx="2869520" cy="1060745"/>
      </dsp:txXfrm>
    </dsp:sp>
    <dsp:sp modelId="{9E18D376-B872-4536-B930-9B753B8DD034}">
      <dsp:nvSpPr>
        <dsp:cNvPr id="0" name=""/>
        <dsp:cNvSpPr/>
      </dsp:nvSpPr>
      <dsp:spPr>
        <a:xfrm>
          <a:off x="1358750" y="-20152"/>
          <a:ext cx="3725260" cy="14143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Повышение эффективности качества воспитательного процесса ДОУ</a:t>
          </a:r>
          <a:endParaRPr lang="ru-RU" sz="12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нравственного – образовательной среды </a:t>
          </a:r>
          <a:endParaRPr lang="ru-RU" sz="12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58750" y="-20152"/>
        <a:ext cx="2607682" cy="1060745"/>
      </dsp:txXfrm>
    </dsp:sp>
    <dsp:sp modelId="{3389AB1C-88FB-4B52-A4CC-F43760EE598F}">
      <dsp:nvSpPr>
        <dsp:cNvPr id="0" name=""/>
        <dsp:cNvSpPr/>
      </dsp:nvSpPr>
      <dsp:spPr>
        <a:xfrm>
          <a:off x="3334628" y="274289"/>
          <a:ext cx="1913761" cy="191376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Воспитательный процесс ДОУ</a:t>
          </a:r>
          <a:endParaRPr lang="ru-RU" sz="1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34628" y="274289"/>
        <a:ext cx="1913761" cy="1913761"/>
      </dsp:txXfrm>
    </dsp:sp>
    <dsp:sp modelId="{8236F705-AD14-4350-801A-0E2BA7604245}">
      <dsp:nvSpPr>
        <dsp:cNvPr id="0" name=""/>
        <dsp:cNvSpPr/>
      </dsp:nvSpPr>
      <dsp:spPr>
        <a:xfrm rot="5400000">
          <a:off x="5336785" y="274289"/>
          <a:ext cx="1913761" cy="191376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Методическая работа со специалистами ДОУ</a:t>
          </a:r>
          <a:endParaRPr lang="ru-RU" sz="1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5336785" y="274289"/>
        <a:ext cx="1913761" cy="1913761"/>
      </dsp:txXfrm>
    </dsp:sp>
    <dsp:sp modelId="{0F829D7A-6DD1-4F82-8F65-7C50748012F8}">
      <dsp:nvSpPr>
        <dsp:cNvPr id="0" name=""/>
        <dsp:cNvSpPr/>
      </dsp:nvSpPr>
      <dsp:spPr>
        <a:xfrm rot="10800000">
          <a:off x="5336785" y="2276445"/>
          <a:ext cx="1913761" cy="191376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Единая информационная среда ДОУ</a:t>
          </a:r>
          <a:endParaRPr lang="ru-RU" sz="1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336785" y="2276445"/>
        <a:ext cx="1913761" cy="1913761"/>
      </dsp:txXfrm>
    </dsp:sp>
    <dsp:sp modelId="{7E7099FF-EE36-4AA1-906C-38390393720D}">
      <dsp:nvSpPr>
        <dsp:cNvPr id="0" name=""/>
        <dsp:cNvSpPr/>
      </dsp:nvSpPr>
      <dsp:spPr>
        <a:xfrm rot="16200000">
          <a:off x="3334628" y="2276445"/>
          <a:ext cx="1913761" cy="191376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Взаимодействие ДОУ с </a:t>
          </a:r>
          <a:r>
            <a:rPr lang="ru-RU" sz="14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сиц.партнерами</a:t>
          </a:r>
          <a:r>
            <a:rPr lang="ru-RU" sz="14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родителями</a:t>
          </a:r>
          <a:endParaRPr lang="ru-RU" sz="14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3334628" y="2276445"/>
        <a:ext cx="1913761" cy="1913761"/>
      </dsp:txXfrm>
    </dsp:sp>
    <dsp:sp modelId="{FE725AA4-9143-4CB6-99A4-1C93B2E6FA9D}">
      <dsp:nvSpPr>
        <dsp:cNvPr id="0" name=""/>
        <dsp:cNvSpPr/>
      </dsp:nvSpPr>
      <dsp:spPr>
        <a:xfrm>
          <a:off x="4962209" y="1834468"/>
          <a:ext cx="660755" cy="57457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F6FA96-7EE9-4197-B6C8-2A835A2D693C}">
      <dsp:nvSpPr>
        <dsp:cNvPr id="0" name=""/>
        <dsp:cNvSpPr/>
      </dsp:nvSpPr>
      <dsp:spPr>
        <a:xfrm rot="10800000">
          <a:off x="4962209" y="2055457"/>
          <a:ext cx="660755" cy="57457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E96E9F9-D4F3-4B5E-96DE-0A480CC7ED96}">
      <dsp:nvSpPr>
        <dsp:cNvPr id="0" name=""/>
        <dsp:cNvSpPr/>
      </dsp:nvSpPr>
      <dsp:spPr>
        <a:xfrm>
          <a:off x="325970" y="434"/>
          <a:ext cx="10691252" cy="606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5B881-5CBE-49D8-AF9A-2015F3C2F773}">
      <dsp:nvSpPr>
        <dsp:cNvPr id="0" name=""/>
        <dsp:cNvSpPr/>
      </dsp:nvSpPr>
      <dsp:spPr>
        <a:xfrm>
          <a:off x="432049" y="101209"/>
          <a:ext cx="10691252" cy="6062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Цель: </a:t>
          </a:r>
          <a:r>
            <a:rPr lang="ru-RU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Обоснование педагогических условий, при которых процесс формирования таких значимых личностных качеств, как сопереживание, сочувствие, милосердие будет осуществляться эффективно.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2049" y="101209"/>
        <a:ext cx="10691252" cy="60624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C6CEE4-D705-45FD-9CF7-A4689CEDB88B}">
      <dsp:nvSpPr>
        <dsp:cNvPr id="0" name=""/>
        <dsp:cNvSpPr/>
      </dsp:nvSpPr>
      <dsp:spPr>
        <a:xfrm>
          <a:off x="720085" y="1484495"/>
          <a:ext cx="3146035" cy="1423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7150">
          <a:solidFill>
            <a:schemeClr val="accent6">
              <a:lumMod val="50000"/>
            </a:schemeClr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Направления работы КИП</a:t>
          </a:r>
          <a:endParaRPr lang="ru-RU" sz="18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85" y="1484495"/>
        <a:ext cx="3146035" cy="1423687"/>
      </dsp:txXfrm>
    </dsp:sp>
    <dsp:sp modelId="{9A250CCC-57A1-4F0E-9107-413B1F3F4C36}">
      <dsp:nvSpPr>
        <dsp:cNvPr id="0" name=""/>
        <dsp:cNvSpPr/>
      </dsp:nvSpPr>
      <dsp:spPr>
        <a:xfrm rot="21362933">
          <a:off x="4335825" y="1666457"/>
          <a:ext cx="1118195" cy="4840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21362933">
        <a:off x="4335825" y="1666457"/>
        <a:ext cx="1118195" cy="484053"/>
      </dsp:txXfrm>
    </dsp:sp>
    <dsp:sp modelId="{733D5845-4F06-47D8-84CF-9DC16E81BD05}">
      <dsp:nvSpPr>
        <dsp:cNvPr id="0" name=""/>
        <dsp:cNvSpPr/>
      </dsp:nvSpPr>
      <dsp:spPr>
        <a:xfrm>
          <a:off x="5813151" y="1196467"/>
          <a:ext cx="5469009" cy="1135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1. Внедрение в образовательный процесс ДОО продуктов инновационной деятельности</a:t>
          </a:r>
          <a:endParaRPr lang="ru-RU" sz="18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13151" y="1196467"/>
        <a:ext cx="5469009" cy="1135746"/>
      </dsp:txXfrm>
    </dsp:sp>
    <dsp:sp modelId="{C8705322-DDA2-4F83-BC65-B12AA913E76D}">
      <dsp:nvSpPr>
        <dsp:cNvPr id="0" name=""/>
        <dsp:cNvSpPr/>
      </dsp:nvSpPr>
      <dsp:spPr>
        <a:xfrm rot="558399">
          <a:off x="4277670" y="2467582"/>
          <a:ext cx="1511019" cy="4840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558399">
        <a:off x="4277670" y="2467582"/>
        <a:ext cx="1511019" cy="484053"/>
      </dsp:txXfrm>
    </dsp:sp>
    <dsp:sp modelId="{DEA40086-9CEB-4655-9EC5-1F0E8E71C838}">
      <dsp:nvSpPr>
        <dsp:cNvPr id="0" name=""/>
        <dsp:cNvSpPr/>
      </dsp:nvSpPr>
      <dsp:spPr>
        <a:xfrm>
          <a:off x="6175188" y="2564620"/>
          <a:ext cx="5418098" cy="1423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2. Создание педагогических условий, при которых процесс формирования личностных качеств будет осуществляться эффективно </a:t>
          </a:r>
          <a:endParaRPr lang="ru-RU" sz="18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75188" y="2564620"/>
        <a:ext cx="5418098" cy="1423687"/>
      </dsp:txXfrm>
    </dsp:sp>
    <dsp:sp modelId="{7897A6B1-5825-4141-B98C-AABA9AA869FA}">
      <dsp:nvSpPr>
        <dsp:cNvPr id="0" name=""/>
        <dsp:cNvSpPr/>
      </dsp:nvSpPr>
      <dsp:spPr>
        <a:xfrm rot="1810193">
          <a:off x="4046432" y="3207230"/>
          <a:ext cx="1656861" cy="4840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1810193">
        <a:off x="4046432" y="3207230"/>
        <a:ext cx="1656861" cy="484053"/>
      </dsp:txXfrm>
    </dsp:sp>
    <dsp:sp modelId="{885DCBD8-B686-4E7F-A0C0-1AB5A8EF6117}">
      <dsp:nvSpPr>
        <dsp:cNvPr id="0" name=""/>
        <dsp:cNvSpPr/>
      </dsp:nvSpPr>
      <dsp:spPr>
        <a:xfrm>
          <a:off x="5400597" y="3932772"/>
          <a:ext cx="3922059" cy="1423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3. Обновление и обогащение развивающей среды ДОО</a:t>
          </a:r>
          <a:endParaRPr lang="ru-RU" sz="18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400597" y="3932772"/>
        <a:ext cx="3922059" cy="1423687"/>
      </dsp:txXfrm>
    </dsp:sp>
    <dsp:sp modelId="{4DB50773-B086-402B-86C3-6CE80EB12D25}">
      <dsp:nvSpPr>
        <dsp:cNvPr id="0" name=""/>
        <dsp:cNvSpPr/>
      </dsp:nvSpPr>
      <dsp:spPr>
        <a:xfrm rot="4866238">
          <a:off x="2248794" y="3056419"/>
          <a:ext cx="433633" cy="4840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 rot="4866238">
        <a:off x="2248794" y="3056419"/>
        <a:ext cx="433633" cy="484053"/>
      </dsp:txXfrm>
    </dsp:sp>
    <dsp:sp modelId="{4DEF9C70-B437-46FA-8438-CB8D206B1F22}">
      <dsp:nvSpPr>
        <dsp:cNvPr id="0" name=""/>
        <dsp:cNvSpPr/>
      </dsp:nvSpPr>
      <dsp:spPr>
        <a:xfrm>
          <a:off x="0" y="3714106"/>
          <a:ext cx="5284186" cy="1423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4. Трансляция педагогического опыта и пропаганда  педагогических знаний и результатов работы КИП среди родителей и педагогов</a:t>
          </a:r>
          <a:endParaRPr lang="ru-RU" sz="18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714106"/>
        <a:ext cx="5284186" cy="142368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F68EF4-156F-42BA-AC95-31D7F2EE4E69}">
      <dsp:nvSpPr>
        <dsp:cNvPr id="0" name=""/>
        <dsp:cNvSpPr/>
      </dsp:nvSpPr>
      <dsp:spPr>
        <a:xfrm>
          <a:off x="576063" y="799"/>
          <a:ext cx="10434162" cy="863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FADC5-73A1-495C-9E80-8D46858BBA39}">
      <dsp:nvSpPr>
        <dsp:cNvPr id="0" name=""/>
        <dsp:cNvSpPr/>
      </dsp:nvSpPr>
      <dsp:spPr>
        <a:xfrm>
          <a:off x="727078" y="144263"/>
          <a:ext cx="10434162" cy="863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Цель инновации: </a:t>
          </a: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повышение эффективности качества социализации ребенка через создание комплексной интегрированной модели обучения детей  старшего дошкольного возраста сопереживанию, сочувствию, милосердию</a:t>
          </a:r>
          <a:endParaRPr lang="ru-RU" sz="18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7078" y="144263"/>
        <a:ext cx="10434162" cy="86304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75C303-026A-4839-B732-AA129E35EE18}">
      <dsp:nvSpPr>
        <dsp:cNvPr id="0" name=""/>
        <dsp:cNvSpPr/>
      </dsp:nvSpPr>
      <dsp:spPr>
        <a:xfrm>
          <a:off x="249662" y="209"/>
          <a:ext cx="9316040" cy="6308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A2F72-6E67-4030-B6BE-5355688A1D91}">
      <dsp:nvSpPr>
        <dsp:cNvPr id="0" name=""/>
        <dsp:cNvSpPr/>
      </dsp:nvSpPr>
      <dsp:spPr>
        <a:xfrm>
          <a:off x="360042" y="105070"/>
          <a:ext cx="9316040" cy="6308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Задача: </a:t>
          </a:r>
          <a:r>
            <a:rPr lang="ru-RU" sz="18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Внедрение в образовательный процесс ДОО продуктов инновационной деятельности </a:t>
          </a:r>
          <a:endParaRPr lang="ru-RU" sz="18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0042" y="105070"/>
        <a:ext cx="9316040" cy="630823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E9FFB7-D746-40F5-8227-A18EA60C9C69}">
      <dsp:nvSpPr>
        <dsp:cNvPr id="0" name=""/>
        <dsp:cNvSpPr/>
      </dsp:nvSpPr>
      <dsp:spPr>
        <a:xfrm>
          <a:off x="826291" y="0"/>
          <a:ext cx="9364640" cy="424847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39EE1-EA7D-4F6F-AE45-614261527D75}">
      <dsp:nvSpPr>
        <dsp:cNvPr id="0" name=""/>
        <dsp:cNvSpPr/>
      </dsp:nvSpPr>
      <dsp:spPr>
        <a:xfrm>
          <a:off x="373337" y="1274541"/>
          <a:ext cx="3305167" cy="16993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Обучение детей сопереживанию, сочувствию, милосердию (благотворительные акции с детьми)</a:t>
          </a:r>
          <a:endParaRPr lang="ru-RU" sz="20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337" y="1274541"/>
        <a:ext cx="3305167" cy="1699388"/>
      </dsp:txXfrm>
    </dsp:sp>
    <dsp:sp modelId="{242461AA-4DD0-4EC4-AD32-4ED073BEAA50}">
      <dsp:nvSpPr>
        <dsp:cNvPr id="0" name=""/>
        <dsp:cNvSpPr/>
      </dsp:nvSpPr>
      <dsp:spPr>
        <a:xfrm>
          <a:off x="3856028" y="1274541"/>
          <a:ext cx="3305167" cy="16993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Повышение методического уровня у педагогов (семинары, открытые занятия с воспитателями)</a:t>
          </a:r>
          <a:endParaRPr lang="ru-RU" sz="20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56028" y="1274541"/>
        <a:ext cx="3305167" cy="1699388"/>
      </dsp:txXfrm>
    </dsp:sp>
    <dsp:sp modelId="{9B3127AD-54D0-4619-8CF4-D25CA5090E6F}">
      <dsp:nvSpPr>
        <dsp:cNvPr id="0" name=""/>
        <dsp:cNvSpPr/>
      </dsp:nvSpPr>
      <dsp:spPr>
        <a:xfrm>
          <a:off x="7338719" y="1274541"/>
          <a:ext cx="3305167" cy="16993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Родитель – соучастники проекта (акции с родителями)</a:t>
          </a:r>
          <a:endParaRPr lang="ru-RU" sz="20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338719" y="1274541"/>
        <a:ext cx="3305167" cy="169938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4F1940-221F-4704-8E03-72C131864DD8}">
      <dsp:nvSpPr>
        <dsp:cNvPr id="0" name=""/>
        <dsp:cNvSpPr/>
      </dsp:nvSpPr>
      <dsp:spPr>
        <a:xfrm>
          <a:off x="2570" y="34544"/>
          <a:ext cx="10183525" cy="6199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840E3-6A22-4146-8F72-F799C6786D2D}">
      <dsp:nvSpPr>
        <dsp:cNvPr id="0" name=""/>
        <dsp:cNvSpPr/>
      </dsp:nvSpPr>
      <dsp:spPr>
        <a:xfrm>
          <a:off x="111047" y="137597"/>
          <a:ext cx="10183525" cy="619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Задача: </a:t>
          </a:r>
          <a:r>
            <a:rPr lang="ru-RU" sz="1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педагогических условий, при которых процесс формирования личностных качеств будет осуществляться эффективно</a:t>
          </a:r>
          <a:endParaRPr lang="ru-RU" sz="1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11047" y="137597"/>
        <a:ext cx="10183525" cy="61994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BDACDC-6E63-4272-B3AC-CCF5CA6029F9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379994-B797-4915-BB7A-12D6CEBDCA03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4090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46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46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8915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905E00-471D-4490-9143-7DFB20FCE55E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57AB63-D445-487F-82A2-9A7730B46F08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E6A604-88F3-48EB-AE6D-4A12C64845E9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E5C113-D40B-4554-B867-833C71C97903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 rtl="0">
              <a:defRPr sz="6600" b="0" i="0" cap="none" baseline="0"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92600B-0880-4F91-BEAE-F1441AFE9299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5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67D6F0-95D0-4EA2-AF35-FEAB236E5549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7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97EF8E-489E-42C2-99F1-633855F475E5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BCDEE8-E875-4D68-8A21-FFC85E8EF040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672AC4-6A49-4BE7-A830-888F1069B656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F6D1E8-5BF4-458F-A664-50DD4AD9BB15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pic>
        <p:nvPicPr>
          <p:cNvPr id="9" name="Рисунок 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5" rtl="0"/>
            <a:r>
              <a:rPr lang="ru-RU" dirty="0" smtClean="0"/>
              <a:t>Шестой уровень</a:t>
            </a:r>
          </a:p>
          <a:p>
            <a:pPr lvl="6" rtl="0"/>
            <a:r>
              <a:rPr lang="ru-RU" dirty="0" smtClean="0"/>
              <a:t>Седьмой уровень</a:t>
            </a:r>
          </a:p>
          <a:p>
            <a:pPr lvl="7" rtl="0"/>
            <a:r>
              <a:rPr lang="ru-RU" dirty="0" smtClean="0"/>
              <a:t>Восьмой уровень</a:t>
            </a:r>
          </a:p>
          <a:p>
            <a:pPr lvl="8" rtl="0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F58A972-72E8-4AAD-AF16-38F8D00A8565}" type="datetime1">
              <a:rPr lang="ru-RU" smtClean="0"/>
              <a:pPr rtl="0"/>
              <a:t>04.02.2017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7788" y="1371600"/>
            <a:ext cx="11305256" cy="2345432"/>
          </a:xfrm>
        </p:spPr>
        <p:txBody>
          <a:bodyPr rtlCol="0"/>
          <a:lstStyle/>
          <a:p>
            <a:pPr algn="ctr" rtl="0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ГОДОВОЙ ОТЧЕТ О РАБОТЕ КИП</a:t>
            </a: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теме: «Мы – будущие волонтеры.» технология обучения детей сопереживанию, сочувствию и милосердию»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8108" y="4941168"/>
            <a:ext cx="8229600" cy="1066800"/>
          </a:xfrm>
        </p:spPr>
        <p:txBody>
          <a:bodyPr rtlCol="0">
            <a:normAutofit lnSpcReduction="10000"/>
          </a:bodyPr>
          <a:lstStyle/>
          <a:p>
            <a:pPr algn="r" rt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Н.Е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Красуля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заведующий МБДОУ детский сад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комбинированного вида №30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748" y="188640"/>
            <a:ext cx="11881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комбинированного вида№30</a:t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станицы Ленинградской муниципального образования Ленинградский район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Я\Desktop\30\sozialnyi-proekt-my-vmes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56" y="2564904"/>
            <a:ext cx="7397034" cy="4063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5193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ВТОРЫЕ РУКИ                          БЕССМЕРТНЫЙ ПОЛК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268413"/>
            <a:ext cx="5976664" cy="4752875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268412"/>
            <a:ext cx="5760640" cy="4752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6819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844" y="533400"/>
            <a:ext cx="10141770" cy="73536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КУБАНСКАЯ ЯРМАРКА            ЛАДОМИР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" y="1412875"/>
            <a:ext cx="6192687" cy="4759325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412874"/>
            <a:ext cx="5544616" cy="47593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61899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6633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ТРУДОВОЙ ДЕСАНТ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341438"/>
            <a:ext cx="6048672" cy="4830762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341438"/>
            <a:ext cx="5400600" cy="4830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7769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66335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ОДВИГИ   ВАШИ   БЕССМЕРТНЫ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412875"/>
            <a:ext cx="5832648" cy="4608513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347564"/>
            <a:ext cx="5760640" cy="46738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71391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519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 ВСЕОБУЧ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7" y="1196975"/>
            <a:ext cx="6192688" cy="4895850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1196975"/>
            <a:ext cx="5544616" cy="4895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7466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59134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- КЛАСС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" y="1412775"/>
            <a:ext cx="5904656" cy="4680049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412774"/>
            <a:ext cx="5832648" cy="46800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01725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519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ВОЛОНТЕРСКИЙ ОТРЯД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484784"/>
            <a:ext cx="5832648" cy="46874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484784"/>
            <a:ext cx="5832648" cy="46874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6858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88640"/>
            <a:ext cx="9601200" cy="1152128"/>
          </a:xfrm>
        </p:spPr>
        <p:txBody>
          <a:bodyPr rtlCol="0"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ИННОВАЦИОННОЙ ДЕЯТЕЛЬНОСТИ ЗА 2016 ГОД</a:t>
            </a:r>
            <a:endParaRPr lang="ru-RU" dirty="0"/>
          </a:p>
        </p:txBody>
      </p:sp>
      <p:graphicFrame>
        <p:nvGraphicFramePr>
          <p:cNvPr id="10" name="Объект 2" descr="График со значениями трех рядов для четырех категорий. Вертикальные линии сетки главной оси для каждой из четырех категорий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58916108"/>
              </p:ext>
            </p:extLst>
          </p:nvPr>
        </p:nvGraphicFramePr>
        <p:xfrm>
          <a:off x="1822514" y="2986724"/>
          <a:ext cx="900100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621804" y="1340768"/>
          <a:ext cx="10657183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6895922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88640"/>
            <a:ext cx="9601200" cy="1152128"/>
          </a:xfrm>
        </p:spPr>
        <p:txBody>
          <a:bodyPr rtlCol="0"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ИННОВАЦИОННОЙ ДЕЯТЕЛЬНОСТИ ЗА 2016 ГОД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621804" y="1340768"/>
          <a:ext cx="10657183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1053852" y="2420888"/>
          <a:ext cx="10069761" cy="331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36895922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16632"/>
            <a:ext cx="9601200" cy="936104"/>
          </a:xfrm>
        </p:spPr>
        <p:txBody>
          <a:bodyPr rtlCol="0"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СТЕПЕНЬ ИННОВАЦИИ И НОВИЗНЫ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549796" y="1628800"/>
          <a:ext cx="11089232" cy="4220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046713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764" y="260648"/>
            <a:ext cx="11665296" cy="1152128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 ЗАДАЧАМ ФЕДЕРАЛЬНОЙ ОБРАЗОВАТЕЛЬНОЙ ПОЛИТИКИ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3" descr="Непрерывный процесс из пяти задач, соединенных стрелкой для иллюстрации их взаимосвязи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2628628962"/>
              </p:ext>
            </p:extLst>
          </p:nvPr>
        </p:nvGraphicFramePr>
        <p:xfrm>
          <a:off x="261764" y="1340768"/>
          <a:ext cx="115932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125860" y="6172200"/>
            <a:ext cx="6862462" cy="273049"/>
          </a:xfrm>
        </p:spPr>
        <p:txBody>
          <a:bodyPr/>
          <a:lstStyle/>
          <a:p>
            <a:pPr rt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№30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6169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60648"/>
            <a:ext cx="9601200" cy="108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ИЗМЕРЕНИЕ И ОЦЕНКА КАЧЕСТВА ИННОВАЦИЙ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557908" y="1340768"/>
          <a:ext cx="9601200" cy="7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865112882"/>
              </p:ext>
            </p:extLst>
          </p:nvPr>
        </p:nvGraphicFramePr>
        <p:xfrm>
          <a:off x="765820" y="2276872"/>
          <a:ext cx="10369152" cy="386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60648"/>
            <a:ext cx="9601200" cy="108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ИЗМЕРЕНИЕ И ОЦЕНКА КАЧЕСТВА ИННОВАЦИЙ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8" name="Объект 2" descr="График со значениями трех рядов для четырех категорий. Вертикальные линии сетки главной оси для каждой из четырех категорий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96598421"/>
              </p:ext>
            </p:extLst>
          </p:nvPr>
        </p:nvGraphicFramePr>
        <p:xfrm>
          <a:off x="1522413" y="1556792"/>
          <a:ext cx="9601200" cy="4463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116632"/>
            <a:ext cx="10441160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ОРИЕНТИРЫ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33473823"/>
              </p:ext>
            </p:extLst>
          </p:nvPr>
        </p:nvGraphicFramePr>
        <p:xfrm>
          <a:off x="1197868" y="1252736"/>
          <a:ext cx="9925746" cy="7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67489867"/>
              </p:ext>
            </p:extLst>
          </p:nvPr>
        </p:nvGraphicFramePr>
        <p:xfrm>
          <a:off x="1449896" y="2167480"/>
          <a:ext cx="9361040" cy="448336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60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50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8072">
                <a:tc rowSpan="7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      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Знакомство с понятиями «волонтеры»,  «волонтерское     движение               </a:t>
                      </a:r>
                      <a:endParaRPr lang="ru-RU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2. 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Волонтеры России</a:t>
                      </a:r>
                      <a:endParaRPr lang="ru-RU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3.  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Волонтеры Кубани</a:t>
                      </a:r>
                      <a:endParaRPr lang="ru-RU" sz="2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8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4.  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Волонтеры Ленинградского района</a:t>
                      </a:r>
                      <a:endParaRPr lang="ru-RU" sz="2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5.  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Наши добрые дела и поступки</a:t>
                      </a:r>
                      <a:endParaRPr lang="ru-RU" sz="2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6.  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Мы – будущие волонтеры</a:t>
                      </a:r>
                      <a:endParaRPr lang="ru-RU" sz="2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4063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08111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116632"/>
            <a:ext cx="10441160" cy="7200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ЦЕЛЕВЫЕ ОРИЕНТИРЫ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12737946"/>
              </p:ext>
            </p:extLst>
          </p:nvPr>
        </p:nvGraphicFramePr>
        <p:xfrm>
          <a:off x="1197868" y="1252736"/>
          <a:ext cx="9925746" cy="7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МБДОУ №30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34519119"/>
              </p:ext>
            </p:extLst>
          </p:nvPr>
        </p:nvGraphicFramePr>
        <p:xfrm>
          <a:off x="1449896" y="2167480"/>
          <a:ext cx="9361040" cy="430847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60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50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8072">
                <a:tc rowSpan="7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ru-RU" sz="20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      </a:t>
                      </a:r>
                      <a:r>
                        <a:rPr lang="ru-RU" sz="2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Учимся понимать чувства других людей               </a:t>
                      </a:r>
                      <a:endParaRPr lang="ru-RU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2. 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Пожилые люди</a:t>
                      </a:r>
                      <a:endParaRPr lang="ru-RU" sz="2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3.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Люди с ограниченными возможностями здоровья</a:t>
                      </a:r>
                      <a:endParaRPr lang="ru-RU" sz="2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8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4.  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Забота человека о растительном мире природы</a:t>
                      </a:r>
                      <a:endParaRPr lang="ru-RU" sz="2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5.  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Отношение человека к животным</a:t>
                      </a:r>
                      <a:endParaRPr lang="ru-RU" sz="2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405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6.           </a:t>
                      </a:r>
                      <a:r>
                        <a:rPr lang="ru-RU" sz="24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Забота человека о птицах и насекомых</a:t>
                      </a:r>
                      <a:endParaRPr lang="ru-RU" sz="24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4063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311226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16632"/>
            <a:ext cx="9601200" cy="5760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ПОКАЗАТЕЛИ РЕЗУЛЬТАТИВНОСТИ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17527835"/>
              </p:ext>
            </p:extLst>
          </p:nvPr>
        </p:nvGraphicFramePr>
        <p:xfrm>
          <a:off x="621803" y="2276872"/>
          <a:ext cx="11017224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669414302"/>
              </p:ext>
            </p:extLst>
          </p:nvPr>
        </p:nvGraphicFramePr>
        <p:xfrm>
          <a:off x="981844" y="1340768"/>
          <a:ext cx="10297143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1232042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88640"/>
            <a:ext cx="9601200" cy="7920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СЕТЕВОГО ВЗАИМОДЕЙСТВИЯ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37828" y="1196752"/>
          <a:ext cx="10585176" cy="5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549796" y="1844824"/>
          <a:ext cx="10585175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908" y="116632"/>
            <a:ext cx="9601200" cy="8640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Апробация и диссеминация результатов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341884" y="1196752"/>
            <a:ext cx="10225136" cy="5256584"/>
            <a:chOff x="3190165" y="1830835"/>
            <a:chExt cx="6250494" cy="4188899"/>
          </a:xfrm>
        </p:grpSpPr>
        <p:sp>
          <p:nvSpPr>
            <p:cNvPr id="7" name="Полилиния 6"/>
            <p:cNvSpPr/>
            <p:nvPr/>
          </p:nvSpPr>
          <p:spPr>
            <a:xfrm>
              <a:off x="3205367" y="1830836"/>
              <a:ext cx="2053623" cy="1090261"/>
            </a:xfrm>
            <a:custGeom>
              <a:avLst/>
              <a:gdLst>
                <a:gd name="connsiteX0" fmla="*/ 0 w 3220715"/>
                <a:gd name="connsiteY0" fmla="*/ 0 h 1932429"/>
                <a:gd name="connsiteX1" fmla="*/ 3220715 w 3220715"/>
                <a:gd name="connsiteY1" fmla="*/ 0 h 1932429"/>
                <a:gd name="connsiteX2" fmla="*/ 3220715 w 3220715"/>
                <a:gd name="connsiteY2" fmla="*/ 1932429 h 1932429"/>
                <a:gd name="connsiteX3" fmla="*/ 0 w 3220715"/>
                <a:gd name="connsiteY3" fmla="*/ 1932429 h 1932429"/>
                <a:gd name="connsiteX4" fmla="*/ 0 w 3220715"/>
                <a:gd name="connsiteY4" fmla="*/ 0 h 193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0715" h="1932429">
                  <a:moveTo>
                    <a:pt x="0" y="0"/>
                  </a:moveTo>
                  <a:lnTo>
                    <a:pt x="3220715" y="0"/>
                  </a:lnTo>
                  <a:lnTo>
                    <a:pt x="3220715" y="1932429"/>
                  </a:lnTo>
                  <a:lnTo>
                    <a:pt x="0" y="193242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мероприятий, из них </a:t>
              </a:r>
              <a:r>
                <a:rPr lang="ru-RU" sz="16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краевого уровня, </a:t>
              </a:r>
              <a:r>
                <a:rPr lang="ru-RU" sz="16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муниципального</a:t>
              </a:r>
              <a:endParaRPr lang="ru-RU" sz="16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831219" y="1830835"/>
              <a:ext cx="3609440" cy="4188899"/>
            </a:xfrm>
            <a:custGeom>
              <a:avLst/>
              <a:gdLst>
                <a:gd name="connsiteX0" fmla="*/ 0 w 3220715"/>
                <a:gd name="connsiteY0" fmla="*/ 0 h 1932429"/>
                <a:gd name="connsiteX1" fmla="*/ 3220715 w 3220715"/>
                <a:gd name="connsiteY1" fmla="*/ 0 h 1932429"/>
                <a:gd name="connsiteX2" fmla="*/ 3220715 w 3220715"/>
                <a:gd name="connsiteY2" fmla="*/ 1932429 h 1932429"/>
                <a:gd name="connsiteX3" fmla="*/ 0 w 3220715"/>
                <a:gd name="connsiteY3" fmla="*/ 1932429 h 1932429"/>
                <a:gd name="connsiteX4" fmla="*/ 0 w 3220715"/>
                <a:gd name="connsiteY4" fmla="*/ 0 h 193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0715" h="1932429">
                  <a:moveTo>
                    <a:pt x="0" y="0"/>
                  </a:moveTo>
                  <a:lnTo>
                    <a:pt x="3220715" y="0"/>
                  </a:lnTo>
                  <a:lnTo>
                    <a:pt x="3220715" y="1932429"/>
                  </a:lnTo>
                  <a:lnTo>
                    <a:pt x="0" y="193242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Деловая игра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«Воспитание у детей сочувствия, сострадания, милосердия как условие формирования личности»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Место проведения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Ленинградский район </a:t>
              </a:r>
              <a:b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(гости из МО г.Ейска, </a:t>
              </a:r>
              <a:r>
                <a:rPr lang="ru-RU" sz="1600" kern="1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Каневского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600" kern="1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Кущевского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600" kern="1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Староминского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района)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Деловая интерактивна игра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«Я – волонтер»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Место проведения 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Ленинградский район (гости из МО г.Ейска, г.Приморско-Ахтарска, </a:t>
              </a:r>
              <a:r>
                <a:rPr lang="ru-RU" sz="1600" kern="1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Каневского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600" kern="1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Кущевского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600" kern="1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Староминского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района)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Семинар – практикум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«Использование новых форм организации духовно-нравственного воспитания детей и их родителей»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Место проведения </a:t>
              </a:r>
            </a:p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Ленинградский район (гости из МО г.Ейска, г.Приморско-Ахтарска, </a:t>
              </a:r>
              <a:r>
                <a:rPr lang="ru-RU" sz="16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Каневского</a:t>
              </a:r>
              <a:r>
                <a:rPr lang="ru-RU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6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Кущевского</a:t>
              </a:r>
              <a:r>
                <a:rPr lang="ru-RU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6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Староминского</a:t>
              </a:r>
              <a:r>
                <a:rPr lang="ru-RU" sz="16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района)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190165" y="3093243"/>
              <a:ext cx="2067335" cy="2916250"/>
            </a:xfrm>
            <a:custGeom>
              <a:avLst/>
              <a:gdLst>
                <a:gd name="connsiteX0" fmla="*/ 0 w 3220715"/>
                <a:gd name="connsiteY0" fmla="*/ 0 h 1932429"/>
                <a:gd name="connsiteX1" fmla="*/ 3220715 w 3220715"/>
                <a:gd name="connsiteY1" fmla="*/ 0 h 1932429"/>
                <a:gd name="connsiteX2" fmla="*/ 3220715 w 3220715"/>
                <a:gd name="connsiteY2" fmla="*/ 1932429 h 1932429"/>
                <a:gd name="connsiteX3" fmla="*/ 0 w 3220715"/>
                <a:gd name="connsiteY3" fmla="*/ 1932429 h 1932429"/>
                <a:gd name="connsiteX4" fmla="*/ 0 w 3220715"/>
                <a:gd name="connsiteY4" fmla="*/ 0 h 193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0715" h="1932429">
                  <a:moveTo>
                    <a:pt x="0" y="0"/>
                  </a:moveTo>
                  <a:lnTo>
                    <a:pt x="3220715" y="0"/>
                  </a:lnTo>
                  <a:lnTo>
                    <a:pt x="3220715" y="1932429"/>
                  </a:lnTo>
                  <a:lnTo>
                    <a:pt x="0" y="1932429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 публикации: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журнал «Выбери свое будущее» №4, 2015г. ГАОУ СПО «Ленинградский социально-педагогический колледж»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Сетевое издание СМИ </a:t>
              </a:r>
              <a:b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</a:br>
              <a:r>
                <a:rPr lang="ru-RU" sz="1600" kern="1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Педразвитие.ру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2016г.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Размещение материалов КИП на сайте </a:t>
              </a:r>
              <a:r>
                <a:rPr lang="ru-RU" sz="1600" kern="1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Медиа</a:t>
              </a:r>
              <a:r>
                <a:rPr lang="ru-RU" sz="16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Вики Краснодарского края/ инновационная деятельность</a:t>
              </a:r>
              <a:endParaRPr lang="ru-RU" sz="16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4870276" y="1772816"/>
            <a:ext cx="720080" cy="504056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17748" y="214313"/>
            <a:ext cx="12071077" cy="105444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основе проекта положены важнейшие стратегические принципы ФГОС современной системы российского образования: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7828" y="1500189"/>
            <a:ext cx="10801200" cy="5000625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профессиональная компетентность педагога, основанная на личностно-ориентированном взаимодействии с ребенком;</a:t>
            </a:r>
          </a:p>
          <a:p>
            <a:pPr>
              <a:defRPr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сочетание научности и доступности  используемого  материала, учитывая приоритет ведущей деятельности дошкольника- игру;</a:t>
            </a:r>
          </a:p>
          <a:p>
            <a:pPr>
              <a:defRPr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активизация образовательных областей, позволяющих развитие у старшего дошкольника способности  управлять своим поведением на основе  общепринятых норм и правил поведения. </a:t>
            </a:r>
          </a:p>
          <a:p>
            <a:pPr>
              <a:defRPr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&amp;Kcy;&amp;acy;&amp;rcy;&amp;tcy;&amp;icy;&amp;ncy;&amp;kcy;&amp;acy; 14 &amp;icy;&amp;zcy; 400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972" y="3140968"/>
            <a:ext cx="763284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332656"/>
            <a:ext cx="11161241" cy="3888432"/>
          </a:xfr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ведется на основе знакомства с современными концепциями и технологиями формирования основ ценностного отношения ребенка  к себе и окружающим людям;  синтеза опыта традиционной российской системы дошкольного образования и обобщения, интеграции достоверных, научно-методических материалов зарубежных ученых.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333772" y="1268760"/>
          <a:ext cx="11593288" cy="512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116632"/>
            <a:ext cx="11449272" cy="1143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 ЗАДАЧАМ ФЕДЕРАЛЬНОЙ И РЕГИОНАЛЬНОЙ ОБРАЗОВАТЕЛЬНОЙ ПОЛИТИКИ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553444" y="6187480"/>
            <a:ext cx="6862462" cy="273049"/>
          </a:xfrm>
        </p:spPr>
        <p:txBody>
          <a:bodyPr/>
          <a:lstStyle/>
          <a:p>
            <a:pPr rtl="0"/>
            <a:r>
              <a:rPr lang="ru-RU" smtClean="0">
                <a:latin typeface="Times New Roman" pitchFamily="18" charset="0"/>
                <a:cs typeface="Times New Roman" pitchFamily="18" charset="0"/>
              </a:rPr>
              <a:t>МБДОУ №30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Я\Desktop\30\1014750925.jpg"/>
          <p:cNvPicPr>
            <a:picLocks noChangeAspect="1" noChangeArrowheads="1"/>
          </p:cNvPicPr>
          <p:nvPr/>
        </p:nvPicPr>
        <p:blipFill>
          <a:blip r:embed="rId7" cstate="print"/>
          <a:srcRect t="7059" b="15294"/>
          <a:stretch>
            <a:fillRect/>
          </a:stretch>
        </p:blipFill>
        <p:spPr bwMode="auto">
          <a:xfrm>
            <a:off x="1557908" y="1363988"/>
            <a:ext cx="1770027" cy="2240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Я\Desktop\30\2838.jpg"/>
          <p:cNvPicPr>
            <a:picLocks noChangeAspect="1" noChangeArrowheads="1"/>
          </p:cNvPicPr>
          <p:nvPr/>
        </p:nvPicPr>
        <p:blipFill>
          <a:blip r:embed="rId8" cstate="print"/>
          <a:srcRect t="3884"/>
          <a:stretch>
            <a:fillRect/>
          </a:stretch>
        </p:blipFill>
        <p:spPr bwMode="auto">
          <a:xfrm>
            <a:off x="5508090" y="1340768"/>
            <a:ext cx="1594434" cy="2254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Я\Desktop\30\18281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03043" y="1342623"/>
            <a:ext cx="1527873" cy="2253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Двойная стрелка влево/вправо 7"/>
          <p:cNvSpPr/>
          <p:nvPr/>
        </p:nvSpPr>
        <p:spPr>
          <a:xfrm>
            <a:off x="3862164" y="2132856"/>
            <a:ext cx="1224136" cy="576064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7534572" y="2132856"/>
            <a:ext cx="1224136" cy="576064"/>
          </a:xfrm>
          <a:prstGeom prst="left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60648"/>
            <a:ext cx="9601200" cy="64807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 ЦЕЛЬ  ИННОВАЦИИ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12" name="Схема 11"/>
          <p:cNvGraphicFramePr/>
          <p:nvPr/>
        </p:nvGraphicFramePr>
        <p:xfrm>
          <a:off x="477788" y="1052736"/>
          <a:ext cx="11449272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5423979"/>
              </p:ext>
            </p:extLst>
          </p:nvPr>
        </p:nvGraphicFramePr>
        <p:xfrm>
          <a:off x="333772" y="1844824"/>
          <a:ext cx="11521280" cy="4655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67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64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62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Противоречия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35404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Потребность современного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общества в личности способной строить отношения с разными социальными группами людей, природным окружением на основе принципов гуманности и милосердия, недостаточным использованием потенциала дошкольного образовательного учреждения в рамках поставленной задачи;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Недостаточным целевым использованием возможности приобщения детей старшего дошкольного возраста к волонтерской деятельности в практике работы дошкольных учреждений;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Необходимость  интенсифицировать процессы сочувствия, сопереживания, милосердия в новых формах детской деятельности;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Отсутствие конкретной парциальной программы для работы с детьми старшего дошкольного возраста в данном направлении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Дать представление о традиционных формах гражданского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участия и взаимопомощи людей друг к другу;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Учить детей правильно вести себя в природе и обществе, учитывая просьбы,</a:t>
                      </a: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желания, потребности других людей, живых организмов;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Формировать у дошкольников такие социально значимые качества личности. Как активность, отзывчивость, милосердие, трудолюбие, умение сочувствовать и сострадать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Внедрение в практику работы авторской программы «Мы – будущие волонтеры»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05780" y="892064"/>
          <a:ext cx="11593287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16632"/>
            <a:ext cx="9601200" cy="7200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2016 ГОДА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84702916"/>
              </p:ext>
            </p:extLst>
          </p:nvPr>
        </p:nvGraphicFramePr>
        <p:xfrm>
          <a:off x="189756" y="908720"/>
          <a:ext cx="11737304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836" y="116632"/>
            <a:ext cx="10441160" cy="108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ИННОВАЦИОННОЙ ДЕЯТЕЛЬНОСТИ ЗА 2016 ГОД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197868" y="1252736"/>
          <a:ext cx="9925746" cy="7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85900" y="2132856"/>
          <a:ext cx="9361040" cy="402445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059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551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4063">
                <a:tc rowSpan="7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Создание практических продуктов</a:t>
                      </a:r>
                      <a:endParaRPr lang="ru-RU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Практическое пособие «Путешествие в мир милосердия»</a:t>
                      </a:r>
                      <a:endParaRPr lang="ru-RU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40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Методическое пособие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«Воспитываем, играя»</a:t>
                      </a:r>
                      <a:endParaRPr lang="ru-RU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40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Методическое пособие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Рассказываем детям о войне»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40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Методическое пособие</a:t>
                      </a:r>
                      <a:r>
                        <a:rPr lang="ru-RU" sz="1800" b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Духовно-нравственное воспитание дошкольников через художественное слово»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40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Практическое пособие «</a:t>
                      </a: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Наполним радостью сердца»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406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Практическое пособие </a:t>
                      </a: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«Дорогою добра»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4063">
                <a:tc vMerge="1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Дидактические игры по теме «Животные»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16632"/>
            <a:ext cx="9601200" cy="7920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ПОСОБИЯ МБДОУ «ТЕРЕМОК»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74" t="14128" r="5711" b="11992"/>
          <a:stretch>
            <a:fillRect/>
          </a:stretch>
        </p:blipFill>
        <p:spPr bwMode="auto">
          <a:xfrm>
            <a:off x="928907" y="881594"/>
            <a:ext cx="6220582" cy="290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367" t="14127" r="35430" b="12268"/>
          <a:stretch>
            <a:fillRect/>
          </a:stretch>
        </p:blipFill>
        <p:spPr bwMode="auto">
          <a:xfrm>
            <a:off x="7121595" y="881594"/>
            <a:ext cx="4157393" cy="290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63638" t="14127" r="5693" b="12268"/>
          <a:stretch>
            <a:fillRect/>
          </a:stretch>
        </p:blipFill>
        <p:spPr bwMode="auto">
          <a:xfrm>
            <a:off x="909836" y="3789040"/>
            <a:ext cx="2160240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Я\Desktop\Муниципальное задание\1\мир мило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574" y="3789040"/>
            <a:ext cx="2039726" cy="2872011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34831" t="13656" r="5302" b="10875"/>
          <a:stretch>
            <a:fillRect/>
          </a:stretch>
        </p:blipFill>
        <p:spPr bwMode="auto">
          <a:xfrm>
            <a:off x="5086300" y="3789040"/>
            <a:ext cx="416354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 l="64761" t="16630" r="5736" b="7895"/>
          <a:stretch>
            <a:fillRect/>
          </a:stretch>
        </p:blipFill>
        <p:spPr bwMode="auto">
          <a:xfrm>
            <a:off x="9190756" y="3717032"/>
            <a:ext cx="210165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16632"/>
            <a:ext cx="9601200" cy="11521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ИННОВАЦИОННОЙ ДЕЯТЕЛЬНОСТИ </a:t>
            </a:r>
            <a:r>
              <a:rPr lang="ru-RU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2016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93812" y="2132856"/>
          <a:ext cx="1101722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981844" y="1340768"/>
          <a:ext cx="10297143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116632"/>
            <a:ext cx="9601200" cy="6480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БЛАГОТВОРИТЕЛЬНЫЕ АКЦИИ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196752"/>
            <a:ext cx="5760640" cy="4608512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smtClean="0"/>
              <a:t>МБДОУ №30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196752"/>
            <a:ext cx="5544616" cy="4608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0332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f02886637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_10793120_TF02886637_TF02886637.potx" id="{73ACD70C-3AB4-47AB-8335-319F4983FF55}" vid="{199FA249-678D-48C7-B7BC-DFDA8EECE67F}"/>
    </a:ext>
  </a:extLst>
</a:theme>
</file>

<file path=ppt/theme/theme2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tf02886637</Template>
  <TotalTime>384</TotalTime>
  <Words>1166</Words>
  <Application>Microsoft Office PowerPoint</Application>
  <PresentationFormat>Произвольный</PresentationFormat>
  <Paragraphs>165</Paragraphs>
  <Slides>28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tf02886637</vt:lpstr>
      <vt:lpstr>ГОДОВОЙ ОТЧЕТ О РАБОТЕ КИП по теме: «Мы – будущие волонтеры.» технология обучения детей сопереживанию, сочувствию и милосердию»</vt:lpstr>
      <vt:lpstr>СООТВЕТСТВИЕ ЗАДАЧАМ ФЕДЕРАЛЬНОЙ ОБРАЗОВАТЕЛЬНОЙ ПОЛИТИКИ </vt:lpstr>
      <vt:lpstr>СООТВЕТСТВИЕ ЗАДАЧАМ ФЕДЕРАЛЬНОЙ И РЕГИОНАЛЬНОЙ ОБРАЗОВАТЕЛЬНОЙ ПОЛИТИКИ</vt:lpstr>
      <vt:lpstr>ОСНОВНАЯ  ЦЕЛЬ  ИННОВАЦИИ</vt:lpstr>
      <vt:lpstr>ЗАДАЧИ 2016 ГОДА</vt:lpstr>
      <vt:lpstr>СОДЕРЖАНИЕ ИННОВАЦИОННОЙ ДЕЯТЕЛЬНОСТИ ЗА 2016 ГОД</vt:lpstr>
      <vt:lpstr>ПОСОБИЯ МБДОУ «ТЕРЕМОК»</vt:lpstr>
      <vt:lpstr>СОДЕРЖАНИЕ ИННОВАЦИОННОЙ ДЕЯТЕЛЬНОСТИ ЗА 2016 ГОД</vt:lpstr>
      <vt:lpstr>БЛАГОТВОРИТЕЛЬНЫЕ АКЦИИ</vt:lpstr>
      <vt:lpstr>ВТОРЫЕ РУКИ                          БЕССМЕРТНЫЙ ПОЛК</vt:lpstr>
      <vt:lpstr>КУБАНСКАЯ ЯРМАРКА            ЛАДОМИР</vt:lpstr>
      <vt:lpstr>ТРУДОВОЙ ДЕСАНТ</vt:lpstr>
      <vt:lpstr>ПОДВИГИ   ВАШИ   БЕССМЕРТНЫ</vt:lpstr>
      <vt:lpstr>ПЕДАГОГИЧЕСКИЙ  ВСЕОБУЧ</vt:lpstr>
      <vt:lpstr>МАСТЕР - КЛАСС</vt:lpstr>
      <vt:lpstr>ВОЛОНТЕРСКИЙ ОТРЯД</vt:lpstr>
      <vt:lpstr>СОДЕРЖАНИЕ ИННОВАЦИОННОЙ ДЕЯТЕЛЬНОСТИ ЗА 2016 ГОД</vt:lpstr>
      <vt:lpstr>СОДЕРЖАНИЕ ИННОВАЦИОННОЙ ДЕЯТЕЛЬНОСТИ ЗА 2016 ГОД</vt:lpstr>
      <vt:lpstr>СТЕПЕНЬ ИННОВАЦИИ И НОВИЗНЫ</vt:lpstr>
      <vt:lpstr>ИЗМЕРЕНИЕ И ОЦЕНКА КАЧЕСТВА ИННОВАЦИЙ</vt:lpstr>
      <vt:lpstr>ИЗМЕРЕНИЕ И ОЦЕНКА КАЧЕСТВА ИННОВАЦИЙ</vt:lpstr>
      <vt:lpstr>ЦЕЛЕВЫЕ ОРИЕНТИРЫ</vt:lpstr>
      <vt:lpstr>ЦЕЛЕВЫЕ ОРИЕНТИРЫ</vt:lpstr>
      <vt:lpstr>ОСНОВНЫЕ ПОКАЗАТЕЛИ РЕЗУЛЬТАТИВНОСТИ</vt:lpstr>
      <vt:lpstr>ОРГАНИЗАЦИЯ СЕТЕВОГО ВЗАИМОДЕЙСТВИЯ</vt:lpstr>
      <vt:lpstr>Апробация и диссеминация результатов</vt:lpstr>
      <vt:lpstr>В основе проекта положены важнейшие стратегические принципы ФГОС современной системы российского образования: </vt:lpstr>
      <vt:lpstr>Работа ведется на основе знакомства с современными концепциями и технологиями формирования основ ценностного отношения ребенка  к себе и окружающим людям;  синтеза опыта традиционной российской системы дошкольного образования и обобщения, интеграции достоверных, научно-методических материалов зарубежных ученых.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 О РАБОТЕ КИП по теме: «Мы – будущие волонтеры.» технология обучения детей сопереживанию, сочувствию и милосердию»</dc:title>
  <dc:creator>Я</dc:creator>
  <cp:lastModifiedBy>Я</cp:lastModifiedBy>
  <cp:revision>63</cp:revision>
  <dcterms:created xsi:type="dcterms:W3CDTF">2017-02-01T17:02:36Z</dcterms:created>
  <dcterms:modified xsi:type="dcterms:W3CDTF">2017-02-04T06:19:30Z</dcterms:modified>
</cp:coreProperties>
</file>