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2"/>
  </p:notesMasterIdLst>
  <p:sldIdLst>
    <p:sldId id="256" r:id="rId3"/>
    <p:sldId id="262" r:id="rId4"/>
    <p:sldId id="263" r:id="rId5"/>
    <p:sldId id="297" r:id="rId6"/>
    <p:sldId id="298" r:id="rId7"/>
    <p:sldId id="299" r:id="rId8"/>
    <p:sldId id="306" r:id="rId9"/>
    <p:sldId id="301" r:id="rId10"/>
    <p:sldId id="300" r:id="rId11"/>
    <p:sldId id="302" r:id="rId12"/>
    <p:sldId id="303" r:id="rId13"/>
    <p:sldId id="305" r:id="rId14"/>
    <p:sldId id="307" r:id="rId15"/>
    <p:sldId id="257" r:id="rId16"/>
    <p:sldId id="275" r:id="rId17"/>
  </p:sldIdLst>
  <p:sldSz cx="9144000" cy="5143500" type="screen16x9"/>
  <p:notesSz cx="6858000" cy="9144000"/>
  <p:embeddedFontLst>
    <p:embeddedFont>
      <p:font typeface="Anek Devanagari" panose="020B0604020202020204" charset="0"/>
      <p:regular r:id="rId19"/>
      <p:bold r:id="rId20"/>
    </p:embeddedFont>
    <p:embeddedFont>
      <p:font typeface="Outfit" panose="020B0604020202020204" charset="0"/>
      <p:regular r:id="rId21"/>
      <p:bold r:id="rId22"/>
    </p:embeddedFont>
    <p:embeddedFont>
      <p:font typeface="Bahnschrift" panose="020B0502040204020203" pitchFamily="34" charset="0"/>
      <p:regular r:id="rId23"/>
      <p:bold r:id="rId24"/>
    </p:embeddedFont>
  </p:embeddedFontLst>
  <p:custDataLst>
    <p:tags r:id="rId18"/>
  </p:custDataLst>
  <p:defaultText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36FF10D0-EC7D-4B24-B95E-86E408B65580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 snapToGrid="0">
      <p:cViewPr>
        <p:scale>
          <a:sx n="100" d="100"/>
          <a:sy n="100" d="100"/>
        </p:scale>
        <p:origin x="798" y="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tags" Target="tags/tag1.xml" /><Relationship Id="rId19" Type="http://schemas.openxmlformats.org/officeDocument/2006/relationships/font" Target="fonts/font1.fntdata" /><Relationship Id="rId2" Type="http://schemas.openxmlformats.org/officeDocument/2006/relationships/notesMaster" Target="notesMasters/notesMaster1.xml" /><Relationship Id="rId20" Type="http://schemas.openxmlformats.org/officeDocument/2006/relationships/font" Target="fonts/font2.fntdata" /><Relationship Id="rId21" Type="http://schemas.openxmlformats.org/officeDocument/2006/relationships/font" Target="fonts/font3.fntdata" /><Relationship Id="rId22" Type="http://schemas.openxmlformats.org/officeDocument/2006/relationships/font" Target="fonts/font4.fntdata" /><Relationship Id="rId23" Type="http://schemas.openxmlformats.org/officeDocument/2006/relationships/font" Target="fonts/font5.fntdata" /><Relationship Id="rId24" Type="http://schemas.openxmlformats.org/officeDocument/2006/relationships/font" Target="fonts/font6.fntdata" /><Relationship Id="rId25" Type="http://schemas.openxmlformats.org/officeDocument/2006/relationships/presProps" Target="presProps.xml" /><Relationship Id="rId26" Type="http://schemas.openxmlformats.org/officeDocument/2006/relationships/viewProps" Target="viewProps.xml" /><Relationship Id="rId27" Type="http://schemas.openxmlformats.org/officeDocument/2006/relationships/theme" Target="theme/theme1.xml" /><Relationship Id="rId28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ct val="0"/>
              </a:spcBef>
              <a:spcAft>
                <a:spcPct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ct val="0"/>
              </a:spcBef>
              <a:spcAft>
                <a:spcPct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ct val="0"/>
              </a:spcBef>
              <a:spcAft>
                <a:spcPct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ct val="0"/>
              </a:spcBef>
              <a:spcAft>
                <a:spcPct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ct val="0"/>
              </a:spcBef>
              <a:spcAft>
                <a:spcPct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ct val="0"/>
              </a:spcBef>
              <a:spcAft>
                <a:spcPct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ct val="0"/>
              </a:spcBef>
              <a:spcAft>
                <a:spcPct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ct val="0"/>
              </a:spcBef>
              <a:spcAft>
                <a:spcPct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ct val="0"/>
              </a:spcBef>
              <a:spcAft>
                <a:spcPct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</a:xfrm>
      </p:grpSpPr>
      <p:sp>
        <p:nvSpPr>
          <p:cNvPr id="274" name="Google Shape;274;g27c52168f6b_0_8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7c52168f6b_0_8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</a:xfrm>
      </p:grpSpPr>
      <p:sp>
        <p:nvSpPr>
          <p:cNvPr id="476" name="Google Shape;476;g27dadb5b7c1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27dadb5b7c1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2062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</a:xfrm>
      </p:grpSpPr>
      <p:sp>
        <p:nvSpPr>
          <p:cNvPr id="476" name="Google Shape;476;g27dadb5b7c1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27dadb5b7c1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82657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</a:xfrm>
      </p:grpSpPr>
      <p:sp>
        <p:nvSpPr>
          <p:cNvPr id="476" name="Google Shape;476;g27dadb5b7c1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27dadb5b7c1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2649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</a:xfrm>
      </p:grpSpPr>
      <p:sp>
        <p:nvSpPr>
          <p:cNvPr id="476" name="Google Shape;476;g27dadb5b7c1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27dadb5b7c1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54786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</a:xfrm>
      </p:grpSpPr>
      <p:sp>
        <p:nvSpPr>
          <p:cNvPr id="376" name="Google Shape;376;g27dadb5b7c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27dadb5b7c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1041"/>
        <p:cNvGrpSpPr/>
        <p:nvPr/>
      </p:nvGrpSpPr>
      <p:grpSpPr>
        <a:xfrm>
          <a:off x="0" y="0"/>
          <a:ext cx="0" cy="0"/>
        </a:xfrm>
      </p:grpSpPr>
      <p:sp>
        <p:nvSpPr>
          <p:cNvPr id="1042" name="Google Shape;1042;g27c52168f6b_0_10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3" name="Google Shape;1043;g27c52168f6b_0_10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</a:xfrm>
      </p:grpSpPr>
      <p:sp>
        <p:nvSpPr>
          <p:cNvPr id="531" name="Google Shape;531;g27dadb5b7c1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27dadb5b7c1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</a:xfrm>
      </p:grpSpPr>
      <p:sp>
        <p:nvSpPr>
          <p:cNvPr id="611" name="Google Shape;611;g27dadb5b7c1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27dadb5b7c1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</a:xfrm>
      </p:grpSpPr>
      <p:sp>
        <p:nvSpPr>
          <p:cNvPr id="476" name="Google Shape;476;g27dadb5b7c1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27dadb5b7c1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2280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</a:xfrm>
      </p:grpSpPr>
      <p:sp>
        <p:nvSpPr>
          <p:cNvPr id="476" name="Google Shape;476;g27dadb5b7c1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27dadb5b7c1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14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</a:xfrm>
      </p:grpSpPr>
      <p:sp>
        <p:nvSpPr>
          <p:cNvPr id="476" name="Google Shape;476;g27dadb5b7c1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27dadb5b7c1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7779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</a:xfrm>
      </p:grpSpPr>
      <p:sp>
        <p:nvSpPr>
          <p:cNvPr id="476" name="Google Shape;476;g27dadb5b7c1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27dadb5b7c1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2773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</a:xfrm>
      </p:grpSpPr>
      <p:sp>
        <p:nvSpPr>
          <p:cNvPr id="476" name="Google Shape;476;g27dadb5b7c1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27dadb5b7c1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6951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</a:xfrm>
      </p:grpSpPr>
      <p:sp>
        <p:nvSpPr>
          <p:cNvPr id="476" name="Google Shape;476;g27dadb5b7c1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27dadb5b7c1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9993551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6150" y="840538"/>
            <a:ext cx="4112100" cy="286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ct val="0"/>
              </a:spcBef>
              <a:spcAft>
                <a:spcPct val="0"/>
              </a:spcAft>
              <a:buSzPts val="5200"/>
              <a:buNone/>
              <a:defRPr sz="4500" b="1">
                <a:latin typeface="Object Sans" panose="00000500000000000000" pitchFamily="50" charset="-52"/>
                <a:ea typeface="Object Sans" panose="00000500000000000000" pitchFamily="50" charset="-52"/>
                <a:cs typeface="Object Sans" panose="00000500000000000000" pitchFamily="50" charset="-52"/>
                <a:sym typeface="Outfit"/>
              </a:defRPr>
            </a:lvl1pPr>
            <a:lvl2pPr lvl="1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2pPr>
            <a:lvl3pPr lvl="2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3pPr>
            <a:lvl4pPr lvl="3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4pPr>
            <a:lvl5pPr lvl="4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5pPr>
            <a:lvl6pPr lvl="5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6pPr>
            <a:lvl7pPr lvl="6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7pPr>
            <a:lvl8pPr lvl="7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8pPr>
            <a:lvl9pPr lvl="8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3774063"/>
            <a:ext cx="4112100" cy="5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1600">
                <a:solidFill>
                  <a:schemeClr val="dk1"/>
                </a:solidFill>
                <a:latin typeface="Bahnschrift" panose="020b0502040204020203" pitchFamily="34" charset="0"/>
                <a:ea typeface="Bahnschrift" panose="020b0502040204020203" pitchFamily="34" charset="0"/>
                <a:cs typeface="Anek Devanagari"/>
                <a:sym typeface="Anek Devanagari"/>
              </a:defRPr>
            </a:lvl1pPr>
            <a:lvl2pPr lvl="1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82016" y="-212524"/>
            <a:ext cx="4424875" cy="665475"/>
          </a:xfrm>
          <a:custGeom>
            <a:rect l="l" t="t" r="r" b="b"/>
            <a:pathLst>
              <a:path w="176995" h="26619" extrusionOk="0">
                <a:moveTo>
                  <a:pt x="2883" y="750"/>
                </a:moveTo>
                <a:cubicBezTo>
                  <a:pt x="-5568" y="2150"/>
                  <a:pt x="6921" y="5810"/>
                  <a:pt x="10312" y="8824"/>
                </a:cubicBezTo>
                <a:cubicBezTo>
                  <a:pt x="13703" y="11839"/>
                  <a:pt x="18871" y="16307"/>
                  <a:pt x="23231" y="18837"/>
                </a:cubicBezTo>
                <a:cubicBezTo>
                  <a:pt x="27591" y="21367"/>
                  <a:pt x="31575" y="23681"/>
                  <a:pt x="36474" y="24004"/>
                </a:cubicBezTo>
                <a:cubicBezTo>
                  <a:pt x="41373" y="24327"/>
                  <a:pt x="48371" y="22282"/>
                  <a:pt x="52623" y="20775"/>
                </a:cubicBezTo>
                <a:cubicBezTo>
                  <a:pt x="56876" y="19268"/>
                  <a:pt x="59298" y="16146"/>
                  <a:pt x="61989" y="14962"/>
                </a:cubicBezTo>
                <a:cubicBezTo>
                  <a:pt x="64681" y="13778"/>
                  <a:pt x="65919" y="13347"/>
                  <a:pt x="68772" y="13670"/>
                </a:cubicBezTo>
                <a:cubicBezTo>
                  <a:pt x="71625" y="13993"/>
                  <a:pt x="75447" y="15500"/>
                  <a:pt x="79107" y="16899"/>
                </a:cubicBezTo>
                <a:cubicBezTo>
                  <a:pt x="82768" y="18299"/>
                  <a:pt x="85998" y="20452"/>
                  <a:pt x="90735" y="22067"/>
                </a:cubicBezTo>
                <a:cubicBezTo>
                  <a:pt x="95472" y="23682"/>
                  <a:pt x="101824" y="26320"/>
                  <a:pt x="107530" y="26589"/>
                </a:cubicBezTo>
                <a:cubicBezTo>
                  <a:pt x="113236" y="26858"/>
                  <a:pt x="120503" y="25243"/>
                  <a:pt x="124971" y="23682"/>
                </a:cubicBezTo>
                <a:cubicBezTo>
                  <a:pt x="129439" y="22121"/>
                  <a:pt x="131699" y="18998"/>
                  <a:pt x="134337" y="17222"/>
                </a:cubicBezTo>
                <a:cubicBezTo>
                  <a:pt x="136975" y="15446"/>
                  <a:pt x="137675" y="13724"/>
                  <a:pt x="140797" y="13024"/>
                </a:cubicBezTo>
                <a:cubicBezTo>
                  <a:pt x="143919" y="12324"/>
                  <a:pt x="149302" y="12701"/>
                  <a:pt x="153070" y="13024"/>
                </a:cubicBezTo>
                <a:cubicBezTo>
                  <a:pt x="156838" y="13347"/>
                  <a:pt x="160176" y="15016"/>
                  <a:pt x="163406" y="14962"/>
                </a:cubicBezTo>
                <a:cubicBezTo>
                  <a:pt x="166636" y="14908"/>
                  <a:pt x="170242" y="14101"/>
                  <a:pt x="172449" y="12701"/>
                </a:cubicBezTo>
                <a:cubicBezTo>
                  <a:pt x="174656" y="11301"/>
                  <a:pt x="178101" y="8341"/>
                  <a:pt x="176648" y="6564"/>
                </a:cubicBezTo>
                <a:cubicBezTo>
                  <a:pt x="175195" y="4787"/>
                  <a:pt x="172557" y="2903"/>
                  <a:pt x="163729" y="2041"/>
                </a:cubicBezTo>
                <a:cubicBezTo>
                  <a:pt x="154901" y="1180"/>
                  <a:pt x="140797" y="1664"/>
                  <a:pt x="123679" y="1395"/>
                </a:cubicBezTo>
                <a:cubicBezTo>
                  <a:pt x="106561" y="1126"/>
                  <a:pt x="81153" y="534"/>
                  <a:pt x="61020" y="426"/>
                </a:cubicBezTo>
                <a:cubicBezTo>
                  <a:pt x="40887" y="319"/>
                  <a:pt x="11334" y="-650"/>
                  <a:pt x="2883" y="7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/>
        </p:txBody>
      </p:sp>
      <p:sp>
        <p:nvSpPr>
          <p:cNvPr id="12" name="Google Shape;12;p2"/>
          <p:cNvSpPr/>
          <p:nvPr/>
        </p:nvSpPr>
        <p:spPr>
          <a:xfrm>
            <a:off x="3851200" y="4697405"/>
            <a:ext cx="5716875" cy="1229325"/>
          </a:xfrm>
          <a:custGeom>
            <a:rect l="l" t="t" r="r" b="b"/>
            <a:pathLst>
              <a:path w="228674" h="49173" extrusionOk="0">
                <a:moveTo>
                  <a:pt x="3891" y="33993"/>
                </a:moveTo>
                <a:cubicBezTo>
                  <a:pt x="3891" y="30979"/>
                  <a:pt x="5128" y="28772"/>
                  <a:pt x="6474" y="26565"/>
                </a:cubicBezTo>
                <a:cubicBezTo>
                  <a:pt x="7820" y="24358"/>
                  <a:pt x="10081" y="22151"/>
                  <a:pt x="11965" y="20751"/>
                </a:cubicBezTo>
                <a:cubicBezTo>
                  <a:pt x="13849" y="19351"/>
                  <a:pt x="15841" y="19728"/>
                  <a:pt x="17779" y="18167"/>
                </a:cubicBezTo>
                <a:cubicBezTo>
                  <a:pt x="19717" y="16606"/>
                  <a:pt x="21278" y="12999"/>
                  <a:pt x="23593" y="11384"/>
                </a:cubicBezTo>
                <a:cubicBezTo>
                  <a:pt x="25908" y="9769"/>
                  <a:pt x="27738" y="8747"/>
                  <a:pt x="31667" y="8478"/>
                </a:cubicBezTo>
                <a:cubicBezTo>
                  <a:pt x="35597" y="8209"/>
                  <a:pt x="42810" y="9608"/>
                  <a:pt x="47170" y="9769"/>
                </a:cubicBezTo>
                <a:cubicBezTo>
                  <a:pt x="51530" y="9931"/>
                  <a:pt x="54115" y="10147"/>
                  <a:pt x="57829" y="9447"/>
                </a:cubicBezTo>
                <a:cubicBezTo>
                  <a:pt x="61543" y="8747"/>
                  <a:pt x="65796" y="6917"/>
                  <a:pt x="69456" y="5571"/>
                </a:cubicBezTo>
                <a:cubicBezTo>
                  <a:pt x="73116" y="4225"/>
                  <a:pt x="75162" y="2072"/>
                  <a:pt x="79791" y="1372"/>
                </a:cubicBezTo>
                <a:cubicBezTo>
                  <a:pt x="84421" y="672"/>
                  <a:pt x="91904" y="995"/>
                  <a:pt x="97233" y="1372"/>
                </a:cubicBezTo>
                <a:cubicBezTo>
                  <a:pt x="102562" y="1749"/>
                  <a:pt x="106922" y="2556"/>
                  <a:pt x="111767" y="3633"/>
                </a:cubicBezTo>
                <a:cubicBezTo>
                  <a:pt x="116612" y="4710"/>
                  <a:pt x="121833" y="7186"/>
                  <a:pt x="126301" y="7832"/>
                </a:cubicBezTo>
                <a:cubicBezTo>
                  <a:pt x="130769" y="8478"/>
                  <a:pt x="133783" y="8370"/>
                  <a:pt x="138574" y="7509"/>
                </a:cubicBezTo>
                <a:cubicBezTo>
                  <a:pt x="143365" y="6648"/>
                  <a:pt x="149340" y="3902"/>
                  <a:pt x="155046" y="2664"/>
                </a:cubicBezTo>
                <a:cubicBezTo>
                  <a:pt x="160752" y="1426"/>
                  <a:pt x="166405" y="-404"/>
                  <a:pt x="172811" y="80"/>
                </a:cubicBezTo>
                <a:cubicBezTo>
                  <a:pt x="179217" y="565"/>
                  <a:pt x="188421" y="2987"/>
                  <a:pt x="193481" y="5571"/>
                </a:cubicBezTo>
                <a:cubicBezTo>
                  <a:pt x="198541" y="8155"/>
                  <a:pt x="199241" y="13376"/>
                  <a:pt x="203171" y="15583"/>
                </a:cubicBezTo>
                <a:cubicBezTo>
                  <a:pt x="207101" y="17790"/>
                  <a:pt x="213183" y="16445"/>
                  <a:pt x="217059" y="18813"/>
                </a:cubicBezTo>
                <a:cubicBezTo>
                  <a:pt x="220935" y="21182"/>
                  <a:pt x="225026" y="25003"/>
                  <a:pt x="226426" y="29794"/>
                </a:cubicBezTo>
                <a:cubicBezTo>
                  <a:pt x="227826" y="34585"/>
                  <a:pt x="231163" y="44490"/>
                  <a:pt x="225457" y="47558"/>
                </a:cubicBezTo>
                <a:cubicBezTo>
                  <a:pt x="219751" y="50626"/>
                  <a:pt x="216251" y="48419"/>
                  <a:pt x="192189" y="48204"/>
                </a:cubicBezTo>
                <a:cubicBezTo>
                  <a:pt x="168127" y="47989"/>
                  <a:pt x="112036" y="46859"/>
                  <a:pt x="81083" y="46267"/>
                </a:cubicBezTo>
                <a:cubicBezTo>
                  <a:pt x="50131" y="45675"/>
                  <a:pt x="19339" y="46698"/>
                  <a:pt x="6474" y="44652"/>
                </a:cubicBezTo>
                <a:cubicBezTo>
                  <a:pt x="-6391" y="42606"/>
                  <a:pt x="3891" y="37008"/>
                  <a:pt x="3891" y="3399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/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matchingName="Title and two columns" type="twoColTx">
  <p:cSld name="TITLE_AND_TWO_COLUMNS">
    <p:spTree>
      <p:nvGrpSpPr>
        <p:cNvPr id="1" name="Shape 33"/>
        <p:cNvGrpSpPr/>
        <p:nvPr/>
      </p:nvGrpSpPr>
      <p:grpSpPr>
        <a:xfrm>
          <a:off x="0" y="0"/>
          <a:ext cx="0" cy="0"/>
        </a:xfrm>
      </p:grpSpPr>
      <p:sp>
        <p:nvSpPr>
          <p:cNvPr id="34" name="Google Shape;34;p5"/>
          <p:cNvSpPr txBox="1">
            <a:spLocks noGrp="1"/>
          </p:cNvSpPr>
          <p:nvPr>
            <p:ph type="subTitle" idx="1"/>
          </p:nvPr>
        </p:nvSpPr>
        <p:spPr>
          <a:xfrm>
            <a:off x="800775" y="1850500"/>
            <a:ext cx="2953500" cy="79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bject Sans" panose="00000500000000000000" pitchFamily="50" charset="-52"/>
                <a:ea typeface="Object Sans" panose="00000500000000000000" pitchFamily="50" charset="-52"/>
                <a:cs typeface="Object Sans" panose="00000500000000000000" pitchFamily="50" charset="-52"/>
                <a:sym typeface="Outfit"/>
              </a:defRPr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Outfit"/>
              <a:buNone/>
              <a:defRPr sz="20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Outfit"/>
              <a:buNone/>
              <a:defRPr sz="20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Outfit"/>
              <a:buNone/>
              <a:defRPr sz="20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Outfit"/>
              <a:buNone/>
              <a:defRPr sz="20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Outfit"/>
              <a:buNone/>
              <a:defRPr sz="20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Outfit"/>
              <a:buNone/>
              <a:defRPr sz="20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Outfit"/>
              <a:buNone/>
              <a:defRPr sz="20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Outfit"/>
              <a:buNone/>
              <a:defRPr sz="20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2"/>
          </p:nvPr>
        </p:nvSpPr>
        <p:spPr>
          <a:xfrm>
            <a:off x="800775" y="3584425"/>
            <a:ext cx="2953500" cy="79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bject Sans" panose="00000500000000000000" pitchFamily="50" charset="-52"/>
                <a:ea typeface="Object Sans" panose="00000500000000000000" pitchFamily="50" charset="-52"/>
                <a:cs typeface="Object Sans" panose="00000500000000000000" pitchFamily="50" charset="-52"/>
                <a:sym typeface="Outfit"/>
              </a:defRPr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Outfit"/>
              <a:buNone/>
              <a:defRPr sz="20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Outfit"/>
              <a:buNone/>
              <a:defRPr sz="20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Outfit"/>
              <a:buNone/>
              <a:defRPr sz="20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Outfit"/>
              <a:buNone/>
              <a:defRPr sz="20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Outfit"/>
              <a:buNone/>
              <a:defRPr sz="20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Outfit"/>
              <a:buNone/>
              <a:defRPr sz="20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Outfit"/>
              <a:buNone/>
              <a:defRPr sz="20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Outfit"/>
              <a:buNone/>
              <a:defRPr sz="20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3"/>
          </p:nvPr>
        </p:nvSpPr>
        <p:spPr>
          <a:xfrm>
            <a:off x="3752768" y="1519778"/>
            <a:ext cx="4589100" cy="112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>
                <a:latin typeface="Bahnschrift" panose="020b0502040204020203" pitchFamily="34" charset="0"/>
              </a:defRPr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4"/>
          </p:nvPr>
        </p:nvSpPr>
        <p:spPr>
          <a:xfrm>
            <a:off x="3754132" y="3253825"/>
            <a:ext cx="4589100" cy="112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>
                <a:latin typeface="Bahnschrift" panose="020b0502040204020203" pitchFamily="34" charset="0"/>
              </a:defRPr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3000"/>
              <a:buNone/>
              <a:defRPr>
                <a:latin typeface="Object Sans" panose="00000500000000000000" pitchFamily="50" charset="-52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/>
          <p:nvPr/>
        </p:nvSpPr>
        <p:spPr>
          <a:xfrm rot="-5400000" flipH="1">
            <a:off x="-2204848" y="1385589"/>
            <a:ext cx="4424875" cy="665475"/>
          </a:xfrm>
          <a:custGeom>
            <a:rect l="l" t="t" r="r" b="b"/>
            <a:pathLst>
              <a:path w="176995" h="26619" extrusionOk="0">
                <a:moveTo>
                  <a:pt x="2883" y="750"/>
                </a:moveTo>
                <a:cubicBezTo>
                  <a:pt x="-5568" y="2150"/>
                  <a:pt x="6921" y="5810"/>
                  <a:pt x="10312" y="8824"/>
                </a:cubicBezTo>
                <a:cubicBezTo>
                  <a:pt x="13703" y="11839"/>
                  <a:pt x="18871" y="16307"/>
                  <a:pt x="23231" y="18837"/>
                </a:cubicBezTo>
                <a:cubicBezTo>
                  <a:pt x="27591" y="21367"/>
                  <a:pt x="31575" y="23681"/>
                  <a:pt x="36474" y="24004"/>
                </a:cubicBezTo>
                <a:cubicBezTo>
                  <a:pt x="41373" y="24327"/>
                  <a:pt x="48371" y="22282"/>
                  <a:pt x="52623" y="20775"/>
                </a:cubicBezTo>
                <a:cubicBezTo>
                  <a:pt x="56876" y="19268"/>
                  <a:pt x="59298" y="16146"/>
                  <a:pt x="61989" y="14962"/>
                </a:cubicBezTo>
                <a:cubicBezTo>
                  <a:pt x="64681" y="13778"/>
                  <a:pt x="65919" y="13347"/>
                  <a:pt x="68772" y="13670"/>
                </a:cubicBezTo>
                <a:cubicBezTo>
                  <a:pt x="71625" y="13993"/>
                  <a:pt x="75447" y="15500"/>
                  <a:pt x="79107" y="16899"/>
                </a:cubicBezTo>
                <a:cubicBezTo>
                  <a:pt x="82768" y="18299"/>
                  <a:pt x="85998" y="20452"/>
                  <a:pt x="90735" y="22067"/>
                </a:cubicBezTo>
                <a:cubicBezTo>
                  <a:pt x="95472" y="23682"/>
                  <a:pt x="101824" y="26320"/>
                  <a:pt x="107530" y="26589"/>
                </a:cubicBezTo>
                <a:cubicBezTo>
                  <a:pt x="113236" y="26858"/>
                  <a:pt x="120503" y="25243"/>
                  <a:pt x="124971" y="23682"/>
                </a:cubicBezTo>
                <a:cubicBezTo>
                  <a:pt x="129439" y="22121"/>
                  <a:pt x="131699" y="18998"/>
                  <a:pt x="134337" y="17222"/>
                </a:cubicBezTo>
                <a:cubicBezTo>
                  <a:pt x="136975" y="15446"/>
                  <a:pt x="137675" y="13724"/>
                  <a:pt x="140797" y="13024"/>
                </a:cubicBezTo>
                <a:cubicBezTo>
                  <a:pt x="143919" y="12324"/>
                  <a:pt x="149302" y="12701"/>
                  <a:pt x="153070" y="13024"/>
                </a:cubicBezTo>
                <a:cubicBezTo>
                  <a:pt x="156838" y="13347"/>
                  <a:pt x="160176" y="15016"/>
                  <a:pt x="163406" y="14962"/>
                </a:cubicBezTo>
                <a:cubicBezTo>
                  <a:pt x="166636" y="14908"/>
                  <a:pt x="170242" y="14101"/>
                  <a:pt x="172449" y="12701"/>
                </a:cubicBezTo>
                <a:cubicBezTo>
                  <a:pt x="174656" y="11301"/>
                  <a:pt x="178101" y="8341"/>
                  <a:pt x="176648" y="6564"/>
                </a:cubicBezTo>
                <a:cubicBezTo>
                  <a:pt x="175195" y="4787"/>
                  <a:pt x="172557" y="2903"/>
                  <a:pt x="163729" y="2041"/>
                </a:cubicBezTo>
                <a:cubicBezTo>
                  <a:pt x="154901" y="1180"/>
                  <a:pt x="140797" y="1664"/>
                  <a:pt x="123679" y="1395"/>
                </a:cubicBezTo>
                <a:cubicBezTo>
                  <a:pt x="106561" y="1126"/>
                  <a:pt x="81153" y="534"/>
                  <a:pt x="61020" y="426"/>
                </a:cubicBezTo>
                <a:cubicBezTo>
                  <a:pt x="40887" y="319"/>
                  <a:pt x="11334" y="-650"/>
                  <a:pt x="2883" y="7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/>
        </p:txBody>
      </p:sp>
      <p:sp>
        <p:nvSpPr>
          <p:cNvPr id="40" name="Google Shape;40;p5"/>
          <p:cNvSpPr/>
          <p:nvPr/>
        </p:nvSpPr>
        <p:spPr>
          <a:xfrm flipH="1">
            <a:off x="8512351" y="993686"/>
            <a:ext cx="1010975" cy="4095850"/>
          </a:xfrm>
          <a:custGeom>
            <a:rect l="l" t="t" r="r" b="b"/>
            <a:pathLst>
              <a:path w="40439" h="163834" extrusionOk="0">
                <a:moveTo>
                  <a:pt x="3862" y="4"/>
                </a:moveTo>
                <a:cubicBezTo>
                  <a:pt x="5894" y="131"/>
                  <a:pt x="11038" y="3116"/>
                  <a:pt x="13387" y="5719"/>
                </a:cubicBezTo>
                <a:cubicBezTo>
                  <a:pt x="15737" y="8323"/>
                  <a:pt x="17134" y="12069"/>
                  <a:pt x="17959" y="15625"/>
                </a:cubicBezTo>
                <a:cubicBezTo>
                  <a:pt x="18785" y="19181"/>
                  <a:pt x="17070" y="23563"/>
                  <a:pt x="18340" y="27055"/>
                </a:cubicBezTo>
                <a:cubicBezTo>
                  <a:pt x="19610" y="30548"/>
                  <a:pt x="22849" y="33850"/>
                  <a:pt x="25579" y="36580"/>
                </a:cubicBezTo>
                <a:cubicBezTo>
                  <a:pt x="28310" y="39311"/>
                  <a:pt x="32247" y="40644"/>
                  <a:pt x="34723" y="43438"/>
                </a:cubicBezTo>
                <a:cubicBezTo>
                  <a:pt x="37200" y="46232"/>
                  <a:pt x="40375" y="49915"/>
                  <a:pt x="40438" y="53344"/>
                </a:cubicBezTo>
                <a:cubicBezTo>
                  <a:pt x="40502" y="56773"/>
                  <a:pt x="37073" y="60774"/>
                  <a:pt x="35104" y="64012"/>
                </a:cubicBezTo>
                <a:cubicBezTo>
                  <a:pt x="33136" y="67251"/>
                  <a:pt x="29580" y="69410"/>
                  <a:pt x="28627" y="72775"/>
                </a:cubicBezTo>
                <a:cubicBezTo>
                  <a:pt x="27675" y="76141"/>
                  <a:pt x="27992" y="80078"/>
                  <a:pt x="29389" y="84205"/>
                </a:cubicBezTo>
                <a:cubicBezTo>
                  <a:pt x="30786" y="88333"/>
                  <a:pt x="35549" y="92905"/>
                  <a:pt x="37009" y="97540"/>
                </a:cubicBezTo>
                <a:cubicBezTo>
                  <a:pt x="38470" y="102176"/>
                  <a:pt x="38914" y="107827"/>
                  <a:pt x="38152" y="112018"/>
                </a:cubicBezTo>
                <a:cubicBezTo>
                  <a:pt x="37390" y="116209"/>
                  <a:pt x="34723" y="119384"/>
                  <a:pt x="32437" y="122686"/>
                </a:cubicBezTo>
                <a:cubicBezTo>
                  <a:pt x="30151" y="125988"/>
                  <a:pt x="25579" y="128274"/>
                  <a:pt x="24436" y="131830"/>
                </a:cubicBezTo>
                <a:cubicBezTo>
                  <a:pt x="23293" y="135386"/>
                  <a:pt x="25643" y="140339"/>
                  <a:pt x="25579" y="144022"/>
                </a:cubicBezTo>
                <a:cubicBezTo>
                  <a:pt x="25516" y="147705"/>
                  <a:pt x="26278" y="151388"/>
                  <a:pt x="24055" y="153928"/>
                </a:cubicBezTo>
                <a:cubicBezTo>
                  <a:pt x="21833" y="156468"/>
                  <a:pt x="15546" y="157611"/>
                  <a:pt x="12244" y="159262"/>
                </a:cubicBezTo>
                <a:cubicBezTo>
                  <a:pt x="8942" y="160913"/>
                  <a:pt x="5831" y="163834"/>
                  <a:pt x="4243" y="163834"/>
                </a:cubicBezTo>
                <a:cubicBezTo>
                  <a:pt x="2656" y="163834"/>
                  <a:pt x="3037" y="163263"/>
                  <a:pt x="2719" y="159262"/>
                </a:cubicBezTo>
                <a:cubicBezTo>
                  <a:pt x="2402" y="155262"/>
                  <a:pt x="2529" y="152722"/>
                  <a:pt x="2338" y="139831"/>
                </a:cubicBezTo>
                <a:cubicBezTo>
                  <a:pt x="2148" y="126941"/>
                  <a:pt x="1957" y="100461"/>
                  <a:pt x="1576" y="81919"/>
                </a:cubicBezTo>
                <a:cubicBezTo>
                  <a:pt x="1195" y="63377"/>
                  <a:pt x="243" y="40454"/>
                  <a:pt x="52" y="28579"/>
                </a:cubicBezTo>
                <a:cubicBezTo>
                  <a:pt x="-138" y="16705"/>
                  <a:pt x="243" y="14609"/>
                  <a:pt x="433" y="10672"/>
                </a:cubicBezTo>
                <a:cubicBezTo>
                  <a:pt x="624" y="6735"/>
                  <a:pt x="624" y="6735"/>
                  <a:pt x="1195" y="4957"/>
                </a:cubicBezTo>
                <a:cubicBezTo>
                  <a:pt x="1767" y="3179"/>
                  <a:pt x="1830" y="-123"/>
                  <a:pt x="3862" y="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/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3000"/>
              <a:buNone/>
              <a:defRPr>
                <a:latin typeface="Object Sans" panose="00000500000000000000" pitchFamily="50" charset="-52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/>
          <p:nvPr/>
        </p:nvSpPr>
        <p:spPr>
          <a:xfrm>
            <a:off x="5823509" y="-317299"/>
            <a:ext cx="4424875" cy="665475"/>
          </a:xfrm>
          <a:custGeom>
            <a:rect l="l" t="t" r="r" b="b"/>
            <a:pathLst>
              <a:path w="176995" h="26619" extrusionOk="0">
                <a:moveTo>
                  <a:pt x="2883" y="750"/>
                </a:moveTo>
                <a:cubicBezTo>
                  <a:pt x="-5568" y="2150"/>
                  <a:pt x="6921" y="5810"/>
                  <a:pt x="10312" y="8824"/>
                </a:cubicBezTo>
                <a:cubicBezTo>
                  <a:pt x="13703" y="11839"/>
                  <a:pt x="18871" y="16307"/>
                  <a:pt x="23231" y="18837"/>
                </a:cubicBezTo>
                <a:cubicBezTo>
                  <a:pt x="27591" y="21367"/>
                  <a:pt x="31575" y="23681"/>
                  <a:pt x="36474" y="24004"/>
                </a:cubicBezTo>
                <a:cubicBezTo>
                  <a:pt x="41373" y="24327"/>
                  <a:pt x="48371" y="22282"/>
                  <a:pt x="52623" y="20775"/>
                </a:cubicBezTo>
                <a:cubicBezTo>
                  <a:pt x="56876" y="19268"/>
                  <a:pt x="59298" y="16146"/>
                  <a:pt x="61989" y="14962"/>
                </a:cubicBezTo>
                <a:cubicBezTo>
                  <a:pt x="64681" y="13778"/>
                  <a:pt x="65919" y="13347"/>
                  <a:pt x="68772" y="13670"/>
                </a:cubicBezTo>
                <a:cubicBezTo>
                  <a:pt x="71625" y="13993"/>
                  <a:pt x="75447" y="15500"/>
                  <a:pt x="79107" y="16899"/>
                </a:cubicBezTo>
                <a:cubicBezTo>
                  <a:pt x="82768" y="18299"/>
                  <a:pt x="85998" y="20452"/>
                  <a:pt x="90735" y="22067"/>
                </a:cubicBezTo>
                <a:cubicBezTo>
                  <a:pt x="95472" y="23682"/>
                  <a:pt x="101824" y="26320"/>
                  <a:pt x="107530" y="26589"/>
                </a:cubicBezTo>
                <a:cubicBezTo>
                  <a:pt x="113236" y="26858"/>
                  <a:pt x="120503" y="25243"/>
                  <a:pt x="124971" y="23682"/>
                </a:cubicBezTo>
                <a:cubicBezTo>
                  <a:pt x="129439" y="22121"/>
                  <a:pt x="131699" y="18998"/>
                  <a:pt x="134337" y="17222"/>
                </a:cubicBezTo>
                <a:cubicBezTo>
                  <a:pt x="136975" y="15446"/>
                  <a:pt x="137675" y="13724"/>
                  <a:pt x="140797" y="13024"/>
                </a:cubicBezTo>
                <a:cubicBezTo>
                  <a:pt x="143919" y="12324"/>
                  <a:pt x="149302" y="12701"/>
                  <a:pt x="153070" y="13024"/>
                </a:cubicBezTo>
                <a:cubicBezTo>
                  <a:pt x="156838" y="13347"/>
                  <a:pt x="160176" y="15016"/>
                  <a:pt x="163406" y="14962"/>
                </a:cubicBezTo>
                <a:cubicBezTo>
                  <a:pt x="166636" y="14908"/>
                  <a:pt x="170242" y="14101"/>
                  <a:pt x="172449" y="12701"/>
                </a:cubicBezTo>
                <a:cubicBezTo>
                  <a:pt x="174656" y="11301"/>
                  <a:pt x="178101" y="8341"/>
                  <a:pt x="176648" y="6564"/>
                </a:cubicBezTo>
                <a:cubicBezTo>
                  <a:pt x="175195" y="4787"/>
                  <a:pt x="172557" y="2903"/>
                  <a:pt x="163729" y="2041"/>
                </a:cubicBezTo>
                <a:cubicBezTo>
                  <a:pt x="154901" y="1180"/>
                  <a:pt x="140797" y="1664"/>
                  <a:pt x="123679" y="1395"/>
                </a:cubicBezTo>
                <a:cubicBezTo>
                  <a:pt x="106561" y="1126"/>
                  <a:pt x="81153" y="534"/>
                  <a:pt x="61020" y="426"/>
                </a:cubicBezTo>
                <a:cubicBezTo>
                  <a:pt x="40887" y="319"/>
                  <a:pt x="11334" y="-650"/>
                  <a:pt x="2883" y="7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/>
        </p:txBody>
      </p:sp>
      <p:sp>
        <p:nvSpPr>
          <p:cNvPr id="44" name="Google Shape;44;p6"/>
          <p:cNvSpPr/>
          <p:nvPr/>
        </p:nvSpPr>
        <p:spPr>
          <a:xfrm rot="10800000">
            <a:off x="-1053541" y="4764126"/>
            <a:ext cx="4424875" cy="665475"/>
          </a:xfrm>
          <a:custGeom>
            <a:rect l="l" t="t" r="r" b="b"/>
            <a:pathLst>
              <a:path w="176995" h="26619" extrusionOk="0">
                <a:moveTo>
                  <a:pt x="2883" y="750"/>
                </a:moveTo>
                <a:cubicBezTo>
                  <a:pt x="-5568" y="2150"/>
                  <a:pt x="6921" y="5810"/>
                  <a:pt x="10312" y="8824"/>
                </a:cubicBezTo>
                <a:cubicBezTo>
                  <a:pt x="13703" y="11839"/>
                  <a:pt x="18871" y="16307"/>
                  <a:pt x="23231" y="18837"/>
                </a:cubicBezTo>
                <a:cubicBezTo>
                  <a:pt x="27591" y="21367"/>
                  <a:pt x="31575" y="23681"/>
                  <a:pt x="36474" y="24004"/>
                </a:cubicBezTo>
                <a:cubicBezTo>
                  <a:pt x="41373" y="24327"/>
                  <a:pt x="48371" y="22282"/>
                  <a:pt x="52623" y="20775"/>
                </a:cubicBezTo>
                <a:cubicBezTo>
                  <a:pt x="56876" y="19268"/>
                  <a:pt x="59298" y="16146"/>
                  <a:pt x="61989" y="14962"/>
                </a:cubicBezTo>
                <a:cubicBezTo>
                  <a:pt x="64681" y="13778"/>
                  <a:pt x="65919" y="13347"/>
                  <a:pt x="68772" y="13670"/>
                </a:cubicBezTo>
                <a:cubicBezTo>
                  <a:pt x="71625" y="13993"/>
                  <a:pt x="75447" y="15500"/>
                  <a:pt x="79107" y="16899"/>
                </a:cubicBezTo>
                <a:cubicBezTo>
                  <a:pt x="82768" y="18299"/>
                  <a:pt x="85998" y="20452"/>
                  <a:pt x="90735" y="22067"/>
                </a:cubicBezTo>
                <a:cubicBezTo>
                  <a:pt x="95472" y="23682"/>
                  <a:pt x="101824" y="26320"/>
                  <a:pt x="107530" y="26589"/>
                </a:cubicBezTo>
                <a:cubicBezTo>
                  <a:pt x="113236" y="26858"/>
                  <a:pt x="120503" y="25243"/>
                  <a:pt x="124971" y="23682"/>
                </a:cubicBezTo>
                <a:cubicBezTo>
                  <a:pt x="129439" y="22121"/>
                  <a:pt x="131699" y="18998"/>
                  <a:pt x="134337" y="17222"/>
                </a:cubicBezTo>
                <a:cubicBezTo>
                  <a:pt x="136975" y="15446"/>
                  <a:pt x="137675" y="13724"/>
                  <a:pt x="140797" y="13024"/>
                </a:cubicBezTo>
                <a:cubicBezTo>
                  <a:pt x="143919" y="12324"/>
                  <a:pt x="149302" y="12701"/>
                  <a:pt x="153070" y="13024"/>
                </a:cubicBezTo>
                <a:cubicBezTo>
                  <a:pt x="156838" y="13347"/>
                  <a:pt x="160176" y="15016"/>
                  <a:pt x="163406" y="14962"/>
                </a:cubicBezTo>
                <a:cubicBezTo>
                  <a:pt x="166636" y="14908"/>
                  <a:pt x="170242" y="14101"/>
                  <a:pt x="172449" y="12701"/>
                </a:cubicBezTo>
                <a:cubicBezTo>
                  <a:pt x="174656" y="11301"/>
                  <a:pt x="178101" y="8341"/>
                  <a:pt x="176648" y="6564"/>
                </a:cubicBezTo>
                <a:cubicBezTo>
                  <a:pt x="175195" y="4787"/>
                  <a:pt x="172557" y="2903"/>
                  <a:pt x="163729" y="2041"/>
                </a:cubicBezTo>
                <a:cubicBezTo>
                  <a:pt x="154901" y="1180"/>
                  <a:pt x="140797" y="1664"/>
                  <a:pt x="123679" y="1395"/>
                </a:cubicBezTo>
                <a:cubicBezTo>
                  <a:pt x="106561" y="1126"/>
                  <a:pt x="81153" y="534"/>
                  <a:pt x="61020" y="426"/>
                </a:cubicBezTo>
                <a:cubicBezTo>
                  <a:pt x="40887" y="319"/>
                  <a:pt x="11334" y="-650"/>
                  <a:pt x="2883" y="7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/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matchingName="Title and three columns">
  <p:cSld name="CUSTOM_2">
    <p:spTree>
      <p:nvGrpSpPr>
        <p:cNvPr id="1" name="Shape 135"/>
        <p:cNvGrpSpPr/>
        <p:nvPr/>
      </p:nvGrpSpPr>
      <p:grpSpPr>
        <a:xfrm>
          <a:off x="0" y="0"/>
          <a:ext cx="0" cy="0"/>
        </a:xfrm>
      </p:grpSpPr>
      <p:sp>
        <p:nvSpPr>
          <p:cNvPr id="136" name="Google Shape;136;p17"/>
          <p:cNvSpPr txBox="1">
            <a:spLocks noGrp="1"/>
          </p:cNvSpPr>
          <p:nvPr>
            <p:ph type="subTitle" idx="1"/>
          </p:nvPr>
        </p:nvSpPr>
        <p:spPr>
          <a:xfrm>
            <a:off x="1523600" y="1425850"/>
            <a:ext cx="2465100" cy="81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bject Sans" panose="00000500000000000000" pitchFamily="50" charset="-52"/>
                <a:ea typeface="Object Sans" panose="00000500000000000000" pitchFamily="50" charset="-52"/>
                <a:cs typeface="Object Sans" panose="00000500000000000000" pitchFamily="50" charset="-52"/>
                <a:sym typeface="Outfit"/>
              </a:defRPr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Outfit"/>
              <a:buNone/>
              <a:defRPr sz="20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Outfit"/>
              <a:buNone/>
              <a:defRPr sz="20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Outfit"/>
              <a:buNone/>
              <a:defRPr sz="20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Outfit"/>
              <a:buNone/>
              <a:defRPr sz="20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Outfit"/>
              <a:buNone/>
              <a:defRPr sz="20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Outfit"/>
              <a:buNone/>
              <a:defRPr sz="20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Outfit"/>
              <a:buNone/>
              <a:defRPr sz="20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Outfit"/>
              <a:buNone/>
              <a:defRPr sz="20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subTitle" idx="2"/>
          </p:nvPr>
        </p:nvSpPr>
        <p:spPr>
          <a:xfrm>
            <a:off x="1523600" y="3627950"/>
            <a:ext cx="2465100" cy="81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bject Sans" panose="00000500000000000000" pitchFamily="50" charset="-52"/>
                <a:ea typeface="Object Sans" panose="00000500000000000000" pitchFamily="50" charset="-52"/>
                <a:cs typeface="Object Sans" panose="00000500000000000000" pitchFamily="50" charset="-52"/>
                <a:sym typeface="Outfit"/>
              </a:defRPr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Outfit"/>
              <a:buNone/>
              <a:defRPr sz="20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Outfit"/>
              <a:buNone/>
              <a:defRPr sz="20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Outfit"/>
              <a:buNone/>
              <a:defRPr sz="20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Outfit"/>
              <a:buNone/>
              <a:defRPr sz="20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Outfit"/>
              <a:buNone/>
              <a:defRPr sz="20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Outfit"/>
              <a:buNone/>
              <a:defRPr sz="20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Outfit"/>
              <a:buNone/>
              <a:defRPr sz="20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Outfit"/>
              <a:buNone/>
              <a:defRPr sz="20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endParaRPr/>
          </a:p>
        </p:txBody>
      </p:sp>
      <p:sp>
        <p:nvSpPr>
          <p:cNvPr id="138" name="Google Shape;138;p17"/>
          <p:cNvSpPr txBox="1">
            <a:spLocks noGrp="1"/>
          </p:cNvSpPr>
          <p:nvPr>
            <p:ph type="subTitle" idx="3"/>
          </p:nvPr>
        </p:nvSpPr>
        <p:spPr>
          <a:xfrm>
            <a:off x="3927194" y="1425850"/>
            <a:ext cx="4494600" cy="81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>
                <a:latin typeface="Bahnschrift" panose="020b0502040204020203" pitchFamily="34" charset="0"/>
              </a:defRPr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9" name="Google Shape;139;p17"/>
          <p:cNvSpPr txBox="1">
            <a:spLocks noGrp="1"/>
          </p:cNvSpPr>
          <p:nvPr>
            <p:ph type="subTitle" idx="4"/>
          </p:nvPr>
        </p:nvSpPr>
        <p:spPr>
          <a:xfrm>
            <a:off x="3927194" y="3627950"/>
            <a:ext cx="4494600" cy="81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>
                <a:latin typeface="Bahnschrift" panose="020b0502040204020203" pitchFamily="34" charset="0"/>
              </a:defRPr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0" name="Google Shape;140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3000"/>
              <a:buNone/>
              <a:defRPr>
                <a:latin typeface="Object Sans" panose="00000500000000000000" pitchFamily="50" charset="-52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7"/>
          <p:cNvSpPr txBox="1">
            <a:spLocks noGrp="1"/>
          </p:cNvSpPr>
          <p:nvPr>
            <p:ph type="subTitle" idx="5"/>
          </p:nvPr>
        </p:nvSpPr>
        <p:spPr>
          <a:xfrm>
            <a:off x="1523600" y="2525250"/>
            <a:ext cx="2465100" cy="81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bject Sans" panose="00000500000000000000" pitchFamily="50" charset="-52"/>
                <a:ea typeface="Object Sans" panose="00000500000000000000" pitchFamily="50" charset="-52"/>
                <a:cs typeface="Object Sans" panose="00000500000000000000" pitchFamily="50" charset="-52"/>
                <a:sym typeface="Outfit"/>
              </a:defRPr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Outfit"/>
              <a:buNone/>
              <a:defRPr sz="20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Outfit"/>
              <a:buNone/>
              <a:defRPr sz="20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Outfit"/>
              <a:buNone/>
              <a:defRPr sz="20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Outfit"/>
              <a:buNone/>
              <a:defRPr sz="20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Outfit"/>
              <a:buNone/>
              <a:defRPr sz="20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Outfit"/>
              <a:buNone/>
              <a:defRPr sz="20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Outfit"/>
              <a:buNone/>
              <a:defRPr sz="20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Outfit"/>
              <a:buNone/>
              <a:defRPr sz="20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endParaRPr/>
          </a:p>
        </p:txBody>
      </p:sp>
      <p:sp>
        <p:nvSpPr>
          <p:cNvPr id="142" name="Google Shape;142;p17"/>
          <p:cNvSpPr txBox="1">
            <a:spLocks noGrp="1"/>
          </p:cNvSpPr>
          <p:nvPr>
            <p:ph type="subTitle" idx="6"/>
          </p:nvPr>
        </p:nvSpPr>
        <p:spPr>
          <a:xfrm>
            <a:off x="3927194" y="2525250"/>
            <a:ext cx="4494600" cy="81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>
                <a:latin typeface="Bahnschrift" panose="020b0502040204020203" pitchFamily="34" charset="0"/>
              </a:defRPr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143" name="Google Shape;143;p17"/>
          <p:cNvGrpSpPr/>
          <p:nvPr/>
        </p:nvGrpSpPr>
        <p:grpSpPr>
          <a:xfrm>
            <a:off x="-544223" y="-492214"/>
            <a:ext cx="9886574" cy="4432503"/>
            <a:chOff x="-544223" y="-492214"/>
            <a:chExt cx="9886574" cy="4432503"/>
          </a:xfrm>
        </p:grpSpPr>
        <p:sp>
          <p:nvSpPr>
            <p:cNvPr id="144" name="Google Shape;144;p17"/>
            <p:cNvSpPr/>
            <p:nvPr/>
          </p:nvSpPr>
          <p:spPr>
            <a:xfrm rot="5400000">
              <a:off x="6797176" y="1395114"/>
              <a:ext cx="4424875" cy="665475"/>
            </a:xfrm>
            <a:custGeom>
              <a:rect l="l" t="t" r="r" b="b"/>
              <a:pathLst>
                <a:path w="176995" h="26619" extrusionOk="0">
                  <a:moveTo>
                    <a:pt x="2883" y="750"/>
                  </a:moveTo>
                  <a:cubicBezTo>
                    <a:pt x="-5568" y="2150"/>
                    <a:pt x="6921" y="5810"/>
                    <a:pt x="10312" y="8824"/>
                  </a:cubicBezTo>
                  <a:cubicBezTo>
                    <a:pt x="13703" y="11839"/>
                    <a:pt x="18871" y="16307"/>
                    <a:pt x="23231" y="18837"/>
                  </a:cubicBezTo>
                  <a:cubicBezTo>
                    <a:pt x="27591" y="21367"/>
                    <a:pt x="31575" y="23681"/>
                    <a:pt x="36474" y="24004"/>
                  </a:cubicBezTo>
                  <a:cubicBezTo>
                    <a:pt x="41373" y="24327"/>
                    <a:pt x="48371" y="22282"/>
                    <a:pt x="52623" y="20775"/>
                  </a:cubicBezTo>
                  <a:cubicBezTo>
                    <a:pt x="56876" y="19268"/>
                    <a:pt x="59298" y="16146"/>
                    <a:pt x="61989" y="14962"/>
                  </a:cubicBezTo>
                  <a:cubicBezTo>
                    <a:pt x="64681" y="13778"/>
                    <a:pt x="65919" y="13347"/>
                    <a:pt x="68772" y="13670"/>
                  </a:cubicBezTo>
                  <a:cubicBezTo>
                    <a:pt x="71625" y="13993"/>
                    <a:pt x="75447" y="15500"/>
                    <a:pt x="79107" y="16899"/>
                  </a:cubicBezTo>
                  <a:cubicBezTo>
                    <a:pt x="82768" y="18299"/>
                    <a:pt x="85998" y="20452"/>
                    <a:pt x="90735" y="22067"/>
                  </a:cubicBezTo>
                  <a:cubicBezTo>
                    <a:pt x="95472" y="23682"/>
                    <a:pt x="101824" y="26320"/>
                    <a:pt x="107530" y="26589"/>
                  </a:cubicBezTo>
                  <a:cubicBezTo>
                    <a:pt x="113236" y="26858"/>
                    <a:pt x="120503" y="25243"/>
                    <a:pt x="124971" y="23682"/>
                  </a:cubicBezTo>
                  <a:cubicBezTo>
                    <a:pt x="129439" y="22121"/>
                    <a:pt x="131699" y="18998"/>
                    <a:pt x="134337" y="17222"/>
                  </a:cubicBezTo>
                  <a:cubicBezTo>
                    <a:pt x="136975" y="15446"/>
                    <a:pt x="137675" y="13724"/>
                    <a:pt x="140797" y="13024"/>
                  </a:cubicBezTo>
                  <a:cubicBezTo>
                    <a:pt x="143919" y="12324"/>
                    <a:pt x="149302" y="12701"/>
                    <a:pt x="153070" y="13024"/>
                  </a:cubicBezTo>
                  <a:cubicBezTo>
                    <a:pt x="156838" y="13347"/>
                    <a:pt x="160176" y="15016"/>
                    <a:pt x="163406" y="14962"/>
                  </a:cubicBezTo>
                  <a:cubicBezTo>
                    <a:pt x="166636" y="14908"/>
                    <a:pt x="170242" y="14101"/>
                    <a:pt x="172449" y="12701"/>
                  </a:cubicBezTo>
                  <a:cubicBezTo>
                    <a:pt x="174656" y="11301"/>
                    <a:pt x="178101" y="8341"/>
                    <a:pt x="176648" y="6564"/>
                  </a:cubicBezTo>
                  <a:cubicBezTo>
                    <a:pt x="175195" y="4787"/>
                    <a:pt x="172557" y="2903"/>
                    <a:pt x="163729" y="2041"/>
                  </a:cubicBezTo>
                  <a:cubicBezTo>
                    <a:pt x="154901" y="1180"/>
                    <a:pt x="140797" y="1664"/>
                    <a:pt x="123679" y="1395"/>
                  </a:cubicBezTo>
                  <a:cubicBezTo>
                    <a:pt x="106561" y="1126"/>
                    <a:pt x="81153" y="534"/>
                    <a:pt x="61020" y="426"/>
                  </a:cubicBezTo>
                  <a:cubicBezTo>
                    <a:pt x="40887" y="319"/>
                    <a:pt x="11334" y="-650"/>
                    <a:pt x="2883" y="7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145" name="Google Shape;145;p17"/>
            <p:cNvSpPr/>
            <p:nvPr/>
          </p:nvSpPr>
          <p:spPr>
            <a:xfrm>
              <a:off x="-544223" y="-492214"/>
              <a:ext cx="1010975" cy="4095850"/>
            </a:xfrm>
            <a:custGeom>
              <a:rect l="l" t="t" r="r" b="b"/>
              <a:pathLst>
                <a:path w="40439" h="163834" extrusionOk="0">
                  <a:moveTo>
                    <a:pt x="3862" y="4"/>
                  </a:moveTo>
                  <a:cubicBezTo>
                    <a:pt x="5894" y="131"/>
                    <a:pt x="11038" y="3116"/>
                    <a:pt x="13387" y="5719"/>
                  </a:cubicBezTo>
                  <a:cubicBezTo>
                    <a:pt x="15737" y="8323"/>
                    <a:pt x="17134" y="12069"/>
                    <a:pt x="17959" y="15625"/>
                  </a:cubicBezTo>
                  <a:cubicBezTo>
                    <a:pt x="18785" y="19181"/>
                    <a:pt x="17070" y="23563"/>
                    <a:pt x="18340" y="27055"/>
                  </a:cubicBezTo>
                  <a:cubicBezTo>
                    <a:pt x="19610" y="30548"/>
                    <a:pt x="22849" y="33850"/>
                    <a:pt x="25579" y="36580"/>
                  </a:cubicBezTo>
                  <a:cubicBezTo>
                    <a:pt x="28310" y="39311"/>
                    <a:pt x="32247" y="40644"/>
                    <a:pt x="34723" y="43438"/>
                  </a:cubicBezTo>
                  <a:cubicBezTo>
                    <a:pt x="37200" y="46232"/>
                    <a:pt x="40375" y="49915"/>
                    <a:pt x="40438" y="53344"/>
                  </a:cubicBezTo>
                  <a:cubicBezTo>
                    <a:pt x="40502" y="56773"/>
                    <a:pt x="37073" y="60774"/>
                    <a:pt x="35104" y="64012"/>
                  </a:cubicBezTo>
                  <a:cubicBezTo>
                    <a:pt x="33136" y="67251"/>
                    <a:pt x="29580" y="69410"/>
                    <a:pt x="28627" y="72775"/>
                  </a:cubicBezTo>
                  <a:cubicBezTo>
                    <a:pt x="27675" y="76141"/>
                    <a:pt x="27992" y="80078"/>
                    <a:pt x="29389" y="84205"/>
                  </a:cubicBezTo>
                  <a:cubicBezTo>
                    <a:pt x="30786" y="88333"/>
                    <a:pt x="35549" y="92905"/>
                    <a:pt x="37009" y="97540"/>
                  </a:cubicBezTo>
                  <a:cubicBezTo>
                    <a:pt x="38470" y="102176"/>
                    <a:pt x="38914" y="107827"/>
                    <a:pt x="38152" y="112018"/>
                  </a:cubicBezTo>
                  <a:cubicBezTo>
                    <a:pt x="37390" y="116209"/>
                    <a:pt x="34723" y="119384"/>
                    <a:pt x="32437" y="122686"/>
                  </a:cubicBezTo>
                  <a:cubicBezTo>
                    <a:pt x="30151" y="125988"/>
                    <a:pt x="25579" y="128274"/>
                    <a:pt x="24436" y="131830"/>
                  </a:cubicBezTo>
                  <a:cubicBezTo>
                    <a:pt x="23293" y="135386"/>
                    <a:pt x="25643" y="140339"/>
                    <a:pt x="25579" y="144022"/>
                  </a:cubicBezTo>
                  <a:cubicBezTo>
                    <a:pt x="25516" y="147705"/>
                    <a:pt x="26278" y="151388"/>
                    <a:pt x="24055" y="153928"/>
                  </a:cubicBezTo>
                  <a:cubicBezTo>
                    <a:pt x="21833" y="156468"/>
                    <a:pt x="15546" y="157611"/>
                    <a:pt x="12244" y="159262"/>
                  </a:cubicBezTo>
                  <a:cubicBezTo>
                    <a:pt x="8942" y="160913"/>
                    <a:pt x="5831" y="163834"/>
                    <a:pt x="4243" y="163834"/>
                  </a:cubicBezTo>
                  <a:cubicBezTo>
                    <a:pt x="2656" y="163834"/>
                    <a:pt x="3037" y="163263"/>
                    <a:pt x="2719" y="159262"/>
                  </a:cubicBezTo>
                  <a:cubicBezTo>
                    <a:pt x="2402" y="155262"/>
                    <a:pt x="2529" y="152722"/>
                    <a:pt x="2338" y="139831"/>
                  </a:cubicBezTo>
                  <a:cubicBezTo>
                    <a:pt x="2148" y="126941"/>
                    <a:pt x="1957" y="100461"/>
                    <a:pt x="1576" y="81919"/>
                  </a:cubicBezTo>
                  <a:cubicBezTo>
                    <a:pt x="1195" y="63377"/>
                    <a:pt x="243" y="40454"/>
                    <a:pt x="52" y="28579"/>
                  </a:cubicBezTo>
                  <a:cubicBezTo>
                    <a:pt x="-138" y="16705"/>
                    <a:pt x="243" y="14609"/>
                    <a:pt x="433" y="10672"/>
                  </a:cubicBezTo>
                  <a:cubicBezTo>
                    <a:pt x="624" y="6735"/>
                    <a:pt x="624" y="6735"/>
                    <a:pt x="1195" y="4957"/>
                  </a:cubicBezTo>
                  <a:cubicBezTo>
                    <a:pt x="1767" y="3179"/>
                    <a:pt x="1830" y="-123"/>
                    <a:pt x="3862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/>
          </p:txBody>
        </p:sp>
      </p:grp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matchingName="Title and six columns">
  <p:cSld name="CUSTOM_3">
    <p:spTree>
      <p:nvGrpSpPr>
        <p:cNvPr id="1" name="Shape 181"/>
        <p:cNvGrpSpPr/>
        <p:nvPr/>
      </p:nvGrpSpPr>
      <p:grpSpPr>
        <a:xfrm>
          <a:off x="0" y="0"/>
          <a:ext cx="0" cy="0"/>
        </a:xfrm>
      </p:grpSpPr>
      <p:sp>
        <p:nvSpPr>
          <p:cNvPr id="182" name="Google Shape;182;p20"/>
          <p:cNvSpPr txBox="1">
            <a:spLocks noGrp="1"/>
          </p:cNvSpPr>
          <p:nvPr>
            <p:ph type="subTitle" idx="1"/>
          </p:nvPr>
        </p:nvSpPr>
        <p:spPr>
          <a:xfrm>
            <a:off x="724349" y="1897249"/>
            <a:ext cx="2450700" cy="956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>
                <a:latin typeface="Bahnschrift" panose="020b0502040204020203" pitchFamily="34" charset="0"/>
              </a:defRPr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3" name="Google Shape;183;p20"/>
          <p:cNvSpPr txBox="1">
            <a:spLocks noGrp="1"/>
          </p:cNvSpPr>
          <p:nvPr>
            <p:ph type="subTitle" idx="2"/>
          </p:nvPr>
        </p:nvSpPr>
        <p:spPr>
          <a:xfrm>
            <a:off x="3346650" y="1897249"/>
            <a:ext cx="2450700" cy="956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>
                <a:latin typeface="Bahnschrift" panose="020b0502040204020203" pitchFamily="34" charset="0"/>
              </a:defRPr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4" name="Google Shape;184;p20"/>
          <p:cNvSpPr txBox="1">
            <a:spLocks noGrp="1"/>
          </p:cNvSpPr>
          <p:nvPr>
            <p:ph type="subTitle" idx="3"/>
          </p:nvPr>
        </p:nvSpPr>
        <p:spPr>
          <a:xfrm>
            <a:off x="5968951" y="1897249"/>
            <a:ext cx="2450700" cy="956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>
                <a:latin typeface="Bahnschrift" panose="020b0502040204020203" pitchFamily="34" charset="0"/>
              </a:defRPr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5" name="Google Shape;185;p20"/>
          <p:cNvSpPr txBox="1">
            <a:spLocks noGrp="1"/>
          </p:cNvSpPr>
          <p:nvPr>
            <p:ph type="subTitle" idx="4"/>
          </p:nvPr>
        </p:nvSpPr>
        <p:spPr>
          <a:xfrm>
            <a:off x="724349" y="3633902"/>
            <a:ext cx="2450700" cy="956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>
                <a:latin typeface="Bahnschrift" panose="020b0502040204020203" pitchFamily="34" charset="0"/>
              </a:defRPr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6" name="Google Shape;186;p20"/>
          <p:cNvSpPr txBox="1">
            <a:spLocks noGrp="1"/>
          </p:cNvSpPr>
          <p:nvPr>
            <p:ph type="subTitle" idx="5"/>
          </p:nvPr>
        </p:nvSpPr>
        <p:spPr>
          <a:xfrm>
            <a:off x="3346650" y="3633902"/>
            <a:ext cx="2450700" cy="956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>
                <a:latin typeface="Bahnschrift" panose="020b0502040204020203" pitchFamily="34" charset="0"/>
              </a:defRPr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7" name="Google Shape;187;p20"/>
          <p:cNvSpPr txBox="1">
            <a:spLocks noGrp="1"/>
          </p:cNvSpPr>
          <p:nvPr>
            <p:ph type="subTitle" idx="6"/>
          </p:nvPr>
        </p:nvSpPr>
        <p:spPr>
          <a:xfrm>
            <a:off x="5968951" y="3633902"/>
            <a:ext cx="2450700" cy="956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>
                <a:latin typeface="Bahnschrift" panose="020b0502040204020203" pitchFamily="34" charset="0"/>
              </a:defRPr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8" name="Google Shape;188;p20"/>
          <p:cNvSpPr txBox="1">
            <a:spLocks noGrp="1"/>
          </p:cNvSpPr>
          <p:nvPr>
            <p:ph type="subTitle" idx="7"/>
          </p:nvPr>
        </p:nvSpPr>
        <p:spPr>
          <a:xfrm>
            <a:off x="724349" y="1190225"/>
            <a:ext cx="2450700" cy="709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bject Sans" panose="00000500000000000000" pitchFamily="50" charset="-52"/>
                <a:ea typeface="Object Sans" panose="00000500000000000000" pitchFamily="50" charset="-52"/>
                <a:cs typeface="Object Sans" panose="00000500000000000000" pitchFamily="50" charset="-52"/>
                <a:sym typeface="Outfit"/>
              </a:defRPr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endParaRPr/>
          </a:p>
        </p:txBody>
      </p:sp>
      <p:sp>
        <p:nvSpPr>
          <p:cNvPr id="189" name="Google Shape;189;p20"/>
          <p:cNvSpPr txBox="1">
            <a:spLocks noGrp="1"/>
          </p:cNvSpPr>
          <p:nvPr>
            <p:ph type="subTitle" idx="8"/>
          </p:nvPr>
        </p:nvSpPr>
        <p:spPr>
          <a:xfrm>
            <a:off x="3346650" y="1190225"/>
            <a:ext cx="2450700" cy="709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bject Sans" panose="00000500000000000000" pitchFamily="50" charset="-52"/>
                <a:ea typeface="Object Sans" panose="00000500000000000000" pitchFamily="50" charset="-52"/>
                <a:cs typeface="Object Sans" panose="00000500000000000000" pitchFamily="50" charset="-52"/>
                <a:sym typeface="Outfit"/>
              </a:defRPr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endParaRPr/>
          </a:p>
        </p:txBody>
      </p:sp>
      <p:sp>
        <p:nvSpPr>
          <p:cNvPr id="190" name="Google Shape;190;p20"/>
          <p:cNvSpPr txBox="1">
            <a:spLocks noGrp="1"/>
          </p:cNvSpPr>
          <p:nvPr>
            <p:ph type="subTitle" idx="9"/>
          </p:nvPr>
        </p:nvSpPr>
        <p:spPr>
          <a:xfrm>
            <a:off x="5968951" y="1190225"/>
            <a:ext cx="2450700" cy="709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bject Sans" panose="00000500000000000000" pitchFamily="50" charset="-52"/>
                <a:ea typeface="Object Sans" panose="00000500000000000000" pitchFamily="50" charset="-52"/>
                <a:cs typeface="Object Sans" panose="00000500000000000000" pitchFamily="50" charset="-52"/>
                <a:sym typeface="Outfit"/>
              </a:defRPr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endParaRPr/>
          </a:p>
        </p:txBody>
      </p:sp>
      <p:sp>
        <p:nvSpPr>
          <p:cNvPr id="191" name="Google Shape;191;p20"/>
          <p:cNvSpPr txBox="1">
            <a:spLocks noGrp="1"/>
          </p:cNvSpPr>
          <p:nvPr>
            <p:ph type="subTitle" idx="13"/>
          </p:nvPr>
        </p:nvSpPr>
        <p:spPr>
          <a:xfrm>
            <a:off x="724349" y="2922082"/>
            <a:ext cx="2450700" cy="709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bject Sans" panose="00000500000000000000" pitchFamily="50" charset="-52"/>
                <a:ea typeface="Object Sans" panose="00000500000000000000" pitchFamily="50" charset="-52"/>
                <a:cs typeface="Object Sans" panose="00000500000000000000" pitchFamily="50" charset="-52"/>
                <a:sym typeface="Outfit"/>
              </a:defRPr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endParaRPr/>
          </a:p>
        </p:txBody>
      </p:sp>
      <p:sp>
        <p:nvSpPr>
          <p:cNvPr id="192" name="Google Shape;192;p20"/>
          <p:cNvSpPr txBox="1">
            <a:spLocks noGrp="1"/>
          </p:cNvSpPr>
          <p:nvPr>
            <p:ph type="subTitle" idx="14"/>
          </p:nvPr>
        </p:nvSpPr>
        <p:spPr>
          <a:xfrm>
            <a:off x="3346650" y="2922081"/>
            <a:ext cx="2450700" cy="709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bject Sans" panose="00000500000000000000" pitchFamily="50" charset="-52"/>
                <a:ea typeface="Object Sans" panose="00000500000000000000" pitchFamily="50" charset="-52"/>
                <a:cs typeface="Object Sans" panose="00000500000000000000" pitchFamily="50" charset="-52"/>
                <a:sym typeface="Outfit"/>
              </a:defRPr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endParaRPr/>
          </a:p>
        </p:txBody>
      </p:sp>
      <p:sp>
        <p:nvSpPr>
          <p:cNvPr id="193" name="Google Shape;193;p20"/>
          <p:cNvSpPr txBox="1">
            <a:spLocks noGrp="1"/>
          </p:cNvSpPr>
          <p:nvPr>
            <p:ph type="subTitle" idx="15"/>
          </p:nvPr>
        </p:nvSpPr>
        <p:spPr>
          <a:xfrm>
            <a:off x="5968951" y="2922082"/>
            <a:ext cx="2450100" cy="709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bject Sans" panose="00000500000000000000" pitchFamily="50" charset="-52"/>
                <a:ea typeface="Object Sans" panose="00000500000000000000" pitchFamily="50" charset="-52"/>
                <a:cs typeface="Object Sans" panose="00000500000000000000" pitchFamily="50" charset="-52"/>
                <a:sym typeface="Outfit"/>
              </a:defRPr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endParaRPr/>
          </a:p>
        </p:txBody>
      </p:sp>
      <p:sp>
        <p:nvSpPr>
          <p:cNvPr id="194" name="Google Shape;194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3000"/>
              <a:buNone/>
              <a:defRPr>
                <a:latin typeface="Object Sans" panose="00000500000000000000" pitchFamily="50" charset="-52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0"/>
          <p:cNvSpPr/>
          <p:nvPr/>
        </p:nvSpPr>
        <p:spPr>
          <a:xfrm rot="166113" flipH="1">
            <a:off x="-1095746" y="-232419"/>
            <a:ext cx="4424730" cy="665453"/>
          </a:xfrm>
          <a:custGeom>
            <a:rect l="l" t="t" r="r" b="b"/>
            <a:pathLst>
              <a:path w="176995" h="26619" extrusionOk="0">
                <a:moveTo>
                  <a:pt x="2883" y="750"/>
                </a:moveTo>
                <a:cubicBezTo>
                  <a:pt x="-5568" y="2150"/>
                  <a:pt x="6921" y="5810"/>
                  <a:pt x="10312" y="8824"/>
                </a:cubicBezTo>
                <a:cubicBezTo>
                  <a:pt x="13703" y="11839"/>
                  <a:pt x="18871" y="16307"/>
                  <a:pt x="23231" y="18837"/>
                </a:cubicBezTo>
                <a:cubicBezTo>
                  <a:pt x="27591" y="21367"/>
                  <a:pt x="31575" y="23681"/>
                  <a:pt x="36474" y="24004"/>
                </a:cubicBezTo>
                <a:cubicBezTo>
                  <a:pt x="41373" y="24327"/>
                  <a:pt x="48371" y="22282"/>
                  <a:pt x="52623" y="20775"/>
                </a:cubicBezTo>
                <a:cubicBezTo>
                  <a:pt x="56876" y="19268"/>
                  <a:pt x="59298" y="16146"/>
                  <a:pt x="61989" y="14962"/>
                </a:cubicBezTo>
                <a:cubicBezTo>
                  <a:pt x="64681" y="13778"/>
                  <a:pt x="65919" y="13347"/>
                  <a:pt x="68772" y="13670"/>
                </a:cubicBezTo>
                <a:cubicBezTo>
                  <a:pt x="71625" y="13993"/>
                  <a:pt x="75447" y="15500"/>
                  <a:pt x="79107" y="16899"/>
                </a:cubicBezTo>
                <a:cubicBezTo>
                  <a:pt x="82768" y="18299"/>
                  <a:pt x="85998" y="20452"/>
                  <a:pt x="90735" y="22067"/>
                </a:cubicBezTo>
                <a:cubicBezTo>
                  <a:pt x="95472" y="23682"/>
                  <a:pt x="101824" y="26320"/>
                  <a:pt x="107530" y="26589"/>
                </a:cubicBezTo>
                <a:cubicBezTo>
                  <a:pt x="113236" y="26858"/>
                  <a:pt x="120503" y="25243"/>
                  <a:pt x="124971" y="23682"/>
                </a:cubicBezTo>
                <a:cubicBezTo>
                  <a:pt x="129439" y="22121"/>
                  <a:pt x="131699" y="18998"/>
                  <a:pt x="134337" y="17222"/>
                </a:cubicBezTo>
                <a:cubicBezTo>
                  <a:pt x="136975" y="15446"/>
                  <a:pt x="137675" y="13724"/>
                  <a:pt x="140797" y="13024"/>
                </a:cubicBezTo>
                <a:cubicBezTo>
                  <a:pt x="143919" y="12324"/>
                  <a:pt x="149302" y="12701"/>
                  <a:pt x="153070" y="13024"/>
                </a:cubicBezTo>
                <a:cubicBezTo>
                  <a:pt x="156838" y="13347"/>
                  <a:pt x="160176" y="15016"/>
                  <a:pt x="163406" y="14962"/>
                </a:cubicBezTo>
                <a:cubicBezTo>
                  <a:pt x="166636" y="14908"/>
                  <a:pt x="170242" y="14101"/>
                  <a:pt x="172449" y="12701"/>
                </a:cubicBezTo>
                <a:cubicBezTo>
                  <a:pt x="174656" y="11301"/>
                  <a:pt x="178101" y="8341"/>
                  <a:pt x="176648" y="6564"/>
                </a:cubicBezTo>
                <a:cubicBezTo>
                  <a:pt x="175195" y="4787"/>
                  <a:pt x="172557" y="2903"/>
                  <a:pt x="163729" y="2041"/>
                </a:cubicBezTo>
                <a:cubicBezTo>
                  <a:pt x="154901" y="1180"/>
                  <a:pt x="140797" y="1664"/>
                  <a:pt x="123679" y="1395"/>
                </a:cubicBezTo>
                <a:cubicBezTo>
                  <a:pt x="106561" y="1126"/>
                  <a:pt x="81153" y="534"/>
                  <a:pt x="61020" y="426"/>
                </a:cubicBezTo>
                <a:cubicBezTo>
                  <a:pt x="40887" y="319"/>
                  <a:pt x="11334" y="-650"/>
                  <a:pt x="2883" y="7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/>
        </p:txBody>
      </p:sp>
      <p:grpSp>
        <p:nvGrpSpPr>
          <p:cNvPr id="196" name="Google Shape;196;p20"/>
          <p:cNvGrpSpPr/>
          <p:nvPr/>
        </p:nvGrpSpPr>
        <p:grpSpPr>
          <a:xfrm rot="5254539">
            <a:off x="7935742" y="4202219"/>
            <a:ext cx="435010" cy="1397137"/>
            <a:chOff x="18080650" y="2158252"/>
            <a:chExt cx="435013" cy="1397144"/>
          </a:xfrm>
        </p:grpSpPr>
        <p:sp>
          <p:nvSpPr>
            <p:cNvPr id="197" name="Google Shape;197;p20"/>
            <p:cNvSpPr/>
            <p:nvPr/>
          </p:nvSpPr>
          <p:spPr>
            <a:xfrm>
              <a:off x="18367950" y="2158252"/>
              <a:ext cx="147713" cy="112322"/>
            </a:xfrm>
            <a:custGeom>
              <a:rect l="l" t="t" r="r" b="b"/>
              <a:pathLst>
                <a:path w="7272" h="5529" extrusionOk="0">
                  <a:moveTo>
                    <a:pt x="3618" y="0"/>
                  </a:moveTo>
                  <a:cubicBezTo>
                    <a:pt x="797" y="0"/>
                    <a:pt x="33" y="4228"/>
                    <a:pt x="33" y="4228"/>
                  </a:cubicBezTo>
                  <a:lnTo>
                    <a:pt x="0" y="4361"/>
                  </a:lnTo>
                  <a:cubicBezTo>
                    <a:pt x="0" y="4361"/>
                    <a:pt x="112" y="4357"/>
                    <a:pt x="306" y="4357"/>
                  </a:cubicBezTo>
                  <a:cubicBezTo>
                    <a:pt x="1254" y="4357"/>
                    <a:pt x="4153" y="4449"/>
                    <a:pt x="5537" y="5529"/>
                  </a:cubicBezTo>
                  <a:cubicBezTo>
                    <a:pt x="5537" y="5529"/>
                    <a:pt x="7272" y="625"/>
                    <a:pt x="4203" y="58"/>
                  </a:cubicBezTo>
                  <a:cubicBezTo>
                    <a:pt x="3999" y="19"/>
                    <a:pt x="3804" y="0"/>
                    <a:pt x="36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8" name="Google Shape;198;p20"/>
            <p:cNvSpPr/>
            <p:nvPr/>
          </p:nvSpPr>
          <p:spPr>
            <a:xfrm>
              <a:off x="18353039" y="2246764"/>
              <a:ext cx="127400" cy="84124"/>
            </a:xfrm>
            <a:custGeom>
              <a:rect l="l" t="t" r="r" b="b"/>
              <a:pathLst>
                <a:path w="6272" h="4141" extrusionOk="0">
                  <a:moveTo>
                    <a:pt x="1040" y="0"/>
                  </a:moveTo>
                  <a:cubicBezTo>
                    <a:pt x="846" y="0"/>
                    <a:pt x="734" y="4"/>
                    <a:pt x="734" y="4"/>
                  </a:cubicBezTo>
                  <a:lnTo>
                    <a:pt x="0" y="3006"/>
                  </a:lnTo>
                  <a:cubicBezTo>
                    <a:pt x="0" y="3006"/>
                    <a:pt x="489" y="2943"/>
                    <a:pt x="1204" y="2943"/>
                  </a:cubicBezTo>
                  <a:cubicBezTo>
                    <a:pt x="2428" y="2943"/>
                    <a:pt x="4316" y="3129"/>
                    <a:pt x="5537" y="4140"/>
                  </a:cubicBezTo>
                  <a:lnTo>
                    <a:pt x="6271" y="1172"/>
                  </a:lnTo>
                  <a:cubicBezTo>
                    <a:pt x="4887" y="92"/>
                    <a:pt x="1988" y="0"/>
                    <a:pt x="104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9" name="Google Shape;199;p20"/>
            <p:cNvSpPr/>
            <p:nvPr/>
          </p:nvSpPr>
          <p:spPr>
            <a:xfrm>
              <a:off x="18091497" y="3509301"/>
              <a:ext cx="33211" cy="46095"/>
            </a:xfrm>
            <a:custGeom>
              <a:rect l="l" t="t" r="r" b="b"/>
              <a:pathLst>
                <a:path w="1634" h="2269" extrusionOk="0">
                  <a:moveTo>
                    <a:pt x="0" y="1"/>
                  </a:moveTo>
                  <a:lnTo>
                    <a:pt x="234" y="2269"/>
                  </a:lnTo>
                  <a:lnTo>
                    <a:pt x="1635" y="36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0" name="Google Shape;200;p20"/>
            <p:cNvSpPr/>
            <p:nvPr/>
          </p:nvSpPr>
          <p:spPr>
            <a:xfrm>
              <a:off x="18080650" y="3400270"/>
              <a:ext cx="107758" cy="117177"/>
            </a:xfrm>
            <a:custGeom>
              <a:rect l="l" t="t" r="r" b="b"/>
              <a:pathLst>
                <a:path w="5305" h="5768" extrusionOk="0">
                  <a:moveTo>
                    <a:pt x="551" y="1"/>
                  </a:moveTo>
                  <a:cubicBezTo>
                    <a:pt x="244" y="1"/>
                    <a:pt x="1" y="31"/>
                    <a:pt x="1" y="31"/>
                  </a:cubicBezTo>
                  <a:lnTo>
                    <a:pt x="534" y="5368"/>
                  </a:lnTo>
                  <a:lnTo>
                    <a:pt x="2169" y="5768"/>
                  </a:lnTo>
                  <a:lnTo>
                    <a:pt x="5304" y="1598"/>
                  </a:lnTo>
                  <a:cubicBezTo>
                    <a:pt x="5304" y="1598"/>
                    <a:pt x="5138" y="1131"/>
                    <a:pt x="4037" y="798"/>
                  </a:cubicBezTo>
                  <a:cubicBezTo>
                    <a:pt x="3974" y="777"/>
                    <a:pt x="3911" y="767"/>
                    <a:pt x="3848" y="767"/>
                  </a:cubicBezTo>
                  <a:cubicBezTo>
                    <a:pt x="3384" y="767"/>
                    <a:pt x="2928" y="1272"/>
                    <a:pt x="2543" y="1272"/>
                  </a:cubicBezTo>
                  <a:cubicBezTo>
                    <a:pt x="2483" y="1272"/>
                    <a:pt x="2425" y="1259"/>
                    <a:pt x="2369" y="1231"/>
                  </a:cubicBezTo>
                  <a:cubicBezTo>
                    <a:pt x="1869" y="1031"/>
                    <a:pt x="2035" y="498"/>
                    <a:pt x="1568" y="197"/>
                  </a:cubicBezTo>
                  <a:cubicBezTo>
                    <a:pt x="1321" y="38"/>
                    <a:pt x="896" y="1"/>
                    <a:pt x="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1" name="Google Shape;201;p20"/>
            <p:cNvSpPr/>
            <p:nvPr/>
          </p:nvSpPr>
          <p:spPr>
            <a:xfrm>
              <a:off x="18081320" y="2669702"/>
              <a:ext cx="272411" cy="762361"/>
            </a:xfrm>
            <a:custGeom>
              <a:rect l="l" t="t" r="r" b="b"/>
              <a:pathLst>
                <a:path w="13411" h="37527" extrusionOk="0">
                  <a:moveTo>
                    <a:pt x="8941" y="0"/>
                  </a:moveTo>
                  <a:lnTo>
                    <a:pt x="1" y="35959"/>
                  </a:lnTo>
                  <a:cubicBezTo>
                    <a:pt x="1" y="35959"/>
                    <a:pt x="177" y="35943"/>
                    <a:pt x="418" y="35943"/>
                  </a:cubicBezTo>
                  <a:cubicBezTo>
                    <a:pt x="780" y="35943"/>
                    <a:pt x="1289" y="35979"/>
                    <a:pt x="1569" y="36159"/>
                  </a:cubicBezTo>
                  <a:cubicBezTo>
                    <a:pt x="2036" y="36460"/>
                    <a:pt x="1869" y="36993"/>
                    <a:pt x="2336" y="37193"/>
                  </a:cubicBezTo>
                  <a:cubicBezTo>
                    <a:pt x="2387" y="37215"/>
                    <a:pt x="2439" y="37225"/>
                    <a:pt x="2492" y="37225"/>
                  </a:cubicBezTo>
                  <a:cubicBezTo>
                    <a:pt x="2888" y="37225"/>
                    <a:pt x="3362" y="36704"/>
                    <a:pt x="3863" y="36704"/>
                  </a:cubicBezTo>
                  <a:cubicBezTo>
                    <a:pt x="3921" y="36704"/>
                    <a:pt x="3979" y="36711"/>
                    <a:pt x="4037" y="36726"/>
                  </a:cubicBezTo>
                  <a:cubicBezTo>
                    <a:pt x="5105" y="37060"/>
                    <a:pt x="5271" y="37527"/>
                    <a:pt x="5271" y="37527"/>
                  </a:cubicBezTo>
                  <a:lnTo>
                    <a:pt x="5505" y="37260"/>
                  </a:lnTo>
                  <a:lnTo>
                    <a:pt x="13411" y="5371"/>
                  </a:lnTo>
                  <a:cubicBezTo>
                    <a:pt x="12376" y="5237"/>
                    <a:pt x="11409" y="4770"/>
                    <a:pt x="10609" y="4103"/>
                  </a:cubicBezTo>
                  <a:cubicBezTo>
                    <a:pt x="10142" y="3669"/>
                    <a:pt x="9775" y="3169"/>
                    <a:pt x="9541" y="2569"/>
                  </a:cubicBezTo>
                  <a:cubicBezTo>
                    <a:pt x="9041" y="1401"/>
                    <a:pt x="9041" y="567"/>
                    <a:pt x="9174" y="33"/>
                  </a:cubicBezTo>
                  <a:lnTo>
                    <a:pt x="8941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2" name="Google Shape;202;p20"/>
            <p:cNvSpPr/>
            <p:nvPr/>
          </p:nvSpPr>
          <p:spPr>
            <a:xfrm>
              <a:off x="18262915" y="2305921"/>
              <a:ext cx="202617" cy="374730"/>
            </a:xfrm>
            <a:custGeom>
              <a:rect l="l" t="t" r="r" b="b"/>
              <a:pathLst>
                <a:path w="9975" h="18446" extrusionOk="0">
                  <a:moveTo>
                    <a:pt x="5569" y="1"/>
                  </a:moveTo>
                  <a:cubicBezTo>
                    <a:pt x="5192" y="1"/>
                    <a:pt x="4814" y="19"/>
                    <a:pt x="4437" y="61"/>
                  </a:cubicBezTo>
                  <a:lnTo>
                    <a:pt x="3837" y="2496"/>
                  </a:lnTo>
                  <a:cubicBezTo>
                    <a:pt x="3984" y="2464"/>
                    <a:pt x="4127" y="2447"/>
                    <a:pt x="4262" y="2447"/>
                  </a:cubicBezTo>
                  <a:cubicBezTo>
                    <a:pt x="4834" y="2447"/>
                    <a:pt x="5265" y="2754"/>
                    <a:pt x="5238" y="3563"/>
                  </a:cubicBezTo>
                  <a:cubicBezTo>
                    <a:pt x="5171" y="5999"/>
                    <a:pt x="2769" y="6766"/>
                    <a:pt x="2769" y="6832"/>
                  </a:cubicBezTo>
                  <a:lnTo>
                    <a:pt x="2269" y="8734"/>
                  </a:lnTo>
                  <a:lnTo>
                    <a:pt x="1" y="17907"/>
                  </a:lnTo>
                  <a:lnTo>
                    <a:pt x="201" y="17940"/>
                  </a:lnTo>
                  <a:cubicBezTo>
                    <a:pt x="268" y="17674"/>
                    <a:pt x="401" y="17407"/>
                    <a:pt x="568" y="17207"/>
                  </a:cubicBezTo>
                  <a:cubicBezTo>
                    <a:pt x="568" y="17207"/>
                    <a:pt x="1602" y="17640"/>
                    <a:pt x="2669" y="18007"/>
                  </a:cubicBezTo>
                  <a:cubicBezTo>
                    <a:pt x="3392" y="18248"/>
                    <a:pt x="4157" y="18446"/>
                    <a:pt x="4673" y="18446"/>
                  </a:cubicBezTo>
                  <a:cubicBezTo>
                    <a:pt x="4800" y="18446"/>
                    <a:pt x="4912" y="18434"/>
                    <a:pt x="5004" y="18407"/>
                  </a:cubicBezTo>
                  <a:cubicBezTo>
                    <a:pt x="5371" y="18307"/>
                    <a:pt x="5705" y="17807"/>
                    <a:pt x="6005" y="17273"/>
                  </a:cubicBezTo>
                  <a:lnTo>
                    <a:pt x="6672" y="14538"/>
                  </a:lnTo>
                  <a:lnTo>
                    <a:pt x="8006" y="9167"/>
                  </a:lnTo>
                  <a:lnTo>
                    <a:pt x="9974" y="1228"/>
                  </a:lnTo>
                  <a:cubicBezTo>
                    <a:pt x="9141" y="595"/>
                    <a:pt x="8173" y="228"/>
                    <a:pt x="7139" y="94"/>
                  </a:cubicBezTo>
                  <a:cubicBezTo>
                    <a:pt x="6616" y="36"/>
                    <a:pt x="6092" y="1"/>
                    <a:pt x="556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3" name="Google Shape;203;p20"/>
            <p:cNvSpPr/>
            <p:nvPr/>
          </p:nvSpPr>
          <p:spPr>
            <a:xfrm>
              <a:off x="18318468" y="2356039"/>
              <a:ext cx="51391" cy="88695"/>
            </a:xfrm>
            <a:custGeom>
              <a:rect l="l" t="t" r="r" b="b"/>
              <a:pathLst>
                <a:path w="2530" h="4366" extrusionOk="0">
                  <a:moveTo>
                    <a:pt x="1551" y="0"/>
                  </a:moveTo>
                  <a:cubicBezTo>
                    <a:pt x="1408" y="0"/>
                    <a:pt x="1257" y="22"/>
                    <a:pt x="1102" y="62"/>
                  </a:cubicBezTo>
                  <a:lnTo>
                    <a:pt x="1" y="4365"/>
                  </a:lnTo>
                  <a:cubicBezTo>
                    <a:pt x="34" y="4299"/>
                    <a:pt x="2436" y="3565"/>
                    <a:pt x="2503" y="1130"/>
                  </a:cubicBezTo>
                  <a:cubicBezTo>
                    <a:pt x="2529" y="332"/>
                    <a:pt x="2111" y="0"/>
                    <a:pt x="155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4" name="Google Shape;204;p20"/>
            <p:cNvSpPr/>
            <p:nvPr/>
          </p:nvSpPr>
          <p:spPr>
            <a:xfrm>
              <a:off x="18264274" y="2655461"/>
              <a:ext cx="119945" cy="123353"/>
            </a:xfrm>
            <a:custGeom>
              <a:rect l="l" t="t" r="r" b="b"/>
              <a:pathLst>
                <a:path w="5905" h="6072" extrusionOk="0">
                  <a:moveTo>
                    <a:pt x="501" y="1"/>
                  </a:moveTo>
                  <a:cubicBezTo>
                    <a:pt x="301" y="201"/>
                    <a:pt x="167" y="468"/>
                    <a:pt x="134" y="734"/>
                  </a:cubicBezTo>
                  <a:cubicBezTo>
                    <a:pt x="0" y="1268"/>
                    <a:pt x="0" y="2069"/>
                    <a:pt x="501" y="3270"/>
                  </a:cubicBezTo>
                  <a:cubicBezTo>
                    <a:pt x="1235" y="5038"/>
                    <a:pt x="3036" y="5871"/>
                    <a:pt x="4404" y="6072"/>
                  </a:cubicBezTo>
                  <a:lnTo>
                    <a:pt x="5905" y="34"/>
                  </a:lnTo>
                  <a:lnTo>
                    <a:pt x="5905" y="34"/>
                  </a:lnTo>
                  <a:cubicBezTo>
                    <a:pt x="5638" y="601"/>
                    <a:pt x="5304" y="1068"/>
                    <a:pt x="4937" y="1201"/>
                  </a:cubicBezTo>
                  <a:cubicBezTo>
                    <a:pt x="4846" y="1229"/>
                    <a:pt x="4735" y="1241"/>
                    <a:pt x="4608" y="1241"/>
                  </a:cubicBezTo>
                  <a:cubicBezTo>
                    <a:pt x="3340" y="1241"/>
                    <a:pt x="501" y="1"/>
                    <a:pt x="50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5" name="Google Shape;205;p20"/>
            <p:cNvSpPr/>
            <p:nvPr/>
          </p:nvSpPr>
          <p:spPr>
            <a:xfrm>
              <a:off x="18128749" y="2753055"/>
              <a:ext cx="224981" cy="679009"/>
            </a:xfrm>
            <a:custGeom>
              <a:rect l="l" t="t" r="r" b="b"/>
              <a:pathLst>
                <a:path w="11076" h="33424" extrusionOk="0">
                  <a:moveTo>
                    <a:pt x="8274" y="0"/>
                  </a:moveTo>
                  <a:lnTo>
                    <a:pt x="1" y="33090"/>
                  </a:lnTo>
                  <a:cubicBezTo>
                    <a:pt x="52" y="33112"/>
                    <a:pt x="104" y="33122"/>
                    <a:pt x="157" y="33122"/>
                  </a:cubicBezTo>
                  <a:cubicBezTo>
                    <a:pt x="553" y="33122"/>
                    <a:pt x="1027" y="32601"/>
                    <a:pt x="1528" y="32601"/>
                  </a:cubicBezTo>
                  <a:cubicBezTo>
                    <a:pt x="1586" y="32601"/>
                    <a:pt x="1644" y="32608"/>
                    <a:pt x="1702" y="32623"/>
                  </a:cubicBezTo>
                  <a:cubicBezTo>
                    <a:pt x="2770" y="32957"/>
                    <a:pt x="2936" y="33424"/>
                    <a:pt x="2936" y="33424"/>
                  </a:cubicBezTo>
                  <a:lnTo>
                    <a:pt x="3170" y="33157"/>
                  </a:lnTo>
                  <a:lnTo>
                    <a:pt x="11076" y="1268"/>
                  </a:lnTo>
                  <a:cubicBezTo>
                    <a:pt x="10041" y="1134"/>
                    <a:pt x="9074" y="667"/>
                    <a:pt x="8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6" name="Google Shape;206;p20"/>
            <p:cNvSpPr/>
            <p:nvPr/>
          </p:nvSpPr>
          <p:spPr>
            <a:xfrm>
              <a:off x="18317128" y="2308501"/>
              <a:ext cx="148403" cy="372150"/>
            </a:xfrm>
            <a:custGeom>
              <a:rect l="l" t="t" r="r" b="b"/>
              <a:pathLst>
                <a:path w="7305" h="18319" extrusionOk="0">
                  <a:moveTo>
                    <a:pt x="4470" y="1"/>
                  </a:moveTo>
                  <a:lnTo>
                    <a:pt x="0" y="17880"/>
                  </a:lnTo>
                  <a:cubicBezTo>
                    <a:pt x="723" y="18121"/>
                    <a:pt x="1488" y="18319"/>
                    <a:pt x="2004" y="18319"/>
                  </a:cubicBezTo>
                  <a:cubicBezTo>
                    <a:pt x="2131" y="18319"/>
                    <a:pt x="2243" y="18307"/>
                    <a:pt x="2335" y="18280"/>
                  </a:cubicBezTo>
                  <a:cubicBezTo>
                    <a:pt x="2702" y="18180"/>
                    <a:pt x="3036" y="17680"/>
                    <a:pt x="3336" y="17146"/>
                  </a:cubicBezTo>
                  <a:lnTo>
                    <a:pt x="4003" y="14411"/>
                  </a:lnTo>
                  <a:lnTo>
                    <a:pt x="5337" y="9040"/>
                  </a:lnTo>
                  <a:lnTo>
                    <a:pt x="7305" y="1101"/>
                  </a:lnTo>
                  <a:cubicBezTo>
                    <a:pt x="6472" y="501"/>
                    <a:pt x="5504" y="101"/>
                    <a:pt x="44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grpSp>
          <p:nvGrpSpPr>
            <p:cNvPr id="207" name="Google Shape;207;p20"/>
            <p:cNvGrpSpPr/>
            <p:nvPr/>
          </p:nvGrpSpPr>
          <p:grpSpPr>
            <a:xfrm>
              <a:off x="18128749" y="2308501"/>
              <a:ext cx="336781" cy="1123562"/>
              <a:chOff x="4445000" y="2532250"/>
              <a:chExt cx="414500" cy="1382675"/>
            </a:xfrm>
          </p:grpSpPr>
          <p:sp>
            <p:nvSpPr>
              <p:cNvPr id="208" name="Google Shape;208;p20"/>
              <p:cNvSpPr/>
              <p:nvPr/>
            </p:nvSpPr>
            <p:spPr>
              <a:xfrm>
                <a:off x="4445000" y="3079325"/>
                <a:ext cx="276900" cy="835600"/>
              </a:xfrm>
              <a:custGeom>
                <a:rect l="l" t="t" r="r" b="b"/>
                <a:pathLst>
                  <a:path w="11076" h="33424" extrusionOk="0">
                    <a:moveTo>
                      <a:pt x="8274" y="0"/>
                    </a:moveTo>
                    <a:lnTo>
                      <a:pt x="1" y="33090"/>
                    </a:lnTo>
                    <a:cubicBezTo>
                      <a:pt x="52" y="33112"/>
                      <a:pt x="104" y="33122"/>
                      <a:pt x="157" y="33122"/>
                    </a:cubicBezTo>
                    <a:cubicBezTo>
                      <a:pt x="553" y="33122"/>
                      <a:pt x="1027" y="32601"/>
                      <a:pt x="1528" y="32601"/>
                    </a:cubicBezTo>
                    <a:cubicBezTo>
                      <a:pt x="1586" y="32601"/>
                      <a:pt x="1644" y="32608"/>
                      <a:pt x="1702" y="32623"/>
                    </a:cubicBezTo>
                    <a:cubicBezTo>
                      <a:pt x="2770" y="32957"/>
                      <a:pt x="2936" y="33424"/>
                      <a:pt x="2936" y="33424"/>
                    </a:cubicBezTo>
                    <a:lnTo>
                      <a:pt x="3170" y="33157"/>
                    </a:lnTo>
                    <a:lnTo>
                      <a:pt x="11076" y="1268"/>
                    </a:lnTo>
                    <a:cubicBezTo>
                      <a:pt x="10041" y="1134"/>
                      <a:pt x="9074" y="667"/>
                      <a:pt x="8274" y="0"/>
                    </a:cubicBezTo>
                    <a:close/>
                  </a:path>
                </a:pathLst>
              </a:custGeom>
              <a:solidFill>
                <a:srgbClr val="454657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0"/>
              <p:cNvSpPr/>
              <p:nvPr/>
            </p:nvSpPr>
            <p:spPr>
              <a:xfrm>
                <a:off x="4676850" y="2532250"/>
                <a:ext cx="182650" cy="457975"/>
              </a:xfrm>
              <a:custGeom>
                <a:rect l="l" t="t" r="r" b="b"/>
                <a:pathLst>
                  <a:path w="7305" h="18319" extrusionOk="0">
                    <a:moveTo>
                      <a:pt x="4470" y="1"/>
                    </a:moveTo>
                    <a:lnTo>
                      <a:pt x="0" y="17880"/>
                    </a:lnTo>
                    <a:cubicBezTo>
                      <a:pt x="723" y="18121"/>
                      <a:pt x="1488" y="18319"/>
                      <a:pt x="2004" y="18319"/>
                    </a:cubicBezTo>
                    <a:cubicBezTo>
                      <a:pt x="2131" y="18319"/>
                      <a:pt x="2243" y="18307"/>
                      <a:pt x="2335" y="18280"/>
                    </a:cubicBezTo>
                    <a:cubicBezTo>
                      <a:pt x="2702" y="18180"/>
                      <a:pt x="3036" y="17680"/>
                      <a:pt x="3336" y="17146"/>
                    </a:cubicBezTo>
                    <a:lnTo>
                      <a:pt x="4003" y="14411"/>
                    </a:lnTo>
                    <a:lnTo>
                      <a:pt x="5337" y="9040"/>
                    </a:lnTo>
                    <a:lnTo>
                      <a:pt x="7305" y="1101"/>
                    </a:lnTo>
                    <a:cubicBezTo>
                      <a:pt x="6472" y="501"/>
                      <a:pt x="5504" y="101"/>
                      <a:pt x="4470" y="1"/>
                    </a:cubicBezTo>
                    <a:close/>
                  </a:path>
                </a:pathLst>
              </a:custGeom>
              <a:solidFill>
                <a:srgbClr val="454657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matchingName="Thanks">
  <p:cSld name="CUSTOM">
    <p:spTree>
      <p:nvGrpSpPr>
        <p:cNvPr id="1" name="Shape 218"/>
        <p:cNvGrpSpPr/>
        <p:nvPr/>
      </p:nvGrpSpPr>
      <p:grpSpPr>
        <a:xfrm>
          <a:off x="0" y="0"/>
          <a:ext cx="0" cy="0"/>
        </a:xfrm>
      </p:grpSpPr>
      <p:sp>
        <p:nvSpPr>
          <p:cNvPr id="219" name="Google Shape;219;p22"/>
          <p:cNvSpPr txBox="1">
            <a:spLocks noGrp="1"/>
          </p:cNvSpPr>
          <p:nvPr>
            <p:ph type="ctrTitle"/>
          </p:nvPr>
        </p:nvSpPr>
        <p:spPr>
          <a:xfrm>
            <a:off x="5031396" y="647700"/>
            <a:ext cx="3087000" cy="101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ct val="0"/>
              </a:spcBef>
              <a:spcAft>
                <a:spcPct val="0"/>
              </a:spcAft>
              <a:buSzPts val="5200"/>
              <a:buNone/>
              <a:defRPr sz="4500" b="1">
                <a:latin typeface="Object Sans" panose="00000500000000000000" pitchFamily="50" charset="-52"/>
                <a:ea typeface="Object Sans" panose="00000500000000000000" pitchFamily="50" charset="-52"/>
                <a:cs typeface="Object Sans" panose="00000500000000000000" pitchFamily="50" charset="-52"/>
                <a:sym typeface="Outfit"/>
              </a:defRPr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20" name="Google Shape;220;p22"/>
          <p:cNvSpPr txBox="1">
            <a:spLocks noGrp="1"/>
          </p:cNvSpPr>
          <p:nvPr>
            <p:ph type="subTitle" idx="1"/>
          </p:nvPr>
        </p:nvSpPr>
        <p:spPr>
          <a:xfrm>
            <a:off x="5029200" y="1881801"/>
            <a:ext cx="3087000" cy="114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1200">
                <a:solidFill>
                  <a:schemeClr val="dk1"/>
                </a:solidFill>
                <a:latin typeface="Bahnschrift" panose="020b0502040204020203" pitchFamily="34" charset="0"/>
                <a:ea typeface="Bahnschrift" panose="020b0502040204020203" pitchFamily="34" charset="0"/>
                <a:cs typeface="Anek Devanagari"/>
                <a:sym typeface="Anek Devanagari"/>
              </a:defRPr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22" name="Google Shape;222;p22"/>
          <p:cNvSpPr/>
          <p:nvPr/>
        </p:nvSpPr>
        <p:spPr>
          <a:xfrm>
            <a:off x="-593796" y="4748206"/>
            <a:ext cx="5716875" cy="1229325"/>
          </a:xfrm>
          <a:custGeom>
            <a:rect l="l" t="t" r="r" b="b"/>
            <a:pathLst>
              <a:path w="228674" h="49173" extrusionOk="0">
                <a:moveTo>
                  <a:pt x="224784" y="33993"/>
                </a:moveTo>
                <a:cubicBezTo>
                  <a:pt x="224784" y="30979"/>
                  <a:pt x="223547" y="28772"/>
                  <a:pt x="222201" y="26565"/>
                </a:cubicBezTo>
                <a:cubicBezTo>
                  <a:pt x="220855" y="24358"/>
                  <a:pt x="218594" y="22151"/>
                  <a:pt x="216710" y="20751"/>
                </a:cubicBezTo>
                <a:cubicBezTo>
                  <a:pt x="214826" y="19351"/>
                  <a:pt x="212834" y="19728"/>
                  <a:pt x="210896" y="18167"/>
                </a:cubicBezTo>
                <a:cubicBezTo>
                  <a:pt x="208958" y="16606"/>
                  <a:pt x="207397" y="12999"/>
                  <a:pt x="205082" y="11384"/>
                </a:cubicBezTo>
                <a:cubicBezTo>
                  <a:pt x="202767" y="9769"/>
                  <a:pt x="200938" y="8747"/>
                  <a:pt x="197008" y="8478"/>
                </a:cubicBezTo>
                <a:cubicBezTo>
                  <a:pt x="193079" y="8209"/>
                  <a:pt x="185865" y="9608"/>
                  <a:pt x="181505" y="9769"/>
                </a:cubicBezTo>
                <a:cubicBezTo>
                  <a:pt x="177145" y="9931"/>
                  <a:pt x="174560" y="10147"/>
                  <a:pt x="170846" y="9447"/>
                </a:cubicBezTo>
                <a:cubicBezTo>
                  <a:pt x="167132" y="8747"/>
                  <a:pt x="163330" y="6966"/>
                  <a:pt x="159219" y="5571"/>
                </a:cubicBezTo>
                <a:cubicBezTo>
                  <a:pt x="155108" y="4177"/>
                  <a:pt x="150810" y="1780"/>
                  <a:pt x="146180" y="1080"/>
                </a:cubicBezTo>
                <a:cubicBezTo>
                  <a:pt x="141551" y="380"/>
                  <a:pt x="136321" y="947"/>
                  <a:pt x="131442" y="1372"/>
                </a:cubicBezTo>
                <a:cubicBezTo>
                  <a:pt x="126563" y="1798"/>
                  <a:pt x="121753" y="2556"/>
                  <a:pt x="116908" y="3633"/>
                </a:cubicBezTo>
                <a:cubicBezTo>
                  <a:pt x="112063" y="4710"/>
                  <a:pt x="106842" y="7186"/>
                  <a:pt x="102374" y="7832"/>
                </a:cubicBezTo>
                <a:cubicBezTo>
                  <a:pt x="97906" y="8478"/>
                  <a:pt x="94892" y="8370"/>
                  <a:pt x="90101" y="7509"/>
                </a:cubicBezTo>
                <a:cubicBezTo>
                  <a:pt x="85310" y="6648"/>
                  <a:pt x="79335" y="3902"/>
                  <a:pt x="73629" y="2664"/>
                </a:cubicBezTo>
                <a:cubicBezTo>
                  <a:pt x="67923" y="1426"/>
                  <a:pt x="62270" y="-404"/>
                  <a:pt x="55864" y="80"/>
                </a:cubicBezTo>
                <a:cubicBezTo>
                  <a:pt x="49458" y="565"/>
                  <a:pt x="40254" y="2987"/>
                  <a:pt x="35194" y="5571"/>
                </a:cubicBezTo>
                <a:cubicBezTo>
                  <a:pt x="30134" y="8155"/>
                  <a:pt x="29434" y="13376"/>
                  <a:pt x="25504" y="15583"/>
                </a:cubicBezTo>
                <a:cubicBezTo>
                  <a:pt x="21574" y="17790"/>
                  <a:pt x="15492" y="16445"/>
                  <a:pt x="11616" y="18813"/>
                </a:cubicBezTo>
                <a:cubicBezTo>
                  <a:pt x="7740" y="21182"/>
                  <a:pt x="3649" y="25003"/>
                  <a:pt x="2249" y="29794"/>
                </a:cubicBezTo>
                <a:cubicBezTo>
                  <a:pt x="849" y="34585"/>
                  <a:pt x="-2488" y="44490"/>
                  <a:pt x="3218" y="47558"/>
                </a:cubicBezTo>
                <a:cubicBezTo>
                  <a:pt x="8924" y="50626"/>
                  <a:pt x="12424" y="48419"/>
                  <a:pt x="36486" y="48204"/>
                </a:cubicBezTo>
                <a:cubicBezTo>
                  <a:pt x="60548" y="47989"/>
                  <a:pt x="116640" y="46859"/>
                  <a:pt x="147592" y="46267"/>
                </a:cubicBezTo>
                <a:cubicBezTo>
                  <a:pt x="178545" y="45675"/>
                  <a:pt x="209336" y="46698"/>
                  <a:pt x="222201" y="44652"/>
                </a:cubicBezTo>
                <a:cubicBezTo>
                  <a:pt x="235066" y="42606"/>
                  <a:pt x="224784" y="37008"/>
                  <a:pt x="224784" y="3399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/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000"/>
              <a:buFont typeface="Outfit"/>
              <a:buNone/>
              <a:defRPr sz="3000" b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nek Devanagari"/>
              <a:buChar char="●"/>
              <a:defRPr sz="1800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1pPr>
            <a:lvl2pPr marL="914400" lvl="1" indent="-31750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ek Devanagari"/>
              <a:buChar char="○"/>
              <a:defRPr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2pPr>
            <a:lvl3pPr marL="1371600" lvl="2" indent="-31750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ek Devanagari"/>
              <a:buChar char="■"/>
              <a:defRPr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3pPr>
            <a:lvl4pPr marL="1828800" lvl="3" indent="-31750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ek Devanagari"/>
              <a:buChar char="●"/>
              <a:defRPr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4pPr>
            <a:lvl5pPr marL="2286000" lvl="4" indent="-31750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ek Devanagari"/>
              <a:buChar char="○"/>
              <a:defRPr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5pPr>
            <a:lvl6pPr marL="2743200" lvl="5" indent="-31750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ek Devanagari"/>
              <a:buChar char="■"/>
              <a:defRPr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6pPr>
            <a:lvl7pPr marL="3200400" lvl="6" indent="-31750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ek Devanagari"/>
              <a:buChar char="●"/>
              <a:defRPr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7pPr>
            <a:lvl8pPr marL="3657600" lvl="7" indent="-31750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ek Devanagari"/>
              <a:buChar char="○"/>
              <a:defRPr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8pPr>
            <a:lvl9pPr marL="4114800" lvl="8" indent="-31750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ek Devanagari"/>
              <a:buChar char="■"/>
              <a:defRPr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63" r:id="rId4"/>
    <p:sldLayoutId id="2147483666" r:id="rId5"/>
    <p:sldLayoutId id="2147483668" r:id="rId6"/>
  </p:sldLayoutIdLst>
  <p:transition/>
  <p:timing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Object Sans" panose="00000500000000000000" pitchFamily="50" charset="-52"/>
          <a:ea typeface="Object Sans" panose="00000500000000000000" pitchFamily="50" charset="-52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Bahnschrift" panose="020b0502040204020203" pitchFamily="34" charset="0"/>
          <a:ea typeface="Bahnschrift" panose="020b0502040204020203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jpeg" /><Relationship Id="rId4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25.jpeg" /><Relationship Id="rId4" Type="http://schemas.openxmlformats.org/officeDocument/2006/relationships/image" Target="../media/image26.jpeg" /><Relationship Id="rId5" Type="http://schemas.openxmlformats.org/officeDocument/2006/relationships/image" Target="../media/image27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28.jpeg" /><Relationship Id="rId4" Type="http://schemas.openxmlformats.org/officeDocument/2006/relationships/image" Target="../media/image29.jpeg" /><Relationship Id="rId5" Type="http://schemas.openxmlformats.org/officeDocument/2006/relationships/image" Target="../media/image30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31.jpeg" /><Relationship Id="rId4" Type="http://schemas.openxmlformats.org/officeDocument/2006/relationships/image" Target="../media/image32.jpeg" /><Relationship Id="rId5" Type="http://schemas.openxmlformats.org/officeDocument/2006/relationships/image" Target="../media/image33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1.jpeg" /><Relationship Id="rId4" Type="http://schemas.openxmlformats.org/officeDocument/2006/relationships/image" Target="../media/image34.jpeg" /><Relationship Id="rId5" Type="http://schemas.openxmlformats.org/officeDocument/2006/relationships/image" Target="../media/image35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36.jpeg" /><Relationship Id="rId4" Type="http://schemas.openxmlformats.org/officeDocument/2006/relationships/image" Target="../media/image37.jpeg" /><Relationship Id="rId5" Type="http://schemas.openxmlformats.org/officeDocument/2006/relationships/image" Target="../media/image38.jpeg" /><Relationship Id="rId6" Type="http://schemas.openxmlformats.org/officeDocument/2006/relationships/image" Target="../media/image39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10" Type="http://schemas.openxmlformats.org/officeDocument/2006/relationships/image" Target="../media/image44.png" /><Relationship Id="rId11" Type="http://schemas.openxmlformats.org/officeDocument/2006/relationships/hyperlink" Target="ok.ru/group/62169542033648" TargetMode="External" /><Relationship Id="rId12" Type="http://schemas.openxmlformats.org/officeDocument/2006/relationships/image" Target="../media/image2.png" /><Relationship Id="rId2" Type="http://schemas.openxmlformats.org/officeDocument/2006/relationships/notesSlide" Target="../notesSlides/notesSlide15.xml" /><Relationship Id="rId3" Type="http://schemas.openxmlformats.org/officeDocument/2006/relationships/hyperlink" Target="mailto:detsad179@kubannet.ru" TargetMode="External" /><Relationship Id="rId4" Type="http://schemas.openxmlformats.org/officeDocument/2006/relationships/image" Target="../media/image40.png" /><Relationship Id="rId5" Type="http://schemas.microsoft.com/office/2007/relationships/hdphoto" Target="../media/image41.wdp" /><Relationship Id="rId6" Type="http://schemas.openxmlformats.org/officeDocument/2006/relationships/hyperlink" Target="t.me/ds179_krd" TargetMode="External" /><Relationship Id="rId7" Type="http://schemas.openxmlformats.org/officeDocument/2006/relationships/image" Target="../media/image42.png" /><Relationship Id="rId8" Type="http://schemas.microsoft.com/office/2007/relationships/hdphoto" Target="../media/image43.wdp" /><Relationship Id="rId9" Type="http://schemas.openxmlformats.org/officeDocument/2006/relationships/hyperlink" Target="vk.com/public203554828" TargetMode="Externa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3.jpeg" /><Relationship Id="rId4" Type="http://schemas.openxmlformats.org/officeDocument/2006/relationships/image" Target="../media/image4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5.jpeg" /><Relationship Id="rId4" Type="http://schemas.openxmlformats.org/officeDocument/2006/relationships/image" Target="../media/image6.jpeg" /><Relationship Id="rId5" Type="http://schemas.openxmlformats.org/officeDocument/2006/relationships/image" Target="../media/image7.jpeg" /><Relationship Id="rId6" Type="http://schemas.openxmlformats.org/officeDocument/2006/relationships/image" Target="../media/image8.jpeg" /><Relationship Id="rId7" Type="http://schemas.openxmlformats.org/officeDocument/2006/relationships/image" Target="../media/image9.jpeg" /><Relationship Id="rId8" Type="http://schemas.openxmlformats.org/officeDocument/2006/relationships/image" Target="../media/image10.jpeg" /><Relationship Id="rId9" Type="http://schemas.openxmlformats.org/officeDocument/2006/relationships/image" Target="../media/image11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2.jpeg" /><Relationship Id="rId4" Type="http://schemas.openxmlformats.org/officeDocument/2006/relationships/image" Target="../media/image13.jpeg" /><Relationship Id="rId5" Type="http://schemas.openxmlformats.org/officeDocument/2006/relationships/image" Target="../media/image14.jpeg" /><Relationship Id="rId6" Type="http://schemas.openxmlformats.org/officeDocument/2006/relationships/image" Target="../media/image15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6.jpeg" /><Relationship Id="rId4" Type="http://schemas.openxmlformats.org/officeDocument/2006/relationships/image" Target="../media/image17.jpeg" /><Relationship Id="rId5" Type="http://schemas.openxmlformats.org/officeDocument/2006/relationships/image" Target="../media/image18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9.jpeg" /><Relationship Id="rId4" Type="http://schemas.openxmlformats.org/officeDocument/2006/relationships/image" Target="../media/image20.jpeg" /><Relationship Id="rId5" Type="http://schemas.openxmlformats.org/officeDocument/2006/relationships/image" Target="../media/image21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22.jpeg" /><Relationship Id="rId4" Type="http://schemas.openxmlformats.org/officeDocument/2006/relationships/image" Target="../media/image23.jpeg" /><Relationship Id="rId5" Type="http://schemas.openxmlformats.org/officeDocument/2006/relationships/image" Target="../media/image24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</a:xfrm>
      </p:grpSpPr>
      <p:sp>
        <p:nvSpPr>
          <p:cNvPr id="277" name="Google Shape;277;p29"/>
          <p:cNvSpPr txBox="1">
            <a:spLocks noGrp="1"/>
          </p:cNvSpPr>
          <p:nvPr>
            <p:ph type="ctrTitle"/>
          </p:nvPr>
        </p:nvSpPr>
        <p:spPr>
          <a:xfrm>
            <a:off x="386966" y="1706880"/>
            <a:ext cx="5755010" cy="14889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2000"/>
              <a:t>ГОДОВОЙ отчет</a:t>
            </a:r>
            <a:br>
              <a:rPr lang="ru-RU" sz="2000"/>
            </a:br>
            <a:r>
              <a:rPr lang="ru-RU" sz="2000"/>
              <a:t>о работе краевой инновационной площадки</a:t>
            </a:r>
            <a:br>
              <a:rPr lang="ru-RU" sz="2000"/>
            </a:br>
            <a:r>
              <a:rPr lang="ru-RU" sz="2000"/>
              <a:t>(КИП-2022-2024 г.г.)</a:t>
            </a:r>
            <a:br>
              <a:rPr lang="ru-RU" sz="2000"/>
            </a:br>
            <a:r>
              <a:rPr lang="ru-RU" sz="2000"/>
              <a:t>за 2023 год</a:t>
            </a:r>
          </a:p>
        </p:txBody>
      </p:sp>
      <p:sp>
        <p:nvSpPr>
          <p:cNvPr id="278" name="Google Shape;278;p29"/>
          <p:cNvSpPr txBox="1">
            <a:spLocks noGrp="1"/>
          </p:cNvSpPr>
          <p:nvPr>
            <p:ph type="subTitle" idx="1"/>
          </p:nvPr>
        </p:nvSpPr>
        <p:spPr>
          <a:xfrm>
            <a:off x="386966" y="535738"/>
            <a:ext cx="5755010" cy="11711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sz="1400"/>
              <a:t>Муниципальное бюджетное дошкольное образовательное учреждение муниципального </a:t>
            </a:r>
            <a:r>
              <a:rPr lang="ru-RU" sz="1400" smtClean="0"/>
              <a:t>образования г</a:t>
            </a:r>
            <a:r>
              <a:rPr lang="ru-RU" sz="1400"/>
              <a:t>. Краснодар  "Детский сад комбинированного вида №179 "Дюймовочка"</a:t>
            </a:r>
            <a:endParaRPr sz="1400"/>
          </a:p>
        </p:txBody>
      </p:sp>
      <p:sp>
        <p:nvSpPr>
          <p:cNvPr id="100" name="Google Shape;277;p29"/>
          <p:cNvSpPr txBox="1"/>
          <p:nvPr/>
        </p:nvSpPr>
        <p:spPr>
          <a:xfrm>
            <a:off x="386966" y="3242212"/>
            <a:ext cx="5531234" cy="1380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Outfit"/>
              <a:buNone/>
              <a:defRPr sz="4500" b="1" i="0" u="none" strike="noStrike" cap="none">
                <a:solidFill>
                  <a:schemeClr val="dk1"/>
                </a:solidFill>
                <a:latin typeface="Object Sans" panose="00000500000000000000" pitchFamily="50" charset="-52"/>
                <a:ea typeface="Object Sans" panose="00000500000000000000" pitchFamily="50" charset="-52"/>
                <a:cs typeface="Object Sans" panose="00000500000000000000" pitchFamily="50" charset="-52"/>
                <a:sym typeface="Outfit"/>
              </a:defRPr>
            </a:lvl1pPr>
            <a:lvl2pPr marR="0"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000">
                <a:solidFill>
                  <a:schemeClr val="accent1">
                    <a:lumMod val="50000"/>
                  </a:schemeClr>
                </a:solidFill>
              </a:rPr>
              <a:t>«Интегративная модель формирования социальной активности дошкольников с ограниченными возможностями здоровья»</a:t>
            </a:r>
          </a:p>
        </p:txBody>
      </p:sp>
      <p:pic>
        <p:nvPicPr>
          <p:cNvPr id="1030" name="Picture 6" descr="https://af.attachmail.ru/cgi-bin/readmsg/74e4091d-2bfa-49a6-a114-6248566a8256.jpg?x-email=dark.butler@inbox.ru&amp;rid=946228341269196724011915057933317340866&amp;&amp;id=16940934700042644387%3B0%3B2&amp;project=cloud&amp;x-email=dark.butler%40inbox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" t="9677" r="-77" b="23226"/>
          <a:stretch>
            <a:fillRect/>
          </a:stretch>
        </p:blipFill>
        <p:spPr bwMode="auto">
          <a:xfrm>
            <a:off x="5918200" y="1409976"/>
            <a:ext cx="3043194" cy="2722513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ds179.centerstart.ru/sites/ds179.centerstart.ru/files/styles/logo_100_x_100/public/dir/logo/mini_20200325_104249.png?itok=GMBoTCz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2924" y="2950594"/>
            <a:ext cx="1074676" cy="107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</a:xfrm>
      </p:grpSpPr>
      <p:sp>
        <p:nvSpPr>
          <p:cNvPr id="483" name="Google Shape;483;p34"/>
          <p:cNvSpPr txBox="1">
            <a:spLocks noGrp="1"/>
          </p:cNvSpPr>
          <p:nvPr>
            <p:ph type="title"/>
          </p:nvPr>
        </p:nvSpPr>
        <p:spPr>
          <a:xfrm>
            <a:off x="264694" y="74023"/>
            <a:ext cx="8915400" cy="5802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400" smtClean="0"/>
              <a:t>Результаты иновационной деятельности </a:t>
            </a:r>
            <a:endParaRPr sz="2400"/>
          </a:p>
        </p:txBody>
      </p:sp>
      <p:sp>
        <p:nvSpPr>
          <p:cNvPr id="9" name="Прямоугольник 8"/>
          <p:cNvSpPr/>
          <p:nvPr/>
        </p:nvSpPr>
        <p:spPr>
          <a:xfrm>
            <a:off x="603567" y="558013"/>
            <a:ext cx="758993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800" b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МЕРОПРИЯТИЯ</a:t>
            </a:r>
            <a:endParaRPr lang="ru-RU" sz="1800" b="1" cap="none" spc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222" y="1042003"/>
            <a:ext cx="8089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>
                <a:latin typeface="Bahnschrift" panose="020b0502040204020203" pitchFamily="34" charset="0"/>
              </a:rPr>
              <a:t>Обмен практическим опытом </a:t>
            </a:r>
            <a:r>
              <a:rPr lang="ru-RU" sz="1200" smtClean="0">
                <a:latin typeface="Bahnschrift" panose="020b0502040204020203" pitchFamily="34" charset="0"/>
              </a:rPr>
              <a:t>«Взаимодействие </a:t>
            </a:r>
            <a:r>
              <a:rPr lang="ru-RU" sz="1200">
                <a:latin typeface="Bahnschrift" panose="020b0502040204020203" pitchFamily="34" charset="0"/>
              </a:rPr>
              <a:t>специалистов, сопровождающих детей с </a:t>
            </a:r>
            <a:r>
              <a:rPr lang="ru-RU" sz="1200" smtClean="0">
                <a:latin typeface="Bahnschrift" panose="020b0502040204020203" pitchFamily="34" charset="0"/>
              </a:rPr>
              <a:t>ОВЗ»</a:t>
            </a:r>
            <a:endParaRPr lang="ru-RU" sz="1200">
              <a:latin typeface="Bahnschrift" panose="020b0502040204020203" pitchFamily="34" charset="0"/>
            </a:endParaRPr>
          </a:p>
        </p:txBody>
      </p:sp>
      <p:pic>
        <p:nvPicPr>
          <p:cNvPr id="3074" name="Picture 2" descr="https://ds179.centerstart.ru/sites/ds179.centerstart.ru/files/archive/IMG_20230320_141144_9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59726" y="1688334"/>
            <a:ext cx="2956498" cy="221737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ds179.centerstart.ru/sites/ds179.centerstart.ru/files/archive/1_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28927" y="1961412"/>
            <a:ext cx="2858962" cy="246585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ds179.centerstart.ru/sites/ds179.centerstart.ru/files/archive/6._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1556" y="1688334"/>
            <a:ext cx="2857500" cy="225742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67062" y="4501012"/>
            <a:ext cx="659330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>
                <a:solidFill>
                  <a:srgbClr val="333333"/>
                </a:solidFill>
                <a:latin typeface="Bahnschrift" panose="020b0502040204020203" pitchFamily="34" charset="0"/>
              </a:rPr>
              <a:t>Вовлечение в совместную деятельность, свободный обмен мнениями в поиске средств и способов решения поставленных проблем способствовало получению положительного отзыва всех участников мероприятия.</a:t>
            </a:r>
            <a:endParaRPr lang="ru-RU" sz="110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339751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</a:xfrm>
      </p:grpSpPr>
      <p:sp>
        <p:nvSpPr>
          <p:cNvPr id="483" name="Google Shape;483;p34"/>
          <p:cNvSpPr txBox="1">
            <a:spLocks noGrp="1"/>
          </p:cNvSpPr>
          <p:nvPr>
            <p:ph type="title"/>
          </p:nvPr>
        </p:nvSpPr>
        <p:spPr>
          <a:xfrm>
            <a:off x="264694" y="74023"/>
            <a:ext cx="8915400" cy="5802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400" smtClean="0"/>
              <a:t>Результаты иновационной деятельности </a:t>
            </a:r>
            <a:endParaRPr sz="2400"/>
          </a:p>
        </p:txBody>
      </p:sp>
      <p:sp>
        <p:nvSpPr>
          <p:cNvPr id="9" name="Прямоугольник 8"/>
          <p:cNvSpPr/>
          <p:nvPr/>
        </p:nvSpPr>
        <p:spPr>
          <a:xfrm>
            <a:off x="603567" y="558013"/>
            <a:ext cx="758993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800" b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МЕРОПРИЯТИЯ</a:t>
            </a:r>
            <a:endParaRPr lang="ru-RU" sz="1800" b="1" cap="none" spc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3567" y="883583"/>
            <a:ext cx="8089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>
                <a:latin typeface="Bahnschrift" panose="020b0502040204020203" pitchFamily="34" charset="0"/>
              </a:rPr>
              <a:t>Обучающий семинар </a:t>
            </a:r>
            <a:r>
              <a:rPr lang="ru-RU" sz="1200" smtClean="0">
                <a:latin typeface="Bahnschrift" panose="020b0502040204020203" pitchFamily="34" charset="0"/>
              </a:rPr>
              <a:t>«Новые </a:t>
            </a:r>
            <a:r>
              <a:rPr lang="ru-RU" sz="1200">
                <a:latin typeface="Bahnschrift" panose="020b0502040204020203" pitchFamily="34" charset="0"/>
              </a:rPr>
              <a:t>подходы к планированию сюжетно-ролевой игры детей с </a:t>
            </a:r>
            <a:r>
              <a:rPr lang="ru-RU" sz="1200" smtClean="0">
                <a:latin typeface="Bahnschrift" panose="020b0502040204020203" pitchFamily="34" charset="0"/>
              </a:rPr>
              <a:t>ОВЗ»</a:t>
            </a:r>
            <a:endParaRPr lang="ru-RU" sz="1200">
              <a:latin typeface="Bahnschrift" panose="020b0502040204020203" pitchFamily="34" charset="0"/>
            </a:endParaRPr>
          </a:p>
        </p:txBody>
      </p:sp>
      <p:pic>
        <p:nvPicPr>
          <p:cNvPr id="4098" name="Picture 2" descr="https://ds179.centerstart.ru/sites/ds179.centerstart.ru/files/archive/IMG_20230412_161230_3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694" y="1315081"/>
            <a:ext cx="4470151" cy="266421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ds179.centerstart.ru/sites/ds179.centerstart.ru/files/archive/IMG_20230412_161230_2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47030" y="1433660"/>
            <a:ext cx="2436601" cy="182745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ds179.centerstart.ru/sites/ds179.centerstart.ru/files/archive/IMG_20230412_161240_6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8651" y="2647186"/>
            <a:ext cx="2454330" cy="184074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4694" y="4133790"/>
            <a:ext cx="57751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>
                <a:solidFill>
                  <a:srgbClr val="333333"/>
                </a:solidFill>
                <a:latin typeface="Bahnschrift" panose="020b0502040204020203" pitchFamily="34" charset="0"/>
              </a:rPr>
              <a:t>Результатом проведенного мероприятия стала актуализация знаний </a:t>
            </a:r>
            <a:r>
              <a:rPr lang="ru-RU">
                <a:solidFill>
                  <a:srgbClr val="333333"/>
                </a:solidFill>
                <a:latin typeface="Bahnschrift" panose="020b0502040204020203" pitchFamily="34" charset="0"/>
              </a:rPr>
              <a:t>педагогов по внедрению и возможностей использования </a:t>
            </a:r>
            <a:r>
              <a:rPr lang="ru-RU" smtClean="0">
                <a:latin typeface="Bahnschrift" panose="020b0502040204020203" pitchFamily="34" charset="0"/>
              </a:rPr>
              <a:t>новых подходов к </a:t>
            </a:r>
            <a:r>
              <a:rPr lang="ru-RU">
                <a:latin typeface="Bahnschrift" panose="020b0502040204020203" pitchFamily="34" charset="0"/>
              </a:rPr>
              <a:t>планированию сюжетно-ролевой игры </a:t>
            </a:r>
            <a:r>
              <a:rPr lang="ru-RU">
                <a:solidFill>
                  <a:srgbClr val="333333"/>
                </a:solidFill>
                <a:latin typeface="Bahnschrift" panose="020b0502040204020203" pitchFamily="34" charset="0"/>
              </a:rPr>
              <a:t> </a:t>
            </a:r>
            <a:r>
              <a:rPr lang="ru-RU" smtClean="0">
                <a:solidFill>
                  <a:srgbClr val="333333"/>
                </a:solidFill>
                <a:latin typeface="Bahnschrift" panose="020b0502040204020203" pitchFamily="34" charset="0"/>
              </a:rPr>
              <a:t>в </a:t>
            </a:r>
            <a:r>
              <a:rPr lang="ru-RU">
                <a:solidFill>
                  <a:srgbClr val="333333"/>
                </a:solidFill>
                <a:latin typeface="Bahnschrift" panose="020b0502040204020203" pitchFamily="34" charset="0"/>
              </a:rPr>
              <a:t>практической деятельности в работе с детьми ОВЗ.  </a:t>
            </a:r>
            <a:endParaRPr lang="ru-RU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121310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</a:xfrm>
      </p:grpSpPr>
      <p:sp>
        <p:nvSpPr>
          <p:cNvPr id="483" name="Google Shape;483;p34"/>
          <p:cNvSpPr txBox="1">
            <a:spLocks noGrp="1"/>
          </p:cNvSpPr>
          <p:nvPr>
            <p:ph type="title"/>
          </p:nvPr>
        </p:nvSpPr>
        <p:spPr>
          <a:xfrm>
            <a:off x="264694" y="74023"/>
            <a:ext cx="8915400" cy="5802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400" smtClean="0"/>
              <a:t>Результаты иновационной деятельности </a:t>
            </a:r>
            <a:endParaRPr sz="2400"/>
          </a:p>
        </p:txBody>
      </p:sp>
      <p:sp>
        <p:nvSpPr>
          <p:cNvPr id="9" name="Прямоугольник 8"/>
          <p:cNvSpPr/>
          <p:nvPr/>
        </p:nvSpPr>
        <p:spPr>
          <a:xfrm>
            <a:off x="603567" y="558013"/>
            <a:ext cx="758993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800" b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МЕРОПРИЯТИЯ</a:t>
            </a:r>
            <a:endParaRPr lang="ru-RU" sz="1800" b="1" cap="none" spc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222" y="927345"/>
            <a:ext cx="8089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>
                <a:latin typeface="Bahnschrift" panose="020b0502040204020203" pitchFamily="34" charset="0"/>
              </a:rPr>
              <a:t>Практикум </a:t>
            </a:r>
            <a:r>
              <a:rPr lang="ru-RU" sz="1200" smtClean="0">
                <a:latin typeface="Bahnschrift" panose="020b0502040204020203" pitchFamily="34" charset="0"/>
              </a:rPr>
              <a:t>«Развитие </a:t>
            </a:r>
            <a:r>
              <a:rPr lang="ru-RU" sz="1200">
                <a:latin typeface="Bahnschrift" panose="020b0502040204020203" pitchFamily="34" charset="0"/>
              </a:rPr>
              <a:t>игрового сотрудничества со сверстниками 5-7 лет групп компенсирующей направленности посредством образовательных </a:t>
            </a:r>
            <a:r>
              <a:rPr lang="ru-RU" sz="1200" smtClean="0">
                <a:latin typeface="Bahnschrift" panose="020b0502040204020203" pitchFamily="34" charset="0"/>
              </a:rPr>
              <a:t>практик»</a:t>
            </a:r>
            <a:endParaRPr lang="ru-RU" sz="1200">
              <a:latin typeface="Bahnschrift" panose="020b0502040204020203" pitchFamily="34" charset="0"/>
            </a:endParaRPr>
          </a:p>
        </p:txBody>
      </p:sp>
      <p:pic>
        <p:nvPicPr>
          <p:cNvPr id="6146" name="Picture 2" descr="https://ds179.centerstart.ru/sites/ds179.centerstart.ru/files/archive/IMG_20230428_131550_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694" y="1744122"/>
            <a:ext cx="4658098" cy="261629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2056" y="1411335"/>
            <a:ext cx="2487020" cy="186526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8522" y="2785571"/>
            <a:ext cx="2576284" cy="193221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950339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</a:xfrm>
      </p:grpSpPr>
      <p:sp>
        <p:nvSpPr>
          <p:cNvPr id="483" name="Google Shape;483;p34"/>
          <p:cNvSpPr txBox="1">
            <a:spLocks noGrp="1"/>
          </p:cNvSpPr>
          <p:nvPr>
            <p:ph type="title"/>
          </p:nvPr>
        </p:nvSpPr>
        <p:spPr>
          <a:xfrm>
            <a:off x="264694" y="74023"/>
            <a:ext cx="8915400" cy="5802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400" smtClean="0"/>
              <a:t>Результаты иновационной деятельности </a:t>
            </a:r>
            <a:endParaRPr sz="2400"/>
          </a:p>
        </p:txBody>
      </p:sp>
      <p:sp>
        <p:nvSpPr>
          <p:cNvPr id="9" name="Прямоугольник 8"/>
          <p:cNvSpPr/>
          <p:nvPr/>
        </p:nvSpPr>
        <p:spPr>
          <a:xfrm>
            <a:off x="603567" y="558013"/>
            <a:ext cx="758993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800" b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МЕРОПРИЯТИЯ</a:t>
            </a:r>
            <a:endParaRPr lang="ru-RU" sz="1800" b="1" cap="none" spc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222" y="927345"/>
            <a:ext cx="8089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>
                <a:latin typeface="Bahnschrift" panose="020b0502040204020203" pitchFamily="34" charset="0"/>
              </a:rPr>
              <a:t>Мастер-класс </a:t>
            </a:r>
            <a:r>
              <a:rPr lang="ru-RU" sz="1200" smtClean="0">
                <a:latin typeface="Bahnschrift" panose="020b0502040204020203" pitchFamily="34" charset="0"/>
              </a:rPr>
              <a:t>«Обогащение </a:t>
            </a:r>
            <a:r>
              <a:rPr lang="ru-RU" sz="1200">
                <a:latin typeface="Bahnschrift" panose="020b0502040204020203" pitchFamily="34" charset="0"/>
              </a:rPr>
              <a:t>социально-игрового опыта детей с ОВЗ в играх с </a:t>
            </a:r>
            <a:r>
              <a:rPr lang="ru-RU" sz="1200" smtClean="0">
                <a:latin typeface="Bahnschrift" panose="020b0502040204020203" pitchFamily="34" charset="0"/>
              </a:rPr>
              <a:t>макетами»</a:t>
            </a:r>
            <a:endParaRPr lang="ru-RU" sz="1200">
              <a:latin typeface="Bahnschrift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22" y="1433141"/>
            <a:ext cx="2431440" cy="3241920"/>
          </a:xfrm>
          <a:prstGeom prst="round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743" y="1954483"/>
            <a:ext cx="2874164" cy="2155623"/>
          </a:xfrm>
          <a:prstGeom prst="round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988" y="1325610"/>
            <a:ext cx="2431440" cy="324192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561737602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</a:xfrm>
      </p:grpSpPr>
      <p:sp>
        <p:nvSpPr>
          <p:cNvPr id="379" name="Google Shape;379;p30"/>
          <p:cNvSpPr txBox="1">
            <a:spLocks noGrp="1"/>
          </p:cNvSpPr>
          <p:nvPr>
            <p:ph type="title"/>
          </p:nvPr>
        </p:nvSpPr>
        <p:spPr>
          <a:xfrm>
            <a:off x="720000" y="130742"/>
            <a:ext cx="7704000" cy="9867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400"/>
              <a:t> Диссеминация опыта в рамках инновационной деятельности </a:t>
            </a:r>
          </a:p>
        </p:txBody>
      </p:sp>
      <p:sp>
        <p:nvSpPr>
          <p:cNvPr id="381" name="Google Shape;381;p30"/>
          <p:cNvSpPr txBox="1"/>
          <p:nvPr/>
        </p:nvSpPr>
        <p:spPr>
          <a:xfrm>
            <a:off x="720000" y="962249"/>
            <a:ext cx="77040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sz="1200">
                <a:solidFill>
                  <a:schemeClr val="dk1"/>
                </a:solidFill>
                <a:latin typeface="Bahnschrift" panose="020b0502040204020203" pitchFamily="34" charset="0"/>
                <a:ea typeface="Anek Devanagari"/>
                <a:cs typeface="Anek Devanagari"/>
                <a:sym typeface="Anek Devanagari"/>
              </a:rPr>
              <a:t>Краевая научно-практическая конференция «Региональные аспекты инклюзивного образования детей с ограниченными возможностями здоровья: результаты, опыт и перспективы»</a:t>
            </a:r>
            <a:endParaRPr sz="1200">
              <a:solidFill>
                <a:schemeClr val="dk1"/>
              </a:solidFill>
              <a:latin typeface="Bahnschrift" panose="020b0502040204020203" pitchFamily="34" charset="0"/>
              <a:ea typeface="Anek Devanagari"/>
              <a:cs typeface="Anek Devanagari"/>
              <a:sym typeface="Anek Devanaga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rcRect t="26843"/>
          <a:stretch>
            <a:fillRect/>
          </a:stretch>
        </p:blipFill>
        <p:spPr>
          <a:xfrm>
            <a:off x="4810791" y="1586025"/>
            <a:ext cx="3134674" cy="1719919"/>
          </a:xfrm>
          <a:prstGeom prst="round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rcRect l="15096" t="15096" r="17576"/>
          <a:stretch>
            <a:fillRect/>
          </a:stretch>
        </p:blipFill>
        <p:spPr>
          <a:xfrm>
            <a:off x="6958390" y="2372371"/>
            <a:ext cx="1974149" cy="1867145"/>
          </a:xfrm>
          <a:prstGeom prst="round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rcRect l="7061" t="19662" r="8128" b="6372"/>
          <a:stretch>
            <a:fillRect/>
          </a:stretch>
        </p:blipFill>
        <p:spPr>
          <a:xfrm>
            <a:off x="219662" y="1586025"/>
            <a:ext cx="4471733" cy="2924907"/>
          </a:xfrm>
          <a:prstGeom prst="round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3048478"/>
            <a:ext cx="2517781" cy="1892949"/>
          </a:xfrm>
          <a:prstGeom prst="roundRect">
            <a:avLst/>
          </a:prstGeom>
        </p:spPr>
      </p:pic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044"/>
        <p:cNvGrpSpPr/>
        <p:nvPr/>
      </p:nvGrpSpPr>
      <p:grpSpPr>
        <a:xfrm>
          <a:off x="0" y="0"/>
          <a:ext cx="0" cy="0"/>
        </a:xfrm>
      </p:grpSpPr>
      <p:sp>
        <p:nvSpPr>
          <p:cNvPr id="1045" name="Google Shape;1045;p48"/>
          <p:cNvSpPr txBox="1">
            <a:spLocks noGrp="1"/>
          </p:cNvSpPr>
          <p:nvPr>
            <p:ph type="ctrTitle"/>
          </p:nvPr>
        </p:nvSpPr>
        <p:spPr>
          <a:xfrm>
            <a:off x="3441766" y="720805"/>
            <a:ext cx="4691927" cy="101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mtClean="0"/>
              <a:t>Спасибо за внимание</a:t>
            </a:r>
            <a:r>
              <a:rPr lang="en" smtClean="0"/>
              <a:t>!</a:t>
            </a:r>
            <a:endParaRPr/>
          </a:p>
        </p:txBody>
      </p:sp>
      <p:sp>
        <p:nvSpPr>
          <p:cNvPr id="1046" name="Google Shape;1046;p48"/>
          <p:cNvSpPr txBox="1">
            <a:spLocks noGrp="1"/>
          </p:cNvSpPr>
          <p:nvPr>
            <p:ph type="subTitle" idx="1"/>
          </p:nvPr>
        </p:nvSpPr>
        <p:spPr>
          <a:xfrm>
            <a:off x="5029200" y="1881801"/>
            <a:ext cx="3087000" cy="19899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b="1">
                <a:solidFill>
                  <a:schemeClr val="dk2"/>
                </a:solidFill>
              </a:rPr>
              <a:t>Муниципальное бюджетное дошкольное образовательное учреждение муниципального образования г. Краснодар  "Детский сад комбинированного вида №179 "</a:t>
            </a:r>
            <a:r>
              <a:rPr lang="ru-RU" b="1" smtClean="0">
                <a:solidFill>
                  <a:schemeClr val="dk2"/>
                </a:solidFill>
              </a:rPr>
              <a:t>Дюймовочка«</a:t>
            </a:r>
          </a:p>
          <a:p>
            <a:pPr marL="0" lvl="0" indent="0"/>
            <a:endParaRPr lang="ru-RU" b="1">
              <a:solidFill>
                <a:schemeClr val="dk2"/>
              </a:solidFill>
            </a:endParaRPr>
          </a:p>
          <a:p>
            <a:r>
              <a:rPr lang="en-US"/>
              <a:t>e - mail: </a:t>
            </a:r>
            <a:r>
              <a:rPr lang="en-US">
                <a:hlinkClick r:id="rId3"/>
              </a:rPr>
              <a:t>detsad179@kubannet.ru</a:t>
            </a:r>
            <a:r>
              <a:rPr lang="en-US"/>
              <a:t>   </a:t>
            </a:r>
          </a:p>
          <a:p>
            <a:endParaRPr lang="ru-RU" smtClean="0"/>
          </a:p>
          <a:p>
            <a:r>
              <a:rPr lang="en-US" smtClean="0"/>
              <a:t>8 </a:t>
            </a:r>
            <a:r>
              <a:rPr lang="en-US"/>
              <a:t>(861) 237-56-55 </a:t>
            </a:r>
          </a:p>
          <a:p>
            <a:pPr marL="0" lvl="0" indent="0"/>
            <a:endParaRPr lang="ru-RU" b="1">
              <a:solidFill>
                <a:schemeClr val="dk2"/>
              </a:solidFill>
            </a:endParaRPr>
          </a:p>
        </p:txBody>
      </p:sp>
      <p:grpSp>
        <p:nvGrpSpPr>
          <p:cNvPr id="72" name="Google Shape;2370;p50"/>
          <p:cNvGrpSpPr/>
          <p:nvPr/>
        </p:nvGrpSpPr>
        <p:grpSpPr>
          <a:xfrm>
            <a:off x="1360712" y="984011"/>
            <a:ext cx="3056430" cy="3254591"/>
            <a:chOff x="1360712" y="1696088"/>
            <a:chExt cx="2387709" cy="2542514"/>
          </a:xfrm>
        </p:grpSpPr>
        <p:sp>
          <p:nvSpPr>
            <p:cNvPr id="73" name="Google Shape;2371;p50"/>
            <p:cNvSpPr/>
            <p:nvPr/>
          </p:nvSpPr>
          <p:spPr>
            <a:xfrm>
              <a:off x="1387476" y="4157650"/>
              <a:ext cx="885792" cy="80952"/>
            </a:xfrm>
            <a:custGeom>
              <a:rect l="l" t="t" r="r" b="b"/>
              <a:pathLst>
                <a:path w="26887" h="3436" extrusionOk="0">
                  <a:moveTo>
                    <a:pt x="13443" y="0"/>
                  </a:moveTo>
                  <a:cubicBezTo>
                    <a:pt x="6005" y="0"/>
                    <a:pt x="0" y="767"/>
                    <a:pt x="0" y="1735"/>
                  </a:cubicBezTo>
                  <a:cubicBezTo>
                    <a:pt x="0" y="2669"/>
                    <a:pt x="6005" y="3436"/>
                    <a:pt x="13443" y="3436"/>
                  </a:cubicBezTo>
                  <a:cubicBezTo>
                    <a:pt x="20882" y="3436"/>
                    <a:pt x="26886" y="2669"/>
                    <a:pt x="26886" y="1735"/>
                  </a:cubicBezTo>
                  <a:cubicBezTo>
                    <a:pt x="26886" y="767"/>
                    <a:pt x="20849" y="0"/>
                    <a:pt x="13443" y="0"/>
                  </a:cubicBezTo>
                  <a:close/>
                </a:path>
              </a:pathLst>
            </a:custGeom>
            <a:solidFill>
              <a:srgbClr val="454657">
                <a:alpha val="13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grpSp>
          <p:nvGrpSpPr>
            <p:cNvPr id="74" name="Google Shape;2372;p50"/>
            <p:cNvGrpSpPr/>
            <p:nvPr/>
          </p:nvGrpSpPr>
          <p:grpSpPr>
            <a:xfrm>
              <a:off x="1360712" y="1696088"/>
              <a:ext cx="2387709" cy="2522798"/>
              <a:chOff x="1756425" y="675925"/>
              <a:chExt cx="4038750" cy="4267250"/>
            </a:xfrm>
          </p:grpSpPr>
          <p:sp>
            <p:nvSpPr>
              <p:cNvPr id="75" name="Google Shape;2373;p50"/>
              <p:cNvSpPr/>
              <p:nvPr/>
            </p:nvSpPr>
            <p:spPr>
              <a:xfrm>
                <a:off x="2743800" y="676900"/>
                <a:ext cx="259375" cy="342250"/>
              </a:xfrm>
              <a:custGeom>
                <a:rect l="l" t="t" r="r" b="b"/>
                <a:pathLst>
                  <a:path w="10375" h="13690" extrusionOk="0">
                    <a:moveTo>
                      <a:pt x="1208" y="1"/>
                    </a:moveTo>
                    <a:cubicBezTo>
                      <a:pt x="996" y="1"/>
                      <a:pt x="783" y="65"/>
                      <a:pt x="601" y="195"/>
                    </a:cubicBezTo>
                    <a:cubicBezTo>
                      <a:pt x="134" y="495"/>
                      <a:pt x="0" y="1162"/>
                      <a:pt x="334" y="1629"/>
                    </a:cubicBezTo>
                    <a:lnTo>
                      <a:pt x="8340" y="13238"/>
                    </a:lnTo>
                    <a:cubicBezTo>
                      <a:pt x="8527" y="13528"/>
                      <a:pt x="8856" y="13690"/>
                      <a:pt x="9190" y="13690"/>
                    </a:cubicBezTo>
                    <a:cubicBezTo>
                      <a:pt x="9393" y="13690"/>
                      <a:pt x="9598" y="13630"/>
                      <a:pt x="9774" y="13505"/>
                    </a:cubicBezTo>
                    <a:cubicBezTo>
                      <a:pt x="10274" y="13171"/>
                      <a:pt x="10374" y="12537"/>
                      <a:pt x="10041" y="12070"/>
                    </a:cubicBezTo>
                    <a:lnTo>
                      <a:pt x="2069" y="462"/>
                    </a:lnTo>
                    <a:cubicBezTo>
                      <a:pt x="1865" y="157"/>
                      <a:pt x="1538" y="1"/>
                      <a:pt x="1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374;p50"/>
              <p:cNvSpPr/>
              <p:nvPr/>
            </p:nvSpPr>
            <p:spPr>
              <a:xfrm>
                <a:off x="2983975" y="676900"/>
                <a:ext cx="259375" cy="342250"/>
              </a:xfrm>
              <a:custGeom>
                <a:rect l="l" t="t" r="r" b="b"/>
                <a:pathLst>
                  <a:path w="10375" h="13690" extrusionOk="0">
                    <a:moveTo>
                      <a:pt x="1196" y="1"/>
                    </a:moveTo>
                    <a:cubicBezTo>
                      <a:pt x="991" y="1"/>
                      <a:pt x="783" y="65"/>
                      <a:pt x="601" y="195"/>
                    </a:cubicBezTo>
                    <a:cubicBezTo>
                      <a:pt x="100" y="495"/>
                      <a:pt x="0" y="1162"/>
                      <a:pt x="334" y="1629"/>
                    </a:cubicBezTo>
                    <a:lnTo>
                      <a:pt x="8306" y="13238"/>
                    </a:lnTo>
                    <a:cubicBezTo>
                      <a:pt x="8514" y="13528"/>
                      <a:pt x="8851" y="13690"/>
                      <a:pt x="9188" y="13690"/>
                    </a:cubicBezTo>
                    <a:cubicBezTo>
                      <a:pt x="9393" y="13690"/>
                      <a:pt x="9598" y="13630"/>
                      <a:pt x="9774" y="13505"/>
                    </a:cubicBezTo>
                    <a:cubicBezTo>
                      <a:pt x="10241" y="13171"/>
                      <a:pt x="10374" y="12537"/>
                      <a:pt x="10041" y="12070"/>
                    </a:cubicBezTo>
                    <a:lnTo>
                      <a:pt x="2035" y="462"/>
                    </a:lnTo>
                    <a:cubicBezTo>
                      <a:pt x="1832" y="157"/>
                      <a:pt x="1517" y="1"/>
                      <a:pt x="11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375;p50"/>
              <p:cNvSpPr/>
              <p:nvPr/>
            </p:nvSpPr>
            <p:spPr>
              <a:xfrm>
                <a:off x="3213300" y="676900"/>
                <a:ext cx="259375" cy="342250"/>
              </a:xfrm>
              <a:custGeom>
                <a:rect l="l" t="t" r="r" b="b"/>
                <a:pathLst>
                  <a:path w="10375" h="13690" extrusionOk="0">
                    <a:moveTo>
                      <a:pt x="1196" y="1"/>
                    </a:moveTo>
                    <a:cubicBezTo>
                      <a:pt x="991" y="1"/>
                      <a:pt x="783" y="65"/>
                      <a:pt x="601" y="195"/>
                    </a:cubicBezTo>
                    <a:cubicBezTo>
                      <a:pt x="101" y="495"/>
                      <a:pt x="0" y="1162"/>
                      <a:pt x="334" y="1629"/>
                    </a:cubicBezTo>
                    <a:lnTo>
                      <a:pt x="8306" y="13238"/>
                    </a:lnTo>
                    <a:cubicBezTo>
                      <a:pt x="8514" y="13528"/>
                      <a:pt x="8851" y="13690"/>
                      <a:pt x="9188" y="13690"/>
                    </a:cubicBezTo>
                    <a:cubicBezTo>
                      <a:pt x="9393" y="13690"/>
                      <a:pt x="9598" y="13630"/>
                      <a:pt x="9774" y="13505"/>
                    </a:cubicBezTo>
                    <a:cubicBezTo>
                      <a:pt x="10241" y="13171"/>
                      <a:pt x="10375" y="12537"/>
                      <a:pt x="10041" y="12070"/>
                    </a:cubicBezTo>
                    <a:lnTo>
                      <a:pt x="2035" y="462"/>
                    </a:lnTo>
                    <a:cubicBezTo>
                      <a:pt x="1832" y="157"/>
                      <a:pt x="1517" y="1"/>
                      <a:pt x="11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2376;p50"/>
              <p:cNvSpPr/>
              <p:nvPr/>
            </p:nvSpPr>
            <p:spPr>
              <a:xfrm>
                <a:off x="3452625" y="676900"/>
                <a:ext cx="259400" cy="342250"/>
              </a:xfrm>
              <a:custGeom>
                <a:rect l="l" t="t" r="r" b="b"/>
                <a:pathLst>
                  <a:path w="10376" h="13690" extrusionOk="0">
                    <a:moveTo>
                      <a:pt x="1208" y="1"/>
                    </a:moveTo>
                    <a:cubicBezTo>
                      <a:pt x="997" y="1"/>
                      <a:pt x="784" y="65"/>
                      <a:pt x="601" y="195"/>
                    </a:cubicBezTo>
                    <a:cubicBezTo>
                      <a:pt x="134" y="495"/>
                      <a:pt x="1" y="1162"/>
                      <a:pt x="335" y="1629"/>
                    </a:cubicBezTo>
                    <a:lnTo>
                      <a:pt x="8340" y="13238"/>
                    </a:lnTo>
                    <a:cubicBezTo>
                      <a:pt x="8527" y="13528"/>
                      <a:pt x="8856" y="13690"/>
                      <a:pt x="9191" y="13690"/>
                    </a:cubicBezTo>
                    <a:cubicBezTo>
                      <a:pt x="9394" y="13690"/>
                      <a:pt x="9598" y="13630"/>
                      <a:pt x="9775" y="13505"/>
                    </a:cubicBezTo>
                    <a:cubicBezTo>
                      <a:pt x="10275" y="13171"/>
                      <a:pt x="10375" y="12537"/>
                      <a:pt x="10041" y="12070"/>
                    </a:cubicBezTo>
                    <a:lnTo>
                      <a:pt x="2069" y="462"/>
                    </a:lnTo>
                    <a:cubicBezTo>
                      <a:pt x="1866" y="157"/>
                      <a:pt x="1539" y="1"/>
                      <a:pt x="1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2377;p50"/>
              <p:cNvSpPr/>
              <p:nvPr/>
            </p:nvSpPr>
            <p:spPr>
              <a:xfrm>
                <a:off x="3681975" y="676900"/>
                <a:ext cx="259375" cy="342250"/>
              </a:xfrm>
              <a:custGeom>
                <a:rect l="l" t="t" r="r" b="b"/>
                <a:pathLst>
                  <a:path w="10375" h="13690" extrusionOk="0">
                    <a:moveTo>
                      <a:pt x="1207" y="1"/>
                    </a:moveTo>
                    <a:cubicBezTo>
                      <a:pt x="996" y="1"/>
                      <a:pt x="783" y="65"/>
                      <a:pt x="601" y="195"/>
                    </a:cubicBezTo>
                    <a:cubicBezTo>
                      <a:pt x="134" y="495"/>
                      <a:pt x="0" y="1162"/>
                      <a:pt x="334" y="1629"/>
                    </a:cubicBezTo>
                    <a:lnTo>
                      <a:pt x="8339" y="13238"/>
                    </a:lnTo>
                    <a:cubicBezTo>
                      <a:pt x="8526" y="13528"/>
                      <a:pt x="8855" y="13690"/>
                      <a:pt x="9190" y="13690"/>
                    </a:cubicBezTo>
                    <a:cubicBezTo>
                      <a:pt x="9393" y="13690"/>
                      <a:pt x="9598" y="13630"/>
                      <a:pt x="9774" y="13505"/>
                    </a:cubicBezTo>
                    <a:cubicBezTo>
                      <a:pt x="10274" y="13171"/>
                      <a:pt x="10374" y="12537"/>
                      <a:pt x="10041" y="12070"/>
                    </a:cubicBezTo>
                    <a:lnTo>
                      <a:pt x="2068" y="462"/>
                    </a:lnTo>
                    <a:cubicBezTo>
                      <a:pt x="1865" y="157"/>
                      <a:pt x="1538" y="1"/>
                      <a:pt x="1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378;p50"/>
              <p:cNvSpPr/>
              <p:nvPr/>
            </p:nvSpPr>
            <p:spPr>
              <a:xfrm>
                <a:off x="3922150" y="676900"/>
                <a:ext cx="259375" cy="342250"/>
              </a:xfrm>
              <a:custGeom>
                <a:rect l="l" t="t" r="r" b="b"/>
                <a:pathLst>
                  <a:path w="10375" h="13690" extrusionOk="0">
                    <a:moveTo>
                      <a:pt x="1196" y="1"/>
                    </a:moveTo>
                    <a:cubicBezTo>
                      <a:pt x="991" y="1"/>
                      <a:pt x="783" y="65"/>
                      <a:pt x="600" y="195"/>
                    </a:cubicBezTo>
                    <a:cubicBezTo>
                      <a:pt x="100" y="495"/>
                      <a:pt x="0" y="1162"/>
                      <a:pt x="334" y="1629"/>
                    </a:cubicBezTo>
                    <a:lnTo>
                      <a:pt x="8306" y="13238"/>
                    </a:lnTo>
                    <a:cubicBezTo>
                      <a:pt x="8514" y="13528"/>
                      <a:pt x="8851" y="13690"/>
                      <a:pt x="9188" y="13690"/>
                    </a:cubicBezTo>
                    <a:cubicBezTo>
                      <a:pt x="9393" y="13690"/>
                      <a:pt x="9597" y="13630"/>
                      <a:pt x="9774" y="13505"/>
                    </a:cubicBezTo>
                    <a:cubicBezTo>
                      <a:pt x="10241" y="13171"/>
                      <a:pt x="10374" y="12537"/>
                      <a:pt x="10041" y="12070"/>
                    </a:cubicBezTo>
                    <a:lnTo>
                      <a:pt x="2035" y="462"/>
                    </a:lnTo>
                    <a:cubicBezTo>
                      <a:pt x="1832" y="157"/>
                      <a:pt x="1517" y="1"/>
                      <a:pt x="11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379;p50"/>
              <p:cNvSpPr/>
              <p:nvPr/>
            </p:nvSpPr>
            <p:spPr>
              <a:xfrm>
                <a:off x="4161475" y="676900"/>
                <a:ext cx="259375" cy="342250"/>
              </a:xfrm>
              <a:custGeom>
                <a:rect l="l" t="t" r="r" b="b"/>
                <a:pathLst>
                  <a:path w="10375" h="13690" extrusionOk="0">
                    <a:moveTo>
                      <a:pt x="1208" y="1"/>
                    </a:moveTo>
                    <a:cubicBezTo>
                      <a:pt x="996" y="1"/>
                      <a:pt x="783" y="65"/>
                      <a:pt x="601" y="195"/>
                    </a:cubicBezTo>
                    <a:cubicBezTo>
                      <a:pt x="134" y="495"/>
                      <a:pt x="1" y="1162"/>
                      <a:pt x="334" y="1629"/>
                    </a:cubicBezTo>
                    <a:lnTo>
                      <a:pt x="8340" y="13238"/>
                    </a:lnTo>
                    <a:cubicBezTo>
                      <a:pt x="8527" y="13528"/>
                      <a:pt x="8856" y="13690"/>
                      <a:pt x="9190" y="13690"/>
                    </a:cubicBezTo>
                    <a:cubicBezTo>
                      <a:pt x="9393" y="13690"/>
                      <a:pt x="9598" y="13630"/>
                      <a:pt x="9774" y="13505"/>
                    </a:cubicBezTo>
                    <a:cubicBezTo>
                      <a:pt x="10275" y="13171"/>
                      <a:pt x="10375" y="12537"/>
                      <a:pt x="10041" y="12070"/>
                    </a:cubicBezTo>
                    <a:lnTo>
                      <a:pt x="2069" y="462"/>
                    </a:lnTo>
                    <a:cubicBezTo>
                      <a:pt x="1865" y="157"/>
                      <a:pt x="1538" y="1"/>
                      <a:pt x="1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380;p50"/>
              <p:cNvSpPr/>
              <p:nvPr/>
            </p:nvSpPr>
            <p:spPr>
              <a:xfrm>
                <a:off x="4390800" y="676900"/>
                <a:ext cx="259375" cy="342250"/>
              </a:xfrm>
              <a:custGeom>
                <a:rect l="l" t="t" r="r" b="b"/>
                <a:pathLst>
                  <a:path w="10375" h="13690" extrusionOk="0">
                    <a:moveTo>
                      <a:pt x="1208" y="1"/>
                    </a:moveTo>
                    <a:cubicBezTo>
                      <a:pt x="996" y="1"/>
                      <a:pt x="784" y="65"/>
                      <a:pt x="601" y="195"/>
                    </a:cubicBezTo>
                    <a:cubicBezTo>
                      <a:pt x="134" y="495"/>
                      <a:pt x="1" y="1162"/>
                      <a:pt x="334" y="1629"/>
                    </a:cubicBezTo>
                    <a:lnTo>
                      <a:pt x="8340" y="13238"/>
                    </a:lnTo>
                    <a:cubicBezTo>
                      <a:pt x="8527" y="13528"/>
                      <a:pt x="8856" y="13690"/>
                      <a:pt x="9190" y="13690"/>
                    </a:cubicBezTo>
                    <a:cubicBezTo>
                      <a:pt x="9393" y="13690"/>
                      <a:pt x="9598" y="13630"/>
                      <a:pt x="9774" y="13505"/>
                    </a:cubicBezTo>
                    <a:cubicBezTo>
                      <a:pt x="10275" y="13171"/>
                      <a:pt x="10375" y="12537"/>
                      <a:pt x="10041" y="12070"/>
                    </a:cubicBezTo>
                    <a:lnTo>
                      <a:pt x="2069" y="462"/>
                    </a:lnTo>
                    <a:cubicBezTo>
                      <a:pt x="1866" y="157"/>
                      <a:pt x="1538" y="1"/>
                      <a:pt x="1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2381;p50"/>
              <p:cNvSpPr/>
              <p:nvPr/>
            </p:nvSpPr>
            <p:spPr>
              <a:xfrm>
                <a:off x="4620125" y="676900"/>
                <a:ext cx="259400" cy="342250"/>
              </a:xfrm>
              <a:custGeom>
                <a:rect l="l" t="t" r="r" b="b"/>
                <a:pathLst>
                  <a:path w="10376" h="13690" extrusionOk="0">
                    <a:moveTo>
                      <a:pt x="1208" y="1"/>
                    </a:moveTo>
                    <a:cubicBezTo>
                      <a:pt x="997" y="1"/>
                      <a:pt x="784" y="65"/>
                      <a:pt x="601" y="195"/>
                    </a:cubicBezTo>
                    <a:cubicBezTo>
                      <a:pt x="134" y="495"/>
                      <a:pt x="1" y="1162"/>
                      <a:pt x="335" y="1629"/>
                    </a:cubicBezTo>
                    <a:lnTo>
                      <a:pt x="8340" y="13238"/>
                    </a:lnTo>
                    <a:cubicBezTo>
                      <a:pt x="8527" y="13528"/>
                      <a:pt x="8856" y="13690"/>
                      <a:pt x="9191" y="13690"/>
                    </a:cubicBezTo>
                    <a:cubicBezTo>
                      <a:pt x="9394" y="13690"/>
                      <a:pt x="9598" y="13630"/>
                      <a:pt x="9775" y="13505"/>
                    </a:cubicBezTo>
                    <a:cubicBezTo>
                      <a:pt x="10275" y="13171"/>
                      <a:pt x="10375" y="12537"/>
                      <a:pt x="10041" y="12070"/>
                    </a:cubicBezTo>
                    <a:lnTo>
                      <a:pt x="2069" y="462"/>
                    </a:lnTo>
                    <a:cubicBezTo>
                      <a:pt x="1866" y="157"/>
                      <a:pt x="1539" y="1"/>
                      <a:pt x="1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2382;p50"/>
              <p:cNvSpPr/>
              <p:nvPr/>
            </p:nvSpPr>
            <p:spPr>
              <a:xfrm>
                <a:off x="4860300" y="676900"/>
                <a:ext cx="259375" cy="342250"/>
              </a:xfrm>
              <a:custGeom>
                <a:rect l="l" t="t" r="r" b="b"/>
                <a:pathLst>
                  <a:path w="10375" h="13690" extrusionOk="0">
                    <a:moveTo>
                      <a:pt x="1197" y="1"/>
                    </a:moveTo>
                    <a:cubicBezTo>
                      <a:pt x="991" y="1"/>
                      <a:pt x="784" y="65"/>
                      <a:pt x="601" y="195"/>
                    </a:cubicBezTo>
                    <a:cubicBezTo>
                      <a:pt x="101" y="495"/>
                      <a:pt x="1" y="1162"/>
                      <a:pt x="334" y="1629"/>
                    </a:cubicBezTo>
                    <a:lnTo>
                      <a:pt x="8307" y="13238"/>
                    </a:lnTo>
                    <a:cubicBezTo>
                      <a:pt x="8514" y="13528"/>
                      <a:pt x="8851" y="13690"/>
                      <a:pt x="9189" y="13690"/>
                    </a:cubicBezTo>
                    <a:cubicBezTo>
                      <a:pt x="9393" y="13690"/>
                      <a:pt x="9598" y="13630"/>
                      <a:pt x="9774" y="13505"/>
                    </a:cubicBezTo>
                    <a:cubicBezTo>
                      <a:pt x="10241" y="13171"/>
                      <a:pt x="10375" y="12537"/>
                      <a:pt x="10041" y="12070"/>
                    </a:cubicBezTo>
                    <a:lnTo>
                      <a:pt x="2036" y="462"/>
                    </a:lnTo>
                    <a:cubicBezTo>
                      <a:pt x="1832" y="157"/>
                      <a:pt x="1517" y="1"/>
                      <a:pt x="11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2383;p50"/>
              <p:cNvSpPr/>
              <p:nvPr/>
            </p:nvSpPr>
            <p:spPr>
              <a:xfrm>
                <a:off x="2643725" y="853550"/>
                <a:ext cx="2632750" cy="3752725"/>
              </a:xfrm>
              <a:custGeom>
                <a:rect l="l" t="t" r="r" b="b"/>
                <a:pathLst>
                  <a:path w="105310" h="150109" extrusionOk="0">
                    <a:moveTo>
                      <a:pt x="1" y="1"/>
                    </a:moveTo>
                    <a:lnTo>
                      <a:pt x="105309" y="1"/>
                    </a:lnTo>
                    <a:lnTo>
                      <a:pt x="105309" y="150108"/>
                    </a:lnTo>
                    <a:lnTo>
                      <a:pt x="1" y="15010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2384;p50"/>
              <p:cNvSpPr/>
              <p:nvPr/>
            </p:nvSpPr>
            <p:spPr>
              <a:xfrm>
                <a:off x="2764650" y="1207975"/>
                <a:ext cx="2397575" cy="3210650"/>
              </a:xfrm>
              <a:custGeom>
                <a:rect l="l" t="t" r="r" b="b"/>
                <a:pathLst>
                  <a:path w="95903" h="128426" extrusionOk="0">
                    <a:moveTo>
                      <a:pt x="0" y="0"/>
                    </a:moveTo>
                    <a:lnTo>
                      <a:pt x="95902" y="0"/>
                    </a:lnTo>
                    <a:lnTo>
                      <a:pt x="95902" y="128426"/>
                    </a:lnTo>
                    <a:lnTo>
                      <a:pt x="0" y="12842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2385;p50"/>
              <p:cNvSpPr/>
              <p:nvPr/>
            </p:nvSpPr>
            <p:spPr>
              <a:xfrm>
                <a:off x="2748800" y="675925"/>
                <a:ext cx="51725" cy="333600"/>
              </a:xfrm>
              <a:custGeom>
                <a:rect l="l" t="t" r="r" b="b"/>
                <a:pathLst>
                  <a:path w="2069" h="13344" extrusionOk="0">
                    <a:moveTo>
                      <a:pt x="1035" y="1"/>
                    </a:moveTo>
                    <a:cubicBezTo>
                      <a:pt x="468" y="1"/>
                      <a:pt x="1" y="468"/>
                      <a:pt x="1" y="1035"/>
                    </a:cubicBezTo>
                    <a:lnTo>
                      <a:pt x="1" y="12309"/>
                    </a:lnTo>
                    <a:cubicBezTo>
                      <a:pt x="1" y="12876"/>
                      <a:pt x="468" y="13343"/>
                      <a:pt x="1035" y="13343"/>
                    </a:cubicBezTo>
                    <a:cubicBezTo>
                      <a:pt x="1602" y="13343"/>
                      <a:pt x="2069" y="12876"/>
                      <a:pt x="2069" y="12309"/>
                    </a:cubicBezTo>
                    <a:lnTo>
                      <a:pt x="2069" y="1035"/>
                    </a:lnTo>
                    <a:cubicBezTo>
                      <a:pt x="2069" y="468"/>
                      <a:pt x="1602" y="1"/>
                      <a:pt x="10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2386;p50"/>
              <p:cNvSpPr/>
              <p:nvPr/>
            </p:nvSpPr>
            <p:spPr>
              <a:xfrm>
                <a:off x="2983125" y="675925"/>
                <a:ext cx="52575" cy="333600"/>
              </a:xfrm>
              <a:custGeom>
                <a:rect l="l" t="t" r="r" b="b"/>
                <a:pathLst>
                  <a:path w="2103" h="13344" extrusionOk="0">
                    <a:moveTo>
                      <a:pt x="1035" y="1"/>
                    </a:moveTo>
                    <a:cubicBezTo>
                      <a:pt x="468" y="1"/>
                      <a:pt x="1" y="468"/>
                      <a:pt x="1" y="1035"/>
                    </a:cubicBezTo>
                    <a:lnTo>
                      <a:pt x="1" y="12309"/>
                    </a:lnTo>
                    <a:cubicBezTo>
                      <a:pt x="1" y="12876"/>
                      <a:pt x="468" y="13343"/>
                      <a:pt x="1035" y="13343"/>
                    </a:cubicBezTo>
                    <a:cubicBezTo>
                      <a:pt x="1635" y="13343"/>
                      <a:pt x="2102" y="12876"/>
                      <a:pt x="2102" y="12309"/>
                    </a:cubicBezTo>
                    <a:lnTo>
                      <a:pt x="2102" y="1035"/>
                    </a:lnTo>
                    <a:cubicBezTo>
                      <a:pt x="2102" y="468"/>
                      <a:pt x="1635" y="1"/>
                      <a:pt x="10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2387;p50"/>
              <p:cNvSpPr/>
              <p:nvPr/>
            </p:nvSpPr>
            <p:spPr>
              <a:xfrm>
                <a:off x="3217475" y="675925"/>
                <a:ext cx="52550" cy="333600"/>
              </a:xfrm>
              <a:custGeom>
                <a:rect l="l" t="t" r="r" b="b"/>
                <a:pathLst>
                  <a:path w="2102" h="13344" extrusionOk="0">
                    <a:moveTo>
                      <a:pt x="1068" y="1"/>
                    </a:moveTo>
                    <a:cubicBezTo>
                      <a:pt x="467" y="1"/>
                      <a:pt x="0" y="468"/>
                      <a:pt x="0" y="1035"/>
                    </a:cubicBezTo>
                    <a:lnTo>
                      <a:pt x="0" y="12309"/>
                    </a:lnTo>
                    <a:cubicBezTo>
                      <a:pt x="0" y="12876"/>
                      <a:pt x="467" y="13343"/>
                      <a:pt x="1068" y="13343"/>
                    </a:cubicBezTo>
                    <a:cubicBezTo>
                      <a:pt x="1635" y="13343"/>
                      <a:pt x="2102" y="12876"/>
                      <a:pt x="2102" y="12309"/>
                    </a:cubicBezTo>
                    <a:lnTo>
                      <a:pt x="2102" y="1035"/>
                    </a:lnTo>
                    <a:cubicBezTo>
                      <a:pt x="2102" y="468"/>
                      <a:pt x="1635" y="1"/>
                      <a:pt x="10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2388;p50"/>
              <p:cNvSpPr/>
              <p:nvPr/>
            </p:nvSpPr>
            <p:spPr>
              <a:xfrm>
                <a:off x="3452625" y="675925"/>
                <a:ext cx="51750" cy="333600"/>
              </a:xfrm>
              <a:custGeom>
                <a:rect l="l" t="t" r="r" b="b"/>
                <a:pathLst>
                  <a:path w="2070" h="13344" extrusionOk="0">
                    <a:moveTo>
                      <a:pt x="1035" y="1"/>
                    </a:moveTo>
                    <a:cubicBezTo>
                      <a:pt x="435" y="1"/>
                      <a:pt x="1" y="468"/>
                      <a:pt x="1" y="1035"/>
                    </a:cubicBezTo>
                    <a:lnTo>
                      <a:pt x="1" y="12309"/>
                    </a:lnTo>
                    <a:cubicBezTo>
                      <a:pt x="1" y="12876"/>
                      <a:pt x="435" y="13343"/>
                      <a:pt x="1035" y="13343"/>
                    </a:cubicBezTo>
                    <a:cubicBezTo>
                      <a:pt x="1602" y="13343"/>
                      <a:pt x="2069" y="12876"/>
                      <a:pt x="2069" y="12309"/>
                    </a:cubicBezTo>
                    <a:lnTo>
                      <a:pt x="2069" y="1035"/>
                    </a:lnTo>
                    <a:cubicBezTo>
                      <a:pt x="2069" y="468"/>
                      <a:pt x="1602" y="1"/>
                      <a:pt x="10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2389;p50"/>
              <p:cNvSpPr/>
              <p:nvPr/>
            </p:nvSpPr>
            <p:spPr>
              <a:xfrm>
                <a:off x="3686975" y="675925"/>
                <a:ext cx="51725" cy="333600"/>
              </a:xfrm>
              <a:custGeom>
                <a:rect l="l" t="t" r="r" b="b"/>
                <a:pathLst>
                  <a:path w="2069" h="13344" extrusionOk="0">
                    <a:moveTo>
                      <a:pt x="1034" y="1"/>
                    </a:moveTo>
                    <a:cubicBezTo>
                      <a:pt x="467" y="1"/>
                      <a:pt x="0" y="468"/>
                      <a:pt x="0" y="1035"/>
                    </a:cubicBezTo>
                    <a:lnTo>
                      <a:pt x="0" y="12309"/>
                    </a:lnTo>
                    <a:cubicBezTo>
                      <a:pt x="0" y="12876"/>
                      <a:pt x="467" y="13343"/>
                      <a:pt x="1034" y="13343"/>
                    </a:cubicBezTo>
                    <a:cubicBezTo>
                      <a:pt x="1601" y="13343"/>
                      <a:pt x="2068" y="12876"/>
                      <a:pt x="2068" y="12309"/>
                    </a:cubicBezTo>
                    <a:lnTo>
                      <a:pt x="2068" y="1035"/>
                    </a:lnTo>
                    <a:cubicBezTo>
                      <a:pt x="2068" y="468"/>
                      <a:pt x="1601" y="1"/>
                      <a:pt x="10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2390;p50"/>
              <p:cNvSpPr/>
              <p:nvPr/>
            </p:nvSpPr>
            <p:spPr>
              <a:xfrm>
                <a:off x="3921300" y="675925"/>
                <a:ext cx="52575" cy="333600"/>
              </a:xfrm>
              <a:custGeom>
                <a:rect l="l" t="t" r="r" b="b"/>
                <a:pathLst>
                  <a:path w="2103" h="13344" extrusionOk="0">
                    <a:moveTo>
                      <a:pt x="1035" y="1"/>
                    </a:moveTo>
                    <a:cubicBezTo>
                      <a:pt x="468" y="1"/>
                      <a:pt x="1" y="468"/>
                      <a:pt x="1" y="1035"/>
                    </a:cubicBezTo>
                    <a:lnTo>
                      <a:pt x="1" y="12309"/>
                    </a:lnTo>
                    <a:cubicBezTo>
                      <a:pt x="1" y="12876"/>
                      <a:pt x="468" y="13343"/>
                      <a:pt x="1035" y="13343"/>
                    </a:cubicBezTo>
                    <a:cubicBezTo>
                      <a:pt x="1635" y="13343"/>
                      <a:pt x="2102" y="12876"/>
                      <a:pt x="2102" y="12309"/>
                    </a:cubicBezTo>
                    <a:lnTo>
                      <a:pt x="2102" y="1035"/>
                    </a:lnTo>
                    <a:cubicBezTo>
                      <a:pt x="2102" y="468"/>
                      <a:pt x="1635" y="1"/>
                      <a:pt x="10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2391;p50"/>
              <p:cNvSpPr/>
              <p:nvPr/>
            </p:nvSpPr>
            <p:spPr>
              <a:xfrm>
                <a:off x="4155650" y="675925"/>
                <a:ext cx="52550" cy="333600"/>
              </a:xfrm>
              <a:custGeom>
                <a:rect l="l" t="t" r="r" b="b"/>
                <a:pathLst>
                  <a:path w="2102" h="13344" extrusionOk="0">
                    <a:moveTo>
                      <a:pt x="1067" y="1"/>
                    </a:moveTo>
                    <a:cubicBezTo>
                      <a:pt x="467" y="1"/>
                      <a:pt x="0" y="468"/>
                      <a:pt x="0" y="1035"/>
                    </a:cubicBezTo>
                    <a:lnTo>
                      <a:pt x="0" y="12309"/>
                    </a:lnTo>
                    <a:cubicBezTo>
                      <a:pt x="0" y="12876"/>
                      <a:pt x="467" y="13343"/>
                      <a:pt x="1067" y="13343"/>
                    </a:cubicBezTo>
                    <a:cubicBezTo>
                      <a:pt x="1635" y="13343"/>
                      <a:pt x="2102" y="12876"/>
                      <a:pt x="2102" y="12309"/>
                    </a:cubicBezTo>
                    <a:lnTo>
                      <a:pt x="2102" y="1035"/>
                    </a:lnTo>
                    <a:cubicBezTo>
                      <a:pt x="2102" y="468"/>
                      <a:pt x="1635" y="1"/>
                      <a:pt x="10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2392;p50"/>
              <p:cNvSpPr/>
              <p:nvPr/>
            </p:nvSpPr>
            <p:spPr>
              <a:xfrm>
                <a:off x="4390800" y="675925"/>
                <a:ext cx="51725" cy="333600"/>
              </a:xfrm>
              <a:custGeom>
                <a:rect l="l" t="t" r="r" b="b"/>
                <a:pathLst>
                  <a:path w="2069" h="13344" extrusionOk="0">
                    <a:moveTo>
                      <a:pt x="1035" y="1"/>
                    </a:moveTo>
                    <a:cubicBezTo>
                      <a:pt x="434" y="1"/>
                      <a:pt x="1" y="468"/>
                      <a:pt x="1" y="1035"/>
                    </a:cubicBezTo>
                    <a:lnTo>
                      <a:pt x="1" y="12309"/>
                    </a:lnTo>
                    <a:cubicBezTo>
                      <a:pt x="1" y="12876"/>
                      <a:pt x="434" y="13343"/>
                      <a:pt x="1035" y="13343"/>
                    </a:cubicBezTo>
                    <a:cubicBezTo>
                      <a:pt x="1602" y="13343"/>
                      <a:pt x="2069" y="12876"/>
                      <a:pt x="2069" y="12309"/>
                    </a:cubicBezTo>
                    <a:lnTo>
                      <a:pt x="2069" y="1035"/>
                    </a:lnTo>
                    <a:cubicBezTo>
                      <a:pt x="2069" y="468"/>
                      <a:pt x="1602" y="1"/>
                      <a:pt x="10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2393;p50"/>
              <p:cNvSpPr/>
              <p:nvPr/>
            </p:nvSpPr>
            <p:spPr>
              <a:xfrm>
                <a:off x="4625150" y="675925"/>
                <a:ext cx="51725" cy="333600"/>
              </a:xfrm>
              <a:custGeom>
                <a:rect l="l" t="t" r="r" b="b"/>
                <a:pathLst>
                  <a:path w="2069" h="13344" extrusionOk="0">
                    <a:moveTo>
                      <a:pt x="1034" y="1"/>
                    </a:moveTo>
                    <a:cubicBezTo>
                      <a:pt x="467" y="1"/>
                      <a:pt x="0" y="468"/>
                      <a:pt x="0" y="1035"/>
                    </a:cubicBezTo>
                    <a:lnTo>
                      <a:pt x="0" y="12309"/>
                    </a:lnTo>
                    <a:cubicBezTo>
                      <a:pt x="0" y="12876"/>
                      <a:pt x="467" y="13343"/>
                      <a:pt x="1034" y="13343"/>
                    </a:cubicBezTo>
                    <a:cubicBezTo>
                      <a:pt x="1601" y="13343"/>
                      <a:pt x="2068" y="12876"/>
                      <a:pt x="2068" y="12309"/>
                    </a:cubicBezTo>
                    <a:lnTo>
                      <a:pt x="2068" y="1035"/>
                    </a:lnTo>
                    <a:cubicBezTo>
                      <a:pt x="2068" y="468"/>
                      <a:pt x="1601" y="1"/>
                      <a:pt x="10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2394;p50"/>
              <p:cNvSpPr/>
              <p:nvPr/>
            </p:nvSpPr>
            <p:spPr>
              <a:xfrm>
                <a:off x="4859475" y="675925"/>
                <a:ext cx="52550" cy="333600"/>
              </a:xfrm>
              <a:custGeom>
                <a:rect l="l" t="t" r="r" b="b"/>
                <a:pathLst>
                  <a:path w="2102" h="13344" extrusionOk="0">
                    <a:moveTo>
                      <a:pt x="1035" y="1"/>
                    </a:moveTo>
                    <a:cubicBezTo>
                      <a:pt x="467" y="1"/>
                      <a:pt x="0" y="468"/>
                      <a:pt x="0" y="1035"/>
                    </a:cubicBezTo>
                    <a:lnTo>
                      <a:pt x="0" y="12309"/>
                    </a:lnTo>
                    <a:cubicBezTo>
                      <a:pt x="0" y="12876"/>
                      <a:pt x="467" y="13343"/>
                      <a:pt x="1035" y="13343"/>
                    </a:cubicBezTo>
                    <a:cubicBezTo>
                      <a:pt x="1635" y="13343"/>
                      <a:pt x="2102" y="12876"/>
                      <a:pt x="2102" y="12309"/>
                    </a:cubicBezTo>
                    <a:lnTo>
                      <a:pt x="2102" y="1035"/>
                    </a:lnTo>
                    <a:cubicBezTo>
                      <a:pt x="2102" y="468"/>
                      <a:pt x="1635" y="1"/>
                      <a:pt x="10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2395;p50"/>
              <p:cNvSpPr/>
              <p:nvPr/>
            </p:nvSpPr>
            <p:spPr>
              <a:xfrm>
                <a:off x="5093800" y="675925"/>
                <a:ext cx="52575" cy="333600"/>
              </a:xfrm>
              <a:custGeom>
                <a:rect l="l" t="t" r="r" b="b"/>
                <a:pathLst>
                  <a:path w="2103" h="13344" extrusionOk="0">
                    <a:moveTo>
                      <a:pt x="1068" y="1"/>
                    </a:moveTo>
                    <a:cubicBezTo>
                      <a:pt x="468" y="1"/>
                      <a:pt x="1" y="468"/>
                      <a:pt x="1" y="1035"/>
                    </a:cubicBezTo>
                    <a:lnTo>
                      <a:pt x="1" y="12309"/>
                    </a:lnTo>
                    <a:cubicBezTo>
                      <a:pt x="1" y="12876"/>
                      <a:pt x="468" y="13343"/>
                      <a:pt x="1068" y="13343"/>
                    </a:cubicBezTo>
                    <a:cubicBezTo>
                      <a:pt x="1635" y="13343"/>
                      <a:pt x="2102" y="12876"/>
                      <a:pt x="2102" y="12309"/>
                    </a:cubicBezTo>
                    <a:lnTo>
                      <a:pt x="2102" y="1035"/>
                    </a:lnTo>
                    <a:cubicBezTo>
                      <a:pt x="2102" y="468"/>
                      <a:pt x="1635" y="1"/>
                      <a:pt x="10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2396;p50"/>
              <p:cNvSpPr/>
              <p:nvPr/>
            </p:nvSpPr>
            <p:spPr>
              <a:xfrm>
                <a:off x="4505984" y="1629100"/>
                <a:ext cx="115100" cy="115125"/>
              </a:xfrm>
              <a:custGeom>
                <a:rect l="l" t="t" r="r" b="b"/>
                <a:pathLst>
                  <a:path w="4604" h="4605" fill="none" extrusionOk="0">
                    <a:moveTo>
                      <a:pt x="1" y="1"/>
                    </a:moveTo>
                    <a:lnTo>
                      <a:pt x="4604" y="1"/>
                    </a:lnTo>
                    <a:lnTo>
                      <a:pt x="4604" y="4604"/>
                    </a:lnTo>
                    <a:lnTo>
                      <a:pt x="1" y="4604"/>
                    </a:lnTo>
                    <a:close/>
                  </a:path>
                </a:pathLst>
              </a:custGeom>
              <a:solidFill>
                <a:schemeClr val="accent3"/>
              </a:solidFill>
              <a:ln w="20850" cap="flat" cmpd="sng">
                <a:solidFill>
                  <a:schemeClr val="accent3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2397;p50"/>
              <p:cNvSpPr/>
              <p:nvPr/>
            </p:nvSpPr>
            <p:spPr>
              <a:xfrm>
                <a:off x="4505900" y="1827575"/>
                <a:ext cx="115100" cy="115125"/>
              </a:xfrm>
              <a:custGeom>
                <a:rect l="l" t="t" r="r" b="b"/>
                <a:pathLst>
                  <a:path w="4604" h="4605" fill="none" extrusionOk="0">
                    <a:moveTo>
                      <a:pt x="0" y="1"/>
                    </a:moveTo>
                    <a:lnTo>
                      <a:pt x="4603" y="1"/>
                    </a:lnTo>
                    <a:lnTo>
                      <a:pt x="4603" y="4604"/>
                    </a:lnTo>
                    <a:lnTo>
                      <a:pt x="0" y="4604"/>
                    </a:lnTo>
                    <a:close/>
                  </a:path>
                </a:pathLst>
              </a:custGeom>
              <a:solidFill>
                <a:schemeClr val="accent3"/>
              </a:solidFill>
              <a:ln w="20850" cap="flat" cmpd="sng">
                <a:solidFill>
                  <a:schemeClr val="accent3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2398;p50"/>
              <p:cNvSpPr/>
              <p:nvPr/>
            </p:nvSpPr>
            <p:spPr>
              <a:xfrm>
                <a:off x="4538400" y="1812575"/>
                <a:ext cx="63425" cy="76750"/>
              </a:xfrm>
              <a:custGeom>
                <a:rect l="l" t="t" r="r" b="b"/>
                <a:pathLst>
                  <a:path w="2537" h="3070" fill="none" extrusionOk="0">
                    <a:moveTo>
                      <a:pt x="1" y="2035"/>
                    </a:moveTo>
                    <a:lnTo>
                      <a:pt x="1002" y="3069"/>
                    </a:lnTo>
                    <a:lnTo>
                      <a:pt x="2536" y="0"/>
                    </a:lnTo>
                  </a:path>
                </a:pathLst>
              </a:custGeom>
              <a:noFill/>
              <a:ln w="20850" cap="flat" cmpd="sng">
                <a:solidFill>
                  <a:schemeClr val="dk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2399;p50"/>
              <p:cNvSpPr/>
              <p:nvPr/>
            </p:nvSpPr>
            <p:spPr>
              <a:xfrm>
                <a:off x="4505900" y="2015225"/>
                <a:ext cx="115100" cy="115100"/>
              </a:xfrm>
              <a:custGeom>
                <a:rect l="l" t="t" r="r" b="b"/>
                <a:pathLst>
                  <a:path w="4604" h="4604" fill="none" extrusionOk="0">
                    <a:moveTo>
                      <a:pt x="0" y="0"/>
                    </a:moveTo>
                    <a:lnTo>
                      <a:pt x="4603" y="0"/>
                    </a:lnTo>
                    <a:lnTo>
                      <a:pt x="4603" y="4604"/>
                    </a:lnTo>
                    <a:lnTo>
                      <a:pt x="0" y="4604"/>
                    </a:lnTo>
                    <a:close/>
                  </a:path>
                </a:pathLst>
              </a:custGeom>
              <a:solidFill>
                <a:schemeClr val="accent3"/>
              </a:solidFill>
              <a:ln w="20850" cap="flat" cmpd="sng">
                <a:solidFill>
                  <a:schemeClr val="accent3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2400;p50"/>
              <p:cNvSpPr/>
              <p:nvPr/>
            </p:nvSpPr>
            <p:spPr>
              <a:xfrm>
                <a:off x="4538400" y="2000200"/>
                <a:ext cx="63425" cy="76750"/>
              </a:xfrm>
              <a:custGeom>
                <a:rect l="l" t="t" r="r" b="b"/>
                <a:pathLst>
                  <a:path w="2537" h="3070" fill="none" extrusionOk="0">
                    <a:moveTo>
                      <a:pt x="1" y="2036"/>
                    </a:moveTo>
                    <a:lnTo>
                      <a:pt x="1002" y="3070"/>
                    </a:lnTo>
                    <a:lnTo>
                      <a:pt x="2536" y="1"/>
                    </a:lnTo>
                  </a:path>
                </a:pathLst>
              </a:custGeom>
              <a:noFill/>
              <a:ln w="20850" cap="flat" cmpd="sng">
                <a:solidFill>
                  <a:schemeClr val="dk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2401;p50"/>
              <p:cNvSpPr/>
              <p:nvPr/>
            </p:nvSpPr>
            <p:spPr>
              <a:xfrm>
                <a:off x="4505900" y="2202850"/>
                <a:ext cx="115100" cy="115100"/>
              </a:xfrm>
              <a:custGeom>
                <a:rect l="l" t="t" r="r" b="b"/>
                <a:pathLst>
                  <a:path w="4604" h="4604" fill="none" extrusionOk="0">
                    <a:moveTo>
                      <a:pt x="0" y="1"/>
                    </a:moveTo>
                    <a:lnTo>
                      <a:pt x="4603" y="1"/>
                    </a:lnTo>
                    <a:lnTo>
                      <a:pt x="4603" y="4604"/>
                    </a:lnTo>
                    <a:lnTo>
                      <a:pt x="0" y="4604"/>
                    </a:lnTo>
                    <a:close/>
                  </a:path>
                </a:pathLst>
              </a:custGeom>
              <a:solidFill>
                <a:schemeClr val="accent3"/>
              </a:solidFill>
              <a:ln w="20850" cap="flat" cmpd="sng">
                <a:solidFill>
                  <a:schemeClr val="accent3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2402;p50"/>
              <p:cNvSpPr/>
              <p:nvPr/>
            </p:nvSpPr>
            <p:spPr>
              <a:xfrm>
                <a:off x="4538400" y="2187850"/>
                <a:ext cx="63425" cy="76750"/>
              </a:xfrm>
              <a:custGeom>
                <a:rect l="l" t="t" r="r" b="b"/>
                <a:pathLst>
                  <a:path w="2537" h="3070" fill="none" extrusionOk="0">
                    <a:moveTo>
                      <a:pt x="1" y="2035"/>
                    </a:moveTo>
                    <a:lnTo>
                      <a:pt x="1002" y="3069"/>
                    </a:lnTo>
                    <a:lnTo>
                      <a:pt x="2536" y="0"/>
                    </a:lnTo>
                  </a:path>
                </a:pathLst>
              </a:custGeom>
              <a:noFill/>
              <a:ln w="20850" cap="flat" cmpd="sng">
                <a:solidFill>
                  <a:schemeClr val="dk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2403;p50"/>
              <p:cNvSpPr/>
              <p:nvPr/>
            </p:nvSpPr>
            <p:spPr>
              <a:xfrm>
                <a:off x="4505900" y="2390475"/>
                <a:ext cx="115100" cy="115125"/>
              </a:xfrm>
              <a:custGeom>
                <a:rect l="l" t="t" r="r" b="b"/>
                <a:pathLst>
                  <a:path w="4604" h="4605" fill="none" extrusionOk="0">
                    <a:moveTo>
                      <a:pt x="0" y="1"/>
                    </a:moveTo>
                    <a:lnTo>
                      <a:pt x="4603" y="1"/>
                    </a:lnTo>
                    <a:lnTo>
                      <a:pt x="4603" y="4604"/>
                    </a:lnTo>
                    <a:lnTo>
                      <a:pt x="0" y="4604"/>
                    </a:lnTo>
                    <a:close/>
                  </a:path>
                </a:pathLst>
              </a:custGeom>
              <a:solidFill>
                <a:schemeClr val="accent3"/>
              </a:solidFill>
              <a:ln w="20850" cap="flat" cmpd="sng">
                <a:solidFill>
                  <a:schemeClr val="accent3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2404;p50"/>
              <p:cNvSpPr/>
              <p:nvPr/>
            </p:nvSpPr>
            <p:spPr>
              <a:xfrm>
                <a:off x="4505900" y="2578125"/>
                <a:ext cx="115100" cy="115100"/>
              </a:xfrm>
              <a:custGeom>
                <a:rect l="l" t="t" r="r" b="b"/>
                <a:pathLst>
                  <a:path w="4604" h="4604" fill="none" extrusionOk="0">
                    <a:moveTo>
                      <a:pt x="0" y="0"/>
                    </a:moveTo>
                    <a:lnTo>
                      <a:pt x="4603" y="0"/>
                    </a:lnTo>
                    <a:lnTo>
                      <a:pt x="4603" y="4604"/>
                    </a:lnTo>
                    <a:lnTo>
                      <a:pt x="0" y="4604"/>
                    </a:lnTo>
                    <a:close/>
                  </a:path>
                </a:pathLst>
              </a:custGeom>
              <a:solidFill>
                <a:schemeClr val="accent3"/>
              </a:solidFill>
              <a:ln w="20850" cap="flat" cmpd="sng">
                <a:solidFill>
                  <a:schemeClr val="accent3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2405;p50"/>
              <p:cNvSpPr/>
              <p:nvPr/>
            </p:nvSpPr>
            <p:spPr>
              <a:xfrm>
                <a:off x="4538400" y="2563100"/>
                <a:ext cx="63425" cy="76750"/>
              </a:xfrm>
              <a:custGeom>
                <a:rect l="l" t="t" r="r" b="b"/>
                <a:pathLst>
                  <a:path w="2537" h="3070" fill="none" extrusionOk="0">
                    <a:moveTo>
                      <a:pt x="1" y="2036"/>
                    </a:moveTo>
                    <a:lnTo>
                      <a:pt x="1002" y="3070"/>
                    </a:lnTo>
                    <a:lnTo>
                      <a:pt x="2536" y="1"/>
                    </a:lnTo>
                  </a:path>
                </a:pathLst>
              </a:custGeom>
              <a:noFill/>
              <a:ln w="20850" cap="flat" cmpd="sng">
                <a:solidFill>
                  <a:schemeClr val="dk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2406;p50"/>
              <p:cNvSpPr/>
              <p:nvPr/>
            </p:nvSpPr>
            <p:spPr>
              <a:xfrm>
                <a:off x="4505900" y="2765750"/>
                <a:ext cx="115100" cy="115100"/>
              </a:xfrm>
              <a:custGeom>
                <a:rect l="l" t="t" r="r" b="b"/>
                <a:pathLst>
                  <a:path w="4604" h="4604" fill="none" extrusionOk="0">
                    <a:moveTo>
                      <a:pt x="0" y="1"/>
                    </a:moveTo>
                    <a:lnTo>
                      <a:pt x="4603" y="1"/>
                    </a:lnTo>
                    <a:lnTo>
                      <a:pt x="4603" y="4604"/>
                    </a:lnTo>
                    <a:lnTo>
                      <a:pt x="0" y="4604"/>
                    </a:lnTo>
                    <a:close/>
                  </a:path>
                </a:pathLst>
              </a:custGeom>
              <a:solidFill>
                <a:schemeClr val="accent3"/>
              </a:solidFill>
              <a:ln w="20850" cap="flat" cmpd="sng">
                <a:solidFill>
                  <a:schemeClr val="accent3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2407;p50"/>
              <p:cNvSpPr/>
              <p:nvPr/>
            </p:nvSpPr>
            <p:spPr>
              <a:xfrm>
                <a:off x="4505900" y="2953400"/>
                <a:ext cx="115100" cy="115100"/>
              </a:xfrm>
              <a:custGeom>
                <a:rect l="l" t="t" r="r" b="b"/>
                <a:pathLst>
                  <a:path w="4604" h="4604" fill="none" extrusionOk="0">
                    <a:moveTo>
                      <a:pt x="0" y="0"/>
                    </a:moveTo>
                    <a:lnTo>
                      <a:pt x="4603" y="0"/>
                    </a:lnTo>
                    <a:lnTo>
                      <a:pt x="4603" y="4603"/>
                    </a:lnTo>
                    <a:lnTo>
                      <a:pt x="0" y="4603"/>
                    </a:lnTo>
                    <a:close/>
                  </a:path>
                </a:pathLst>
              </a:custGeom>
              <a:solidFill>
                <a:schemeClr val="accent3"/>
              </a:solidFill>
              <a:ln w="20850" cap="flat" cmpd="sng">
                <a:solidFill>
                  <a:schemeClr val="accent3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2408;p50"/>
              <p:cNvSpPr/>
              <p:nvPr/>
            </p:nvSpPr>
            <p:spPr>
              <a:xfrm>
                <a:off x="2931425" y="1655800"/>
                <a:ext cx="1084150" cy="73400"/>
              </a:xfrm>
              <a:custGeom>
                <a:rect l="l" t="t" r="r" b="b"/>
                <a:pathLst>
                  <a:path w="43366" h="2936" extrusionOk="0">
                    <a:moveTo>
                      <a:pt x="1" y="0"/>
                    </a:moveTo>
                    <a:lnTo>
                      <a:pt x="1" y="2936"/>
                    </a:lnTo>
                    <a:lnTo>
                      <a:pt x="43365" y="2936"/>
                    </a:lnTo>
                    <a:lnTo>
                      <a:pt x="4336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2409;p50"/>
              <p:cNvSpPr/>
              <p:nvPr/>
            </p:nvSpPr>
            <p:spPr>
              <a:xfrm>
                <a:off x="2931425" y="1843425"/>
                <a:ext cx="1084150" cy="73425"/>
              </a:xfrm>
              <a:custGeom>
                <a:rect l="l" t="t" r="r" b="b"/>
                <a:pathLst>
                  <a:path w="43366" h="2937" extrusionOk="0">
                    <a:moveTo>
                      <a:pt x="1" y="1"/>
                    </a:moveTo>
                    <a:lnTo>
                      <a:pt x="1" y="2936"/>
                    </a:lnTo>
                    <a:lnTo>
                      <a:pt x="43365" y="2936"/>
                    </a:lnTo>
                    <a:lnTo>
                      <a:pt x="4336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2410;p50"/>
              <p:cNvSpPr/>
              <p:nvPr/>
            </p:nvSpPr>
            <p:spPr>
              <a:xfrm>
                <a:off x="2931425" y="2031075"/>
                <a:ext cx="1084150" cy="73400"/>
              </a:xfrm>
              <a:custGeom>
                <a:rect l="l" t="t" r="r" b="b"/>
                <a:pathLst>
                  <a:path w="43366" h="2936" extrusionOk="0">
                    <a:moveTo>
                      <a:pt x="1" y="0"/>
                    </a:moveTo>
                    <a:lnTo>
                      <a:pt x="1" y="2935"/>
                    </a:lnTo>
                    <a:lnTo>
                      <a:pt x="43365" y="2935"/>
                    </a:lnTo>
                    <a:lnTo>
                      <a:pt x="4336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2411;p50"/>
              <p:cNvSpPr/>
              <p:nvPr/>
            </p:nvSpPr>
            <p:spPr>
              <a:xfrm>
                <a:off x="2931425" y="2218700"/>
                <a:ext cx="1084150" cy="73400"/>
              </a:xfrm>
              <a:custGeom>
                <a:rect l="l" t="t" r="r" b="b"/>
                <a:pathLst>
                  <a:path w="43366" h="2936" extrusionOk="0">
                    <a:moveTo>
                      <a:pt x="1" y="0"/>
                    </a:moveTo>
                    <a:lnTo>
                      <a:pt x="1" y="2936"/>
                    </a:lnTo>
                    <a:lnTo>
                      <a:pt x="43365" y="2936"/>
                    </a:lnTo>
                    <a:lnTo>
                      <a:pt x="4336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2412;p50"/>
              <p:cNvSpPr/>
              <p:nvPr/>
            </p:nvSpPr>
            <p:spPr>
              <a:xfrm>
                <a:off x="2931425" y="2406325"/>
                <a:ext cx="1084150" cy="73425"/>
              </a:xfrm>
              <a:custGeom>
                <a:rect l="l" t="t" r="r" b="b"/>
                <a:pathLst>
                  <a:path w="43366" h="2937" extrusionOk="0">
                    <a:moveTo>
                      <a:pt x="1" y="1"/>
                    </a:moveTo>
                    <a:lnTo>
                      <a:pt x="1" y="2936"/>
                    </a:lnTo>
                    <a:lnTo>
                      <a:pt x="43365" y="2936"/>
                    </a:lnTo>
                    <a:lnTo>
                      <a:pt x="4336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2413;p50"/>
              <p:cNvSpPr/>
              <p:nvPr/>
            </p:nvSpPr>
            <p:spPr>
              <a:xfrm>
                <a:off x="2931425" y="2593975"/>
                <a:ext cx="1084150" cy="73400"/>
              </a:xfrm>
              <a:custGeom>
                <a:rect l="l" t="t" r="r" b="b"/>
                <a:pathLst>
                  <a:path w="43366" h="2936" extrusionOk="0">
                    <a:moveTo>
                      <a:pt x="1" y="0"/>
                    </a:moveTo>
                    <a:lnTo>
                      <a:pt x="1" y="2936"/>
                    </a:lnTo>
                    <a:lnTo>
                      <a:pt x="43365" y="2936"/>
                    </a:lnTo>
                    <a:lnTo>
                      <a:pt x="4336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2414;p50"/>
              <p:cNvSpPr/>
              <p:nvPr/>
            </p:nvSpPr>
            <p:spPr>
              <a:xfrm>
                <a:off x="2931425" y="2781600"/>
                <a:ext cx="1084150" cy="73400"/>
              </a:xfrm>
              <a:custGeom>
                <a:rect l="l" t="t" r="r" b="b"/>
                <a:pathLst>
                  <a:path w="43366" h="2936" extrusionOk="0">
                    <a:moveTo>
                      <a:pt x="1" y="0"/>
                    </a:moveTo>
                    <a:lnTo>
                      <a:pt x="1" y="2936"/>
                    </a:lnTo>
                    <a:lnTo>
                      <a:pt x="43365" y="2936"/>
                    </a:lnTo>
                    <a:lnTo>
                      <a:pt x="4336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2415;p50"/>
              <p:cNvSpPr/>
              <p:nvPr/>
            </p:nvSpPr>
            <p:spPr>
              <a:xfrm>
                <a:off x="2931425" y="2969225"/>
                <a:ext cx="1084150" cy="73425"/>
              </a:xfrm>
              <a:custGeom>
                <a:rect l="l" t="t" r="r" b="b"/>
                <a:pathLst>
                  <a:path w="43366" h="2937" extrusionOk="0">
                    <a:moveTo>
                      <a:pt x="1" y="1"/>
                    </a:moveTo>
                    <a:lnTo>
                      <a:pt x="1" y="2936"/>
                    </a:lnTo>
                    <a:lnTo>
                      <a:pt x="43365" y="2936"/>
                    </a:lnTo>
                    <a:lnTo>
                      <a:pt x="4336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2416;p50"/>
              <p:cNvSpPr/>
              <p:nvPr/>
            </p:nvSpPr>
            <p:spPr>
              <a:xfrm>
                <a:off x="4265725" y="1655800"/>
                <a:ext cx="104250" cy="73400"/>
              </a:xfrm>
              <a:custGeom>
                <a:rect l="l" t="t" r="r" b="b"/>
                <a:pathLst>
                  <a:path w="4170" h="2936" extrusionOk="0">
                    <a:moveTo>
                      <a:pt x="0" y="0"/>
                    </a:moveTo>
                    <a:lnTo>
                      <a:pt x="0" y="2936"/>
                    </a:lnTo>
                    <a:lnTo>
                      <a:pt x="4170" y="2936"/>
                    </a:lnTo>
                    <a:lnTo>
                      <a:pt x="41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2417;p50"/>
              <p:cNvSpPr/>
              <p:nvPr/>
            </p:nvSpPr>
            <p:spPr>
              <a:xfrm>
                <a:off x="4265725" y="1843425"/>
                <a:ext cx="104250" cy="73425"/>
              </a:xfrm>
              <a:custGeom>
                <a:rect l="l" t="t" r="r" b="b"/>
                <a:pathLst>
                  <a:path w="4170" h="2937" extrusionOk="0">
                    <a:moveTo>
                      <a:pt x="0" y="1"/>
                    </a:moveTo>
                    <a:lnTo>
                      <a:pt x="0" y="2936"/>
                    </a:lnTo>
                    <a:lnTo>
                      <a:pt x="4170" y="2936"/>
                    </a:lnTo>
                    <a:lnTo>
                      <a:pt x="417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2418;p50"/>
              <p:cNvSpPr/>
              <p:nvPr/>
            </p:nvSpPr>
            <p:spPr>
              <a:xfrm>
                <a:off x="4265725" y="2031075"/>
                <a:ext cx="104250" cy="73400"/>
              </a:xfrm>
              <a:custGeom>
                <a:rect l="l" t="t" r="r" b="b"/>
                <a:pathLst>
                  <a:path w="4170" h="2936" extrusionOk="0">
                    <a:moveTo>
                      <a:pt x="0" y="0"/>
                    </a:moveTo>
                    <a:lnTo>
                      <a:pt x="0" y="2935"/>
                    </a:lnTo>
                    <a:lnTo>
                      <a:pt x="4170" y="2935"/>
                    </a:lnTo>
                    <a:lnTo>
                      <a:pt x="41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2419;p50"/>
              <p:cNvSpPr/>
              <p:nvPr/>
            </p:nvSpPr>
            <p:spPr>
              <a:xfrm>
                <a:off x="4265725" y="2218700"/>
                <a:ext cx="104250" cy="73400"/>
              </a:xfrm>
              <a:custGeom>
                <a:rect l="l" t="t" r="r" b="b"/>
                <a:pathLst>
                  <a:path w="4170" h="2936" extrusionOk="0">
                    <a:moveTo>
                      <a:pt x="0" y="0"/>
                    </a:moveTo>
                    <a:lnTo>
                      <a:pt x="0" y="2936"/>
                    </a:lnTo>
                    <a:lnTo>
                      <a:pt x="4170" y="2936"/>
                    </a:lnTo>
                    <a:lnTo>
                      <a:pt x="41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2420;p50"/>
              <p:cNvSpPr/>
              <p:nvPr/>
            </p:nvSpPr>
            <p:spPr>
              <a:xfrm>
                <a:off x="4265725" y="2406325"/>
                <a:ext cx="104250" cy="73425"/>
              </a:xfrm>
              <a:custGeom>
                <a:rect l="l" t="t" r="r" b="b"/>
                <a:pathLst>
                  <a:path w="4170" h="2937" extrusionOk="0">
                    <a:moveTo>
                      <a:pt x="0" y="1"/>
                    </a:moveTo>
                    <a:lnTo>
                      <a:pt x="0" y="2936"/>
                    </a:lnTo>
                    <a:lnTo>
                      <a:pt x="4170" y="2936"/>
                    </a:lnTo>
                    <a:lnTo>
                      <a:pt x="417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2421;p50"/>
              <p:cNvSpPr/>
              <p:nvPr/>
            </p:nvSpPr>
            <p:spPr>
              <a:xfrm>
                <a:off x="4265725" y="2593975"/>
                <a:ext cx="104250" cy="73400"/>
              </a:xfrm>
              <a:custGeom>
                <a:rect l="l" t="t" r="r" b="b"/>
                <a:pathLst>
                  <a:path w="4170" h="2936" extrusionOk="0">
                    <a:moveTo>
                      <a:pt x="0" y="0"/>
                    </a:moveTo>
                    <a:lnTo>
                      <a:pt x="0" y="2936"/>
                    </a:lnTo>
                    <a:lnTo>
                      <a:pt x="4170" y="2936"/>
                    </a:lnTo>
                    <a:lnTo>
                      <a:pt x="41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2422;p50"/>
              <p:cNvSpPr/>
              <p:nvPr/>
            </p:nvSpPr>
            <p:spPr>
              <a:xfrm>
                <a:off x="4265725" y="2781600"/>
                <a:ext cx="104250" cy="73400"/>
              </a:xfrm>
              <a:custGeom>
                <a:rect l="l" t="t" r="r" b="b"/>
                <a:pathLst>
                  <a:path w="4170" h="2936" extrusionOk="0">
                    <a:moveTo>
                      <a:pt x="0" y="0"/>
                    </a:moveTo>
                    <a:lnTo>
                      <a:pt x="0" y="2936"/>
                    </a:lnTo>
                    <a:lnTo>
                      <a:pt x="4170" y="2936"/>
                    </a:lnTo>
                    <a:lnTo>
                      <a:pt x="41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2423;p50"/>
              <p:cNvSpPr/>
              <p:nvPr/>
            </p:nvSpPr>
            <p:spPr>
              <a:xfrm>
                <a:off x="4265725" y="2969225"/>
                <a:ext cx="104250" cy="73425"/>
              </a:xfrm>
              <a:custGeom>
                <a:rect l="l" t="t" r="r" b="b"/>
                <a:pathLst>
                  <a:path w="4170" h="2937" extrusionOk="0">
                    <a:moveTo>
                      <a:pt x="0" y="1"/>
                    </a:moveTo>
                    <a:lnTo>
                      <a:pt x="0" y="2936"/>
                    </a:lnTo>
                    <a:lnTo>
                      <a:pt x="4170" y="2936"/>
                    </a:lnTo>
                    <a:lnTo>
                      <a:pt x="417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2424;p50"/>
              <p:cNvSpPr/>
              <p:nvPr/>
            </p:nvSpPr>
            <p:spPr>
              <a:xfrm>
                <a:off x="1899025" y="3114350"/>
                <a:ext cx="426175" cy="698000"/>
              </a:xfrm>
              <a:custGeom>
                <a:rect l="l" t="t" r="r" b="b"/>
                <a:pathLst>
                  <a:path w="17047" h="27920" extrusionOk="0">
                    <a:moveTo>
                      <a:pt x="1" y="26286"/>
                    </a:moveTo>
                    <a:lnTo>
                      <a:pt x="14011" y="0"/>
                    </a:lnTo>
                    <a:lnTo>
                      <a:pt x="17046" y="1601"/>
                    </a:lnTo>
                    <a:lnTo>
                      <a:pt x="3036" y="2792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2425;p50"/>
              <p:cNvSpPr/>
              <p:nvPr/>
            </p:nvSpPr>
            <p:spPr>
              <a:xfrm>
                <a:off x="2249275" y="2993425"/>
                <a:ext cx="105925" cy="160975"/>
              </a:xfrm>
              <a:custGeom>
                <a:rect l="l" t="t" r="r" b="b"/>
                <a:pathLst>
                  <a:path w="4237" h="6438" extrusionOk="0">
                    <a:moveTo>
                      <a:pt x="4237" y="0"/>
                    </a:moveTo>
                    <a:lnTo>
                      <a:pt x="1" y="4804"/>
                    </a:lnTo>
                    <a:lnTo>
                      <a:pt x="3036" y="643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2426;p50"/>
              <p:cNvSpPr/>
              <p:nvPr/>
            </p:nvSpPr>
            <p:spPr>
              <a:xfrm>
                <a:off x="1883175" y="3755625"/>
                <a:ext cx="100100" cy="88425"/>
              </a:xfrm>
              <a:custGeom>
                <a:rect l="l" t="t" r="r" b="b"/>
                <a:pathLst>
                  <a:path w="4004" h="3537" extrusionOk="0">
                    <a:moveTo>
                      <a:pt x="968" y="1"/>
                    </a:moveTo>
                    <a:lnTo>
                      <a:pt x="401" y="1068"/>
                    </a:lnTo>
                    <a:cubicBezTo>
                      <a:pt x="1" y="1835"/>
                      <a:pt x="268" y="2803"/>
                      <a:pt x="1035" y="3203"/>
                    </a:cubicBezTo>
                    <a:lnTo>
                      <a:pt x="1335" y="3336"/>
                    </a:lnTo>
                    <a:cubicBezTo>
                      <a:pt x="1575" y="3472"/>
                      <a:pt x="1832" y="3536"/>
                      <a:pt x="2084" y="3536"/>
                    </a:cubicBezTo>
                    <a:cubicBezTo>
                      <a:pt x="2635" y="3536"/>
                      <a:pt x="3162" y="3230"/>
                      <a:pt x="3437" y="2703"/>
                    </a:cubicBezTo>
                    <a:lnTo>
                      <a:pt x="4004" y="1635"/>
                    </a:lnTo>
                    <a:lnTo>
                      <a:pt x="9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2427;p50"/>
              <p:cNvSpPr/>
              <p:nvPr/>
            </p:nvSpPr>
            <p:spPr>
              <a:xfrm>
                <a:off x="2334350" y="2971725"/>
                <a:ext cx="35875" cy="55900"/>
              </a:xfrm>
              <a:custGeom>
                <a:rect l="l" t="t" r="r" b="b"/>
                <a:pathLst>
                  <a:path w="1435" h="2236" extrusionOk="0">
                    <a:moveTo>
                      <a:pt x="1067" y="1"/>
                    </a:moveTo>
                    <a:lnTo>
                      <a:pt x="0" y="2036"/>
                    </a:lnTo>
                    <a:lnTo>
                      <a:pt x="367" y="2236"/>
                    </a:lnTo>
                    <a:lnTo>
                      <a:pt x="1434" y="201"/>
                    </a:lnTo>
                    <a:lnTo>
                      <a:pt x="106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2428;p50"/>
              <p:cNvSpPr/>
              <p:nvPr/>
            </p:nvSpPr>
            <p:spPr>
              <a:xfrm>
                <a:off x="2670400" y="1655800"/>
                <a:ext cx="560425" cy="718025"/>
              </a:xfrm>
              <a:custGeom>
                <a:rect l="l" t="t" r="r" b="b"/>
                <a:pathLst>
                  <a:path w="22417" h="28721" extrusionOk="0">
                    <a:moveTo>
                      <a:pt x="21350" y="4137"/>
                    </a:moveTo>
                    <a:cubicBezTo>
                      <a:pt x="20849" y="3469"/>
                      <a:pt x="20082" y="3102"/>
                      <a:pt x="19281" y="3102"/>
                    </a:cubicBezTo>
                    <a:cubicBezTo>
                      <a:pt x="19215" y="2936"/>
                      <a:pt x="19281" y="2736"/>
                      <a:pt x="19381" y="2369"/>
                    </a:cubicBezTo>
                    <a:cubicBezTo>
                      <a:pt x="19515" y="2035"/>
                      <a:pt x="19582" y="1668"/>
                      <a:pt x="19615" y="1301"/>
                    </a:cubicBezTo>
                    <a:cubicBezTo>
                      <a:pt x="19648" y="868"/>
                      <a:pt x="19682" y="267"/>
                      <a:pt x="19248" y="34"/>
                    </a:cubicBezTo>
                    <a:cubicBezTo>
                      <a:pt x="19181" y="0"/>
                      <a:pt x="19115" y="0"/>
                      <a:pt x="19048" y="34"/>
                    </a:cubicBezTo>
                    <a:cubicBezTo>
                      <a:pt x="18748" y="267"/>
                      <a:pt x="18581" y="601"/>
                      <a:pt x="18548" y="934"/>
                    </a:cubicBezTo>
                    <a:cubicBezTo>
                      <a:pt x="18414" y="1335"/>
                      <a:pt x="18314" y="1768"/>
                      <a:pt x="18281" y="2168"/>
                    </a:cubicBezTo>
                    <a:cubicBezTo>
                      <a:pt x="18114" y="3102"/>
                      <a:pt x="17880" y="4003"/>
                      <a:pt x="17647" y="4937"/>
                    </a:cubicBezTo>
                    <a:cubicBezTo>
                      <a:pt x="17647" y="4937"/>
                      <a:pt x="17614" y="4970"/>
                      <a:pt x="17614" y="5004"/>
                    </a:cubicBezTo>
                    <a:lnTo>
                      <a:pt x="17614" y="5004"/>
                    </a:lnTo>
                    <a:cubicBezTo>
                      <a:pt x="17347" y="4437"/>
                      <a:pt x="17714" y="3436"/>
                      <a:pt x="17347" y="2902"/>
                    </a:cubicBezTo>
                    <a:cubicBezTo>
                      <a:pt x="17313" y="2802"/>
                      <a:pt x="17213" y="2769"/>
                      <a:pt x="17113" y="2802"/>
                    </a:cubicBezTo>
                    <a:cubicBezTo>
                      <a:pt x="16746" y="2936"/>
                      <a:pt x="16680" y="3469"/>
                      <a:pt x="16646" y="3970"/>
                    </a:cubicBezTo>
                    <a:cubicBezTo>
                      <a:pt x="16546" y="4837"/>
                      <a:pt x="16479" y="5704"/>
                      <a:pt x="16479" y="6605"/>
                    </a:cubicBezTo>
                    <a:cubicBezTo>
                      <a:pt x="16479" y="7105"/>
                      <a:pt x="16613" y="7639"/>
                      <a:pt x="16913" y="8073"/>
                    </a:cubicBezTo>
                    <a:cubicBezTo>
                      <a:pt x="16513" y="9307"/>
                      <a:pt x="16079" y="10541"/>
                      <a:pt x="15545" y="11709"/>
                    </a:cubicBezTo>
                    <a:cubicBezTo>
                      <a:pt x="14144" y="14878"/>
                      <a:pt x="12376" y="17913"/>
                      <a:pt x="10975" y="21115"/>
                    </a:cubicBezTo>
                    <a:cubicBezTo>
                      <a:pt x="10909" y="21349"/>
                      <a:pt x="10809" y="21582"/>
                      <a:pt x="10709" y="21816"/>
                    </a:cubicBezTo>
                    <a:cubicBezTo>
                      <a:pt x="10609" y="21849"/>
                      <a:pt x="10475" y="21916"/>
                      <a:pt x="10375" y="21949"/>
                    </a:cubicBezTo>
                    <a:cubicBezTo>
                      <a:pt x="7773" y="22850"/>
                      <a:pt x="1" y="20315"/>
                      <a:pt x="168" y="25085"/>
                    </a:cubicBezTo>
                    <a:cubicBezTo>
                      <a:pt x="268" y="28154"/>
                      <a:pt x="4104" y="28721"/>
                      <a:pt x="7540" y="28454"/>
                    </a:cubicBezTo>
                    <a:cubicBezTo>
                      <a:pt x="9141" y="28354"/>
                      <a:pt x="10709" y="28054"/>
                      <a:pt x="12243" y="27520"/>
                    </a:cubicBezTo>
                    <a:cubicBezTo>
                      <a:pt x="12877" y="27286"/>
                      <a:pt x="13477" y="26920"/>
                      <a:pt x="14044" y="26486"/>
                    </a:cubicBezTo>
                    <a:cubicBezTo>
                      <a:pt x="14378" y="26186"/>
                      <a:pt x="14711" y="25785"/>
                      <a:pt x="14945" y="25385"/>
                    </a:cubicBezTo>
                    <a:cubicBezTo>
                      <a:pt x="16213" y="23851"/>
                      <a:pt x="17080" y="21316"/>
                      <a:pt x="17447" y="20115"/>
                    </a:cubicBezTo>
                    <a:cubicBezTo>
                      <a:pt x="18281" y="17146"/>
                      <a:pt x="18814" y="14144"/>
                      <a:pt x="19381" y="11142"/>
                    </a:cubicBezTo>
                    <a:cubicBezTo>
                      <a:pt x="19548" y="10441"/>
                      <a:pt x="19715" y="9741"/>
                      <a:pt x="19915" y="9073"/>
                    </a:cubicBezTo>
                    <a:cubicBezTo>
                      <a:pt x="20682" y="7772"/>
                      <a:pt x="22417" y="5638"/>
                      <a:pt x="21350" y="4137"/>
                    </a:cubicBezTo>
                    <a:close/>
                  </a:path>
                </a:pathLst>
              </a:custGeom>
              <a:solidFill>
                <a:srgbClr val="D6B4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2429;p50"/>
              <p:cNvSpPr/>
              <p:nvPr/>
            </p:nvSpPr>
            <p:spPr>
              <a:xfrm>
                <a:off x="2156700" y="1722500"/>
                <a:ext cx="276075" cy="493725"/>
              </a:xfrm>
              <a:custGeom>
                <a:rect l="l" t="t" r="r" b="b"/>
                <a:pathLst>
                  <a:path w="11043" h="19749" extrusionOk="0">
                    <a:moveTo>
                      <a:pt x="8407" y="3236"/>
                    </a:moveTo>
                    <a:cubicBezTo>
                      <a:pt x="8974" y="4037"/>
                      <a:pt x="9374" y="4904"/>
                      <a:pt x="9675" y="5838"/>
                    </a:cubicBezTo>
                    <a:cubicBezTo>
                      <a:pt x="10041" y="6906"/>
                      <a:pt x="10408" y="8440"/>
                      <a:pt x="9841" y="9508"/>
                    </a:cubicBezTo>
                    <a:cubicBezTo>
                      <a:pt x="9441" y="10275"/>
                      <a:pt x="8407" y="10575"/>
                      <a:pt x="8173" y="11476"/>
                    </a:cubicBezTo>
                    <a:cubicBezTo>
                      <a:pt x="7940" y="12376"/>
                      <a:pt x="8607" y="13511"/>
                      <a:pt x="9007" y="14344"/>
                    </a:cubicBezTo>
                    <a:cubicBezTo>
                      <a:pt x="9574" y="15545"/>
                      <a:pt x="10342" y="16679"/>
                      <a:pt x="10875" y="17914"/>
                    </a:cubicBezTo>
                    <a:cubicBezTo>
                      <a:pt x="11042" y="18114"/>
                      <a:pt x="10909" y="18447"/>
                      <a:pt x="10609" y="18447"/>
                    </a:cubicBezTo>
                    <a:lnTo>
                      <a:pt x="6706" y="19615"/>
                    </a:lnTo>
                    <a:cubicBezTo>
                      <a:pt x="6239" y="19748"/>
                      <a:pt x="3103" y="14011"/>
                      <a:pt x="2770" y="13410"/>
                    </a:cubicBezTo>
                    <a:cubicBezTo>
                      <a:pt x="1736" y="11242"/>
                      <a:pt x="935" y="8941"/>
                      <a:pt x="401" y="6606"/>
                    </a:cubicBezTo>
                    <a:cubicBezTo>
                      <a:pt x="1" y="4871"/>
                      <a:pt x="101" y="2669"/>
                      <a:pt x="1602" y="1435"/>
                    </a:cubicBezTo>
                    <a:cubicBezTo>
                      <a:pt x="3370" y="1"/>
                      <a:pt x="5838" y="668"/>
                      <a:pt x="7406" y="2069"/>
                    </a:cubicBezTo>
                    <a:cubicBezTo>
                      <a:pt x="7773" y="2436"/>
                      <a:pt x="8107" y="2803"/>
                      <a:pt x="8407" y="3236"/>
                    </a:cubicBezTo>
                    <a:close/>
                  </a:path>
                </a:pathLst>
              </a:custGeom>
              <a:solidFill>
                <a:srgbClr val="D6B4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2430;p50"/>
              <p:cNvSpPr/>
              <p:nvPr/>
            </p:nvSpPr>
            <p:spPr>
              <a:xfrm>
                <a:off x="1994925" y="2639825"/>
                <a:ext cx="197675" cy="872325"/>
              </a:xfrm>
              <a:custGeom>
                <a:rect l="l" t="t" r="r" b="b"/>
                <a:pathLst>
                  <a:path w="7907" h="34893" extrusionOk="0">
                    <a:moveTo>
                      <a:pt x="1468" y="17880"/>
                    </a:moveTo>
                    <a:cubicBezTo>
                      <a:pt x="2436" y="21416"/>
                      <a:pt x="3503" y="24919"/>
                      <a:pt x="4270" y="28454"/>
                    </a:cubicBezTo>
                    <a:cubicBezTo>
                      <a:pt x="4404" y="29155"/>
                      <a:pt x="4504" y="29855"/>
                      <a:pt x="4504" y="30556"/>
                    </a:cubicBezTo>
                    <a:cubicBezTo>
                      <a:pt x="4504" y="31290"/>
                      <a:pt x="4471" y="32024"/>
                      <a:pt x="4537" y="32791"/>
                    </a:cubicBezTo>
                    <a:cubicBezTo>
                      <a:pt x="4604" y="33525"/>
                      <a:pt x="4904" y="34225"/>
                      <a:pt x="5405" y="34792"/>
                    </a:cubicBezTo>
                    <a:cubicBezTo>
                      <a:pt x="5471" y="34859"/>
                      <a:pt x="5538" y="34892"/>
                      <a:pt x="5638" y="34892"/>
                    </a:cubicBezTo>
                    <a:cubicBezTo>
                      <a:pt x="5705" y="34892"/>
                      <a:pt x="5771" y="34859"/>
                      <a:pt x="5838" y="34826"/>
                    </a:cubicBezTo>
                    <a:cubicBezTo>
                      <a:pt x="6739" y="34292"/>
                      <a:pt x="7706" y="33091"/>
                      <a:pt x="7840" y="31990"/>
                    </a:cubicBezTo>
                    <a:cubicBezTo>
                      <a:pt x="7906" y="31290"/>
                      <a:pt x="7773" y="30556"/>
                      <a:pt x="7439" y="29922"/>
                    </a:cubicBezTo>
                    <a:cubicBezTo>
                      <a:pt x="6405" y="27921"/>
                      <a:pt x="6405" y="25986"/>
                      <a:pt x="6505" y="23751"/>
                    </a:cubicBezTo>
                    <a:cubicBezTo>
                      <a:pt x="6639" y="21016"/>
                      <a:pt x="6705" y="18314"/>
                      <a:pt x="6672" y="15612"/>
                    </a:cubicBezTo>
                    <a:cubicBezTo>
                      <a:pt x="6639" y="13144"/>
                      <a:pt x="6205" y="10642"/>
                      <a:pt x="6272" y="8207"/>
                    </a:cubicBezTo>
                    <a:cubicBezTo>
                      <a:pt x="6305" y="6972"/>
                      <a:pt x="6705" y="5772"/>
                      <a:pt x="6939" y="4571"/>
                    </a:cubicBezTo>
                    <a:cubicBezTo>
                      <a:pt x="7172" y="3370"/>
                      <a:pt x="7239" y="2036"/>
                      <a:pt x="6639" y="935"/>
                    </a:cubicBezTo>
                    <a:cubicBezTo>
                      <a:pt x="6405" y="468"/>
                      <a:pt x="6005" y="134"/>
                      <a:pt x="5538" y="34"/>
                    </a:cubicBezTo>
                    <a:cubicBezTo>
                      <a:pt x="5238" y="1"/>
                      <a:pt x="4938" y="34"/>
                      <a:pt x="4704" y="134"/>
                    </a:cubicBezTo>
                    <a:cubicBezTo>
                      <a:pt x="3603" y="401"/>
                      <a:pt x="2636" y="1035"/>
                      <a:pt x="1935" y="1935"/>
                    </a:cubicBezTo>
                    <a:cubicBezTo>
                      <a:pt x="1135" y="3036"/>
                      <a:pt x="1101" y="4437"/>
                      <a:pt x="935" y="5738"/>
                    </a:cubicBezTo>
                    <a:cubicBezTo>
                      <a:pt x="801" y="7039"/>
                      <a:pt x="401" y="8407"/>
                      <a:pt x="268" y="9808"/>
                    </a:cubicBezTo>
                    <a:cubicBezTo>
                      <a:pt x="1" y="12543"/>
                      <a:pt x="768" y="15278"/>
                      <a:pt x="1468" y="17880"/>
                    </a:cubicBezTo>
                    <a:close/>
                  </a:path>
                </a:pathLst>
              </a:custGeom>
              <a:solidFill>
                <a:srgbClr val="D3A9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2431;p50"/>
              <p:cNvSpPr/>
              <p:nvPr/>
            </p:nvSpPr>
            <p:spPr>
              <a:xfrm>
                <a:off x="1981575" y="2280400"/>
                <a:ext cx="291075" cy="558775"/>
              </a:xfrm>
              <a:custGeom>
                <a:rect l="l" t="t" r="r" b="b"/>
                <a:pathLst>
                  <a:path w="11643" h="22351" extrusionOk="0">
                    <a:moveTo>
                      <a:pt x="4171" y="3937"/>
                    </a:moveTo>
                    <a:cubicBezTo>
                      <a:pt x="468" y="9508"/>
                      <a:pt x="1" y="15679"/>
                      <a:pt x="101" y="22350"/>
                    </a:cubicBezTo>
                    <a:cubicBezTo>
                      <a:pt x="3203" y="22183"/>
                      <a:pt x="5805" y="21917"/>
                      <a:pt x="8874" y="21917"/>
                    </a:cubicBezTo>
                    <a:cubicBezTo>
                      <a:pt x="8841" y="17747"/>
                      <a:pt x="9941" y="14011"/>
                      <a:pt x="10875" y="9941"/>
                    </a:cubicBezTo>
                    <a:cubicBezTo>
                      <a:pt x="11276" y="8574"/>
                      <a:pt x="11509" y="7139"/>
                      <a:pt x="11609" y="5705"/>
                    </a:cubicBezTo>
                    <a:cubicBezTo>
                      <a:pt x="11643" y="4137"/>
                      <a:pt x="10609" y="701"/>
                      <a:pt x="8741" y="334"/>
                    </a:cubicBezTo>
                    <a:cubicBezTo>
                      <a:pt x="7039" y="1"/>
                      <a:pt x="4938" y="2769"/>
                      <a:pt x="4171" y="393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2432;p50"/>
              <p:cNvSpPr/>
              <p:nvPr/>
            </p:nvSpPr>
            <p:spPr>
              <a:xfrm>
                <a:off x="2042475" y="3251100"/>
                <a:ext cx="555400" cy="1536125"/>
              </a:xfrm>
              <a:custGeom>
                <a:rect l="l" t="t" r="r" b="b"/>
                <a:pathLst>
                  <a:path w="22216" h="61444" extrusionOk="0">
                    <a:moveTo>
                      <a:pt x="5170" y="31557"/>
                    </a:moveTo>
                    <a:cubicBezTo>
                      <a:pt x="3769" y="35393"/>
                      <a:pt x="1768" y="39195"/>
                      <a:pt x="934" y="43198"/>
                    </a:cubicBezTo>
                    <a:cubicBezTo>
                      <a:pt x="0" y="47601"/>
                      <a:pt x="1001" y="52205"/>
                      <a:pt x="534" y="56641"/>
                    </a:cubicBezTo>
                    <a:cubicBezTo>
                      <a:pt x="434" y="57575"/>
                      <a:pt x="300" y="58543"/>
                      <a:pt x="600" y="59443"/>
                    </a:cubicBezTo>
                    <a:cubicBezTo>
                      <a:pt x="934" y="60411"/>
                      <a:pt x="2602" y="61445"/>
                      <a:pt x="3603" y="61445"/>
                    </a:cubicBezTo>
                    <a:cubicBezTo>
                      <a:pt x="4770" y="53906"/>
                      <a:pt x="7005" y="46567"/>
                      <a:pt x="10241" y="39662"/>
                    </a:cubicBezTo>
                    <a:cubicBezTo>
                      <a:pt x="12442" y="34959"/>
                      <a:pt x="15411" y="30689"/>
                      <a:pt x="17746" y="26086"/>
                    </a:cubicBezTo>
                    <a:cubicBezTo>
                      <a:pt x="20081" y="21516"/>
                      <a:pt x="21315" y="15945"/>
                      <a:pt x="21882" y="10808"/>
                    </a:cubicBezTo>
                    <a:cubicBezTo>
                      <a:pt x="22116" y="8573"/>
                      <a:pt x="22216" y="6305"/>
                      <a:pt x="21749" y="4104"/>
                    </a:cubicBezTo>
                    <a:cubicBezTo>
                      <a:pt x="21315" y="2302"/>
                      <a:pt x="20214" y="334"/>
                      <a:pt x="18380" y="134"/>
                    </a:cubicBezTo>
                    <a:cubicBezTo>
                      <a:pt x="17346" y="1"/>
                      <a:pt x="16378" y="468"/>
                      <a:pt x="15444" y="968"/>
                    </a:cubicBezTo>
                    <a:cubicBezTo>
                      <a:pt x="12776" y="2269"/>
                      <a:pt x="12876" y="3336"/>
                      <a:pt x="12009" y="5905"/>
                    </a:cubicBezTo>
                    <a:cubicBezTo>
                      <a:pt x="11041" y="8707"/>
                      <a:pt x="10274" y="11542"/>
                      <a:pt x="9607" y="14411"/>
                    </a:cubicBezTo>
                    <a:cubicBezTo>
                      <a:pt x="8239" y="20148"/>
                      <a:pt x="7205" y="25986"/>
                      <a:pt x="5170" y="31557"/>
                    </a:cubicBezTo>
                    <a:close/>
                  </a:path>
                </a:pathLst>
              </a:custGeom>
              <a:solidFill>
                <a:srgbClr val="D3A9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2433;p50"/>
              <p:cNvSpPr/>
              <p:nvPr/>
            </p:nvSpPr>
            <p:spPr>
              <a:xfrm>
                <a:off x="2075825" y="2144475"/>
                <a:ext cx="859800" cy="814775"/>
              </a:xfrm>
              <a:custGeom>
                <a:rect l="l" t="t" r="r" b="b"/>
                <a:pathLst>
                  <a:path w="34392" h="32591" extrusionOk="0">
                    <a:moveTo>
                      <a:pt x="1368" y="15211"/>
                    </a:moveTo>
                    <a:cubicBezTo>
                      <a:pt x="6872" y="18647"/>
                      <a:pt x="11642" y="25619"/>
                      <a:pt x="13810" y="31723"/>
                    </a:cubicBezTo>
                    <a:cubicBezTo>
                      <a:pt x="17546" y="31056"/>
                      <a:pt x="25185" y="32390"/>
                      <a:pt x="25185" y="32591"/>
                    </a:cubicBezTo>
                    <a:cubicBezTo>
                      <a:pt x="24918" y="29689"/>
                      <a:pt x="23651" y="24618"/>
                      <a:pt x="22717" y="21850"/>
                    </a:cubicBezTo>
                    <a:cubicBezTo>
                      <a:pt x="22149" y="20082"/>
                      <a:pt x="21416" y="18347"/>
                      <a:pt x="21282" y="16512"/>
                    </a:cubicBezTo>
                    <a:cubicBezTo>
                      <a:pt x="21149" y="14678"/>
                      <a:pt x="21215" y="12443"/>
                      <a:pt x="22817" y="11509"/>
                    </a:cubicBezTo>
                    <a:cubicBezTo>
                      <a:pt x="23117" y="11342"/>
                      <a:pt x="23450" y="11275"/>
                      <a:pt x="23751" y="11242"/>
                    </a:cubicBezTo>
                    <a:cubicBezTo>
                      <a:pt x="27453" y="10842"/>
                      <a:pt x="30422" y="12043"/>
                      <a:pt x="33925" y="12043"/>
                    </a:cubicBezTo>
                    <a:cubicBezTo>
                      <a:pt x="34392" y="13243"/>
                      <a:pt x="32924" y="6238"/>
                      <a:pt x="31723" y="2002"/>
                    </a:cubicBezTo>
                    <a:cubicBezTo>
                      <a:pt x="27353" y="2002"/>
                      <a:pt x="22149" y="801"/>
                      <a:pt x="17546" y="301"/>
                    </a:cubicBezTo>
                    <a:cubicBezTo>
                      <a:pt x="16045" y="67"/>
                      <a:pt x="14511" y="1"/>
                      <a:pt x="12976" y="34"/>
                    </a:cubicBezTo>
                    <a:cubicBezTo>
                      <a:pt x="10174" y="334"/>
                      <a:pt x="7539" y="1568"/>
                      <a:pt x="5538" y="3603"/>
                    </a:cubicBezTo>
                    <a:cubicBezTo>
                      <a:pt x="3536" y="5605"/>
                      <a:pt x="2002" y="8006"/>
                      <a:pt x="1034" y="10675"/>
                    </a:cubicBezTo>
                    <a:cubicBezTo>
                      <a:pt x="401" y="12209"/>
                      <a:pt x="0" y="14144"/>
                      <a:pt x="1134" y="15345"/>
                    </a:cubicBezTo>
                    <a:cubicBezTo>
                      <a:pt x="1001" y="15612"/>
                      <a:pt x="1535" y="14978"/>
                      <a:pt x="1368" y="1521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2434;p50"/>
              <p:cNvSpPr/>
              <p:nvPr/>
            </p:nvSpPr>
            <p:spPr>
              <a:xfrm>
                <a:off x="2526150" y="3265275"/>
                <a:ext cx="401125" cy="1583675"/>
              </a:xfrm>
              <a:custGeom>
                <a:rect l="l" t="t" r="r" b="b"/>
                <a:pathLst>
                  <a:path w="16045" h="63346" extrusionOk="0">
                    <a:moveTo>
                      <a:pt x="467" y="21449"/>
                    </a:moveTo>
                    <a:cubicBezTo>
                      <a:pt x="601" y="22884"/>
                      <a:pt x="767" y="24318"/>
                      <a:pt x="1001" y="25752"/>
                    </a:cubicBezTo>
                    <a:cubicBezTo>
                      <a:pt x="1701" y="30056"/>
                      <a:pt x="2936" y="34325"/>
                      <a:pt x="2936" y="38695"/>
                    </a:cubicBezTo>
                    <a:cubicBezTo>
                      <a:pt x="2936" y="42631"/>
                      <a:pt x="4003" y="46534"/>
                      <a:pt x="5638" y="50103"/>
                    </a:cubicBezTo>
                    <a:cubicBezTo>
                      <a:pt x="7105" y="53339"/>
                      <a:pt x="9173" y="56308"/>
                      <a:pt x="10941" y="59377"/>
                    </a:cubicBezTo>
                    <a:lnTo>
                      <a:pt x="11008" y="59477"/>
                    </a:lnTo>
                    <a:cubicBezTo>
                      <a:pt x="11308" y="60110"/>
                      <a:pt x="11709" y="60677"/>
                      <a:pt x="12176" y="61178"/>
                    </a:cubicBezTo>
                    <a:cubicBezTo>
                      <a:pt x="12743" y="61678"/>
                      <a:pt x="13376" y="62112"/>
                      <a:pt x="14044" y="62445"/>
                    </a:cubicBezTo>
                    <a:cubicBezTo>
                      <a:pt x="14577" y="62746"/>
                      <a:pt x="15278" y="63346"/>
                      <a:pt x="15811" y="62579"/>
                    </a:cubicBezTo>
                    <a:cubicBezTo>
                      <a:pt x="16012" y="62212"/>
                      <a:pt x="16045" y="61812"/>
                      <a:pt x="15912" y="61411"/>
                    </a:cubicBezTo>
                    <a:cubicBezTo>
                      <a:pt x="15778" y="61011"/>
                      <a:pt x="15611" y="60644"/>
                      <a:pt x="15378" y="60311"/>
                    </a:cubicBezTo>
                    <a:cubicBezTo>
                      <a:pt x="12476" y="55174"/>
                      <a:pt x="11975" y="48669"/>
                      <a:pt x="11408" y="42898"/>
                    </a:cubicBezTo>
                    <a:cubicBezTo>
                      <a:pt x="10674" y="35359"/>
                      <a:pt x="10641" y="27754"/>
                      <a:pt x="11308" y="20215"/>
                    </a:cubicBezTo>
                    <a:cubicBezTo>
                      <a:pt x="11575" y="17313"/>
                      <a:pt x="11308" y="14811"/>
                      <a:pt x="11041" y="11943"/>
                    </a:cubicBezTo>
                    <a:cubicBezTo>
                      <a:pt x="10808" y="9207"/>
                      <a:pt x="10741" y="6739"/>
                      <a:pt x="9574" y="4170"/>
                    </a:cubicBezTo>
                    <a:cubicBezTo>
                      <a:pt x="8806" y="2502"/>
                      <a:pt x="7372" y="835"/>
                      <a:pt x="5504" y="468"/>
                    </a:cubicBezTo>
                    <a:cubicBezTo>
                      <a:pt x="3002" y="1"/>
                      <a:pt x="1968" y="2803"/>
                      <a:pt x="1535" y="4704"/>
                    </a:cubicBezTo>
                    <a:cubicBezTo>
                      <a:pt x="367" y="10208"/>
                      <a:pt x="0" y="15845"/>
                      <a:pt x="467" y="21449"/>
                    </a:cubicBezTo>
                    <a:close/>
                  </a:path>
                </a:pathLst>
              </a:custGeom>
              <a:solidFill>
                <a:srgbClr val="D6B4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2435;p50"/>
              <p:cNvSpPr/>
              <p:nvPr/>
            </p:nvSpPr>
            <p:spPr>
              <a:xfrm>
                <a:off x="2211750" y="2866650"/>
                <a:ext cx="659675" cy="892350"/>
              </a:xfrm>
              <a:custGeom>
                <a:rect l="l" t="t" r="r" b="b"/>
                <a:pathLst>
                  <a:path w="26387" h="35694" extrusionOk="0">
                    <a:moveTo>
                      <a:pt x="19781" y="1168"/>
                    </a:moveTo>
                    <a:cubicBezTo>
                      <a:pt x="16979" y="1"/>
                      <a:pt x="13110" y="635"/>
                      <a:pt x="10375" y="1235"/>
                    </a:cubicBezTo>
                    <a:cubicBezTo>
                      <a:pt x="9574" y="1435"/>
                      <a:pt x="8807" y="1635"/>
                      <a:pt x="8073" y="1902"/>
                    </a:cubicBezTo>
                    <a:cubicBezTo>
                      <a:pt x="7239" y="2870"/>
                      <a:pt x="6839" y="4237"/>
                      <a:pt x="6405" y="5505"/>
                    </a:cubicBezTo>
                    <a:cubicBezTo>
                      <a:pt x="4304" y="11476"/>
                      <a:pt x="3937" y="17814"/>
                      <a:pt x="2903" y="23985"/>
                    </a:cubicBezTo>
                    <a:cubicBezTo>
                      <a:pt x="2302" y="27487"/>
                      <a:pt x="1502" y="30956"/>
                      <a:pt x="1" y="34192"/>
                    </a:cubicBezTo>
                    <a:cubicBezTo>
                      <a:pt x="3603" y="32424"/>
                      <a:pt x="7839" y="32758"/>
                      <a:pt x="11842" y="33158"/>
                    </a:cubicBezTo>
                    <a:cubicBezTo>
                      <a:pt x="16612" y="33625"/>
                      <a:pt x="21449" y="34125"/>
                      <a:pt x="26019" y="35693"/>
                    </a:cubicBezTo>
                    <a:cubicBezTo>
                      <a:pt x="26386" y="24051"/>
                      <a:pt x="26286" y="11209"/>
                      <a:pt x="19781" y="11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2436;p50"/>
              <p:cNvSpPr/>
              <p:nvPr/>
            </p:nvSpPr>
            <p:spPr>
              <a:xfrm>
                <a:off x="2027450" y="4677125"/>
                <a:ext cx="276050" cy="266050"/>
              </a:xfrm>
              <a:custGeom>
                <a:rect l="l" t="t" r="r" b="b"/>
                <a:pathLst>
                  <a:path w="11042" h="10642" extrusionOk="0">
                    <a:moveTo>
                      <a:pt x="301" y="10108"/>
                    </a:moveTo>
                    <a:cubicBezTo>
                      <a:pt x="868" y="10108"/>
                      <a:pt x="1468" y="10174"/>
                      <a:pt x="2002" y="10341"/>
                    </a:cubicBezTo>
                    <a:lnTo>
                      <a:pt x="2236" y="8607"/>
                    </a:lnTo>
                    <a:cubicBezTo>
                      <a:pt x="2302" y="8240"/>
                      <a:pt x="2236" y="7339"/>
                      <a:pt x="2536" y="7106"/>
                    </a:cubicBezTo>
                    <a:cubicBezTo>
                      <a:pt x="4137" y="9340"/>
                      <a:pt x="7339" y="10641"/>
                      <a:pt x="10008" y="10174"/>
                    </a:cubicBezTo>
                    <a:cubicBezTo>
                      <a:pt x="10475" y="10108"/>
                      <a:pt x="11008" y="9874"/>
                      <a:pt x="11042" y="9407"/>
                    </a:cubicBezTo>
                    <a:cubicBezTo>
                      <a:pt x="11008" y="9074"/>
                      <a:pt x="10808" y="8740"/>
                      <a:pt x="10508" y="8573"/>
                    </a:cubicBezTo>
                    <a:cubicBezTo>
                      <a:pt x="9407" y="7806"/>
                      <a:pt x="8040" y="7439"/>
                      <a:pt x="6972" y="6605"/>
                    </a:cubicBezTo>
                    <a:cubicBezTo>
                      <a:pt x="5138" y="5238"/>
                      <a:pt x="4704" y="3069"/>
                      <a:pt x="5071" y="968"/>
                    </a:cubicBezTo>
                    <a:cubicBezTo>
                      <a:pt x="4437" y="701"/>
                      <a:pt x="3637" y="668"/>
                      <a:pt x="2969" y="534"/>
                    </a:cubicBezTo>
                    <a:cubicBezTo>
                      <a:pt x="2302" y="401"/>
                      <a:pt x="1568" y="201"/>
                      <a:pt x="901" y="0"/>
                    </a:cubicBezTo>
                    <a:cubicBezTo>
                      <a:pt x="534" y="1835"/>
                      <a:pt x="1" y="3736"/>
                      <a:pt x="134" y="5638"/>
                    </a:cubicBezTo>
                    <a:cubicBezTo>
                      <a:pt x="134" y="6071"/>
                      <a:pt x="368" y="10108"/>
                      <a:pt x="301" y="101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2437;p50"/>
              <p:cNvSpPr/>
              <p:nvPr/>
            </p:nvSpPr>
            <p:spPr>
              <a:xfrm>
                <a:off x="2787150" y="4718825"/>
                <a:ext cx="331950" cy="210175"/>
              </a:xfrm>
              <a:custGeom>
                <a:rect l="l" t="t" r="r" b="b"/>
                <a:pathLst>
                  <a:path w="13278" h="8407" extrusionOk="0">
                    <a:moveTo>
                      <a:pt x="6139" y="3002"/>
                    </a:moveTo>
                    <a:cubicBezTo>
                      <a:pt x="6372" y="3236"/>
                      <a:pt x="6606" y="3469"/>
                      <a:pt x="6839" y="3670"/>
                    </a:cubicBezTo>
                    <a:cubicBezTo>
                      <a:pt x="7873" y="4704"/>
                      <a:pt x="9241" y="5371"/>
                      <a:pt x="10675" y="5571"/>
                    </a:cubicBezTo>
                    <a:cubicBezTo>
                      <a:pt x="11209" y="5571"/>
                      <a:pt x="11709" y="5704"/>
                      <a:pt x="12143" y="5938"/>
                    </a:cubicBezTo>
                    <a:cubicBezTo>
                      <a:pt x="13277" y="6705"/>
                      <a:pt x="12143" y="7706"/>
                      <a:pt x="11276" y="7839"/>
                    </a:cubicBezTo>
                    <a:cubicBezTo>
                      <a:pt x="9174" y="8139"/>
                      <a:pt x="6873" y="8206"/>
                      <a:pt x="5138" y="6939"/>
                    </a:cubicBezTo>
                    <a:cubicBezTo>
                      <a:pt x="4437" y="6438"/>
                      <a:pt x="3904" y="5771"/>
                      <a:pt x="3237" y="5237"/>
                    </a:cubicBezTo>
                    <a:cubicBezTo>
                      <a:pt x="2703" y="4837"/>
                      <a:pt x="2503" y="4971"/>
                      <a:pt x="2403" y="5571"/>
                    </a:cubicBezTo>
                    <a:cubicBezTo>
                      <a:pt x="2369" y="5838"/>
                      <a:pt x="2469" y="8373"/>
                      <a:pt x="2636" y="8406"/>
                    </a:cubicBezTo>
                    <a:cubicBezTo>
                      <a:pt x="2536" y="8406"/>
                      <a:pt x="935" y="8273"/>
                      <a:pt x="935" y="8340"/>
                    </a:cubicBezTo>
                    <a:cubicBezTo>
                      <a:pt x="968" y="7005"/>
                      <a:pt x="802" y="5671"/>
                      <a:pt x="501" y="4370"/>
                    </a:cubicBezTo>
                    <a:cubicBezTo>
                      <a:pt x="268" y="3136"/>
                      <a:pt x="301" y="1835"/>
                      <a:pt x="1" y="634"/>
                    </a:cubicBezTo>
                    <a:cubicBezTo>
                      <a:pt x="368" y="601"/>
                      <a:pt x="4304" y="0"/>
                      <a:pt x="4371" y="267"/>
                    </a:cubicBezTo>
                    <a:cubicBezTo>
                      <a:pt x="4638" y="1268"/>
                      <a:pt x="5371" y="2202"/>
                      <a:pt x="6139" y="30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2438;p50"/>
              <p:cNvSpPr/>
              <p:nvPr/>
            </p:nvSpPr>
            <p:spPr>
              <a:xfrm>
                <a:off x="1756425" y="1657450"/>
                <a:ext cx="640475" cy="944875"/>
              </a:xfrm>
              <a:custGeom>
                <a:rect l="l" t="t" r="r" b="b"/>
                <a:pathLst>
                  <a:path w="25619" h="37795" extrusionOk="0">
                    <a:moveTo>
                      <a:pt x="16012" y="2269"/>
                    </a:moveTo>
                    <a:lnTo>
                      <a:pt x="16346" y="2236"/>
                    </a:lnTo>
                    <a:cubicBezTo>
                      <a:pt x="16646" y="2236"/>
                      <a:pt x="16946" y="2203"/>
                      <a:pt x="17246" y="2102"/>
                    </a:cubicBezTo>
                    <a:cubicBezTo>
                      <a:pt x="17446" y="2002"/>
                      <a:pt x="17646" y="1869"/>
                      <a:pt x="17813" y="1736"/>
                    </a:cubicBezTo>
                    <a:cubicBezTo>
                      <a:pt x="18514" y="1135"/>
                      <a:pt x="19348" y="701"/>
                      <a:pt x="20248" y="468"/>
                    </a:cubicBezTo>
                    <a:cubicBezTo>
                      <a:pt x="22216" y="1"/>
                      <a:pt x="24752" y="1335"/>
                      <a:pt x="24118" y="3670"/>
                    </a:cubicBezTo>
                    <a:cubicBezTo>
                      <a:pt x="23751" y="5071"/>
                      <a:pt x="22617" y="5371"/>
                      <a:pt x="21483" y="5905"/>
                    </a:cubicBezTo>
                    <a:cubicBezTo>
                      <a:pt x="22083" y="5972"/>
                      <a:pt x="22583" y="6739"/>
                      <a:pt x="22817" y="7239"/>
                    </a:cubicBezTo>
                    <a:cubicBezTo>
                      <a:pt x="23084" y="7873"/>
                      <a:pt x="23150" y="8574"/>
                      <a:pt x="22984" y="9241"/>
                    </a:cubicBezTo>
                    <a:cubicBezTo>
                      <a:pt x="22683" y="10675"/>
                      <a:pt x="21649" y="11576"/>
                      <a:pt x="20582" y="12443"/>
                    </a:cubicBezTo>
                    <a:cubicBezTo>
                      <a:pt x="21950" y="12510"/>
                      <a:pt x="22984" y="14812"/>
                      <a:pt x="23150" y="15946"/>
                    </a:cubicBezTo>
                    <a:cubicBezTo>
                      <a:pt x="23250" y="16746"/>
                      <a:pt x="23150" y="17547"/>
                      <a:pt x="22884" y="18314"/>
                    </a:cubicBezTo>
                    <a:cubicBezTo>
                      <a:pt x="22717" y="18714"/>
                      <a:pt x="22517" y="19081"/>
                      <a:pt x="22283" y="19448"/>
                    </a:cubicBezTo>
                    <a:cubicBezTo>
                      <a:pt x="21950" y="20015"/>
                      <a:pt x="21983" y="19882"/>
                      <a:pt x="22483" y="20349"/>
                    </a:cubicBezTo>
                    <a:cubicBezTo>
                      <a:pt x="23751" y="21550"/>
                      <a:pt x="24585" y="23084"/>
                      <a:pt x="24952" y="24785"/>
                    </a:cubicBezTo>
                    <a:cubicBezTo>
                      <a:pt x="25619" y="27754"/>
                      <a:pt x="24451" y="30890"/>
                      <a:pt x="22517" y="33158"/>
                    </a:cubicBezTo>
                    <a:cubicBezTo>
                      <a:pt x="21449" y="34359"/>
                      <a:pt x="20182" y="35360"/>
                      <a:pt x="18781" y="36127"/>
                    </a:cubicBezTo>
                    <a:cubicBezTo>
                      <a:pt x="17513" y="36827"/>
                      <a:pt x="16079" y="37261"/>
                      <a:pt x="14611" y="37394"/>
                    </a:cubicBezTo>
                    <a:cubicBezTo>
                      <a:pt x="11008" y="37795"/>
                      <a:pt x="7206" y="36861"/>
                      <a:pt x="4437" y="34526"/>
                    </a:cubicBezTo>
                    <a:cubicBezTo>
                      <a:pt x="2536" y="32925"/>
                      <a:pt x="1235" y="30790"/>
                      <a:pt x="634" y="28421"/>
                    </a:cubicBezTo>
                    <a:cubicBezTo>
                      <a:pt x="1" y="26053"/>
                      <a:pt x="234" y="23551"/>
                      <a:pt x="1235" y="21316"/>
                    </a:cubicBezTo>
                    <a:cubicBezTo>
                      <a:pt x="2269" y="19081"/>
                      <a:pt x="4204" y="17347"/>
                      <a:pt x="6539" y="16580"/>
                    </a:cubicBezTo>
                    <a:cubicBezTo>
                      <a:pt x="5538" y="16113"/>
                      <a:pt x="5138" y="14845"/>
                      <a:pt x="5304" y="13711"/>
                    </a:cubicBezTo>
                    <a:cubicBezTo>
                      <a:pt x="5571" y="11943"/>
                      <a:pt x="6672" y="10408"/>
                      <a:pt x="8273" y="9541"/>
                    </a:cubicBezTo>
                    <a:cubicBezTo>
                      <a:pt x="9841" y="8741"/>
                      <a:pt x="11642" y="8340"/>
                      <a:pt x="13410" y="8474"/>
                    </a:cubicBezTo>
                    <a:cubicBezTo>
                      <a:pt x="12843" y="8474"/>
                      <a:pt x="12243" y="6873"/>
                      <a:pt x="12176" y="6406"/>
                    </a:cubicBezTo>
                    <a:cubicBezTo>
                      <a:pt x="12109" y="5472"/>
                      <a:pt x="12376" y="4538"/>
                      <a:pt x="12976" y="3804"/>
                    </a:cubicBezTo>
                    <a:cubicBezTo>
                      <a:pt x="13744" y="2936"/>
                      <a:pt x="14844" y="2369"/>
                      <a:pt x="16012" y="22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grpSp>
            <p:nvGrpSpPr>
              <p:cNvPr id="141" name="Google Shape;2439;p50"/>
              <p:cNvGrpSpPr/>
              <p:nvPr/>
            </p:nvGrpSpPr>
            <p:grpSpPr>
              <a:xfrm>
                <a:off x="5005400" y="2740700"/>
                <a:ext cx="646325" cy="1583700"/>
                <a:chOff x="5005400" y="2740700"/>
                <a:chExt cx="646325" cy="1583700"/>
              </a:xfrm>
            </p:grpSpPr>
            <p:sp>
              <p:nvSpPr>
                <p:cNvPr id="154" name="Google Shape;2440;p50"/>
                <p:cNvSpPr/>
                <p:nvPr/>
              </p:nvSpPr>
              <p:spPr>
                <a:xfrm>
                  <a:off x="5016250" y="3074300"/>
                  <a:ext cx="234350" cy="886500"/>
                </a:xfrm>
                <a:custGeom>
                  <a:rect l="l" t="t" r="r" b="b"/>
                  <a:pathLst>
                    <a:path w="9374" h="35460" extrusionOk="0">
                      <a:moveTo>
                        <a:pt x="1" y="601"/>
                      </a:moveTo>
                      <a:lnTo>
                        <a:pt x="4070" y="1"/>
                      </a:lnTo>
                      <a:lnTo>
                        <a:pt x="9374" y="34859"/>
                      </a:lnTo>
                      <a:lnTo>
                        <a:pt x="5304" y="3546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" name="Google Shape;2441;p50"/>
                <p:cNvSpPr/>
                <p:nvPr/>
              </p:nvSpPr>
              <p:spPr>
                <a:xfrm>
                  <a:off x="5016250" y="2900850"/>
                  <a:ext cx="101775" cy="189325"/>
                </a:xfrm>
                <a:custGeom>
                  <a:rect l="l" t="t" r="r" b="b"/>
                  <a:pathLst>
                    <a:path w="4071" h="7573" extrusionOk="0">
                      <a:moveTo>
                        <a:pt x="634" y="1"/>
                      </a:moveTo>
                      <a:lnTo>
                        <a:pt x="1" y="7573"/>
                      </a:lnTo>
                      <a:lnTo>
                        <a:pt x="4070" y="6939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" name="Google Shape;2442;p50"/>
                <p:cNvSpPr/>
                <p:nvPr/>
              </p:nvSpPr>
              <p:spPr>
                <a:xfrm>
                  <a:off x="5145500" y="3926575"/>
                  <a:ext cx="110950" cy="90575"/>
                </a:xfrm>
                <a:custGeom>
                  <a:rect l="l" t="t" r="r" b="b"/>
                  <a:pathLst>
                    <a:path w="4438" h="3623" extrusionOk="0">
                      <a:moveTo>
                        <a:pt x="4071" y="1"/>
                      </a:moveTo>
                      <a:lnTo>
                        <a:pt x="1" y="601"/>
                      </a:lnTo>
                      <a:lnTo>
                        <a:pt x="268" y="2269"/>
                      </a:lnTo>
                      <a:cubicBezTo>
                        <a:pt x="389" y="3055"/>
                        <a:pt x="1058" y="3622"/>
                        <a:pt x="1828" y="3622"/>
                      </a:cubicBezTo>
                      <a:cubicBezTo>
                        <a:pt x="1907" y="3622"/>
                        <a:pt x="1988" y="3616"/>
                        <a:pt x="2069" y="3604"/>
                      </a:cubicBezTo>
                      <a:lnTo>
                        <a:pt x="3003" y="3470"/>
                      </a:lnTo>
                      <a:cubicBezTo>
                        <a:pt x="3837" y="3337"/>
                        <a:pt x="4437" y="2503"/>
                        <a:pt x="4304" y="1669"/>
                      </a:cubicBezTo>
                      <a:lnTo>
                        <a:pt x="4071" y="1"/>
                      </a:lnTo>
                      <a:close/>
                    </a:path>
                  </a:pathLst>
                </a:custGeom>
                <a:solidFill>
                  <a:srgbClr val="FFFFF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" name="Google Shape;2443;p50"/>
                <p:cNvSpPr/>
                <p:nvPr/>
              </p:nvSpPr>
              <p:spPr>
                <a:xfrm>
                  <a:off x="5022100" y="2875000"/>
                  <a:ext cx="22525" cy="68400"/>
                </a:xfrm>
                <a:custGeom>
                  <a:rect l="l" t="t" r="r" b="b"/>
                  <a:pathLst>
                    <a:path w="901" h="2736" extrusionOk="0">
                      <a:moveTo>
                        <a:pt x="0" y="67"/>
                      </a:moveTo>
                      <a:lnTo>
                        <a:pt x="500" y="1"/>
                      </a:lnTo>
                      <a:lnTo>
                        <a:pt x="901" y="2669"/>
                      </a:lnTo>
                      <a:lnTo>
                        <a:pt x="400" y="273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" name="Google Shape;2444;p50"/>
                <p:cNvSpPr/>
                <p:nvPr/>
              </p:nvSpPr>
              <p:spPr>
                <a:xfrm>
                  <a:off x="5124675" y="3379525"/>
                  <a:ext cx="155125" cy="532900"/>
                </a:xfrm>
                <a:custGeom>
                  <a:rect l="l" t="t" r="r" b="b"/>
                  <a:pathLst>
                    <a:path w="6205" h="21316" fill="none" extrusionOk="0">
                      <a:moveTo>
                        <a:pt x="0" y="7439"/>
                      </a:moveTo>
                      <a:lnTo>
                        <a:pt x="467" y="18547"/>
                      </a:lnTo>
                      <a:cubicBezTo>
                        <a:pt x="534" y="20115"/>
                        <a:pt x="1868" y="21316"/>
                        <a:pt x="3436" y="21249"/>
                      </a:cubicBezTo>
                      <a:lnTo>
                        <a:pt x="3436" y="21249"/>
                      </a:lnTo>
                      <a:cubicBezTo>
                        <a:pt x="5004" y="21216"/>
                        <a:pt x="6204" y="19882"/>
                        <a:pt x="6138" y="18314"/>
                      </a:cubicBezTo>
                      <a:lnTo>
                        <a:pt x="5471" y="2302"/>
                      </a:lnTo>
                      <a:cubicBezTo>
                        <a:pt x="5404" y="1001"/>
                        <a:pt x="4336" y="1"/>
                        <a:pt x="3036" y="67"/>
                      </a:cubicBezTo>
                      <a:lnTo>
                        <a:pt x="3036" y="67"/>
                      </a:lnTo>
                      <a:cubicBezTo>
                        <a:pt x="1768" y="134"/>
                        <a:pt x="767" y="1201"/>
                        <a:pt x="801" y="2502"/>
                      </a:cubicBezTo>
                      <a:lnTo>
                        <a:pt x="1368" y="15645"/>
                      </a:lnTo>
                      <a:cubicBezTo>
                        <a:pt x="1401" y="16512"/>
                        <a:pt x="2135" y="17180"/>
                        <a:pt x="3002" y="17146"/>
                      </a:cubicBezTo>
                      <a:lnTo>
                        <a:pt x="3002" y="17146"/>
                      </a:lnTo>
                      <a:cubicBezTo>
                        <a:pt x="3836" y="17113"/>
                        <a:pt x="4503" y="16379"/>
                        <a:pt x="4470" y="15512"/>
                      </a:cubicBezTo>
                      <a:lnTo>
                        <a:pt x="4070" y="5705"/>
                      </a:lnTo>
                    </a:path>
                  </a:pathLst>
                </a:custGeom>
                <a:noFill/>
                <a:ln w="10850" cap="flat" cmpd="sng">
                  <a:solidFill>
                    <a:schemeClr val="accent4"/>
                  </a:solidFill>
                  <a:prstDash val="solid"/>
                  <a:miter lim="3335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" name="Google Shape;2445;p50"/>
                <p:cNvSpPr/>
                <p:nvPr/>
              </p:nvSpPr>
              <p:spPr>
                <a:xfrm>
                  <a:off x="5233075" y="2898350"/>
                  <a:ext cx="135125" cy="1008250"/>
                </a:xfrm>
                <a:custGeom>
                  <a:rect l="l" t="t" r="r" b="b"/>
                  <a:pathLst>
                    <a:path w="5405" h="40330" extrusionOk="0">
                      <a:moveTo>
                        <a:pt x="0" y="167"/>
                      </a:moveTo>
                      <a:lnTo>
                        <a:pt x="3703" y="1"/>
                      </a:lnTo>
                      <a:lnTo>
                        <a:pt x="5404" y="40196"/>
                      </a:lnTo>
                      <a:lnTo>
                        <a:pt x="1735" y="40329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" name="Google Shape;2446;p50"/>
                <p:cNvSpPr/>
                <p:nvPr/>
              </p:nvSpPr>
              <p:spPr>
                <a:xfrm>
                  <a:off x="5173875" y="2783275"/>
                  <a:ext cx="160975" cy="515375"/>
                </a:xfrm>
                <a:custGeom>
                  <a:rect l="l" t="t" r="r" b="b"/>
                  <a:pathLst>
                    <a:path w="6438" h="20615" extrusionOk="0">
                      <a:moveTo>
                        <a:pt x="4036" y="34"/>
                      </a:moveTo>
                      <a:cubicBezTo>
                        <a:pt x="2902" y="67"/>
                        <a:pt x="1968" y="1068"/>
                        <a:pt x="2035" y="2235"/>
                      </a:cubicBezTo>
                      <a:lnTo>
                        <a:pt x="2102" y="3336"/>
                      </a:lnTo>
                      <a:cubicBezTo>
                        <a:pt x="734" y="4704"/>
                        <a:pt x="0" y="6572"/>
                        <a:pt x="33" y="8506"/>
                      </a:cubicBezTo>
                      <a:lnTo>
                        <a:pt x="300" y="20615"/>
                      </a:lnTo>
                      <a:lnTo>
                        <a:pt x="1334" y="20582"/>
                      </a:lnTo>
                      <a:lnTo>
                        <a:pt x="1068" y="8473"/>
                      </a:lnTo>
                      <a:cubicBezTo>
                        <a:pt x="1034" y="7172"/>
                        <a:pt x="1434" y="5938"/>
                        <a:pt x="2168" y="4870"/>
                      </a:cubicBezTo>
                      <a:lnTo>
                        <a:pt x="2202" y="5804"/>
                      </a:lnTo>
                      <a:cubicBezTo>
                        <a:pt x="2235" y="6972"/>
                        <a:pt x="3236" y="7873"/>
                        <a:pt x="4370" y="7839"/>
                      </a:cubicBezTo>
                      <a:cubicBezTo>
                        <a:pt x="5537" y="7772"/>
                        <a:pt x="6438" y="6805"/>
                        <a:pt x="6405" y="5638"/>
                      </a:cubicBezTo>
                      <a:lnTo>
                        <a:pt x="6238" y="2035"/>
                      </a:lnTo>
                      <a:cubicBezTo>
                        <a:pt x="6205" y="901"/>
                        <a:pt x="5204" y="0"/>
                        <a:pt x="4036" y="3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" name="Google Shape;2447;p50"/>
                <p:cNvSpPr/>
                <p:nvPr/>
              </p:nvSpPr>
              <p:spPr>
                <a:xfrm>
                  <a:off x="5457400" y="3497100"/>
                  <a:ext cx="181000" cy="532075"/>
                </a:xfrm>
                <a:custGeom>
                  <a:rect l="l" t="t" r="r" b="b"/>
                  <a:pathLst>
                    <a:path w="7240" h="21283" fill="none" extrusionOk="0">
                      <a:moveTo>
                        <a:pt x="1068" y="7006"/>
                      </a:moveTo>
                      <a:lnTo>
                        <a:pt x="134" y="18081"/>
                      </a:lnTo>
                      <a:cubicBezTo>
                        <a:pt x="1" y="19648"/>
                        <a:pt x="1135" y="21016"/>
                        <a:pt x="2702" y="21149"/>
                      </a:cubicBezTo>
                      <a:lnTo>
                        <a:pt x="2702" y="21149"/>
                      </a:lnTo>
                      <a:cubicBezTo>
                        <a:pt x="4270" y="21283"/>
                        <a:pt x="5671" y="20115"/>
                        <a:pt x="5805" y="18581"/>
                      </a:cubicBezTo>
                      <a:lnTo>
                        <a:pt x="7139" y="2603"/>
                      </a:lnTo>
                      <a:cubicBezTo>
                        <a:pt x="7239" y="1335"/>
                        <a:pt x="6305" y="201"/>
                        <a:pt x="5037" y="101"/>
                      </a:cubicBezTo>
                      <a:lnTo>
                        <a:pt x="5037" y="101"/>
                      </a:lnTo>
                      <a:cubicBezTo>
                        <a:pt x="3770" y="1"/>
                        <a:pt x="2636" y="935"/>
                        <a:pt x="2536" y="2203"/>
                      </a:cubicBezTo>
                      <a:lnTo>
                        <a:pt x="1402" y="15345"/>
                      </a:lnTo>
                      <a:cubicBezTo>
                        <a:pt x="1335" y="16213"/>
                        <a:pt x="1969" y="16946"/>
                        <a:pt x="2836" y="17013"/>
                      </a:cubicBezTo>
                      <a:lnTo>
                        <a:pt x="2836" y="17013"/>
                      </a:lnTo>
                      <a:cubicBezTo>
                        <a:pt x="3670" y="17080"/>
                        <a:pt x="4437" y="16446"/>
                        <a:pt x="4504" y="15612"/>
                      </a:cubicBezTo>
                      <a:lnTo>
                        <a:pt x="5338" y="5805"/>
                      </a:lnTo>
                    </a:path>
                  </a:pathLst>
                </a:custGeom>
                <a:noFill/>
                <a:ln w="10850" cap="flat" cmpd="sng">
                  <a:solidFill>
                    <a:schemeClr val="dk1"/>
                  </a:solidFill>
                  <a:prstDash val="solid"/>
                  <a:miter lim="3335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" name="Google Shape;2448;p50"/>
                <p:cNvSpPr/>
                <p:nvPr/>
              </p:nvSpPr>
              <p:spPr>
                <a:xfrm>
                  <a:off x="5380675" y="2809125"/>
                  <a:ext cx="130950" cy="1008250"/>
                </a:xfrm>
                <a:custGeom>
                  <a:rect l="l" t="t" r="r" b="b"/>
                  <a:pathLst>
                    <a:path w="5238" h="40330" extrusionOk="0">
                      <a:moveTo>
                        <a:pt x="1" y="40196"/>
                      </a:moveTo>
                      <a:lnTo>
                        <a:pt x="1935" y="0"/>
                      </a:lnTo>
                      <a:lnTo>
                        <a:pt x="5238" y="167"/>
                      </a:lnTo>
                      <a:lnTo>
                        <a:pt x="3270" y="4032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" name="Google Shape;2449;p50"/>
                <p:cNvSpPr/>
                <p:nvPr/>
              </p:nvSpPr>
              <p:spPr>
                <a:xfrm>
                  <a:off x="5380675" y="3814000"/>
                  <a:ext cx="81750" cy="212675"/>
                </a:xfrm>
                <a:custGeom>
                  <a:rect l="l" t="t" r="r" b="b"/>
                  <a:pathLst>
                    <a:path w="3269" h="8507" extrusionOk="0">
                      <a:moveTo>
                        <a:pt x="1468" y="8507"/>
                      </a:moveTo>
                      <a:lnTo>
                        <a:pt x="3270" y="134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271DB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" name="Google Shape;2450;p50"/>
                <p:cNvSpPr/>
                <p:nvPr/>
              </p:nvSpPr>
              <p:spPr>
                <a:xfrm>
                  <a:off x="5428225" y="2740700"/>
                  <a:ext cx="85900" cy="95975"/>
                </a:xfrm>
                <a:custGeom>
                  <a:rect l="l" t="t" r="r" b="b"/>
                  <a:pathLst>
                    <a:path w="3436" h="3839" extrusionOk="0">
                      <a:moveTo>
                        <a:pt x="1174" y="0"/>
                      </a:moveTo>
                      <a:cubicBezTo>
                        <a:pt x="601" y="0"/>
                        <a:pt x="132" y="455"/>
                        <a:pt x="100" y="1003"/>
                      </a:cubicBezTo>
                      <a:lnTo>
                        <a:pt x="0" y="3671"/>
                      </a:lnTo>
                      <a:lnTo>
                        <a:pt x="3269" y="3838"/>
                      </a:lnTo>
                      <a:lnTo>
                        <a:pt x="3402" y="1169"/>
                      </a:lnTo>
                      <a:cubicBezTo>
                        <a:pt x="3436" y="569"/>
                        <a:pt x="3002" y="69"/>
                        <a:pt x="2402" y="69"/>
                      </a:cubicBezTo>
                      <a:lnTo>
                        <a:pt x="1234" y="2"/>
                      </a:lnTo>
                      <a:cubicBezTo>
                        <a:pt x="1214" y="1"/>
                        <a:pt x="1194" y="0"/>
                        <a:pt x="117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" name="Google Shape;2451;p50"/>
                <p:cNvSpPr/>
                <p:nvPr/>
              </p:nvSpPr>
              <p:spPr>
                <a:xfrm>
                  <a:off x="5410700" y="3978300"/>
                  <a:ext cx="14200" cy="77575"/>
                </a:xfrm>
                <a:custGeom>
                  <a:rect l="l" t="t" r="r" b="b"/>
                  <a:pathLst>
                    <a:path w="568" h="3103" extrusionOk="0">
                      <a:moveTo>
                        <a:pt x="1" y="3102"/>
                      </a:moveTo>
                      <a:lnTo>
                        <a:pt x="167" y="0"/>
                      </a:lnTo>
                      <a:lnTo>
                        <a:pt x="568" y="33"/>
                      </a:lnTo>
                      <a:lnTo>
                        <a:pt x="401" y="3102"/>
                      </a:lnTo>
                      <a:close/>
                    </a:path>
                  </a:pathLst>
                </a:custGeom>
                <a:solidFill>
                  <a:srgbClr val="271DB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2452;p50"/>
                <p:cNvSpPr/>
                <p:nvPr/>
              </p:nvSpPr>
              <p:spPr>
                <a:xfrm>
                  <a:off x="5005400" y="3730625"/>
                  <a:ext cx="646325" cy="593775"/>
                </a:xfrm>
                <a:custGeom>
                  <a:rect l="l" t="t" r="r" b="b"/>
                  <a:pathLst>
                    <a:path w="25853" h="23751" extrusionOk="0">
                      <a:moveTo>
                        <a:pt x="12944" y="23750"/>
                      </a:moveTo>
                      <a:lnTo>
                        <a:pt x="12944" y="23750"/>
                      </a:lnTo>
                      <a:cubicBezTo>
                        <a:pt x="7473" y="23750"/>
                        <a:pt x="2870" y="19747"/>
                        <a:pt x="2102" y="14344"/>
                      </a:cubicBezTo>
                      <a:lnTo>
                        <a:pt x="1" y="0"/>
                      </a:lnTo>
                      <a:lnTo>
                        <a:pt x="25853" y="0"/>
                      </a:lnTo>
                      <a:lnTo>
                        <a:pt x="23785" y="14377"/>
                      </a:lnTo>
                      <a:cubicBezTo>
                        <a:pt x="22984" y="19747"/>
                        <a:pt x="18381" y="23750"/>
                        <a:pt x="12944" y="2375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" name="Google Shape;2453;p50"/>
                <p:cNvSpPr/>
                <p:nvPr/>
              </p:nvSpPr>
              <p:spPr>
                <a:xfrm>
                  <a:off x="5527450" y="3643050"/>
                  <a:ext cx="62575" cy="281050"/>
                </a:xfrm>
                <a:custGeom>
                  <a:rect l="l" t="t" r="r" b="b"/>
                  <a:pathLst>
                    <a:path w="2503" h="11242" fill="none" extrusionOk="0">
                      <a:moveTo>
                        <a:pt x="1" y="11175"/>
                      </a:moveTo>
                      <a:cubicBezTo>
                        <a:pt x="868" y="11242"/>
                        <a:pt x="1602" y="10641"/>
                        <a:pt x="1668" y="9774"/>
                      </a:cubicBezTo>
                      <a:lnTo>
                        <a:pt x="2502" y="1"/>
                      </a:lnTo>
                    </a:path>
                  </a:pathLst>
                </a:custGeom>
                <a:noFill/>
                <a:ln w="10850" cap="flat" cmpd="sng">
                  <a:solidFill>
                    <a:schemeClr val="dk1"/>
                  </a:solidFill>
                  <a:prstDash val="solid"/>
                  <a:miter lim="3335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" name="Google Shape;2454;p50"/>
                <p:cNvSpPr/>
                <p:nvPr/>
              </p:nvSpPr>
              <p:spPr>
                <a:xfrm>
                  <a:off x="5490750" y="3552150"/>
                  <a:ext cx="36725" cy="370300"/>
                </a:xfrm>
                <a:custGeom>
                  <a:rect l="l" t="t" r="r" b="b"/>
                  <a:pathLst>
                    <a:path w="1469" h="14812" fill="none" extrusionOk="0">
                      <a:moveTo>
                        <a:pt x="1168" y="1"/>
                      </a:moveTo>
                      <a:lnTo>
                        <a:pt x="68" y="13143"/>
                      </a:lnTo>
                      <a:cubicBezTo>
                        <a:pt x="1" y="14011"/>
                        <a:pt x="635" y="14744"/>
                        <a:pt x="1469" y="14811"/>
                      </a:cubicBezTo>
                      <a:lnTo>
                        <a:pt x="1469" y="14811"/>
                      </a:lnTo>
                    </a:path>
                  </a:pathLst>
                </a:custGeom>
                <a:noFill/>
                <a:ln w="10850" cap="flat" cmpd="sng">
                  <a:solidFill>
                    <a:schemeClr val="dk1"/>
                  </a:solidFill>
                  <a:prstDash val="solid"/>
                  <a:miter lim="3335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2" name="Google Shape;2455;p50"/>
              <p:cNvSpPr/>
              <p:nvPr/>
            </p:nvSpPr>
            <p:spPr>
              <a:xfrm>
                <a:off x="3902950" y="4314375"/>
                <a:ext cx="1876375" cy="489525"/>
              </a:xfrm>
              <a:custGeom>
                <a:rect l="l" t="t" r="r" b="b"/>
                <a:pathLst>
                  <a:path w="75055" h="19581" extrusionOk="0">
                    <a:moveTo>
                      <a:pt x="1" y="0"/>
                    </a:moveTo>
                    <a:lnTo>
                      <a:pt x="1" y="19581"/>
                    </a:lnTo>
                    <a:lnTo>
                      <a:pt x="75054" y="19581"/>
                    </a:lnTo>
                    <a:lnTo>
                      <a:pt x="7505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2456;p50"/>
              <p:cNvSpPr/>
              <p:nvPr/>
            </p:nvSpPr>
            <p:spPr>
              <a:xfrm>
                <a:off x="3887125" y="4746350"/>
                <a:ext cx="1908050" cy="31700"/>
              </a:xfrm>
              <a:custGeom>
                <a:rect l="l" t="t" r="r" b="b"/>
                <a:pathLst>
                  <a:path w="76322" h="1268" extrusionOk="0">
                    <a:moveTo>
                      <a:pt x="634" y="0"/>
                    </a:moveTo>
                    <a:cubicBezTo>
                      <a:pt x="300" y="0"/>
                      <a:pt x="0" y="300"/>
                      <a:pt x="0" y="634"/>
                    </a:cubicBezTo>
                    <a:cubicBezTo>
                      <a:pt x="0" y="967"/>
                      <a:pt x="300" y="1268"/>
                      <a:pt x="634" y="1268"/>
                    </a:cubicBezTo>
                    <a:lnTo>
                      <a:pt x="75721" y="1268"/>
                    </a:lnTo>
                    <a:cubicBezTo>
                      <a:pt x="76054" y="1268"/>
                      <a:pt x="76321" y="967"/>
                      <a:pt x="76321" y="634"/>
                    </a:cubicBezTo>
                    <a:cubicBezTo>
                      <a:pt x="76321" y="300"/>
                      <a:pt x="76054" y="0"/>
                      <a:pt x="75721" y="0"/>
                    </a:cubicBezTo>
                    <a:close/>
                  </a:path>
                </a:pathLst>
              </a:custGeom>
              <a:solidFill>
                <a:srgbClr val="454657">
                  <a:alpha val="20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2457;p50"/>
              <p:cNvSpPr/>
              <p:nvPr/>
            </p:nvSpPr>
            <p:spPr>
              <a:xfrm>
                <a:off x="3887125" y="4668775"/>
                <a:ext cx="1908050" cy="30900"/>
              </a:xfrm>
              <a:custGeom>
                <a:rect l="l" t="t" r="r" b="b"/>
                <a:pathLst>
                  <a:path w="76322" h="1236" extrusionOk="0">
                    <a:moveTo>
                      <a:pt x="634" y="1"/>
                    </a:moveTo>
                    <a:cubicBezTo>
                      <a:pt x="300" y="1"/>
                      <a:pt x="0" y="268"/>
                      <a:pt x="0" y="601"/>
                    </a:cubicBezTo>
                    <a:cubicBezTo>
                      <a:pt x="0" y="935"/>
                      <a:pt x="300" y="1235"/>
                      <a:pt x="634" y="1235"/>
                    </a:cubicBezTo>
                    <a:lnTo>
                      <a:pt x="75721" y="1235"/>
                    </a:lnTo>
                    <a:cubicBezTo>
                      <a:pt x="76054" y="1235"/>
                      <a:pt x="76321" y="935"/>
                      <a:pt x="76321" y="601"/>
                    </a:cubicBezTo>
                    <a:cubicBezTo>
                      <a:pt x="76321" y="268"/>
                      <a:pt x="76054" y="1"/>
                      <a:pt x="75721" y="1"/>
                    </a:cubicBezTo>
                    <a:close/>
                  </a:path>
                </a:pathLst>
              </a:custGeom>
              <a:solidFill>
                <a:srgbClr val="454657">
                  <a:alpha val="20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2458;p50"/>
              <p:cNvSpPr/>
              <p:nvPr/>
            </p:nvSpPr>
            <p:spPr>
              <a:xfrm>
                <a:off x="3887125" y="4590400"/>
                <a:ext cx="1908050" cy="30875"/>
              </a:xfrm>
              <a:custGeom>
                <a:rect l="l" t="t" r="r" b="b"/>
                <a:pathLst>
                  <a:path w="76322" h="1235" extrusionOk="0">
                    <a:moveTo>
                      <a:pt x="634" y="0"/>
                    </a:moveTo>
                    <a:cubicBezTo>
                      <a:pt x="300" y="0"/>
                      <a:pt x="0" y="267"/>
                      <a:pt x="0" y="634"/>
                    </a:cubicBezTo>
                    <a:cubicBezTo>
                      <a:pt x="0" y="968"/>
                      <a:pt x="300" y="1235"/>
                      <a:pt x="634" y="1235"/>
                    </a:cubicBezTo>
                    <a:lnTo>
                      <a:pt x="75721" y="1235"/>
                    </a:lnTo>
                    <a:cubicBezTo>
                      <a:pt x="76054" y="1235"/>
                      <a:pt x="76321" y="968"/>
                      <a:pt x="76321" y="634"/>
                    </a:cubicBezTo>
                    <a:cubicBezTo>
                      <a:pt x="76321" y="267"/>
                      <a:pt x="76054" y="0"/>
                      <a:pt x="75721" y="0"/>
                    </a:cubicBezTo>
                    <a:close/>
                  </a:path>
                </a:pathLst>
              </a:custGeom>
              <a:solidFill>
                <a:srgbClr val="454657">
                  <a:alpha val="20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2459;p50"/>
              <p:cNvSpPr/>
              <p:nvPr/>
            </p:nvSpPr>
            <p:spPr>
              <a:xfrm>
                <a:off x="3887125" y="4512000"/>
                <a:ext cx="1908050" cy="31725"/>
              </a:xfrm>
              <a:custGeom>
                <a:rect l="l" t="t" r="r" b="b"/>
                <a:pathLst>
                  <a:path w="76322" h="1269" extrusionOk="0">
                    <a:moveTo>
                      <a:pt x="634" y="1"/>
                    </a:moveTo>
                    <a:cubicBezTo>
                      <a:pt x="300" y="1"/>
                      <a:pt x="0" y="301"/>
                      <a:pt x="0" y="635"/>
                    </a:cubicBezTo>
                    <a:cubicBezTo>
                      <a:pt x="0" y="968"/>
                      <a:pt x="300" y="1235"/>
                      <a:pt x="634" y="1268"/>
                    </a:cubicBezTo>
                    <a:lnTo>
                      <a:pt x="75721" y="1268"/>
                    </a:lnTo>
                    <a:cubicBezTo>
                      <a:pt x="76054" y="1235"/>
                      <a:pt x="76321" y="968"/>
                      <a:pt x="76321" y="635"/>
                    </a:cubicBezTo>
                    <a:cubicBezTo>
                      <a:pt x="76321" y="301"/>
                      <a:pt x="76054" y="1"/>
                      <a:pt x="75721" y="1"/>
                    </a:cubicBezTo>
                    <a:close/>
                  </a:path>
                </a:pathLst>
              </a:custGeom>
              <a:solidFill>
                <a:srgbClr val="454657">
                  <a:alpha val="20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2460;p50"/>
              <p:cNvSpPr/>
              <p:nvPr/>
            </p:nvSpPr>
            <p:spPr>
              <a:xfrm>
                <a:off x="3887125" y="4433625"/>
                <a:ext cx="1908050" cy="31700"/>
              </a:xfrm>
              <a:custGeom>
                <a:rect l="l" t="t" r="r" b="b"/>
                <a:pathLst>
                  <a:path w="76322" h="1268" extrusionOk="0">
                    <a:moveTo>
                      <a:pt x="634" y="0"/>
                    </a:moveTo>
                    <a:cubicBezTo>
                      <a:pt x="300" y="0"/>
                      <a:pt x="0" y="300"/>
                      <a:pt x="0" y="634"/>
                    </a:cubicBezTo>
                    <a:cubicBezTo>
                      <a:pt x="0" y="967"/>
                      <a:pt x="300" y="1268"/>
                      <a:pt x="634" y="1268"/>
                    </a:cubicBezTo>
                    <a:lnTo>
                      <a:pt x="75721" y="1268"/>
                    </a:lnTo>
                    <a:cubicBezTo>
                      <a:pt x="76054" y="1268"/>
                      <a:pt x="76321" y="967"/>
                      <a:pt x="76321" y="634"/>
                    </a:cubicBezTo>
                    <a:cubicBezTo>
                      <a:pt x="76321" y="300"/>
                      <a:pt x="76054" y="0"/>
                      <a:pt x="75721" y="0"/>
                    </a:cubicBezTo>
                    <a:close/>
                  </a:path>
                </a:pathLst>
              </a:custGeom>
              <a:solidFill>
                <a:srgbClr val="454657">
                  <a:alpha val="20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2461;p50"/>
              <p:cNvSpPr/>
              <p:nvPr/>
            </p:nvSpPr>
            <p:spPr>
              <a:xfrm>
                <a:off x="3887125" y="4356050"/>
                <a:ext cx="1908050" cy="30900"/>
              </a:xfrm>
              <a:custGeom>
                <a:rect l="l" t="t" r="r" b="b"/>
                <a:pathLst>
                  <a:path w="76322" h="1236" extrusionOk="0">
                    <a:moveTo>
                      <a:pt x="634" y="1"/>
                    </a:moveTo>
                    <a:cubicBezTo>
                      <a:pt x="300" y="1"/>
                      <a:pt x="0" y="268"/>
                      <a:pt x="0" y="601"/>
                    </a:cubicBezTo>
                    <a:cubicBezTo>
                      <a:pt x="0" y="935"/>
                      <a:pt x="300" y="1235"/>
                      <a:pt x="634" y="1235"/>
                    </a:cubicBezTo>
                    <a:lnTo>
                      <a:pt x="75721" y="1235"/>
                    </a:lnTo>
                    <a:cubicBezTo>
                      <a:pt x="76054" y="1235"/>
                      <a:pt x="76321" y="935"/>
                      <a:pt x="76321" y="601"/>
                    </a:cubicBezTo>
                    <a:cubicBezTo>
                      <a:pt x="76321" y="268"/>
                      <a:pt x="76054" y="1"/>
                      <a:pt x="75721" y="1"/>
                    </a:cubicBezTo>
                    <a:close/>
                  </a:path>
                </a:pathLst>
              </a:custGeom>
              <a:solidFill>
                <a:srgbClr val="454657">
                  <a:alpha val="20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2462;p50"/>
              <p:cNvSpPr/>
              <p:nvPr/>
            </p:nvSpPr>
            <p:spPr>
              <a:xfrm>
                <a:off x="3994700" y="4076700"/>
                <a:ext cx="236025" cy="237700"/>
              </a:xfrm>
              <a:custGeom>
                <a:rect l="l" t="t" r="r" b="b"/>
                <a:pathLst>
                  <a:path w="9441" h="9508" extrusionOk="0">
                    <a:moveTo>
                      <a:pt x="8039" y="2168"/>
                    </a:moveTo>
                    <a:cubicBezTo>
                      <a:pt x="7539" y="1968"/>
                      <a:pt x="6972" y="1935"/>
                      <a:pt x="6438" y="2068"/>
                    </a:cubicBezTo>
                    <a:lnTo>
                      <a:pt x="6672" y="0"/>
                    </a:lnTo>
                    <a:lnTo>
                      <a:pt x="0" y="0"/>
                    </a:lnTo>
                    <a:lnTo>
                      <a:pt x="1034" y="9507"/>
                    </a:lnTo>
                    <a:lnTo>
                      <a:pt x="5637" y="9507"/>
                    </a:lnTo>
                    <a:lnTo>
                      <a:pt x="5904" y="6838"/>
                    </a:lnTo>
                    <a:cubicBezTo>
                      <a:pt x="6238" y="6672"/>
                      <a:pt x="6538" y="6538"/>
                      <a:pt x="6838" y="6405"/>
                    </a:cubicBezTo>
                    <a:lnTo>
                      <a:pt x="7072" y="6305"/>
                    </a:lnTo>
                    <a:cubicBezTo>
                      <a:pt x="7772" y="6038"/>
                      <a:pt x="8640" y="5604"/>
                      <a:pt x="9007" y="4737"/>
                    </a:cubicBezTo>
                    <a:cubicBezTo>
                      <a:pt x="9440" y="3770"/>
                      <a:pt x="9007" y="2635"/>
                      <a:pt x="8039" y="2168"/>
                    </a:cubicBezTo>
                    <a:close/>
                    <a:moveTo>
                      <a:pt x="8039" y="4303"/>
                    </a:moveTo>
                    <a:cubicBezTo>
                      <a:pt x="7839" y="4804"/>
                      <a:pt x="7205" y="5104"/>
                      <a:pt x="6705" y="5337"/>
                    </a:cubicBezTo>
                    <a:lnTo>
                      <a:pt x="6471" y="5404"/>
                    </a:lnTo>
                    <a:lnTo>
                      <a:pt x="6038" y="5571"/>
                    </a:lnTo>
                    <a:lnTo>
                      <a:pt x="6305" y="3203"/>
                    </a:lnTo>
                    <a:lnTo>
                      <a:pt x="6538" y="3136"/>
                    </a:lnTo>
                    <a:cubicBezTo>
                      <a:pt x="6872" y="3002"/>
                      <a:pt x="7272" y="3002"/>
                      <a:pt x="7639" y="3136"/>
                    </a:cubicBezTo>
                    <a:cubicBezTo>
                      <a:pt x="8039" y="3369"/>
                      <a:pt x="8206" y="3870"/>
                      <a:pt x="8039" y="430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2463;p50"/>
              <p:cNvSpPr/>
              <p:nvPr/>
            </p:nvSpPr>
            <p:spPr>
              <a:xfrm>
                <a:off x="4350775" y="3277800"/>
                <a:ext cx="420325" cy="763050"/>
              </a:xfrm>
              <a:custGeom>
                <a:rect l="l" t="t" r="r" b="b"/>
                <a:pathLst>
                  <a:path w="16813" h="30521" extrusionOk="0">
                    <a:moveTo>
                      <a:pt x="3103" y="25518"/>
                    </a:moveTo>
                    <a:cubicBezTo>
                      <a:pt x="2836" y="25185"/>
                      <a:pt x="2602" y="24885"/>
                      <a:pt x="2369" y="24584"/>
                    </a:cubicBezTo>
                    <a:cubicBezTo>
                      <a:pt x="1101" y="22850"/>
                      <a:pt x="1" y="20882"/>
                      <a:pt x="101" y="18680"/>
                    </a:cubicBezTo>
                    <a:cubicBezTo>
                      <a:pt x="201" y="17046"/>
                      <a:pt x="935" y="15511"/>
                      <a:pt x="1869" y="14177"/>
                    </a:cubicBezTo>
                    <a:cubicBezTo>
                      <a:pt x="2803" y="12843"/>
                      <a:pt x="3937" y="11675"/>
                      <a:pt x="4937" y="10374"/>
                    </a:cubicBezTo>
                    <a:cubicBezTo>
                      <a:pt x="5338" y="9907"/>
                      <a:pt x="5638" y="9307"/>
                      <a:pt x="5805" y="8673"/>
                    </a:cubicBezTo>
                    <a:cubicBezTo>
                      <a:pt x="6072" y="7072"/>
                      <a:pt x="4537" y="5737"/>
                      <a:pt x="4237" y="4136"/>
                    </a:cubicBezTo>
                    <a:cubicBezTo>
                      <a:pt x="4070" y="3169"/>
                      <a:pt x="4370" y="2202"/>
                      <a:pt x="5038" y="1468"/>
                    </a:cubicBezTo>
                    <a:cubicBezTo>
                      <a:pt x="6439" y="0"/>
                      <a:pt x="8740" y="467"/>
                      <a:pt x="10108" y="1701"/>
                    </a:cubicBezTo>
                    <a:cubicBezTo>
                      <a:pt x="12209" y="3569"/>
                      <a:pt x="13444" y="7672"/>
                      <a:pt x="12676" y="10341"/>
                    </a:cubicBezTo>
                    <a:cubicBezTo>
                      <a:pt x="12376" y="11375"/>
                      <a:pt x="11976" y="12442"/>
                      <a:pt x="12143" y="13543"/>
                    </a:cubicBezTo>
                    <a:cubicBezTo>
                      <a:pt x="12476" y="15444"/>
                      <a:pt x="14478" y="16545"/>
                      <a:pt x="15578" y="18180"/>
                    </a:cubicBezTo>
                    <a:cubicBezTo>
                      <a:pt x="16779" y="19948"/>
                      <a:pt x="16813" y="22416"/>
                      <a:pt x="15912" y="24384"/>
                    </a:cubicBezTo>
                    <a:cubicBezTo>
                      <a:pt x="14444" y="27620"/>
                      <a:pt x="10341" y="30522"/>
                      <a:pt x="6739" y="28821"/>
                    </a:cubicBezTo>
                    <a:cubicBezTo>
                      <a:pt x="5204" y="28120"/>
                      <a:pt x="4104" y="26853"/>
                      <a:pt x="3103" y="2551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464;p50"/>
              <p:cNvSpPr/>
              <p:nvPr/>
            </p:nvSpPr>
            <p:spPr>
              <a:xfrm>
                <a:off x="4578450" y="3605525"/>
                <a:ext cx="20875" cy="583775"/>
              </a:xfrm>
              <a:custGeom>
                <a:rect l="l" t="t" r="r" b="b"/>
                <a:pathLst>
                  <a:path w="835" h="23351" fill="none" extrusionOk="0">
                    <a:moveTo>
                      <a:pt x="834" y="23350"/>
                    </a:moveTo>
                    <a:lnTo>
                      <a:pt x="0" y="0"/>
                    </a:lnTo>
                  </a:path>
                </a:pathLst>
              </a:custGeom>
              <a:solidFill>
                <a:schemeClr val="dk2"/>
              </a:solidFill>
              <a:ln w="10850" cap="flat" cmpd="sng">
                <a:solidFill>
                  <a:schemeClr val="dk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465;p50"/>
              <p:cNvSpPr/>
              <p:nvPr/>
            </p:nvSpPr>
            <p:spPr>
              <a:xfrm>
                <a:off x="4416936" y="4074200"/>
                <a:ext cx="354425" cy="250200"/>
              </a:xfrm>
              <a:custGeom>
                <a:rect l="l" t="t" r="r" b="b"/>
                <a:pathLst>
                  <a:path w="14177" h="10008" extrusionOk="0">
                    <a:moveTo>
                      <a:pt x="7105" y="10007"/>
                    </a:moveTo>
                    <a:lnTo>
                      <a:pt x="7105" y="10007"/>
                    </a:lnTo>
                    <a:cubicBezTo>
                      <a:pt x="3169" y="10007"/>
                      <a:pt x="0" y="6838"/>
                      <a:pt x="0" y="2936"/>
                    </a:cubicBezTo>
                    <a:lnTo>
                      <a:pt x="0" y="0"/>
                    </a:lnTo>
                    <a:lnTo>
                      <a:pt x="14177" y="0"/>
                    </a:lnTo>
                    <a:lnTo>
                      <a:pt x="14177" y="2936"/>
                    </a:lnTo>
                    <a:cubicBezTo>
                      <a:pt x="14177" y="6838"/>
                      <a:pt x="11008" y="10007"/>
                      <a:pt x="7105" y="1000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2466;p50"/>
              <p:cNvSpPr/>
              <p:nvPr/>
            </p:nvSpPr>
            <p:spPr>
              <a:xfrm>
                <a:off x="4500050" y="3745625"/>
                <a:ext cx="187650" cy="151800"/>
              </a:xfrm>
              <a:custGeom>
                <a:rect l="l" t="t" r="r" b="b"/>
                <a:pathLst>
                  <a:path w="7506" h="6072" fill="none" extrusionOk="0">
                    <a:moveTo>
                      <a:pt x="7506" y="0"/>
                    </a:moveTo>
                    <a:lnTo>
                      <a:pt x="3536" y="6071"/>
                    </a:lnTo>
                    <a:lnTo>
                      <a:pt x="1" y="1268"/>
                    </a:lnTo>
                  </a:path>
                </a:pathLst>
              </a:custGeom>
              <a:solidFill>
                <a:schemeClr val="dk2"/>
              </a:solidFill>
              <a:ln w="10850" cap="flat" cmpd="sng">
                <a:solidFill>
                  <a:schemeClr val="dk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8194" name="Picture 2" descr="https://ds217.centerstart.ru/sites/ds217.centerstart.ru/files/archive/index.png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6652" y="3915743"/>
            <a:ext cx="379062" cy="37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ds217.centerstart.ru/sites/ds217.centerstart.ru/files/archive/%D0%92%D0%9A.png">
            <a:hlinkClick r:id="rId9" action="ppaction://hlinkfil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5714" y="3907396"/>
            <a:ext cx="412524" cy="41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ds217.centerstart.ru/sites/ds217.centerstart.ru/files/archive/odnoklassniki.png">
            <a:hlinkClick r:id="rId11" action="ppaction://hlinkfil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38790" y="3944343"/>
            <a:ext cx="316360" cy="31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" name="Picture 2" descr="https://ds179.centerstart.ru/sites/ds179.centerstart.ru/files/styles/logo_100_x_100/public/dir/logo/mini_20200325_104249.png?itok=GMBoTCz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844" y="170260"/>
            <a:ext cx="939981" cy="93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</a:xfrm>
      </p:grpSpPr>
      <p:sp>
        <p:nvSpPr>
          <p:cNvPr id="534" name="Google Shape;534;p35"/>
          <p:cNvSpPr txBox="1">
            <a:spLocks noGrp="1"/>
          </p:cNvSpPr>
          <p:nvPr>
            <p:ph type="subTitle" idx="1"/>
          </p:nvPr>
        </p:nvSpPr>
        <p:spPr>
          <a:xfrm>
            <a:off x="1129900" y="1425850"/>
            <a:ext cx="2465100" cy="81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mtClean="0"/>
              <a:t>Период реализации</a:t>
            </a:r>
            <a:endParaRPr/>
          </a:p>
        </p:txBody>
      </p:sp>
      <p:sp>
        <p:nvSpPr>
          <p:cNvPr id="537" name="Google Shape;537;p35"/>
          <p:cNvSpPr txBox="1">
            <a:spLocks noGrp="1"/>
          </p:cNvSpPr>
          <p:nvPr>
            <p:ph type="subTitle" idx="4"/>
          </p:nvPr>
        </p:nvSpPr>
        <p:spPr>
          <a:xfrm>
            <a:off x="3595000" y="2823514"/>
            <a:ext cx="4494600" cy="12542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ru-RU" sz="1400"/>
              <a:t>Инновационная деятельность в сфере образования, направленная на совершенствование научно-педагогического, учебно-методического, организационного, правового, финансово-экономического, кадрового, материально-технического обеспечения системы образования.</a:t>
            </a:r>
            <a:endParaRPr sz="1400"/>
          </a:p>
        </p:txBody>
      </p:sp>
      <p:sp>
        <p:nvSpPr>
          <p:cNvPr id="538" name="Google Shape;538;p3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mtClean="0"/>
              <a:t>ОБЩИЕ СВЕДЕНИЯ</a:t>
            </a:r>
            <a:endParaRPr lang="ru-RU"/>
          </a:p>
        </p:txBody>
      </p:sp>
      <p:sp>
        <p:nvSpPr>
          <p:cNvPr id="539" name="Google Shape;539;p35"/>
          <p:cNvSpPr txBox="1">
            <a:spLocks noGrp="1"/>
          </p:cNvSpPr>
          <p:nvPr>
            <p:ph type="subTitle" idx="5"/>
          </p:nvPr>
        </p:nvSpPr>
        <p:spPr>
          <a:xfrm>
            <a:off x="1129900" y="3339150"/>
            <a:ext cx="2465100" cy="81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ru-RU"/>
              <a:t>Направление инновационной деятельности проекта</a:t>
            </a:r>
            <a:endParaRPr/>
          </a:p>
        </p:txBody>
      </p:sp>
      <p:sp>
        <p:nvSpPr>
          <p:cNvPr id="540" name="Google Shape;540;p35"/>
          <p:cNvSpPr txBox="1">
            <a:spLocks noGrp="1"/>
          </p:cNvSpPr>
          <p:nvPr>
            <p:ph type="subTitle" idx="6"/>
          </p:nvPr>
        </p:nvSpPr>
        <p:spPr>
          <a:xfrm>
            <a:off x="3595000" y="1496650"/>
            <a:ext cx="4494600" cy="81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smtClean="0"/>
              <a:t>2023 – 2025 годы</a:t>
            </a:r>
            <a:endParaRPr sz="1800"/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</a:xfrm>
      </p:grpSpPr>
      <p:sp>
        <p:nvSpPr>
          <p:cNvPr id="614" name="Google Shape;614;p36"/>
          <p:cNvSpPr txBox="1">
            <a:spLocks noGrp="1"/>
          </p:cNvSpPr>
          <p:nvPr>
            <p:ph type="subTitle" idx="7"/>
          </p:nvPr>
        </p:nvSpPr>
        <p:spPr>
          <a:xfrm>
            <a:off x="724349" y="786927"/>
            <a:ext cx="2450700" cy="7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mtClean="0"/>
              <a:t>1</a:t>
            </a:r>
            <a:endParaRPr/>
          </a:p>
        </p:txBody>
      </p:sp>
      <p:sp>
        <p:nvSpPr>
          <p:cNvPr id="615" name="Google Shape;615;p36"/>
          <p:cNvSpPr txBox="1">
            <a:spLocks noGrp="1"/>
          </p:cNvSpPr>
          <p:nvPr>
            <p:ph type="subTitle" idx="8"/>
          </p:nvPr>
        </p:nvSpPr>
        <p:spPr>
          <a:xfrm>
            <a:off x="3346650" y="786927"/>
            <a:ext cx="2450700" cy="7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mtClean="0"/>
              <a:t>2</a:t>
            </a:r>
            <a:endParaRPr/>
          </a:p>
        </p:txBody>
      </p:sp>
      <p:sp>
        <p:nvSpPr>
          <p:cNvPr id="616" name="Google Shape;616;p36"/>
          <p:cNvSpPr txBox="1">
            <a:spLocks noGrp="1"/>
          </p:cNvSpPr>
          <p:nvPr>
            <p:ph type="subTitle" idx="1"/>
          </p:nvPr>
        </p:nvSpPr>
        <p:spPr>
          <a:xfrm>
            <a:off x="724349" y="1493950"/>
            <a:ext cx="2450700" cy="14258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smtClean="0"/>
              <a:t>Изучение </a:t>
            </a:r>
            <a:r>
              <a:rPr lang="ru-RU"/>
              <a:t>теоритического и практического опыта работы, и подходов к реализации модели формирования социальной активности детей с ограниченными возможностями здоровья</a:t>
            </a:r>
            <a:endParaRPr/>
          </a:p>
        </p:txBody>
      </p:sp>
      <p:sp>
        <p:nvSpPr>
          <p:cNvPr id="617" name="Google Shape;617;p36"/>
          <p:cNvSpPr txBox="1">
            <a:spLocks noGrp="1"/>
          </p:cNvSpPr>
          <p:nvPr>
            <p:ph type="subTitle" idx="9"/>
          </p:nvPr>
        </p:nvSpPr>
        <p:spPr>
          <a:xfrm>
            <a:off x="5968951" y="814262"/>
            <a:ext cx="2450700" cy="7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mtClean="0"/>
              <a:t>3</a:t>
            </a:r>
            <a:endParaRPr/>
          </a:p>
        </p:txBody>
      </p:sp>
      <p:sp>
        <p:nvSpPr>
          <p:cNvPr id="618" name="Google Shape;618;p3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800"/>
              <a:t>Задачи деятельности на 2023 год</a:t>
            </a:r>
            <a:endParaRPr sz="1800"/>
          </a:p>
        </p:txBody>
      </p:sp>
      <p:sp>
        <p:nvSpPr>
          <p:cNvPr id="619" name="Google Shape;619;p36"/>
          <p:cNvSpPr txBox="1">
            <a:spLocks noGrp="1"/>
          </p:cNvSpPr>
          <p:nvPr>
            <p:ph type="subTitle" idx="13"/>
          </p:nvPr>
        </p:nvSpPr>
        <p:spPr>
          <a:xfrm>
            <a:off x="724349" y="2740754"/>
            <a:ext cx="2450700" cy="7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mtClean="0"/>
              <a:t>4</a:t>
            </a:r>
            <a:endParaRPr/>
          </a:p>
        </p:txBody>
      </p:sp>
      <p:sp>
        <p:nvSpPr>
          <p:cNvPr id="620" name="Google Shape;620;p36"/>
          <p:cNvSpPr txBox="1">
            <a:spLocks noGrp="1"/>
          </p:cNvSpPr>
          <p:nvPr>
            <p:ph type="subTitle" idx="2"/>
          </p:nvPr>
        </p:nvSpPr>
        <p:spPr>
          <a:xfrm>
            <a:off x="3346650" y="1493951"/>
            <a:ext cx="2450700" cy="9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smtClean="0"/>
              <a:t>Разработка </a:t>
            </a:r>
            <a:r>
              <a:rPr lang="ru-RU"/>
              <a:t>нормативной документации</a:t>
            </a:r>
            <a:endParaRPr/>
          </a:p>
        </p:txBody>
      </p:sp>
      <p:sp>
        <p:nvSpPr>
          <p:cNvPr id="621" name="Google Shape;621;p36"/>
          <p:cNvSpPr txBox="1">
            <a:spLocks noGrp="1"/>
          </p:cNvSpPr>
          <p:nvPr>
            <p:ph type="subTitle" idx="3"/>
          </p:nvPr>
        </p:nvSpPr>
        <p:spPr>
          <a:xfrm>
            <a:off x="5968951" y="1493950"/>
            <a:ext cx="2450700" cy="1071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smtClean="0"/>
              <a:t>Анализ </a:t>
            </a:r>
            <a:r>
              <a:rPr lang="ru-RU"/>
              <a:t>изучаемой проблемы в МБДОУ МО г. Краснодар «Детский сад №179» и выявление ресурсных и организационных условий</a:t>
            </a:r>
            <a:endParaRPr/>
          </a:p>
        </p:txBody>
      </p:sp>
      <p:sp>
        <p:nvSpPr>
          <p:cNvPr id="622" name="Google Shape;622;p36"/>
          <p:cNvSpPr txBox="1">
            <a:spLocks noGrp="1"/>
          </p:cNvSpPr>
          <p:nvPr>
            <p:ph type="subTitle" idx="4"/>
          </p:nvPr>
        </p:nvSpPr>
        <p:spPr>
          <a:xfrm>
            <a:off x="724349" y="3395986"/>
            <a:ext cx="2450700" cy="9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/>
              <a:t>Формирование рабочих групп по реализации проекта</a:t>
            </a:r>
            <a:endParaRPr/>
          </a:p>
        </p:txBody>
      </p:sp>
      <p:sp>
        <p:nvSpPr>
          <p:cNvPr id="623" name="Google Shape;623;p36"/>
          <p:cNvSpPr txBox="1">
            <a:spLocks noGrp="1"/>
          </p:cNvSpPr>
          <p:nvPr>
            <p:ph type="subTitle" idx="5"/>
          </p:nvPr>
        </p:nvSpPr>
        <p:spPr>
          <a:xfrm>
            <a:off x="3346650" y="3395986"/>
            <a:ext cx="2450700" cy="16078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/>
              <a:t>Рост профессионализма педагогов посредством повышения профессиональной компетентности в области социально-коммуникативного развития детей с ограниченными возможностями здоровья</a:t>
            </a:r>
            <a:endParaRPr/>
          </a:p>
        </p:txBody>
      </p:sp>
      <p:sp>
        <p:nvSpPr>
          <p:cNvPr id="624" name="Google Shape;624;p36"/>
          <p:cNvSpPr txBox="1">
            <a:spLocks noGrp="1"/>
          </p:cNvSpPr>
          <p:nvPr>
            <p:ph type="subTitle" idx="6"/>
          </p:nvPr>
        </p:nvSpPr>
        <p:spPr>
          <a:xfrm>
            <a:off x="5968951" y="3379872"/>
            <a:ext cx="2450700" cy="9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/>
              <a:t>Определение индикативных показателей эффективности реализации проекта</a:t>
            </a:r>
            <a:endParaRPr/>
          </a:p>
        </p:txBody>
      </p:sp>
      <p:sp>
        <p:nvSpPr>
          <p:cNvPr id="625" name="Google Shape;625;p36"/>
          <p:cNvSpPr txBox="1">
            <a:spLocks noGrp="1"/>
          </p:cNvSpPr>
          <p:nvPr>
            <p:ph type="subTitle" idx="14"/>
          </p:nvPr>
        </p:nvSpPr>
        <p:spPr>
          <a:xfrm>
            <a:off x="3346650" y="2740753"/>
            <a:ext cx="2450700" cy="7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mtClean="0"/>
              <a:t>5</a:t>
            </a:r>
            <a:endParaRPr/>
          </a:p>
        </p:txBody>
      </p:sp>
      <p:sp>
        <p:nvSpPr>
          <p:cNvPr id="626" name="Google Shape;626;p36"/>
          <p:cNvSpPr txBox="1">
            <a:spLocks noGrp="1"/>
          </p:cNvSpPr>
          <p:nvPr>
            <p:ph type="subTitle" idx="15"/>
          </p:nvPr>
        </p:nvSpPr>
        <p:spPr>
          <a:xfrm>
            <a:off x="5968951" y="2740754"/>
            <a:ext cx="2450100" cy="7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mtClean="0"/>
              <a:t>6</a:t>
            </a:r>
            <a:endParaRPr/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</a:xfrm>
      </p:grpSpPr>
      <p:sp>
        <p:nvSpPr>
          <p:cNvPr id="483" name="Google Shape;483;p34"/>
          <p:cNvSpPr txBox="1">
            <a:spLocks noGrp="1"/>
          </p:cNvSpPr>
          <p:nvPr>
            <p:ph type="title"/>
          </p:nvPr>
        </p:nvSpPr>
        <p:spPr>
          <a:xfrm>
            <a:off x="228600" y="182306"/>
            <a:ext cx="8915400" cy="7590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400" smtClean="0"/>
              <a:t>Сведения </a:t>
            </a:r>
            <a:r>
              <a:rPr lang="ru-RU" sz="2400"/>
              <a:t>о реализации проекта за отчетный период</a:t>
            </a:r>
            <a:endParaRPr sz="2400"/>
          </a:p>
        </p:txBody>
      </p:sp>
      <p:sp>
        <p:nvSpPr>
          <p:cNvPr id="58" name="Google Shape;623;p36"/>
          <p:cNvSpPr txBox="1">
            <a:spLocks noGrp="1"/>
          </p:cNvSpPr>
          <p:nvPr>
            <p:ph type="subTitle" idx="4294967295"/>
          </p:nvPr>
        </p:nvSpPr>
        <p:spPr>
          <a:xfrm>
            <a:off x="288864" y="2271576"/>
            <a:ext cx="2417145" cy="22718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ru-RU" sz="1200" smtClean="0">
                <a:latin typeface="Bahnschrift" panose="020b0502040204020203" pitchFamily="34" charset="0"/>
              </a:rPr>
              <a:t>Подготовка </a:t>
            </a:r>
            <a:r>
              <a:rPr lang="ru-RU" sz="1200">
                <a:latin typeface="Bahnschrift" panose="020b0502040204020203" pitchFamily="34" charset="0"/>
              </a:rPr>
              <a:t>к практической реализации, проработка необходимых правовых основ для разработки и внедрения инновационного проекта, подготовительная работа с организациями, в которых предполагается апробация и внедрение продукта программы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rcRect l="26774" t="14553" r="26774" b="15549"/>
          <a:stretch>
            <a:fillRect/>
          </a:stretch>
        </p:blipFill>
        <p:spPr>
          <a:xfrm>
            <a:off x="3263686" y="745522"/>
            <a:ext cx="5322637" cy="43800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8" t="6737" r="8315" b="9474"/>
          <a:stretch>
            <a:fillRect/>
          </a:stretch>
        </p:blipFill>
        <p:spPr>
          <a:xfrm>
            <a:off x="2793356" y="1283795"/>
            <a:ext cx="1109613" cy="112659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74969" y="941337"/>
            <a:ext cx="214513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600" b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Первый </a:t>
            </a:r>
          </a:p>
          <a:p>
            <a:r>
              <a:rPr lang="ru-RU" sz="3600" b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этап</a:t>
            </a:r>
            <a:endParaRPr lang="ru-RU" sz="3600" b="1" cap="none" spc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1523148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</a:xfrm>
      </p:grpSpPr>
      <p:sp>
        <p:nvSpPr>
          <p:cNvPr id="483" name="Google Shape;483;p34"/>
          <p:cNvSpPr txBox="1">
            <a:spLocks noGrp="1"/>
          </p:cNvSpPr>
          <p:nvPr>
            <p:ph type="title"/>
          </p:nvPr>
        </p:nvSpPr>
        <p:spPr>
          <a:xfrm>
            <a:off x="264694" y="74023"/>
            <a:ext cx="8915400" cy="5802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400" smtClean="0"/>
              <a:t>Результаты иновационной деятельности </a:t>
            </a:r>
            <a:endParaRPr sz="2400"/>
          </a:p>
        </p:txBody>
      </p:sp>
      <p:sp>
        <p:nvSpPr>
          <p:cNvPr id="9" name="Прямоугольник 8"/>
          <p:cNvSpPr/>
          <p:nvPr/>
        </p:nvSpPr>
        <p:spPr>
          <a:xfrm>
            <a:off x="603567" y="558013"/>
            <a:ext cx="758993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800" b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ИНФОРМАЦИОННО-МЕТОДИЧЕСКИЕ МАТЕРИАЛЫ</a:t>
            </a:r>
            <a:endParaRPr lang="ru-RU" sz="1800" b="1" cap="none" spc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61" y="1242255"/>
            <a:ext cx="2148901" cy="1590277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236" y="2218344"/>
            <a:ext cx="2283989" cy="171299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3296" y="1069847"/>
            <a:ext cx="2247063" cy="1667024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7416" y="2911338"/>
            <a:ext cx="2704572" cy="204123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32120" y="1069847"/>
            <a:ext cx="2263140" cy="1698989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7179" y="2960663"/>
            <a:ext cx="2605602" cy="166702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417585" y="4123531"/>
            <a:ext cx="1739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smtClean="0">
                <a:solidFill>
                  <a:schemeClr val="accent1">
                    <a:lumMod val="25000"/>
                  </a:schemeClr>
                </a:solidFill>
                <a:latin typeface="Bahnschrift" panose="020b0502040204020203" pitchFamily="34" charset="0"/>
              </a:rPr>
              <a:t>Авторские презентации</a:t>
            </a:r>
            <a:endParaRPr lang="ru-RU" sz="1600" b="1">
              <a:solidFill>
                <a:schemeClr val="accent1">
                  <a:lumMod val="25000"/>
                </a:schemeClr>
              </a:solidFill>
              <a:latin typeface="Bahnschrift" panose="020b0502040204020203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09229" y="4027870"/>
            <a:ext cx="884067" cy="88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36329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</a:xfrm>
      </p:grpSpPr>
      <p:sp>
        <p:nvSpPr>
          <p:cNvPr id="483" name="Google Shape;483;p34"/>
          <p:cNvSpPr txBox="1">
            <a:spLocks noGrp="1"/>
          </p:cNvSpPr>
          <p:nvPr>
            <p:ph type="title"/>
          </p:nvPr>
        </p:nvSpPr>
        <p:spPr>
          <a:xfrm>
            <a:off x="264694" y="74023"/>
            <a:ext cx="8915400" cy="5802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400" smtClean="0"/>
              <a:t>Результаты иновационной деятельности </a:t>
            </a:r>
            <a:endParaRPr sz="2400"/>
          </a:p>
        </p:txBody>
      </p:sp>
      <p:sp>
        <p:nvSpPr>
          <p:cNvPr id="9" name="Прямоугольник 8"/>
          <p:cNvSpPr/>
          <p:nvPr/>
        </p:nvSpPr>
        <p:spPr>
          <a:xfrm>
            <a:off x="603567" y="558013"/>
            <a:ext cx="758993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800" b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АВТОРСКИЕ РАЗРАБОТКИ</a:t>
            </a:r>
            <a:endParaRPr lang="ru-RU" sz="1800" b="1" cap="none" spc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77" y="927345"/>
            <a:ext cx="2309860" cy="3181359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2274" y="1735439"/>
            <a:ext cx="2317661" cy="328932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rcRect r="50198"/>
          <a:stretch>
            <a:fillRect/>
          </a:stretch>
        </p:blipFill>
        <p:spPr>
          <a:xfrm>
            <a:off x="6795463" y="2144119"/>
            <a:ext cx="2165175" cy="294160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rcRect l="48515" t="1244" r="1683" b="2280"/>
          <a:stretch>
            <a:fillRect/>
          </a:stretch>
        </p:blipFill>
        <p:spPr>
          <a:xfrm>
            <a:off x="4910775" y="1587548"/>
            <a:ext cx="2165175" cy="283797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133277" y="4274346"/>
            <a:ext cx="1739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smtClean="0">
                <a:solidFill>
                  <a:schemeClr val="accent1">
                    <a:lumMod val="25000"/>
                  </a:schemeClr>
                </a:solidFill>
                <a:latin typeface="Bahnschrift" panose="020b0502040204020203" pitchFamily="34" charset="0"/>
              </a:rPr>
              <a:t>Методические рекомендации</a:t>
            </a:r>
            <a:endParaRPr lang="ru-RU" sz="1600" b="1">
              <a:solidFill>
                <a:schemeClr val="accent1">
                  <a:lumMod val="2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52425" y="1138257"/>
            <a:ext cx="17769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smtClean="0">
                <a:solidFill>
                  <a:schemeClr val="accent1">
                    <a:lumMod val="25000"/>
                  </a:schemeClr>
                </a:solidFill>
                <a:latin typeface="Bahnschrift" panose="020b0502040204020203" pitchFamily="34" charset="0"/>
              </a:rPr>
              <a:t>Буклет</a:t>
            </a:r>
            <a:endParaRPr lang="ru-RU" sz="1600" b="1">
              <a:solidFill>
                <a:schemeClr val="accent1">
                  <a:lumMod val="25000"/>
                </a:schemeClr>
              </a:solidFill>
              <a:latin typeface="Bahnschrift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1375" y="982851"/>
            <a:ext cx="1002129" cy="100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493510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</a:xfrm>
      </p:grpSpPr>
      <p:sp>
        <p:nvSpPr>
          <p:cNvPr id="483" name="Google Shape;483;p34"/>
          <p:cNvSpPr txBox="1">
            <a:spLocks noGrp="1"/>
          </p:cNvSpPr>
          <p:nvPr>
            <p:ph type="title"/>
          </p:nvPr>
        </p:nvSpPr>
        <p:spPr>
          <a:xfrm>
            <a:off x="264694" y="74023"/>
            <a:ext cx="8915400" cy="5802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400" smtClean="0"/>
              <a:t>Результаты иновационной деятельности </a:t>
            </a:r>
            <a:endParaRPr sz="2400"/>
          </a:p>
        </p:txBody>
      </p:sp>
      <p:sp>
        <p:nvSpPr>
          <p:cNvPr id="9" name="Прямоугольник 8"/>
          <p:cNvSpPr/>
          <p:nvPr/>
        </p:nvSpPr>
        <p:spPr>
          <a:xfrm>
            <a:off x="603567" y="558013"/>
            <a:ext cx="758993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800" b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АВТОРСКИЕ РАЗРАБОТКИ</a:t>
            </a:r>
            <a:endParaRPr lang="ru-RU" sz="1800" b="1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rcRect t="287"/>
          <a:stretch>
            <a:fillRect/>
          </a:stretch>
        </p:blipFill>
        <p:spPr>
          <a:xfrm>
            <a:off x="2456476" y="1138257"/>
            <a:ext cx="2078947" cy="2884669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694" y="2053199"/>
            <a:ext cx="2056000" cy="2845136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20" name="Picture 4" descr="https://ds179.centerstart.ru/sites/ds179.centerstart.ru/files/archive/2_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9426" y="1217849"/>
            <a:ext cx="2999232" cy="368048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226791" y="4076524"/>
            <a:ext cx="1739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smtClean="0">
                <a:solidFill>
                  <a:schemeClr val="accent1">
                    <a:lumMod val="25000"/>
                  </a:schemeClr>
                </a:solidFill>
                <a:latin typeface="Bahnschrift" panose="020b0502040204020203" pitchFamily="34" charset="0"/>
              </a:rPr>
              <a:t>Методические рекомендации</a:t>
            </a:r>
            <a:endParaRPr lang="ru-RU" sz="1600" b="1">
              <a:solidFill>
                <a:schemeClr val="accent1">
                  <a:lumMod val="25000"/>
                </a:schemeClr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183249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</a:xfrm>
      </p:grpSpPr>
      <p:sp>
        <p:nvSpPr>
          <p:cNvPr id="483" name="Google Shape;483;p34"/>
          <p:cNvSpPr txBox="1">
            <a:spLocks noGrp="1"/>
          </p:cNvSpPr>
          <p:nvPr>
            <p:ph type="title"/>
          </p:nvPr>
        </p:nvSpPr>
        <p:spPr>
          <a:xfrm>
            <a:off x="264694" y="74023"/>
            <a:ext cx="8915400" cy="5802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400" smtClean="0"/>
              <a:t>Результаты иновационной деятельности </a:t>
            </a:r>
            <a:endParaRPr sz="2400"/>
          </a:p>
        </p:txBody>
      </p:sp>
      <p:sp>
        <p:nvSpPr>
          <p:cNvPr id="9" name="Прямоугольник 8"/>
          <p:cNvSpPr/>
          <p:nvPr/>
        </p:nvSpPr>
        <p:spPr>
          <a:xfrm>
            <a:off x="603567" y="558013"/>
            <a:ext cx="758993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800" b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АВТОРСКИЕ РАЗРАБОТКИ</a:t>
            </a:r>
            <a:endParaRPr lang="ru-RU" sz="1800" b="1" cap="none" spc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187" y="1277865"/>
            <a:ext cx="2152648" cy="3045123"/>
          </a:xfrm>
          <a:prstGeom prst="rect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387" y="1750305"/>
            <a:ext cx="2157259" cy="3045123"/>
          </a:xfrm>
          <a:prstGeom prst="rect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1198" y="1277865"/>
            <a:ext cx="2152648" cy="3068515"/>
          </a:xfrm>
          <a:prstGeom prst="rect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3430751" y="1046437"/>
            <a:ext cx="1739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smtClean="0">
                <a:solidFill>
                  <a:schemeClr val="accent1">
                    <a:lumMod val="25000"/>
                  </a:schemeClr>
                </a:solidFill>
                <a:latin typeface="Bahnschrift" panose="020b0502040204020203" pitchFamily="34" charset="0"/>
              </a:rPr>
              <a:t>Методические рекомендации</a:t>
            </a:r>
            <a:endParaRPr lang="ru-RU" sz="1600" b="1">
              <a:solidFill>
                <a:schemeClr val="accent1">
                  <a:lumMod val="25000"/>
                </a:schemeClr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788358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</a:xfrm>
      </p:grpSpPr>
      <p:sp>
        <p:nvSpPr>
          <p:cNvPr id="483" name="Google Shape;483;p34"/>
          <p:cNvSpPr txBox="1">
            <a:spLocks noGrp="1"/>
          </p:cNvSpPr>
          <p:nvPr>
            <p:ph type="title"/>
          </p:nvPr>
        </p:nvSpPr>
        <p:spPr>
          <a:xfrm>
            <a:off x="264694" y="74023"/>
            <a:ext cx="8915400" cy="5802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400" smtClean="0"/>
              <a:t>Результаты иновационной деятельности </a:t>
            </a:r>
            <a:endParaRPr sz="2400"/>
          </a:p>
        </p:txBody>
      </p:sp>
      <p:sp>
        <p:nvSpPr>
          <p:cNvPr id="9" name="Прямоугольник 8"/>
          <p:cNvSpPr/>
          <p:nvPr/>
        </p:nvSpPr>
        <p:spPr>
          <a:xfrm>
            <a:off x="603567" y="558013"/>
            <a:ext cx="758993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800" b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СЕТЕВОЕ ВЗАИМОДЕЙСТВИЕ</a:t>
            </a:r>
            <a:endParaRPr lang="ru-RU" sz="1800" b="1" cap="none" spc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872" y="927345"/>
            <a:ext cx="2874422" cy="412259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rcRect l="1016"/>
          <a:stretch>
            <a:fillRect/>
          </a:stretch>
        </p:blipFill>
        <p:spPr>
          <a:xfrm>
            <a:off x="3627680" y="1692325"/>
            <a:ext cx="4312438" cy="3204109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627680" y="1155946"/>
            <a:ext cx="30139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smtClean="0">
                <a:solidFill>
                  <a:schemeClr val="accent1">
                    <a:lumMod val="25000"/>
                  </a:schemeClr>
                </a:solidFill>
                <a:latin typeface="Bahnschrift" panose="020b0502040204020203" pitchFamily="34" charset="0"/>
              </a:rPr>
              <a:t>Методические рекомендации</a:t>
            </a:r>
            <a:endParaRPr lang="ru-RU" sz="1600" b="1">
              <a:solidFill>
                <a:schemeClr val="accent1">
                  <a:lumMod val="25000"/>
                </a:schemeClr>
              </a:solidFill>
              <a:latin typeface="Bahnschrift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5342" y="672145"/>
            <a:ext cx="906049" cy="90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531548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Company Code of Conduct Newsletter by Slidesgo">
  <a:themeElements>
    <a:clrScheme name="Simple Light">
      <a:dk1>
        <a:srgbClr val="454657"/>
      </a:dk1>
      <a:lt1>
        <a:srgbClr val="FBFBF7"/>
      </a:lt1>
      <a:dk2>
        <a:srgbClr val="4D5C61"/>
      </a:dk2>
      <a:lt2>
        <a:srgbClr val="5C5D85"/>
      </a:lt2>
      <a:accent1>
        <a:srgbClr val="D1DFDF"/>
      </a:accent1>
      <a:accent2>
        <a:srgbClr val="EEF4CE"/>
      </a:accent2>
      <a:accent3>
        <a:srgbClr val="D1D3D4"/>
      </a:accent3>
      <a:accent4>
        <a:srgbClr val="FFFFFF"/>
      </a:accent4>
      <a:accent5>
        <a:srgbClr val="FFFFFF"/>
      </a:accent5>
      <a:accent6>
        <a:srgbClr val="FFFFFF"/>
      </a:accent6>
      <a:hlink>
        <a:srgbClr val="454657"/>
      </a:hlink>
      <a:folHlink>
        <a:srgbClr val="0097A7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Company Code of Conduct Newsletter by Slidesgo override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61</Paragraphs>
  <Slides>15</Slides>
  <Notes>15</Notes>
  <TotalTime>158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baseType="lpstr" size="21">
      <vt:lpstr>Arial</vt:lpstr>
      <vt:lpstr>Outfit</vt:lpstr>
      <vt:lpstr>Anek Devanagari</vt:lpstr>
      <vt:lpstr>Object Sans</vt:lpstr>
      <vt:lpstr>Bahnschrift</vt:lpstr>
      <vt:lpstr>Company Code of Conduct Newsletter by Slidesgo</vt:lpstr>
      <vt:lpstr>ГОДОВОЙ отчето работе краевой инновационной площадки(КИП-2022-2024 г.г.)за 2023 год</vt:lpstr>
      <vt:lpstr>ОБЩИЕ СВЕДЕНИЯ</vt:lpstr>
      <vt:lpstr>Задачи деятельности на 2023 год</vt:lpstr>
      <vt:lpstr>Сведения о реализации проекта за отчетный период</vt:lpstr>
      <vt:lpstr>Результаты иновационной деятельности </vt:lpstr>
      <vt:lpstr>Результаты иновационной деятельности </vt:lpstr>
      <vt:lpstr>Результаты иновационной деятельности </vt:lpstr>
      <vt:lpstr>Результаты иновационной деятельности </vt:lpstr>
      <vt:lpstr>Результаты иновационной деятельности </vt:lpstr>
      <vt:lpstr>Результаты иновационной деятельности </vt:lpstr>
      <vt:lpstr>Результаты иновационной деятельности </vt:lpstr>
      <vt:lpstr>Результаты иновационной деятельности </vt:lpstr>
      <vt:lpstr>Результаты иновационной деятельности </vt:lpstr>
      <vt:lpstr> Диссеминация опыта в рамках инновационной деятельности </vt:lpstr>
      <vt:lpstr>Спасибо за внимание!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ГОДОВОЙ отчет о работе краевой инновационной площадки (КИП-2022-2024 г.г.) за 2023 год</dc:title>
  <dc:creator>Admin</dc:creator>
  <cp:lastModifiedBy>Admin</cp:lastModifiedBy>
  <cp:revision>19</cp:revision>
  <dcterms:modified xsi:type="dcterms:W3CDTF">2023-10-16T14:37:37Z</dcterms:modified>
</cp:coreProperties>
</file>