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59" r:id="rId6"/>
    <p:sldId id="272" r:id="rId7"/>
    <p:sldId id="261" r:id="rId8"/>
    <p:sldId id="262" r:id="rId9"/>
    <p:sldId id="263" r:id="rId10"/>
    <p:sldId id="260" r:id="rId11"/>
    <p:sldId id="273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97216-9684-4199-A5AD-91A6A6ED05F4}" type="doc">
      <dgm:prSet loTypeId="urn:microsoft.com/office/officeart/2011/layout/HexagonRadial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704C31-2737-412A-8593-1864328B3F9B}">
      <dgm:prSet phldrT="[Text]" custT="1"/>
      <dgm:spPr/>
      <dgm:t>
        <a:bodyPr/>
        <a:lstStyle/>
        <a:p>
          <a:r>
            <a:rPr lang="ru-RU" sz="2800"/>
            <a:t>Младший школьник</a:t>
          </a:r>
          <a:endParaRPr lang="en-US" sz="2800" dirty="0"/>
        </a:p>
      </dgm:t>
    </dgm:pt>
    <dgm:pt modelId="{5F3B92CC-0C40-4CBD-B3C3-08A6C9576BA3}" type="parTrans" cxnId="{729D58B9-C436-48EF-944C-731F8691D8BE}">
      <dgm:prSet/>
      <dgm:spPr/>
      <dgm:t>
        <a:bodyPr/>
        <a:lstStyle/>
        <a:p>
          <a:endParaRPr lang="en-US"/>
        </a:p>
      </dgm:t>
    </dgm:pt>
    <dgm:pt modelId="{FE1D8F14-B070-4E90-8051-A8BCA49FB9D8}" type="sibTrans" cxnId="{729D58B9-C436-48EF-944C-731F8691D8BE}">
      <dgm:prSet/>
      <dgm:spPr/>
      <dgm:t>
        <a:bodyPr/>
        <a:lstStyle/>
        <a:p>
          <a:endParaRPr lang="en-US"/>
        </a:p>
      </dgm:t>
    </dgm:pt>
    <dgm:pt modelId="{7838E49A-9C3A-45AA-9664-E5C4B69FF9A7}">
      <dgm:prSet phldrT="[Text]" custT="1"/>
      <dgm:spPr/>
      <dgm:t>
        <a:bodyPr/>
        <a:lstStyle/>
        <a:p>
          <a:r>
            <a:rPr lang="ru-RU" sz="2000"/>
            <a:t>Обучение в сотрудни-честве</a:t>
          </a:r>
          <a:endParaRPr lang="en-US" sz="2000" dirty="0"/>
        </a:p>
      </dgm:t>
    </dgm:pt>
    <dgm:pt modelId="{1D600A47-8C5F-4A4C-9705-1303A03055A3}" type="parTrans" cxnId="{E99CCF45-C5E5-40C8-BA9F-2BD522DB70AB}">
      <dgm:prSet/>
      <dgm:spPr/>
      <dgm:t>
        <a:bodyPr/>
        <a:lstStyle/>
        <a:p>
          <a:endParaRPr lang="en-US"/>
        </a:p>
      </dgm:t>
    </dgm:pt>
    <dgm:pt modelId="{7626953F-1D52-477E-BF24-B60AD8AFC331}" type="sibTrans" cxnId="{E99CCF45-C5E5-40C8-BA9F-2BD522DB70AB}">
      <dgm:prSet/>
      <dgm:spPr/>
      <dgm:t>
        <a:bodyPr/>
        <a:lstStyle/>
        <a:p>
          <a:endParaRPr lang="en-US"/>
        </a:p>
      </dgm:t>
    </dgm:pt>
    <dgm:pt modelId="{D6E0DE92-B321-4128-9B07-3AAE23E042C2}">
      <dgm:prSet phldrT="[Text]" custT="1"/>
      <dgm:spPr/>
      <dgm:t>
        <a:bodyPr/>
        <a:lstStyle/>
        <a:p>
          <a:r>
            <a:rPr lang="ru-RU" sz="2000"/>
            <a:t>Стремление к познанию</a:t>
          </a:r>
          <a:endParaRPr lang="en-US" sz="2000" dirty="0"/>
        </a:p>
      </dgm:t>
    </dgm:pt>
    <dgm:pt modelId="{0B4DE86F-8B10-4411-BC43-F4850DFF2869}" type="parTrans" cxnId="{CD27F637-16C1-4780-8A50-BC05CF12D625}">
      <dgm:prSet/>
      <dgm:spPr/>
      <dgm:t>
        <a:bodyPr/>
        <a:lstStyle/>
        <a:p>
          <a:endParaRPr lang="en-US"/>
        </a:p>
      </dgm:t>
    </dgm:pt>
    <dgm:pt modelId="{65D5AF86-C706-4231-B4B7-52A575280D7D}" type="sibTrans" cxnId="{CD27F637-16C1-4780-8A50-BC05CF12D625}">
      <dgm:prSet/>
      <dgm:spPr/>
      <dgm:t>
        <a:bodyPr/>
        <a:lstStyle/>
        <a:p>
          <a:endParaRPr lang="en-US"/>
        </a:p>
      </dgm:t>
    </dgm:pt>
    <dgm:pt modelId="{70B5F14B-6D9B-484D-A505-8B6A979F5481}">
      <dgm:prSet phldrT="[Text]" custT="1"/>
      <dgm:spPr/>
      <dgm:t>
        <a:bodyPr/>
        <a:lstStyle/>
        <a:p>
          <a:r>
            <a:rPr lang="ru-RU" sz="2000"/>
            <a:t>Критиче-ское мышление</a:t>
          </a:r>
          <a:endParaRPr lang="en-US" sz="2000" dirty="0"/>
        </a:p>
      </dgm:t>
    </dgm:pt>
    <dgm:pt modelId="{9B14F1BB-F9DD-43CA-B770-1317E2956739}" type="parTrans" cxnId="{7B796645-6F30-4FDA-A339-ADFD0EF6F35C}">
      <dgm:prSet/>
      <dgm:spPr/>
      <dgm:t>
        <a:bodyPr/>
        <a:lstStyle/>
        <a:p>
          <a:endParaRPr lang="en-US"/>
        </a:p>
      </dgm:t>
    </dgm:pt>
    <dgm:pt modelId="{D0352A78-DF58-46AB-BE6A-00B646836ABD}" type="sibTrans" cxnId="{7B796645-6F30-4FDA-A339-ADFD0EF6F35C}">
      <dgm:prSet/>
      <dgm:spPr/>
      <dgm:t>
        <a:bodyPr/>
        <a:lstStyle/>
        <a:p>
          <a:endParaRPr lang="en-US"/>
        </a:p>
      </dgm:t>
    </dgm:pt>
    <dgm:pt modelId="{998E544B-C7A3-47EC-840F-834BFC3C68E7}">
      <dgm:prSet phldrT="[Text]" custT="1"/>
      <dgm:spPr/>
      <dgm:t>
        <a:bodyPr/>
        <a:lstStyle/>
        <a:p>
          <a:r>
            <a:rPr lang="ru-RU" sz="2000"/>
            <a:t>Управление собой</a:t>
          </a:r>
          <a:endParaRPr lang="en-US" sz="2000" dirty="0"/>
        </a:p>
      </dgm:t>
    </dgm:pt>
    <dgm:pt modelId="{A75E245B-772F-4F8E-A1B0-5DF656375419}" type="parTrans" cxnId="{76B2E779-07E5-4E37-8ABC-CA2EF9EC4865}">
      <dgm:prSet/>
      <dgm:spPr/>
      <dgm:t>
        <a:bodyPr/>
        <a:lstStyle/>
        <a:p>
          <a:endParaRPr lang="en-US"/>
        </a:p>
      </dgm:t>
    </dgm:pt>
    <dgm:pt modelId="{07517460-4187-4CE5-8308-274E18684B55}" type="sibTrans" cxnId="{76B2E779-07E5-4E37-8ABC-CA2EF9EC4865}">
      <dgm:prSet/>
      <dgm:spPr/>
      <dgm:t>
        <a:bodyPr/>
        <a:lstStyle/>
        <a:p>
          <a:endParaRPr lang="en-US"/>
        </a:p>
      </dgm:t>
    </dgm:pt>
    <dgm:pt modelId="{15245A42-3D5C-45A1-83CA-F74AA9A197CE}">
      <dgm:prSet phldrT="[Text]" custT="1"/>
      <dgm:spPr/>
      <dgm:t>
        <a:bodyPr/>
        <a:lstStyle/>
        <a:p>
          <a:r>
            <a:rPr lang="ru-RU" sz="2000"/>
            <a:t>Здоровый организм</a:t>
          </a:r>
          <a:endParaRPr lang="en-US" sz="2000" dirty="0"/>
        </a:p>
      </dgm:t>
    </dgm:pt>
    <dgm:pt modelId="{3354BC05-DAEF-4AFB-B4E0-FB1764B73F4F}" type="parTrans" cxnId="{9D757EB7-8DBB-4744-BABA-531E87597E41}">
      <dgm:prSet/>
      <dgm:spPr/>
      <dgm:t>
        <a:bodyPr/>
        <a:lstStyle/>
        <a:p>
          <a:endParaRPr lang="en-US"/>
        </a:p>
      </dgm:t>
    </dgm:pt>
    <dgm:pt modelId="{CA917DEE-6550-4666-878B-40B14837A6F2}" type="sibTrans" cxnId="{9D757EB7-8DBB-4744-BABA-531E87597E41}">
      <dgm:prSet/>
      <dgm:spPr/>
      <dgm:t>
        <a:bodyPr/>
        <a:lstStyle/>
        <a:p>
          <a:endParaRPr lang="en-US"/>
        </a:p>
      </dgm:t>
    </dgm:pt>
    <dgm:pt modelId="{1EDB68DA-1CF9-400D-B9C4-475079A1043E}">
      <dgm:prSet phldrT="[Text]" custT="1"/>
      <dgm:spPr/>
      <dgm:t>
        <a:bodyPr/>
        <a:lstStyle/>
        <a:p>
          <a:r>
            <a:rPr lang="ru-RU" sz="2000"/>
            <a:t>Креатив-ность</a:t>
          </a:r>
          <a:endParaRPr lang="en-US" sz="2000" dirty="0"/>
        </a:p>
      </dgm:t>
    </dgm:pt>
    <dgm:pt modelId="{33825DA6-E1D8-4172-8B64-2514BE230E91}" type="parTrans" cxnId="{D2F561BA-F7B9-43E0-B6A6-182FEEC13E44}">
      <dgm:prSet/>
      <dgm:spPr/>
      <dgm:t>
        <a:bodyPr/>
        <a:lstStyle/>
        <a:p>
          <a:endParaRPr lang="en-US"/>
        </a:p>
      </dgm:t>
    </dgm:pt>
    <dgm:pt modelId="{7A064AB8-F102-4F35-995E-EA210000F05A}" type="sibTrans" cxnId="{D2F561BA-F7B9-43E0-B6A6-182FEEC13E44}">
      <dgm:prSet/>
      <dgm:spPr/>
      <dgm:t>
        <a:bodyPr/>
        <a:lstStyle/>
        <a:p>
          <a:endParaRPr lang="en-US"/>
        </a:p>
      </dgm:t>
    </dgm:pt>
    <dgm:pt modelId="{7E2A21A7-96C6-4077-B433-F6BF7168A29E}" type="pres">
      <dgm:prSet presAssocID="{BAE97216-9684-4199-A5AD-91A6A6ED05F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0254A57-5728-4B1D-B71F-F16EC27D2BF6}" type="pres">
      <dgm:prSet presAssocID="{9D704C31-2737-412A-8593-1864328B3F9B}" presName="Parent" presStyleLbl="node0" presStyleIdx="0" presStyleCnt="1">
        <dgm:presLayoutVars>
          <dgm:chMax val="6"/>
          <dgm:chPref val="6"/>
        </dgm:presLayoutVars>
      </dgm:prSet>
      <dgm:spPr/>
    </dgm:pt>
    <dgm:pt modelId="{6F18E3D4-2A6E-4757-8831-1851C1B5B6E9}" type="pres">
      <dgm:prSet presAssocID="{7838E49A-9C3A-45AA-9664-E5C4B69FF9A7}" presName="Accent1" presStyleCnt="0"/>
      <dgm:spPr/>
    </dgm:pt>
    <dgm:pt modelId="{0E76F618-50B8-4A39-AC3B-EDEFE9D17B7D}" type="pres">
      <dgm:prSet presAssocID="{7838E49A-9C3A-45AA-9664-E5C4B69FF9A7}" presName="Accent" presStyleLbl="bgShp" presStyleIdx="0" presStyleCnt="6"/>
      <dgm:spPr/>
    </dgm:pt>
    <dgm:pt modelId="{EA218F33-34F4-4FE1-8CBF-BD1930893988}" type="pres">
      <dgm:prSet presAssocID="{7838E49A-9C3A-45AA-9664-E5C4B69FF9A7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744E231-EA4E-49CD-95E5-A9128CA5DD8F}" type="pres">
      <dgm:prSet presAssocID="{D6E0DE92-B321-4128-9B07-3AAE23E042C2}" presName="Accent2" presStyleCnt="0"/>
      <dgm:spPr/>
    </dgm:pt>
    <dgm:pt modelId="{30251910-024A-4DB4-BA94-6E5B4E158696}" type="pres">
      <dgm:prSet presAssocID="{D6E0DE92-B321-4128-9B07-3AAE23E042C2}" presName="Accent" presStyleLbl="bgShp" presStyleIdx="1" presStyleCnt="6"/>
      <dgm:spPr/>
    </dgm:pt>
    <dgm:pt modelId="{7DBAD93C-D8E3-4457-BE59-62E856B19CA4}" type="pres">
      <dgm:prSet presAssocID="{D6E0DE92-B321-4128-9B07-3AAE23E042C2}" presName="Child2" presStyleLbl="node1" presStyleIdx="1" presStyleCnt="6" custLinFactNeighborY="518">
        <dgm:presLayoutVars>
          <dgm:chMax val="0"/>
          <dgm:chPref val="0"/>
          <dgm:bulletEnabled val="1"/>
        </dgm:presLayoutVars>
      </dgm:prSet>
      <dgm:spPr/>
    </dgm:pt>
    <dgm:pt modelId="{E89DBF44-4F32-4156-BFC6-289378EEB119}" type="pres">
      <dgm:prSet presAssocID="{70B5F14B-6D9B-484D-A505-8B6A979F5481}" presName="Accent3" presStyleCnt="0"/>
      <dgm:spPr/>
    </dgm:pt>
    <dgm:pt modelId="{6AAFD4D3-9A84-4CDD-AD39-027B148B05E6}" type="pres">
      <dgm:prSet presAssocID="{70B5F14B-6D9B-484D-A505-8B6A979F5481}" presName="Accent" presStyleLbl="bgShp" presStyleIdx="2" presStyleCnt="6"/>
      <dgm:spPr/>
    </dgm:pt>
    <dgm:pt modelId="{13DECF31-2453-4FFB-B922-3F16C1AEDF2E}" type="pres">
      <dgm:prSet presAssocID="{70B5F14B-6D9B-484D-A505-8B6A979F548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10D3837-84EF-4078-977D-54568CD0A8E5}" type="pres">
      <dgm:prSet presAssocID="{998E544B-C7A3-47EC-840F-834BFC3C68E7}" presName="Accent4" presStyleCnt="0"/>
      <dgm:spPr/>
    </dgm:pt>
    <dgm:pt modelId="{3B8D77FD-FDCF-401E-81ED-3A310D4198D4}" type="pres">
      <dgm:prSet presAssocID="{998E544B-C7A3-47EC-840F-834BFC3C68E7}" presName="Accent" presStyleLbl="bgShp" presStyleIdx="3" presStyleCnt="6"/>
      <dgm:spPr/>
    </dgm:pt>
    <dgm:pt modelId="{3430AFC0-71B6-4A29-A2BC-DD826FFD80B3}" type="pres">
      <dgm:prSet presAssocID="{998E544B-C7A3-47EC-840F-834BFC3C68E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ECF5213-1829-4B21-BD0F-78C9C7DBAF93}" type="pres">
      <dgm:prSet presAssocID="{15245A42-3D5C-45A1-83CA-F74AA9A197CE}" presName="Accent5" presStyleCnt="0"/>
      <dgm:spPr/>
    </dgm:pt>
    <dgm:pt modelId="{EA5E979E-5FAD-45B5-A298-B38E802ED360}" type="pres">
      <dgm:prSet presAssocID="{15245A42-3D5C-45A1-83CA-F74AA9A197CE}" presName="Accent" presStyleLbl="bgShp" presStyleIdx="4" presStyleCnt="6"/>
      <dgm:spPr/>
    </dgm:pt>
    <dgm:pt modelId="{C09A4F32-9481-441D-8BCD-0F35D2CD0213}" type="pres">
      <dgm:prSet presAssocID="{15245A42-3D5C-45A1-83CA-F74AA9A197CE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4F974F-0BEC-4D4F-8AFD-7AD8D1AC319D}" type="pres">
      <dgm:prSet presAssocID="{1EDB68DA-1CF9-400D-B9C4-475079A1043E}" presName="Accent6" presStyleCnt="0"/>
      <dgm:spPr/>
    </dgm:pt>
    <dgm:pt modelId="{1CF33AA3-0D75-49EC-A296-E994878B1EF3}" type="pres">
      <dgm:prSet presAssocID="{1EDB68DA-1CF9-400D-B9C4-475079A1043E}" presName="Accent" presStyleLbl="bgShp" presStyleIdx="5" presStyleCnt="6"/>
      <dgm:spPr/>
    </dgm:pt>
    <dgm:pt modelId="{22EBAB38-6BC2-49EA-8F57-9389ED715268}" type="pres">
      <dgm:prSet presAssocID="{1EDB68DA-1CF9-400D-B9C4-475079A1043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9E6BE723-10EF-4219-9091-6924DEEEBA2D}" type="presOf" srcId="{9D704C31-2737-412A-8593-1864328B3F9B}" destId="{80254A57-5728-4B1D-B71F-F16EC27D2BF6}" srcOrd="0" destOrd="0" presId="urn:microsoft.com/office/officeart/2011/layout/HexagonRadial"/>
    <dgm:cxn modelId="{4EC9312C-0ADA-43F4-B042-E07F3968F782}" type="presOf" srcId="{15245A42-3D5C-45A1-83CA-F74AA9A197CE}" destId="{C09A4F32-9481-441D-8BCD-0F35D2CD0213}" srcOrd="0" destOrd="0" presId="urn:microsoft.com/office/officeart/2011/layout/HexagonRadial"/>
    <dgm:cxn modelId="{B948D335-9E03-451B-AB8D-C0E387BED07F}" type="presOf" srcId="{70B5F14B-6D9B-484D-A505-8B6A979F5481}" destId="{13DECF31-2453-4FFB-B922-3F16C1AEDF2E}" srcOrd="0" destOrd="0" presId="urn:microsoft.com/office/officeart/2011/layout/HexagonRadial"/>
    <dgm:cxn modelId="{CD27F637-16C1-4780-8A50-BC05CF12D625}" srcId="{9D704C31-2737-412A-8593-1864328B3F9B}" destId="{D6E0DE92-B321-4128-9B07-3AAE23E042C2}" srcOrd="1" destOrd="0" parTransId="{0B4DE86F-8B10-4411-BC43-F4850DFF2869}" sibTransId="{65D5AF86-C706-4231-B4B7-52A575280D7D}"/>
    <dgm:cxn modelId="{7B796645-6F30-4FDA-A339-ADFD0EF6F35C}" srcId="{9D704C31-2737-412A-8593-1864328B3F9B}" destId="{70B5F14B-6D9B-484D-A505-8B6A979F5481}" srcOrd="2" destOrd="0" parTransId="{9B14F1BB-F9DD-43CA-B770-1317E2956739}" sibTransId="{D0352A78-DF58-46AB-BE6A-00B646836ABD}"/>
    <dgm:cxn modelId="{E99CCF45-C5E5-40C8-BA9F-2BD522DB70AB}" srcId="{9D704C31-2737-412A-8593-1864328B3F9B}" destId="{7838E49A-9C3A-45AA-9664-E5C4B69FF9A7}" srcOrd="0" destOrd="0" parTransId="{1D600A47-8C5F-4A4C-9705-1303A03055A3}" sibTransId="{7626953F-1D52-477E-BF24-B60AD8AFC331}"/>
    <dgm:cxn modelId="{76B2E779-07E5-4E37-8ABC-CA2EF9EC4865}" srcId="{9D704C31-2737-412A-8593-1864328B3F9B}" destId="{998E544B-C7A3-47EC-840F-834BFC3C68E7}" srcOrd="3" destOrd="0" parTransId="{A75E245B-772F-4F8E-A1B0-5DF656375419}" sibTransId="{07517460-4187-4CE5-8308-274E18684B55}"/>
    <dgm:cxn modelId="{30299582-3496-4F95-A2BA-042125690AE4}" type="presOf" srcId="{BAE97216-9684-4199-A5AD-91A6A6ED05F4}" destId="{7E2A21A7-96C6-4077-B433-F6BF7168A29E}" srcOrd="0" destOrd="0" presId="urn:microsoft.com/office/officeart/2011/layout/HexagonRadial"/>
    <dgm:cxn modelId="{F06D799D-C1FB-4980-A3EB-4EA03509F204}" type="presOf" srcId="{1EDB68DA-1CF9-400D-B9C4-475079A1043E}" destId="{22EBAB38-6BC2-49EA-8F57-9389ED715268}" srcOrd="0" destOrd="0" presId="urn:microsoft.com/office/officeart/2011/layout/HexagonRadial"/>
    <dgm:cxn modelId="{9D757EB7-8DBB-4744-BABA-531E87597E41}" srcId="{9D704C31-2737-412A-8593-1864328B3F9B}" destId="{15245A42-3D5C-45A1-83CA-F74AA9A197CE}" srcOrd="4" destOrd="0" parTransId="{3354BC05-DAEF-4AFB-B4E0-FB1764B73F4F}" sibTransId="{CA917DEE-6550-4666-878B-40B14837A6F2}"/>
    <dgm:cxn modelId="{729D58B9-C436-48EF-944C-731F8691D8BE}" srcId="{BAE97216-9684-4199-A5AD-91A6A6ED05F4}" destId="{9D704C31-2737-412A-8593-1864328B3F9B}" srcOrd="0" destOrd="0" parTransId="{5F3B92CC-0C40-4CBD-B3C3-08A6C9576BA3}" sibTransId="{FE1D8F14-B070-4E90-8051-A8BCA49FB9D8}"/>
    <dgm:cxn modelId="{D2F561BA-F7B9-43E0-B6A6-182FEEC13E44}" srcId="{9D704C31-2737-412A-8593-1864328B3F9B}" destId="{1EDB68DA-1CF9-400D-B9C4-475079A1043E}" srcOrd="5" destOrd="0" parTransId="{33825DA6-E1D8-4172-8B64-2514BE230E91}" sibTransId="{7A064AB8-F102-4F35-995E-EA210000F05A}"/>
    <dgm:cxn modelId="{BE9118CB-B4E2-41AF-B90A-DEEA204CBCB6}" type="presOf" srcId="{998E544B-C7A3-47EC-840F-834BFC3C68E7}" destId="{3430AFC0-71B6-4A29-A2BC-DD826FFD80B3}" srcOrd="0" destOrd="0" presId="urn:microsoft.com/office/officeart/2011/layout/HexagonRadial"/>
    <dgm:cxn modelId="{41626AF0-D268-403C-9641-09BF2974AFC2}" type="presOf" srcId="{7838E49A-9C3A-45AA-9664-E5C4B69FF9A7}" destId="{EA218F33-34F4-4FE1-8CBF-BD1930893988}" srcOrd="0" destOrd="0" presId="urn:microsoft.com/office/officeart/2011/layout/HexagonRadial"/>
    <dgm:cxn modelId="{9F28FAFD-18E8-4CF4-8C15-E27CC8B365E6}" type="presOf" srcId="{D6E0DE92-B321-4128-9B07-3AAE23E042C2}" destId="{7DBAD93C-D8E3-4457-BE59-62E856B19CA4}" srcOrd="0" destOrd="0" presId="urn:microsoft.com/office/officeart/2011/layout/HexagonRadial"/>
    <dgm:cxn modelId="{9CAAD50F-DC81-4DCE-8D78-6F3F4497A037}" type="presParOf" srcId="{7E2A21A7-96C6-4077-B433-F6BF7168A29E}" destId="{80254A57-5728-4B1D-B71F-F16EC27D2BF6}" srcOrd="0" destOrd="0" presId="urn:microsoft.com/office/officeart/2011/layout/HexagonRadial"/>
    <dgm:cxn modelId="{A4F45257-6EA6-4B2E-A61F-AF429D4DEC1C}" type="presParOf" srcId="{7E2A21A7-96C6-4077-B433-F6BF7168A29E}" destId="{6F18E3D4-2A6E-4757-8831-1851C1B5B6E9}" srcOrd="1" destOrd="0" presId="urn:microsoft.com/office/officeart/2011/layout/HexagonRadial"/>
    <dgm:cxn modelId="{308605DC-ACAD-4506-8C32-0430D4CCD954}" type="presParOf" srcId="{6F18E3D4-2A6E-4757-8831-1851C1B5B6E9}" destId="{0E76F618-50B8-4A39-AC3B-EDEFE9D17B7D}" srcOrd="0" destOrd="0" presId="urn:microsoft.com/office/officeart/2011/layout/HexagonRadial"/>
    <dgm:cxn modelId="{904C2C2D-7ECD-4A49-9B68-46C190C2595B}" type="presParOf" srcId="{7E2A21A7-96C6-4077-B433-F6BF7168A29E}" destId="{EA218F33-34F4-4FE1-8CBF-BD1930893988}" srcOrd="2" destOrd="0" presId="urn:microsoft.com/office/officeart/2011/layout/HexagonRadial"/>
    <dgm:cxn modelId="{D310E164-EAA8-4FDC-BF32-1BF92F797151}" type="presParOf" srcId="{7E2A21A7-96C6-4077-B433-F6BF7168A29E}" destId="{D744E231-EA4E-49CD-95E5-A9128CA5DD8F}" srcOrd="3" destOrd="0" presId="urn:microsoft.com/office/officeart/2011/layout/HexagonRadial"/>
    <dgm:cxn modelId="{73902356-038B-43ED-B179-F9A0DD5D3AC1}" type="presParOf" srcId="{D744E231-EA4E-49CD-95E5-A9128CA5DD8F}" destId="{30251910-024A-4DB4-BA94-6E5B4E158696}" srcOrd="0" destOrd="0" presId="urn:microsoft.com/office/officeart/2011/layout/HexagonRadial"/>
    <dgm:cxn modelId="{61B8D7F7-BD77-450E-892B-648D124E214E}" type="presParOf" srcId="{7E2A21A7-96C6-4077-B433-F6BF7168A29E}" destId="{7DBAD93C-D8E3-4457-BE59-62E856B19CA4}" srcOrd="4" destOrd="0" presId="urn:microsoft.com/office/officeart/2011/layout/HexagonRadial"/>
    <dgm:cxn modelId="{A8D0028C-6805-4FF5-8880-E83676128469}" type="presParOf" srcId="{7E2A21A7-96C6-4077-B433-F6BF7168A29E}" destId="{E89DBF44-4F32-4156-BFC6-289378EEB119}" srcOrd="5" destOrd="0" presId="urn:microsoft.com/office/officeart/2011/layout/HexagonRadial"/>
    <dgm:cxn modelId="{BC06221B-599D-4F95-8FA3-CA689CF0103B}" type="presParOf" srcId="{E89DBF44-4F32-4156-BFC6-289378EEB119}" destId="{6AAFD4D3-9A84-4CDD-AD39-027B148B05E6}" srcOrd="0" destOrd="0" presId="urn:microsoft.com/office/officeart/2011/layout/HexagonRadial"/>
    <dgm:cxn modelId="{F02C467F-48C6-48BF-8756-8A13EFC0A0A4}" type="presParOf" srcId="{7E2A21A7-96C6-4077-B433-F6BF7168A29E}" destId="{13DECF31-2453-4FFB-B922-3F16C1AEDF2E}" srcOrd="6" destOrd="0" presId="urn:microsoft.com/office/officeart/2011/layout/HexagonRadial"/>
    <dgm:cxn modelId="{0DCC24BB-705B-4B08-9984-A321F8DB6275}" type="presParOf" srcId="{7E2A21A7-96C6-4077-B433-F6BF7168A29E}" destId="{110D3837-84EF-4078-977D-54568CD0A8E5}" srcOrd="7" destOrd="0" presId="urn:microsoft.com/office/officeart/2011/layout/HexagonRadial"/>
    <dgm:cxn modelId="{2F1EDC99-ABEF-4559-8B0C-F43F31934C01}" type="presParOf" srcId="{110D3837-84EF-4078-977D-54568CD0A8E5}" destId="{3B8D77FD-FDCF-401E-81ED-3A310D4198D4}" srcOrd="0" destOrd="0" presId="urn:microsoft.com/office/officeart/2011/layout/HexagonRadial"/>
    <dgm:cxn modelId="{28F61EA9-4C21-4174-8ADF-832A01BDBFE8}" type="presParOf" srcId="{7E2A21A7-96C6-4077-B433-F6BF7168A29E}" destId="{3430AFC0-71B6-4A29-A2BC-DD826FFD80B3}" srcOrd="8" destOrd="0" presId="urn:microsoft.com/office/officeart/2011/layout/HexagonRadial"/>
    <dgm:cxn modelId="{99357A9A-7ED1-4BF5-9070-673D062E9025}" type="presParOf" srcId="{7E2A21A7-96C6-4077-B433-F6BF7168A29E}" destId="{2ECF5213-1829-4B21-BD0F-78C9C7DBAF93}" srcOrd="9" destOrd="0" presId="urn:microsoft.com/office/officeart/2011/layout/HexagonRadial"/>
    <dgm:cxn modelId="{80452A07-77A0-40EA-BB1E-C0E24BC16703}" type="presParOf" srcId="{2ECF5213-1829-4B21-BD0F-78C9C7DBAF93}" destId="{EA5E979E-5FAD-45B5-A298-B38E802ED360}" srcOrd="0" destOrd="0" presId="urn:microsoft.com/office/officeart/2011/layout/HexagonRadial"/>
    <dgm:cxn modelId="{3B151499-D729-44DD-80FA-AAE0BB797784}" type="presParOf" srcId="{7E2A21A7-96C6-4077-B433-F6BF7168A29E}" destId="{C09A4F32-9481-441D-8BCD-0F35D2CD0213}" srcOrd="10" destOrd="0" presId="urn:microsoft.com/office/officeart/2011/layout/HexagonRadial"/>
    <dgm:cxn modelId="{98D17790-9F51-4FE0-BAFA-E4F4E28FDECF}" type="presParOf" srcId="{7E2A21A7-96C6-4077-B433-F6BF7168A29E}" destId="{784F974F-0BEC-4D4F-8AFD-7AD8D1AC319D}" srcOrd="11" destOrd="0" presId="urn:microsoft.com/office/officeart/2011/layout/HexagonRadial"/>
    <dgm:cxn modelId="{68F8E8D5-6E36-4815-A005-55F4F38D4A7C}" type="presParOf" srcId="{784F974F-0BEC-4D4F-8AFD-7AD8D1AC319D}" destId="{1CF33AA3-0D75-49EC-A296-E994878B1EF3}" srcOrd="0" destOrd="0" presId="urn:microsoft.com/office/officeart/2011/layout/HexagonRadial"/>
    <dgm:cxn modelId="{7F6D79DC-47A4-4C77-A132-909773BC3659}" type="presParOf" srcId="{7E2A21A7-96C6-4077-B433-F6BF7168A29E}" destId="{22EBAB38-6BC2-49EA-8F57-9389ED71526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04D4A-6EA8-4908-9342-EFB7FF89F886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B4DF4-E9A2-411E-B6A8-A43B02E36255}">
      <dgm:prSet phldrT="[Текст]" custT="1"/>
      <dgm:spPr/>
      <dgm:t>
        <a:bodyPr/>
        <a:lstStyle/>
        <a:p>
          <a:r>
            <a:rPr lang="ru-RU" sz="3600" dirty="0"/>
            <a:t>ДОУ</a:t>
          </a:r>
        </a:p>
      </dgm:t>
    </dgm:pt>
    <dgm:pt modelId="{4BBF7E35-7767-4A17-8E6D-B46C95A5BDCB}" type="parTrans" cxnId="{E0FCAB1D-3377-4C1D-8D79-78D192AC01CA}">
      <dgm:prSet/>
      <dgm:spPr/>
      <dgm:t>
        <a:bodyPr/>
        <a:lstStyle/>
        <a:p>
          <a:endParaRPr lang="ru-RU"/>
        </a:p>
      </dgm:t>
    </dgm:pt>
    <dgm:pt modelId="{5525D191-57B3-44D9-8C44-04602FA036C0}" type="sibTrans" cxnId="{E0FCAB1D-3377-4C1D-8D79-78D192AC01CA}">
      <dgm:prSet/>
      <dgm:spPr/>
      <dgm:t>
        <a:bodyPr/>
        <a:lstStyle/>
        <a:p>
          <a:endParaRPr lang="ru-RU"/>
        </a:p>
      </dgm:t>
    </dgm:pt>
    <dgm:pt modelId="{50F4BBB3-F32B-4C57-8726-0D971DFE87F1}">
      <dgm:prSet phldrT="[Текст]" custT="1"/>
      <dgm:spPr/>
      <dgm:t>
        <a:bodyPr/>
        <a:lstStyle/>
        <a:p>
          <a:r>
            <a:rPr lang="ru-RU" sz="1600" dirty="0"/>
            <a:t>МБДОУ д/с №1, </a:t>
          </a:r>
        </a:p>
      </dgm:t>
    </dgm:pt>
    <dgm:pt modelId="{F43AC48F-E318-4B58-8EAF-24A52313EAF8}" type="parTrans" cxnId="{27617D04-12B9-4F60-AF83-57AB54218D63}">
      <dgm:prSet/>
      <dgm:spPr/>
      <dgm:t>
        <a:bodyPr/>
        <a:lstStyle/>
        <a:p>
          <a:endParaRPr lang="ru-RU"/>
        </a:p>
      </dgm:t>
    </dgm:pt>
    <dgm:pt modelId="{C1642674-F326-4960-94FD-AF860323DD35}" type="sibTrans" cxnId="{27617D04-12B9-4F60-AF83-57AB54218D63}">
      <dgm:prSet/>
      <dgm:spPr/>
      <dgm:t>
        <a:bodyPr/>
        <a:lstStyle/>
        <a:p>
          <a:endParaRPr lang="ru-RU"/>
        </a:p>
      </dgm:t>
    </dgm:pt>
    <dgm:pt modelId="{4748E8FF-73F3-4B5E-9C51-29BD2D8C86BD}">
      <dgm:prSet phldrT="[Текст]"/>
      <dgm:spPr/>
      <dgm:t>
        <a:bodyPr/>
        <a:lstStyle/>
        <a:p>
          <a:r>
            <a:rPr lang="ru-RU" dirty="0"/>
            <a:t>ОУ</a:t>
          </a:r>
        </a:p>
      </dgm:t>
    </dgm:pt>
    <dgm:pt modelId="{54A17549-B162-4499-B802-2F5EE86CFE0A}" type="parTrans" cxnId="{8A75CED6-69BC-4E1E-AA6E-41B0049CCCE5}">
      <dgm:prSet/>
      <dgm:spPr/>
      <dgm:t>
        <a:bodyPr/>
        <a:lstStyle/>
        <a:p>
          <a:endParaRPr lang="ru-RU"/>
        </a:p>
      </dgm:t>
    </dgm:pt>
    <dgm:pt modelId="{BDC43F18-2F00-411B-BB31-29A48AC2CDE7}" type="sibTrans" cxnId="{8A75CED6-69BC-4E1E-AA6E-41B0049CCCE5}">
      <dgm:prSet/>
      <dgm:spPr/>
      <dgm:t>
        <a:bodyPr/>
        <a:lstStyle/>
        <a:p>
          <a:endParaRPr lang="ru-RU"/>
        </a:p>
      </dgm:t>
    </dgm:pt>
    <dgm:pt modelId="{CDF7B900-D9E4-4E55-95D3-BBAB03F7E252}">
      <dgm:prSet phldrT="[Текст]" custT="1"/>
      <dgm:spPr/>
      <dgm:t>
        <a:bodyPr/>
        <a:lstStyle/>
        <a:p>
          <a:r>
            <a:rPr lang="ru-RU" sz="1600" dirty="0"/>
            <a:t>ГБОУ школа № 1374, </a:t>
          </a:r>
        </a:p>
      </dgm:t>
    </dgm:pt>
    <dgm:pt modelId="{60290A30-2591-4FAA-A5B0-11028010EDB3}" type="parTrans" cxnId="{28D3D37A-785A-457E-9A1D-10FE0A7F5749}">
      <dgm:prSet/>
      <dgm:spPr/>
      <dgm:t>
        <a:bodyPr/>
        <a:lstStyle/>
        <a:p>
          <a:endParaRPr lang="ru-RU"/>
        </a:p>
      </dgm:t>
    </dgm:pt>
    <dgm:pt modelId="{8E3D4F8C-4360-44CD-A6BD-1793B8DB1693}" type="sibTrans" cxnId="{28D3D37A-785A-457E-9A1D-10FE0A7F5749}">
      <dgm:prSet/>
      <dgm:spPr/>
      <dgm:t>
        <a:bodyPr/>
        <a:lstStyle/>
        <a:p>
          <a:endParaRPr lang="ru-RU"/>
        </a:p>
      </dgm:t>
    </dgm:pt>
    <dgm:pt modelId="{3394B0AB-2058-44EA-9BFA-8586147AC7A2}">
      <dgm:prSet phldrT="[Текст]"/>
      <dgm:spPr/>
      <dgm:t>
        <a:bodyPr/>
        <a:lstStyle/>
        <a:p>
          <a:endParaRPr lang="ru-RU" dirty="0"/>
        </a:p>
        <a:p>
          <a:r>
            <a:rPr lang="ru-RU" dirty="0"/>
            <a:t>ДПО</a:t>
          </a:r>
        </a:p>
      </dgm:t>
    </dgm:pt>
    <dgm:pt modelId="{22086396-B06E-4B02-BCBF-069AA4E3C6E0}" type="parTrans" cxnId="{DA7F56F4-E93E-4E10-9828-5FC046884353}">
      <dgm:prSet/>
      <dgm:spPr/>
      <dgm:t>
        <a:bodyPr/>
        <a:lstStyle/>
        <a:p>
          <a:endParaRPr lang="ru-RU"/>
        </a:p>
      </dgm:t>
    </dgm:pt>
    <dgm:pt modelId="{D76DE44F-34E2-4348-B6BC-C49A56371D1B}" type="sibTrans" cxnId="{DA7F56F4-E93E-4E10-9828-5FC046884353}">
      <dgm:prSet/>
      <dgm:spPr/>
      <dgm:t>
        <a:bodyPr/>
        <a:lstStyle/>
        <a:p>
          <a:endParaRPr lang="ru-RU"/>
        </a:p>
      </dgm:t>
    </dgm:pt>
    <dgm:pt modelId="{7D2F5982-F6DD-40E4-8DE7-AD147E04C080}">
      <dgm:prSet phldrT="[Текст]" custT="1"/>
      <dgm:spPr/>
      <dgm:t>
        <a:bodyPr/>
        <a:lstStyle/>
        <a:p>
          <a:r>
            <a:rPr lang="ru-RU" sz="1800" dirty="0"/>
            <a:t>Кафедра начального образования ГБОУ ИРО Краснодарского края</a:t>
          </a:r>
        </a:p>
      </dgm:t>
    </dgm:pt>
    <dgm:pt modelId="{6DD8E721-7031-4C6B-98E9-1A56CB52C408}" type="parTrans" cxnId="{E045976D-A7DF-49F1-BB77-2D5D1FFB26D8}">
      <dgm:prSet/>
      <dgm:spPr/>
      <dgm:t>
        <a:bodyPr/>
        <a:lstStyle/>
        <a:p>
          <a:endParaRPr lang="ru-RU"/>
        </a:p>
      </dgm:t>
    </dgm:pt>
    <dgm:pt modelId="{9CE5C301-0970-488D-B5CF-4EF082DCA448}" type="sibTrans" cxnId="{E045976D-A7DF-49F1-BB77-2D5D1FFB26D8}">
      <dgm:prSet/>
      <dgm:spPr/>
      <dgm:t>
        <a:bodyPr/>
        <a:lstStyle/>
        <a:p>
          <a:endParaRPr lang="ru-RU"/>
        </a:p>
      </dgm:t>
    </dgm:pt>
    <dgm:pt modelId="{9E22C89E-1766-4C8E-8DDD-CFE2C0EA2C60}">
      <dgm:prSet phldrT="[Текст]" custT="1"/>
      <dgm:spPr/>
      <dgm:t>
        <a:bodyPr/>
        <a:lstStyle/>
        <a:p>
          <a:endParaRPr lang="ru-RU" sz="2300" dirty="0"/>
        </a:p>
        <a:p>
          <a:r>
            <a:rPr lang="ru-RU" sz="2800" dirty="0"/>
            <a:t>вузы</a:t>
          </a:r>
        </a:p>
      </dgm:t>
    </dgm:pt>
    <dgm:pt modelId="{2CD899A0-DE54-41EF-8086-ED8E6BCC1195}" type="parTrans" cxnId="{5CCE9A63-19EB-41CC-AAB3-B29891F1A169}">
      <dgm:prSet/>
      <dgm:spPr/>
      <dgm:t>
        <a:bodyPr/>
        <a:lstStyle/>
        <a:p>
          <a:endParaRPr lang="ru-RU"/>
        </a:p>
      </dgm:t>
    </dgm:pt>
    <dgm:pt modelId="{9E41854F-AB16-42CC-9073-BC57C89DF53F}" type="sibTrans" cxnId="{5CCE9A63-19EB-41CC-AAB3-B29891F1A169}">
      <dgm:prSet/>
      <dgm:spPr/>
      <dgm:t>
        <a:bodyPr/>
        <a:lstStyle/>
        <a:p>
          <a:endParaRPr lang="ru-RU"/>
        </a:p>
      </dgm:t>
    </dgm:pt>
    <dgm:pt modelId="{0EF40BEB-9422-4012-A0CF-185D091A2F19}">
      <dgm:prSet phldrT="[Текст]"/>
      <dgm:spPr/>
      <dgm:t>
        <a:bodyPr/>
        <a:lstStyle/>
        <a:p>
          <a:r>
            <a:rPr lang="ru-RU" dirty="0"/>
            <a:t>ФГОУ ВО «</a:t>
          </a:r>
          <a:r>
            <a:rPr lang="ru-RU" dirty="0" err="1"/>
            <a:t>КубГУ</a:t>
          </a:r>
          <a:r>
            <a:rPr lang="ru-RU" dirty="0"/>
            <a:t>», </a:t>
          </a:r>
        </a:p>
      </dgm:t>
    </dgm:pt>
    <dgm:pt modelId="{74B48FB2-BD92-4E71-AAE1-CAAF2BA770A6}" type="parTrans" cxnId="{24D1A2DF-B4A8-46E3-A8D1-32A8DA85308A}">
      <dgm:prSet/>
      <dgm:spPr/>
      <dgm:t>
        <a:bodyPr/>
        <a:lstStyle/>
        <a:p>
          <a:endParaRPr lang="ru-RU"/>
        </a:p>
      </dgm:t>
    </dgm:pt>
    <dgm:pt modelId="{068F423F-C492-4295-AD3B-B839C9D733A9}" type="sibTrans" cxnId="{24D1A2DF-B4A8-46E3-A8D1-32A8DA85308A}">
      <dgm:prSet/>
      <dgm:spPr/>
      <dgm:t>
        <a:bodyPr/>
        <a:lstStyle/>
        <a:p>
          <a:endParaRPr lang="ru-RU"/>
        </a:p>
      </dgm:t>
    </dgm:pt>
    <dgm:pt modelId="{32F6CAE7-B23E-4911-90E3-AD6C1F595C40}">
      <dgm:prSet phldrT="[Текст]" custT="1"/>
      <dgm:spPr/>
      <dgm:t>
        <a:bodyPr/>
        <a:lstStyle/>
        <a:p>
          <a:r>
            <a:rPr lang="ru-RU" sz="1600" dirty="0"/>
            <a:t>МБДОУ д/с № 6, </a:t>
          </a:r>
        </a:p>
      </dgm:t>
    </dgm:pt>
    <dgm:pt modelId="{192FFAB8-DDD2-4084-A9F9-0D8793F9725E}" type="parTrans" cxnId="{104877F7-D720-423E-8378-D950F69CA233}">
      <dgm:prSet/>
      <dgm:spPr/>
      <dgm:t>
        <a:bodyPr/>
        <a:lstStyle/>
        <a:p>
          <a:endParaRPr lang="ru-RU"/>
        </a:p>
      </dgm:t>
    </dgm:pt>
    <dgm:pt modelId="{DE358D8C-1955-4BA4-B61C-C209E1B82DF0}" type="sibTrans" cxnId="{104877F7-D720-423E-8378-D950F69CA233}">
      <dgm:prSet/>
      <dgm:spPr/>
      <dgm:t>
        <a:bodyPr/>
        <a:lstStyle/>
        <a:p>
          <a:endParaRPr lang="ru-RU"/>
        </a:p>
      </dgm:t>
    </dgm:pt>
    <dgm:pt modelId="{79B25ECE-6240-4EF5-BFD5-0CAC6FC16E1A}">
      <dgm:prSet phldrT="[Текст]" custT="1"/>
      <dgm:spPr/>
      <dgm:t>
        <a:bodyPr/>
        <a:lstStyle/>
        <a:p>
          <a:r>
            <a:rPr lang="ru-RU" sz="1600" dirty="0"/>
            <a:t>МБДОУ д/с № 7, </a:t>
          </a:r>
        </a:p>
      </dgm:t>
    </dgm:pt>
    <dgm:pt modelId="{0C359C0B-FB89-4329-BCDE-54785FB4B057}" type="parTrans" cxnId="{C771C221-2E2A-4458-9F7A-E5AF555973A4}">
      <dgm:prSet/>
      <dgm:spPr/>
      <dgm:t>
        <a:bodyPr/>
        <a:lstStyle/>
        <a:p>
          <a:endParaRPr lang="ru-RU"/>
        </a:p>
      </dgm:t>
    </dgm:pt>
    <dgm:pt modelId="{1F236C58-AE0B-4EE1-AD95-03E3DC014390}" type="sibTrans" cxnId="{C771C221-2E2A-4458-9F7A-E5AF555973A4}">
      <dgm:prSet/>
      <dgm:spPr/>
      <dgm:t>
        <a:bodyPr/>
        <a:lstStyle/>
        <a:p>
          <a:endParaRPr lang="ru-RU"/>
        </a:p>
      </dgm:t>
    </dgm:pt>
    <dgm:pt modelId="{9DD682D1-8AF7-4DAF-8F62-1F46D621B0D3}">
      <dgm:prSet phldrT="[Текст]" custT="1"/>
      <dgm:spPr/>
      <dgm:t>
        <a:bodyPr/>
        <a:lstStyle/>
        <a:p>
          <a:r>
            <a:rPr lang="ru-RU" sz="1600" dirty="0"/>
            <a:t>МБДОУ д/с № 11, </a:t>
          </a:r>
        </a:p>
      </dgm:t>
    </dgm:pt>
    <dgm:pt modelId="{CC1930CB-60FF-435A-AE81-B734ABD4F160}" type="parTrans" cxnId="{2FED0599-45EE-406E-B262-58E95503391A}">
      <dgm:prSet/>
      <dgm:spPr/>
      <dgm:t>
        <a:bodyPr/>
        <a:lstStyle/>
        <a:p>
          <a:endParaRPr lang="ru-RU"/>
        </a:p>
      </dgm:t>
    </dgm:pt>
    <dgm:pt modelId="{33A8661F-D866-4AA9-A9A3-84673D5CA1D4}" type="sibTrans" cxnId="{2FED0599-45EE-406E-B262-58E95503391A}">
      <dgm:prSet/>
      <dgm:spPr/>
      <dgm:t>
        <a:bodyPr/>
        <a:lstStyle/>
        <a:p>
          <a:endParaRPr lang="ru-RU"/>
        </a:p>
      </dgm:t>
    </dgm:pt>
    <dgm:pt modelId="{3875DFF8-3830-491A-B722-26AE5D7B8921}">
      <dgm:prSet phldrT="[Текст]" custT="1"/>
      <dgm:spPr/>
      <dgm:t>
        <a:bodyPr/>
        <a:lstStyle/>
        <a:p>
          <a:r>
            <a:rPr lang="ru-RU" sz="1600" dirty="0"/>
            <a:t>МБДОУ д/с № 13, </a:t>
          </a:r>
        </a:p>
      </dgm:t>
    </dgm:pt>
    <dgm:pt modelId="{3AEAF52D-26B0-4B4B-96D5-AEF37BB6A765}" type="parTrans" cxnId="{5821EC83-3EC9-4B99-A187-10999DC328A6}">
      <dgm:prSet/>
      <dgm:spPr/>
      <dgm:t>
        <a:bodyPr/>
        <a:lstStyle/>
        <a:p>
          <a:endParaRPr lang="ru-RU"/>
        </a:p>
      </dgm:t>
    </dgm:pt>
    <dgm:pt modelId="{B8E765A8-12E9-423B-943F-162BD3B33B68}" type="sibTrans" cxnId="{5821EC83-3EC9-4B99-A187-10999DC328A6}">
      <dgm:prSet/>
      <dgm:spPr/>
      <dgm:t>
        <a:bodyPr/>
        <a:lstStyle/>
        <a:p>
          <a:endParaRPr lang="ru-RU"/>
        </a:p>
      </dgm:t>
    </dgm:pt>
    <dgm:pt modelId="{26B25194-07DD-4282-8703-2067F05C3F98}">
      <dgm:prSet phldrT="[Текст]" custT="1"/>
      <dgm:spPr/>
      <dgm:t>
        <a:bodyPr/>
        <a:lstStyle/>
        <a:p>
          <a:r>
            <a:rPr lang="ru-RU" sz="1600" dirty="0"/>
            <a:t>МБДОУ д/с № 14, </a:t>
          </a:r>
        </a:p>
      </dgm:t>
    </dgm:pt>
    <dgm:pt modelId="{AFBB7766-29FA-45DF-8682-DFE50E1D122B}" type="parTrans" cxnId="{DF44A1C8-6377-4481-AE85-B18CA62A7608}">
      <dgm:prSet/>
      <dgm:spPr/>
      <dgm:t>
        <a:bodyPr/>
        <a:lstStyle/>
        <a:p>
          <a:endParaRPr lang="ru-RU"/>
        </a:p>
      </dgm:t>
    </dgm:pt>
    <dgm:pt modelId="{E5D0294E-D004-4969-AED2-6C9494B02AFD}" type="sibTrans" cxnId="{DF44A1C8-6377-4481-AE85-B18CA62A7608}">
      <dgm:prSet/>
      <dgm:spPr/>
      <dgm:t>
        <a:bodyPr/>
        <a:lstStyle/>
        <a:p>
          <a:endParaRPr lang="ru-RU"/>
        </a:p>
      </dgm:t>
    </dgm:pt>
    <dgm:pt modelId="{173EF3BB-FC3B-4E6F-AB87-541CDC8DEFC6}">
      <dgm:prSet phldrT="[Текст]" custT="1"/>
      <dgm:spPr/>
      <dgm:t>
        <a:bodyPr/>
        <a:lstStyle/>
        <a:p>
          <a:r>
            <a:rPr lang="ru-RU" sz="1600" dirty="0"/>
            <a:t>МБДОУ д/с № 18, </a:t>
          </a:r>
        </a:p>
      </dgm:t>
    </dgm:pt>
    <dgm:pt modelId="{0837673E-5FCF-4E84-92D2-505D383C11A3}" type="parTrans" cxnId="{85BB7F5B-5229-45F3-BCC3-01B6AD60B3A2}">
      <dgm:prSet/>
      <dgm:spPr/>
      <dgm:t>
        <a:bodyPr/>
        <a:lstStyle/>
        <a:p>
          <a:endParaRPr lang="ru-RU"/>
        </a:p>
      </dgm:t>
    </dgm:pt>
    <dgm:pt modelId="{8A29F7BA-0717-4865-B39A-6FFF84EBB1D1}" type="sibTrans" cxnId="{85BB7F5B-5229-45F3-BCC3-01B6AD60B3A2}">
      <dgm:prSet/>
      <dgm:spPr/>
      <dgm:t>
        <a:bodyPr/>
        <a:lstStyle/>
        <a:p>
          <a:endParaRPr lang="ru-RU"/>
        </a:p>
      </dgm:t>
    </dgm:pt>
    <dgm:pt modelId="{93453F0C-EE43-4896-A463-C92281F09814}">
      <dgm:prSet phldrT="[Текст]" custT="1"/>
      <dgm:spPr/>
      <dgm:t>
        <a:bodyPr/>
        <a:lstStyle/>
        <a:p>
          <a:r>
            <a:rPr lang="ru-RU" sz="1600" dirty="0"/>
            <a:t>МБДОУ д/с № 19, </a:t>
          </a:r>
        </a:p>
      </dgm:t>
    </dgm:pt>
    <dgm:pt modelId="{8C019E74-E57C-4BA9-ACEF-1A6DAFCE88CA}" type="parTrans" cxnId="{CCC59A05-DBF5-464E-9341-C6662606034D}">
      <dgm:prSet/>
      <dgm:spPr/>
      <dgm:t>
        <a:bodyPr/>
        <a:lstStyle/>
        <a:p>
          <a:endParaRPr lang="ru-RU"/>
        </a:p>
      </dgm:t>
    </dgm:pt>
    <dgm:pt modelId="{3DB5178E-BADC-47FA-8359-DF493D955D6D}" type="sibTrans" cxnId="{CCC59A05-DBF5-464E-9341-C6662606034D}">
      <dgm:prSet/>
      <dgm:spPr/>
      <dgm:t>
        <a:bodyPr/>
        <a:lstStyle/>
        <a:p>
          <a:endParaRPr lang="ru-RU"/>
        </a:p>
      </dgm:t>
    </dgm:pt>
    <dgm:pt modelId="{955C1E4B-0C78-4D67-8FA6-C7A872EFA48F}">
      <dgm:prSet phldrT="[Текст]" custT="1"/>
      <dgm:spPr/>
      <dgm:t>
        <a:bodyPr/>
        <a:lstStyle/>
        <a:p>
          <a:r>
            <a:rPr lang="ru-RU" sz="1600" dirty="0"/>
            <a:t>ЧДОУ Детский сад № 98 ОАО РЖД</a:t>
          </a:r>
        </a:p>
      </dgm:t>
    </dgm:pt>
    <dgm:pt modelId="{7DE8DF10-5C2C-475E-BC90-7E6391BC0CBC}" type="parTrans" cxnId="{D3E804F3-2B26-4E0F-8192-57A82B3D2A1B}">
      <dgm:prSet/>
      <dgm:spPr/>
      <dgm:t>
        <a:bodyPr/>
        <a:lstStyle/>
        <a:p>
          <a:endParaRPr lang="ru-RU"/>
        </a:p>
      </dgm:t>
    </dgm:pt>
    <dgm:pt modelId="{6E08C609-645A-4902-99DD-E7F55D65AB89}" type="sibTrans" cxnId="{D3E804F3-2B26-4E0F-8192-57A82B3D2A1B}">
      <dgm:prSet/>
      <dgm:spPr/>
      <dgm:t>
        <a:bodyPr/>
        <a:lstStyle/>
        <a:p>
          <a:endParaRPr lang="ru-RU"/>
        </a:p>
      </dgm:t>
    </dgm:pt>
    <dgm:pt modelId="{1BB94DE1-311E-46FB-8BD7-5C947A0D8964}">
      <dgm:prSet phldrT="[Текст]"/>
      <dgm:spPr/>
      <dgm:t>
        <a:bodyPr/>
        <a:lstStyle/>
        <a:p>
          <a:r>
            <a:rPr lang="ru-RU" dirty="0"/>
            <a:t>ФГОУ ВО «АГПУ»</a:t>
          </a:r>
        </a:p>
      </dgm:t>
    </dgm:pt>
    <dgm:pt modelId="{5B0E2044-D580-4E5C-AE4D-A3159C727612}" type="parTrans" cxnId="{B16E456D-9E62-4321-971B-05D6F851F758}">
      <dgm:prSet/>
      <dgm:spPr/>
      <dgm:t>
        <a:bodyPr/>
        <a:lstStyle/>
        <a:p>
          <a:endParaRPr lang="ru-RU"/>
        </a:p>
      </dgm:t>
    </dgm:pt>
    <dgm:pt modelId="{D0759AA4-1A7A-4148-AF2A-CD1CB5D3A1B9}" type="sibTrans" cxnId="{B16E456D-9E62-4321-971B-05D6F851F758}">
      <dgm:prSet/>
      <dgm:spPr/>
      <dgm:t>
        <a:bodyPr/>
        <a:lstStyle/>
        <a:p>
          <a:endParaRPr lang="ru-RU"/>
        </a:p>
      </dgm:t>
    </dgm:pt>
    <dgm:pt modelId="{BC711BC4-01F1-4CFB-94D6-FE1A78894F4A}">
      <dgm:prSet phldrT="[Текст]" custT="1"/>
      <dgm:spPr/>
      <dgm:t>
        <a:bodyPr/>
        <a:lstStyle/>
        <a:p>
          <a:r>
            <a:rPr lang="ru-RU" sz="1600" dirty="0"/>
            <a:t>школы № 827, №1259, №2006, № 2090, №2107 города Москвы, </a:t>
          </a:r>
        </a:p>
      </dgm:t>
    </dgm:pt>
    <dgm:pt modelId="{9516AE37-9118-43AA-9335-0E4B8E8C3B03}" type="parTrans" cxnId="{7859EFC1-1A3E-47CF-947E-E276A08A3954}">
      <dgm:prSet/>
      <dgm:spPr/>
      <dgm:t>
        <a:bodyPr/>
        <a:lstStyle/>
        <a:p>
          <a:endParaRPr lang="ru-RU"/>
        </a:p>
      </dgm:t>
    </dgm:pt>
    <dgm:pt modelId="{FC0ACDCD-BA6B-471E-A17E-FC6BFC93649E}" type="sibTrans" cxnId="{7859EFC1-1A3E-47CF-947E-E276A08A3954}">
      <dgm:prSet/>
      <dgm:spPr/>
      <dgm:t>
        <a:bodyPr/>
        <a:lstStyle/>
        <a:p>
          <a:endParaRPr lang="ru-RU"/>
        </a:p>
      </dgm:t>
    </dgm:pt>
    <dgm:pt modelId="{FAA46E11-E44F-492A-A408-B094B143DB03}">
      <dgm:prSet phldrT="[Текст]" custT="1"/>
      <dgm:spPr/>
      <dgm:t>
        <a:bodyPr/>
        <a:lstStyle/>
        <a:p>
          <a:r>
            <a:rPr lang="ru-RU" sz="1600" dirty="0"/>
            <a:t>МБОУ СОШ №5 города Реутов Московской области</a:t>
          </a:r>
        </a:p>
      </dgm:t>
    </dgm:pt>
    <dgm:pt modelId="{39AFAE2B-BE53-4CF1-8348-80139D4BD092}" type="parTrans" cxnId="{2F67EB7D-9470-48AB-ACD4-D88A24DA4B41}">
      <dgm:prSet/>
      <dgm:spPr/>
      <dgm:t>
        <a:bodyPr/>
        <a:lstStyle/>
        <a:p>
          <a:endParaRPr lang="ru-RU"/>
        </a:p>
      </dgm:t>
    </dgm:pt>
    <dgm:pt modelId="{B9FC0229-BADA-44BC-A23C-A80175BC32F8}" type="sibTrans" cxnId="{2F67EB7D-9470-48AB-ACD4-D88A24DA4B41}">
      <dgm:prSet/>
      <dgm:spPr/>
      <dgm:t>
        <a:bodyPr/>
        <a:lstStyle/>
        <a:p>
          <a:endParaRPr lang="ru-RU"/>
        </a:p>
      </dgm:t>
    </dgm:pt>
    <dgm:pt modelId="{A06BD4F6-144C-4DB6-B671-70C97B580586}" type="pres">
      <dgm:prSet presAssocID="{84F04D4A-6EA8-4908-9342-EFB7FF89F88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7E9C5694-2823-412A-9B54-52BB3819C532}" type="pres">
      <dgm:prSet presAssocID="{84F04D4A-6EA8-4908-9342-EFB7FF89F886}" presName="children" presStyleCnt="0"/>
      <dgm:spPr/>
    </dgm:pt>
    <dgm:pt modelId="{F113737C-D4D1-41A4-AE06-08C3BABDCD25}" type="pres">
      <dgm:prSet presAssocID="{84F04D4A-6EA8-4908-9342-EFB7FF89F886}" presName="child1group" presStyleCnt="0"/>
      <dgm:spPr/>
    </dgm:pt>
    <dgm:pt modelId="{052D85E5-A9F6-4D1E-93A6-0A7033358040}" type="pres">
      <dgm:prSet presAssocID="{84F04D4A-6EA8-4908-9342-EFB7FF89F886}" presName="child1" presStyleLbl="bgAcc1" presStyleIdx="0" presStyleCnt="4" custScaleX="181338" custScaleY="194924" custLinFactNeighborX="-62930" custLinFactNeighborY="1167"/>
      <dgm:spPr/>
    </dgm:pt>
    <dgm:pt modelId="{F435202A-2A0A-4108-90B3-7377BFB20582}" type="pres">
      <dgm:prSet presAssocID="{84F04D4A-6EA8-4908-9342-EFB7FF89F886}" presName="child1Text" presStyleLbl="bgAcc1" presStyleIdx="0" presStyleCnt="4">
        <dgm:presLayoutVars>
          <dgm:bulletEnabled val="1"/>
        </dgm:presLayoutVars>
      </dgm:prSet>
      <dgm:spPr/>
    </dgm:pt>
    <dgm:pt modelId="{445EB4C4-A403-4C3B-87CD-B0686FD92D09}" type="pres">
      <dgm:prSet presAssocID="{84F04D4A-6EA8-4908-9342-EFB7FF89F886}" presName="child2group" presStyleCnt="0"/>
      <dgm:spPr/>
    </dgm:pt>
    <dgm:pt modelId="{D9C75D33-4DF9-430B-8EED-9AFB0414B96D}" type="pres">
      <dgm:prSet presAssocID="{84F04D4A-6EA8-4908-9342-EFB7FF89F886}" presName="child2" presStyleLbl="bgAcc1" presStyleIdx="1" presStyleCnt="4" custScaleX="147780" custScaleY="176832" custLinFactNeighborX="40547" custLinFactNeighborY="-2921"/>
      <dgm:spPr/>
    </dgm:pt>
    <dgm:pt modelId="{952F1104-8B70-4B5F-ACA0-93D863F064EB}" type="pres">
      <dgm:prSet presAssocID="{84F04D4A-6EA8-4908-9342-EFB7FF89F886}" presName="child2Text" presStyleLbl="bgAcc1" presStyleIdx="1" presStyleCnt="4">
        <dgm:presLayoutVars>
          <dgm:bulletEnabled val="1"/>
        </dgm:presLayoutVars>
      </dgm:prSet>
      <dgm:spPr/>
    </dgm:pt>
    <dgm:pt modelId="{CAFABA95-6E25-41C4-802F-5959BA52B9E4}" type="pres">
      <dgm:prSet presAssocID="{84F04D4A-6EA8-4908-9342-EFB7FF89F886}" presName="child3group" presStyleCnt="0"/>
      <dgm:spPr/>
    </dgm:pt>
    <dgm:pt modelId="{207FC321-D024-4D47-A814-89E55EEC2232}" type="pres">
      <dgm:prSet presAssocID="{84F04D4A-6EA8-4908-9342-EFB7FF89F886}" presName="child3" presStyleLbl="bgAcc1" presStyleIdx="2" presStyleCnt="4" custScaleX="160730" custScaleY="173401" custLinFactNeighborX="24145" custLinFactNeighborY="-2765"/>
      <dgm:spPr/>
    </dgm:pt>
    <dgm:pt modelId="{D86C9FF8-FFB5-43C9-8FAF-A4C0A0A17815}" type="pres">
      <dgm:prSet presAssocID="{84F04D4A-6EA8-4908-9342-EFB7FF89F886}" presName="child3Text" presStyleLbl="bgAcc1" presStyleIdx="2" presStyleCnt="4">
        <dgm:presLayoutVars>
          <dgm:bulletEnabled val="1"/>
        </dgm:presLayoutVars>
      </dgm:prSet>
      <dgm:spPr/>
    </dgm:pt>
    <dgm:pt modelId="{872E2A24-CDA1-4777-9B50-5899962E343D}" type="pres">
      <dgm:prSet presAssocID="{84F04D4A-6EA8-4908-9342-EFB7FF89F886}" presName="child4group" presStyleCnt="0"/>
      <dgm:spPr/>
    </dgm:pt>
    <dgm:pt modelId="{2FF2CA53-B9BC-4461-BD76-E2796E91169A}" type="pres">
      <dgm:prSet presAssocID="{84F04D4A-6EA8-4908-9342-EFB7FF89F886}" presName="child4" presStyleLbl="bgAcc1" presStyleIdx="3" presStyleCnt="4" custScaleX="179743" custScaleY="116330" custLinFactNeighborX="-33620" custLinFactNeighborY="8"/>
      <dgm:spPr/>
    </dgm:pt>
    <dgm:pt modelId="{C95535DD-01A3-4E74-B3A6-64CB4E4F91F4}" type="pres">
      <dgm:prSet presAssocID="{84F04D4A-6EA8-4908-9342-EFB7FF89F886}" presName="child4Text" presStyleLbl="bgAcc1" presStyleIdx="3" presStyleCnt="4">
        <dgm:presLayoutVars>
          <dgm:bulletEnabled val="1"/>
        </dgm:presLayoutVars>
      </dgm:prSet>
      <dgm:spPr/>
    </dgm:pt>
    <dgm:pt modelId="{50DD3387-42E7-4ED4-A479-13B54E76CA11}" type="pres">
      <dgm:prSet presAssocID="{84F04D4A-6EA8-4908-9342-EFB7FF89F886}" presName="childPlaceholder" presStyleCnt="0"/>
      <dgm:spPr/>
    </dgm:pt>
    <dgm:pt modelId="{3E5EE49E-C889-4C72-A4D1-A95942EBE4F3}" type="pres">
      <dgm:prSet presAssocID="{84F04D4A-6EA8-4908-9342-EFB7FF89F886}" presName="circle" presStyleCnt="0"/>
      <dgm:spPr/>
    </dgm:pt>
    <dgm:pt modelId="{A9066D44-D7F5-4B1F-9B16-E96DBE33D9C7}" type="pres">
      <dgm:prSet presAssocID="{84F04D4A-6EA8-4908-9342-EFB7FF89F886}" presName="quadrant1" presStyleLbl="node1" presStyleIdx="0" presStyleCnt="4" custLinFactNeighborX="1930" custLinFactNeighborY="1177">
        <dgm:presLayoutVars>
          <dgm:chMax val="1"/>
          <dgm:bulletEnabled val="1"/>
        </dgm:presLayoutVars>
      </dgm:prSet>
      <dgm:spPr/>
    </dgm:pt>
    <dgm:pt modelId="{62AA1E9C-3F88-498D-9CEF-F6D19EB9E1CB}" type="pres">
      <dgm:prSet presAssocID="{84F04D4A-6EA8-4908-9342-EFB7FF89F88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AE9DD51-1AB8-4228-BDED-11498217A06D}" type="pres">
      <dgm:prSet presAssocID="{84F04D4A-6EA8-4908-9342-EFB7FF89F88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70675C86-8727-48F4-924F-E45D9653A2A8}" type="pres">
      <dgm:prSet presAssocID="{84F04D4A-6EA8-4908-9342-EFB7FF89F88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8A7CA6-2B86-400E-AEC3-8862F8324355}" type="pres">
      <dgm:prSet presAssocID="{84F04D4A-6EA8-4908-9342-EFB7FF89F886}" presName="quadrantPlaceholder" presStyleCnt="0"/>
      <dgm:spPr/>
    </dgm:pt>
    <dgm:pt modelId="{D8EB9C7F-C20A-4A0E-8E10-43CD8497538B}" type="pres">
      <dgm:prSet presAssocID="{84F04D4A-6EA8-4908-9342-EFB7FF89F886}" presName="center1" presStyleLbl="fgShp" presStyleIdx="0" presStyleCnt="2"/>
      <dgm:spPr/>
    </dgm:pt>
    <dgm:pt modelId="{43054294-A7E8-4708-B8A9-61E56F28D5C2}" type="pres">
      <dgm:prSet presAssocID="{84F04D4A-6EA8-4908-9342-EFB7FF89F886}" presName="center2" presStyleLbl="fgShp" presStyleIdx="1" presStyleCnt="2"/>
      <dgm:spPr/>
    </dgm:pt>
  </dgm:ptLst>
  <dgm:cxnLst>
    <dgm:cxn modelId="{27617D04-12B9-4F60-AF83-57AB54218D63}" srcId="{A1AB4DF4-E9A2-411E-B6A8-A43B02E36255}" destId="{50F4BBB3-F32B-4C57-8726-0D971DFE87F1}" srcOrd="0" destOrd="0" parTransId="{F43AC48F-E318-4B58-8EAF-24A52313EAF8}" sibTransId="{C1642674-F326-4960-94FD-AF860323DD35}"/>
    <dgm:cxn modelId="{3CBDED04-5659-4AB8-A7CC-EEA285900C33}" type="presOf" srcId="{9DD682D1-8AF7-4DAF-8F62-1F46D621B0D3}" destId="{F435202A-2A0A-4108-90B3-7377BFB20582}" srcOrd="1" destOrd="3" presId="urn:microsoft.com/office/officeart/2005/8/layout/cycle4"/>
    <dgm:cxn modelId="{CCC59A05-DBF5-464E-9341-C6662606034D}" srcId="{A1AB4DF4-E9A2-411E-B6A8-A43B02E36255}" destId="{93453F0C-EE43-4896-A463-C92281F09814}" srcOrd="7" destOrd="0" parTransId="{8C019E74-E57C-4BA9-ACEF-1A6DAFCE88CA}" sibTransId="{3DB5178E-BADC-47FA-8359-DF493D955D6D}"/>
    <dgm:cxn modelId="{98779F05-1C9C-42F4-AC66-03CA3615EB78}" type="presOf" srcId="{BC711BC4-01F1-4CFB-94D6-FE1A78894F4A}" destId="{952F1104-8B70-4B5F-ACA0-93D863F064EB}" srcOrd="1" destOrd="1" presId="urn:microsoft.com/office/officeart/2005/8/layout/cycle4"/>
    <dgm:cxn modelId="{76182B12-4DA1-4860-9876-DCBB1CCA9CA2}" type="presOf" srcId="{BC711BC4-01F1-4CFB-94D6-FE1A78894F4A}" destId="{D9C75D33-4DF9-430B-8EED-9AFB0414B96D}" srcOrd="0" destOrd="1" presId="urn:microsoft.com/office/officeart/2005/8/layout/cycle4"/>
    <dgm:cxn modelId="{CEBA3E1D-4948-4A15-83A3-4A9E8794168C}" type="presOf" srcId="{26B25194-07DD-4282-8703-2067F05C3F98}" destId="{052D85E5-A9F6-4D1E-93A6-0A7033358040}" srcOrd="0" destOrd="5" presId="urn:microsoft.com/office/officeart/2005/8/layout/cycle4"/>
    <dgm:cxn modelId="{E0FCAB1D-3377-4C1D-8D79-78D192AC01CA}" srcId="{84F04D4A-6EA8-4908-9342-EFB7FF89F886}" destId="{A1AB4DF4-E9A2-411E-B6A8-A43B02E36255}" srcOrd="0" destOrd="0" parTransId="{4BBF7E35-7767-4A17-8E6D-B46C95A5BDCB}" sibTransId="{5525D191-57B3-44D9-8C44-04602FA036C0}"/>
    <dgm:cxn modelId="{C771C221-2E2A-4458-9F7A-E5AF555973A4}" srcId="{A1AB4DF4-E9A2-411E-B6A8-A43B02E36255}" destId="{79B25ECE-6240-4EF5-BFD5-0CAC6FC16E1A}" srcOrd="2" destOrd="0" parTransId="{0C359C0B-FB89-4329-BCDE-54785FB4B057}" sibTransId="{1F236C58-AE0B-4EE1-AD95-03E3DC014390}"/>
    <dgm:cxn modelId="{E537E522-72E0-4904-92A5-EF475B467AA3}" type="presOf" srcId="{84F04D4A-6EA8-4908-9342-EFB7FF89F886}" destId="{A06BD4F6-144C-4DB6-B671-70C97B580586}" srcOrd="0" destOrd="0" presId="urn:microsoft.com/office/officeart/2005/8/layout/cycle4"/>
    <dgm:cxn modelId="{36F82024-BD8A-4732-97FF-5435EFA831EE}" type="presOf" srcId="{50F4BBB3-F32B-4C57-8726-0D971DFE87F1}" destId="{F435202A-2A0A-4108-90B3-7377BFB20582}" srcOrd="1" destOrd="0" presId="urn:microsoft.com/office/officeart/2005/8/layout/cycle4"/>
    <dgm:cxn modelId="{C787EE25-1A7B-44FC-BB3C-95F15FCFC13C}" type="presOf" srcId="{0EF40BEB-9422-4012-A0CF-185D091A2F19}" destId="{C95535DD-01A3-4E74-B3A6-64CB4E4F91F4}" srcOrd="1" destOrd="0" presId="urn:microsoft.com/office/officeart/2005/8/layout/cycle4"/>
    <dgm:cxn modelId="{90D8A629-B3D2-4C18-9F1C-A5F45ABDBDBE}" type="presOf" srcId="{173EF3BB-FC3B-4E6F-AB87-541CDC8DEFC6}" destId="{F435202A-2A0A-4108-90B3-7377BFB20582}" srcOrd="1" destOrd="6" presId="urn:microsoft.com/office/officeart/2005/8/layout/cycle4"/>
    <dgm:cxn modelId="{604F212B-AB4B-40A0-B966-554CB383215A}" type="presOf" srcId="{173EF3BB-FC3B-4E6F-AB87-541CDC8DEFC6}" destId="{052D85E5-A9F6-4D1E-93A6-0A7033358040}" srcOrd="0" destOrd="6" presId="urn:microsoft.com/office/officeart/2005/8/layout/cycle4"/>
    <dgm:cxn modelId="{123B4C3C-F18D-494E-B10D-5B90727AE581}" type="presOf" srcId="{955C1E4B-0C78-4D67-8FA6-C7A872EFA48F}" destId="{052D85E5-A9F6-4D1E-93A6-0A7033358040}" srcOrd="0" destOrd="8" presId="urn:microsoft.com/office/officeart/2005/8/layout/cycle4"/>
    <dgm:cxn modelId="{85BB7F5B-5229-45F3-BCC3-01B6AD60B3A2}" srcId="{A1AB4DF4-E9A2-411E-B6A8-A43B02E36255}" destId="{173EF3BB-FC3B-4E6F-AB87-541CDC8DEFC6}" srcOrd="6" destOrd="0" parTransId="{0837673E-5FCF-4E84-92D2-505D383C11A3}" sibTransId="{8A29F7BA-0717-4865-B39A-6FFF84EBB1D1}"/>
    <dgm:cxn modelId="{8E53745D-FB03-4EF7-92B5-6E03F8E6DBFF}" type="presOf" srcId="{955C1E4B-0C78-4D67-8FA6-C7A872EFA48F}" destId="{F435202A-2A0A-4108-90B3-7377BFB20582}" srcOrd="1" destOrd="8" presId="urn:microsoft.com/office/officeart/2005/8/layout/cycle4"/>
    <dgm:cxn modelId="{4787ED41-4821-4634-B82B-CCCA119CDB9C}" type="presOf" srcId="{FAA46E11-E44F-492A-A408-B094B143DB03}" destId="{952F1104-8B70-4B5F-ACA0-93D863F064EB}" srcOrd="1" destOrd="2" presId="urn:microsoft.com/office/officeart/2005/8/layout/cycle4"/>
    <dgm:cxn modelId="{5CCE9A63-19EB-41CC-AAB3-B29891F1A169}" srcId="{84F04D4A-6EA8-4908-9342-EFB7FF89F886}" destId="{9E22C89E-1766-4C8E-8DDD-CFE2C0EA2C60}" srcOrd="3" destOrd="0" parTransId="{2CD899A0-DE54-41EF-8086-ED8E6BCC1195}" sibTransId="{9E41854F-AB16-42CC-9073-BC57C89DF53F}"/>
    <dgm:cxn modelId="{2DF09F65-1FCB-444D-9A89-155D96518338}" type="presOf" srcId="{7D2F5982-F6DD-40E4-8DE7-AD147E04C080}" destId="{207FC321-D024-4D47-A814-89E55EEC2232}" srcOrd="0" destOrd="0" presId="urn:microsoft.com/office/officeart/2005/8/layout/cycle4"/>
    <dgm:cxn modelId="{5CBA1248-0D7E-45A7-8272-F675E46BC23B}" type="presOf" srcId="{79B25ECE-6240-4EF5-BFD5-0CAC6FC16E1A}" destId="{F435202A-2A0A-4108-90B3-7377BFB20582}" srcOrd="1" destOrd="2" presId="urn:microsoft.com/office/officeart/2005/8/layout/cycle4"/>
    <dgm:cxn modelId="{2C85C648-1AAA-4A54-A873-393C9BF7AD15}" type="presOf" srcId="{CDF7B900-D9E4-4E55-95D3-BBAB03F7E252}" destId="{952F1104-8B70-4B5F-ACA0-93D863F064EB}" srcOrd="1" destOrd="0" presId="urn:microsoft.com/office/officeart/2005/8/layout/cycle4"/>
    <dgm:cxn modelId="{B16E456D-9E62-4321-971B-05D6F851F758}" srcId="{9E22C89E-1766-4C8E-8DDD-CFE2C0EA2C60}" destId="{1BB94DE1-311E-46FB-8BD7-5C947A0D8964}" srcOrd="1" destOrd="0" parTransId="{5B0E2044-D580-4E5C-AE4D-A3159C727612}" sibTransId="{D0759AA4-1A7A-4148-AF2A-CD1CB5D3A1B9}"/>
    <dgm:cxn modelId="{E045976D-A7DF-49F1-BB77-2D5D1FFB26D8}" srcId="{3394B0AB-2058-44EA-9BFA-8586147AC7A2}" destId="{7D2F5982-F6DD-40E4-8DE7-AD147E04C080}" srcOrd="0" destOrd="0" parTransId="{6DD8E721-7031-4C6B-98E9-1A56CB52C408}" sibTransId="{9CE5C301-0970-488D-B5CF-4EF082DCA448}"/>
    <dgm:cxn modelId="{A6241B6E-F17F-4407-901D-156032E1B57B}" type="presOf" srcId="{93453F0C-EE43-4896-A463-C92281F09814}" destId="{F435202A-2A0A-4108-90B3-7377BFB20582}" srcOrd="1" destOrd="7" presId="urn:microsoft.com/office/officeart/2005/8/layout/cycle4"/>
    <dgm:cxn modelId="{EDB3E072-B98F-4AAF-B141-EA69E94A0074}" type="presOf" srcId="{FAA46E11-E44F-492A-A408-B094B143DB03}" destId="{D9C75D33-4DF9-430B-8EED-9AFB0414B96D}" srcOrd="0" destOrd="2" presId="urn:microsoft.com/office/officeart/2005/8/layout/cycle4"/>
    <dgm:cxn modelId="{7E652555-18AB-448B-9E4A-AA3997D749F6}" type="presOf" srcId="{3875DFF8-3830-491A-B722-26AE5D7B8921}" destId="{F435202A-2A0A-4108-90B3-7377BFB20582}" srcOrd="1" destOrd="4" presId="urn:microsoft.com/office/officeart/2005/8/layout/cycle4"/>
    <dgm:cxn modelId="{F7806F55-44D2-4C3D-9394-A318D2D5BC7F}" type="presOf" srcId="{32F6CAE7-B23E-4911-90E3-AD6C1F595C40}" destId="{052D85E5-A9F6-4D1E-93A6-0A7033358040}" srcOrd="0" destOrd="1" presId="urn:microsoft.com/office/officeart/2005/8/layout/cycle4"/>
    <dgm:cxn modelId="{24E45858-3FB0-4E38-8E9D-6561A2DFAC2A}" type="presOf" srcId="{3875DFF8-3830-491A-B722-26AE5D7B8921}" destId="{052D85E5-A9F6-4D1E-93A6-0A7033358040}" srcOrd="0" destOrd="4" presId="urn:microsoft.com/office/officeart/2005/8/layout/cycle4"/>
    <dgm:cxn modelId="{8C6F7E58-F797-4E9F-BC74-B0E05B155F1A}" type="presOf" srcId="{32F6CAE7-B23E-4911-90E3-AD6C1F595C40}" destId="{F435202A-2A0A-4108-90B3-7377BFB20582}" srcOrd="1" destOrd="1" presId="urn:microsoft.com/office/officeart/2005/8/layout/cycle4"/>
    <dgm:cxn modelId="{28D3D37A-785A-457E-9A1D-10FE0A7F5749}" srcId="{4748E8FF-73F3-4B5E-9C51-29BD2D8C86BD}" destId="{CDF7B900-D9E4-4E55-95D3-BBAB03F7E252}" srcOrd="0" destOrd="0" parTransId="{60290A30-2591-4FAA-A5B0-11028010EDB3}" sibTransId="{8E3D4F8C-4360-44CD-A6BD-1793B8DB1693}"/>
    <dgm:cxn modelId="{2F67EB7D-9470-48AB-ACD4-D88A24DA4B41}" srcId="{4748E8FF-73F3-4B5E-9C51-29BD2D8C86BD}" destId="{FAA46E11-E44F-492A-A408-B094B143DB03}" srcOrd="2" destOrd="0" parTransId="{39AFAE2B-BE53-4CF1-8348-80139D4BD092}" sibTransId="{B9FC0229-BADA-44BC-A23C-A80175BC32F8}"/>
    <dgm:cxn modelId="{5AAA5F81-F723-4151-8957-3CAF5FAD5F44}" type="presOf" srcId="{A1AB4DF4-E9A2-411E-B6A8-A43B02E36255}" destId="{A9066D44-D7F5-4B1F-9B16-E96DBE33D9C7}" srcOrd="0" destOrd="0" presId="urn:microsoft.com/office/officeart/2005/8/layout/cycle4"/>
    <dgm:cxn modelId="{5821EC83-3EC9-4B99-A187-10999DC328A6}" srcId="{A1AB4DF4-E9A2-411E-B6A8-A43B02E36255}" destId="{3875DFF8-3830-491A-B722-26AE5D7B8921}" srcOrd="4" destOrd="0" parTransId="{3AEAF52D-26B0-4B4B-96D5-AEF37BB6A765}" sibTransId="{B8E765A8-12E9-423B-943F-162BD3B33B68}"/>
    <dgm:cxn modelId="{091B2A92-7183-4D13-B572-EC0C37D8E69D}" type="presOf" srcId="{50F4BBB3-F32B-4C57-8726-0D971DFE87F1}" destId="{052D85E5-A9F6-4D1E-93A6-0A7033358040}" srcOrd="0" destOrd="0" presId="urn:microsoft.com/office/officeart/2005/8/layout/cycle4"/>
    <dgm:cxn modelId="{9F0FCF93-DEA9-4785-814E-D074542C1994}" type="presOf" srcId="{1BB94DE1-311E-46FB-8BD7-5C947A0D8964}" destId="{C95535DD-01A3-4E74-B3A6-64CB4E4F91F4}" srcOrd="1" destOrd="1" presId="urn:microsoft.com/office/officeart/2005/8/layout/cycle4"/>
    <dgm:cxn modelId="{2FED0599-45EE-406E-B262-58E95503391A}" srcId="{A1AB4DF4-E9A2-411E-B6A8-A43B02E36255}" destId="{9DD682D1-8AF7-4DAF-8F62-1F46D621B0D3}" srcOrd="3" destOrd="0" parTransId="{CC1930CB-60FF-435A-AE81-B734ABD4F160}" sibTransId="{33A8661F-D866-4AA9-A9A3-84673D5CA1D4}"/>
    <dgm:cxn modelId="{F9DDE799-623C-45FE-A5C7-2DB5E7350D7A}" type="presOf" srcId="{26B25194-07DD-4282-8703-2067F05C3F98}" destId="{F435202A-2A0A-4108-90B3-7377BFB20582}" srcOrd="1" destOrd="5" presId="urn:microsoft.com/office/officeart/2005/8/layout/cycle4"/>
    <dgm:cxn modelId="{D303869E-B0F1-4210-BA39-036A9079B4E5}" type="presOf" srcId="{CDF7B900-D9E4-4E55-95D3-BBAB03F7E252}" destId="{D9C75D33-4DF9-430B-8EED-9AFB0414B96D}" srcOrd="0" destOrd="0" presId="urn:microsoft.com/office/officeart/2005/8/layout/cycle4"/>
    <dgm:cxn modelId="{7B5269A0-DE7C-4991-83D3-89CF79753854}" type="presOf" srcId="{1BB94DE1-311E-46FB-8BD7-5C947A0D8964}" destId="{2FF2CA53-B9BC-4461-BD76-E2796E91169A}" srcOrd="0" destOrd="1" presId="urn:microsoft.com/office/officeart/2005/8/layout/cycle4"/>
    <dgm:cxn modelId="{7859EFC1-1A3E-47CF-947E-E276A08A3954}" srcId="{4748E8FF-73F3-4B5E-9C51-29BD2D8C86BD}" destId="{BC711BC4-01F1-4CFB-94D6-FE1A78894F4A}" srcOrd="1" destOrd="0" parTransId="{9516AE37-9118-43AA-9335-0E4B8E8C3B03}" sibTransId="{FC0ACDCD-BA6B-471E-A17E-FC6BFC93649E}"/>
    <dgm:cxn modelId="{DF44A1C8-6377-4481-AE85-B18CA62A7608}" srcId="{A1AB4DF4-E9A2-411E-B6A8-A43B02E36255}" destId="{26B25194-07DD-4282-8703-2067F05C3F98}" srcOrd="5" destOrd="0" parTransId="{AFBB7766-29FA-45DF-8682-DFE50E1D122B}" sibTransId="{E5D0294E-D004-4969-AED2-6C9494B02AFD}"/>
    <dgm:cxn modelId="{8A75CED6-69BC-4E1E-AA6E-41B0049CCCE5}" srcId="{84F04D4A-6EA8-4908-9342-EFB7FF89F886}" destId="{4748E8FF-73F3-4B5E-9C51-29BD2D8C86BD}" srcOrd="1" destOrd="0" parTransId="{54A17549-B162-4499-B802-2F5EE86CFE0A}" sibTransId="{BDC43F18-2F00-411B-BB31-29A48AC2CDE7}"/>
    <dgm:cxn modelId="{34277CDA-918D-4C35-A5BB-FA87AC9257D1}" type="presOf" srcId="{79B25ECE-6240-4EF5-BFD5-0CAC6FC16E1A}" destId="{052D85E5-A9F6-4D1E-93A6-0A7033358040}" srcOrd="0" destOrd="2" presId="urn:microsoft.com/office/officeart/2005/8/layout/cycle4"/>
    <dgm:cxn modelId="{24D1A2DF-B4A8-46E3-A8D1-32A8DA85308A}" srcId="{9E22C89E-1766-4C8E-8DDD-CFE2C0EA2C60}" destId="{0EF40BEB-9422-4012-A0CF-185D091A2F19}" srcOrd="0" destOrd="0" parTransId="{74B48FB2-BD92-4E71-AAE1-CAAF2BA770A6}" sibTransId="{068F423F-C492-4295-AD3B-B839C9D733A9}"/>
    <dgm:cxn modelId="{0AEAAAE6-A57A-4130-96AA-E237DB760B67}" type="presOf" srcId="{0EF40BEB-9422-4012-A0CF-185D091A2F19}" destId="{2FF2CA53-B9BC-4461-BD76-E2796E91169A}" srcOrd="0" destOrd="0" presId="urn:microsoft.com/office/officeart/2005/8/layout/cycle4"/>
    <dgm:cxn modelId="{F396DDF0-F994-425A-BC36-1A816E8CFFB8}" type="presOf" srcId="{9E22C89E-1766-4C8E-8DDD-CFE2C0EA2C60}" destId="{70675C86-8727-48F4-924F-E45D9653A2A8}" srcOrd="0" destOrd="0" presId="urn:microsoft.com/office/officeart/2005/8/layout/cycle4"/>
    <dgm:cxn modelId="{D3E804F3-2B26-4E0F-8192-57A82B3D2A1B}" srcId="{A1AB4DF4-E9A2-411E-B6A8-A43B02E36255}" destId="{955C1E4B-0C78-4D67-8FA6-C7A872EFA48F}" srcOrd="8" destOrd="0" parTransId="{7DE8DF10-5C2C-475E-BC90-7E6391BC0CBC}" sibTransId="{6E08C609-645A-4902-99DD-E7F55D65AB89}"/>
    <dgm:cxn modelId="{CBBBAAF3-222A-4697-8E89-E64E1793B13C}" type="presOf" srcId="{3394B0AB-2058-44EA-9BFA-8586147AC7A2}" destId="{FAE9DD51-1AB8-4228-BDED-11498217A06D}" srcOrd="0" destOrd="0" presId="urn:microsoft.com/office/officeart/2005/8/layout/cycle4"/>
    <dgm:cxn modelId="{DA7F56F4-E93E-4E10-9828-5FC046884353}" srcId="{84F04D4A-6EA8-4908-9342-EFB7FF89F886}" destId="{3394B0AB-2058-44EA-9BFA-8586147AC7A2}" srcOrd="2" destOrd="0" parTransId="{22086396-B06E-4B02-BCBF-069AA4E3C6E0}" sibTransId="{D76DE44F-34E2-4348-B6BC-C49A56371D1B}"/>
    <dgm:cxn modelId="{A7A2D7F6-E68C-44E7-B859-291A6A49C95E}" type="presOf" srcId="{4748E8FF-73F3-4B5E-9C51-29BD2D8C86BD}" destId="{62AA1E9C-3F88-498D-9CEF-F6D19EB9E1CB}" srcOrd="0" destOrd="0" presId="urn:microsoft.com/office/officeart/2005/8/layout/cycle4"/>
    <dgm:cxn modelId="{104877F7-D720-423E-8378-D950F69CA233}" srcId="{A1AB4DF4-E9A2-411E-B6A8-A43B02E36255}" destId="{32F6CAE7-B23E-4911-90E3-AD6C1F595C40}" srcOrd="1" destOrd="0" parTransId="{192FFAB8-DDD2-4084-A9F9-0D8793F9725E}" sibTransId="{DE358D8C-1955-4BA4-B61C-C209E1B82DF0}"/>
    <dgm:cxn modelId="{93FBBDF8-AD79-484B-B860-A97457195DBE}" type="presOf" srcId="{93453F0C-EE43-4896-A463-C92281F09814}" destId="{052D85E5-A9F6-4D1E-93A6-0A7033358040}" srcOrd="0" destOrd="7" presId="urn:microsoft.com/office/officeart/2005/8/layout/cycle4"/>
    <dgm:cxn modelId="{B164E1F8-9A8B-4132-B00D-921BC7014E54}" type="presOf" srcId="{9DD682D1-8AF7-4DAF-8F62-1F46D621B0D3}" destId="{052D85E5-A9F6-4D1E-93A6-0A7033358040}" srcOrd="0" destOrd="3" presId="urn:microsoft.com/office/officeart/2005/8/layout/cycle4"/>
    <dgm:cxn modelId="{1ED300FF-4C21-4946-A2F0-FA92A6C6132D}" type="presOf" srcId="{7D2F5982-F6DD-40E4-8DE7-AD147E04C080}" destId="{D86C9FF8-FFB5-43C9-8FAF-A4C0A0A17815}" srcOrd="1" destOrd="0" presId="urn:microsoft.com/office/officeart/2005/8/layout/cycle4"/>
    <dgm:cxn modelId="{30CA0D20-5EC9-4F3F-80F0-32005F4C8324}" type="presParOf" srcId="{A06BD4F6-144C-4DB6-B671-70C97B580586}" destId="{7E9C5694-2823-412A-9B54-52BB3819C532}" srcOrd="0" destOrd="0" presId="urn:microsoft.com/office/officeart/2005/8/layout/cycle4"/>
    <dgm:cxn modelId="{DDFC2777-3534-4219-86A1-E2CD02D2B939}" type="presParOf" srcId="{7E9C5694-2823-412A-9B54-52BB3819C532}" destId="{F113737C-D4D1-41A4-AE06-08C3BABDCD25}" srcOrd="0" destOrd="0" presId="urn:microsoft.com/office/officeart/2005/8/layout/cycle4"/>
    <dgm:cxn modelId="{D17A8847-F7A7-4901-98E3-C15428B49855}" type="presParOf" srcId="{F113737C-D4D1-41A4-AE06-08C3BABDCD25}" destId="{052D85E5-A9F6-4D1E-93A6-0A7033358040}" srcOrd="0" destOrd="0" presId="urn:microsoft.com/office/officeart/2005/8/layout/cycle4"/>
    <dgm:cxn modelId="{EFDD2240-014C-40BB-A3CF-BF75119BB429}" type="presParOf" srcId="{F113737C-D4D1-41A4-AE06-08C3BABDCD25}" destId="{F435202A-2A0A-4108-90B3-7377BFB20582}" srcOrd="1" destOrd="0" presId="urn:microsoft.com/office/officeart/2005/8/layout/cycle4"/>
    <dgm:cxn modelId="{A8B18E9E-C3C5-4E37-B17E-D783105F2AE5}" type="presParOf" srcId="{7E9C5694-2823-412A-9B54-52BB3819C532}" destId="{445EB4C4-A403-4C3B-87CD-B0686FD92D09}" srcOrd="1" destOrd="0" presId="urn:microsoft.com/office/officeart/2005/8/layout/cycle4"/>
    <dgm:cxn modelId="{BFDDB584-190A-4ED4-8E20-73B818AD7188}" type="presParOf" srcId="{445EB4C4-A403-4C3B-87CD-B0686FD92D09}" destId="{D9C75D33-4DF9-430B-8EED-9AFB0414B96D}" srcOrd="0" destOrd="0" presId="urn:microsoft.com/office/officeart/2005/8/layout/cycle4"/>
    <dgm:cxn modelId="{831277B3-3613-4948-96A2-E48FE6001471}" type="presParOf" srcId="{445EB4C4-A403-4C3B-87CD-B0686FD92D09}" destId="{952F1104-8B70-4B5F-ACA0-93D863F064EB}" srcOrd="1" destOrd="0" presId="urn:microsoft.com/office/officeart/2005/8/layout/cycle4"/>
    <dgm:cxn modelId="{1067E2AE-1CF1-4217-9803-9B2E0B0EADB3}" type="presParOf" srcId="{7E9C5694-2823-412A-9B54-52BB3819C532}" destId="{CAFABA95-6E25-41C4-802F-5959BA52B9E4}" srcOrd="2" destOrd="0" presId="urn:microsoft.com/office/officeart/2005/8/layout/cycle4"/>
    <dgm:cxn modelId="{FA072371-BBA6-47D7-B1D1-83667F52F90B}" type="presParOf" srcId="{CAFABA95-6E25-41C4-802F-5959BA52B9E4}" destId="{207FC321-D024-4D47-A814-89E55EEC2232}" srcOrd="0" destOrd="0" presId="urn:microsoft.com/office/officeart/2005/8/layout/cycle4"/>
    <dgm:cxn modelId="{5CF96880-FF40-4839-BC2F-CDB4C2EF3CF9}" type="presParOf" srcId="{CAFABA95-6E25-41C4-802F-5959BA52B9E4}" destId="{D86C9FF8-FFB5-43C9-8FAF-A4C0A0A17815}" srcOrd="1" destOrd="0" presId="urn:microsoft.com/office/officeart/2005/8/layout/cycle4"/>
    <dgm:cxn modelId="{4A60DD61-5463-4CD7-9BEB-608BD26E7CDF}" type="presParOf" srcId="{7E9C5694-2823-412A-9B54-52BB3819C532}" destId="{872E2A24-CDA1-4777-9B50-5899962E343D}" srcOrd="3" destOrd="0" presId="urn:microsoft.com/office/officeart/2005/8/layout/cycle4"/>
    <dgm:cxn modelId="{64B53F2C-4C92-43C1-A4EF-751EC192877D}" type="presParOf" srcId="{872E2A24-CDA1-4777-9B50-5899962E343D}" destId="{2FF2CA53-B9BC-4461-BD76-E2796E91169A}" srcOrd="0" destOrd="0" presId="urn:microsoft.com/office/officeart/2005/8/layout/cycle4"/>
    <dgm:cxn modelId="{66D62E5D-E340-4E9A-BA5D-743B8BDAF4C6}" type="presParOf" srcId="{872E2A24-CDA1-4777-9B50-5899962E343D}" destId="{C95535DD-01A3-4E74-B3A6-64CB4E4F91F4}" srcOrd="1" destOrd="0" presId="urn:microsoft.com/office/officeart/2005/8/layout/cycle4"/>
    <dgm:cxn modelId="{DC8AA1BB-8F8F-4D85-B5AB-F8124F8AD11B}" type="presParOf" srcId="{7E9C5694-2823-412A-9B54-52BB3819C532}" destId="{50DD3387-42E7-4ED4-A479-13B54E76CA11}" srcOrd="4" destOrd="0" presId="urn:microsoft.com/office/officeart/2005/8/layout/cycle4"/>
    <dgm:cxn modelId="{E0B14740-A73D-4B69-8558-9D725472A6BE}" type="presParOf" srcId="{A06BD4F6-144C-4DB6-B671-70C97B580586}" destId="{3E5EE49E-C889-4C72-A4D1-A95942EBE4F3}" srcOrd="1" destOrd="0" presId="urn:microsoft.com/office/officeart/2005/8/layout/cycle4"/>
    <dgm:cxn modelId="{97358F95-2BDF-4C6D-92BA-4D6258812241}" type="presParOf" srcId="{3E5EE49E-C889-4C72-A4D1-A95942EBE4F3}" destId="{A9066D44-D7F5-4B1F-9B16-E96DBE33D9C7}" srcOrd="0" destOrd="0" presId="urn:microsoft.com/office/officeart/2005/8/layout/cycle4"/>
    <dgm:cxn modelId="{4B2BF7A3-5F80-4C4A-9D4A-2A9A10E5D9A8}" type="presParOf" srcId="{3E5EE49E-C889-4C72-A4D1-A95942EBE4F3}" destId="{62AA1E9C-3F88-498D-9CEF-F6D19EB9E1CB}" srcOrd="1" destOrd="0" presId="urn:microsoft.com/office/officeart/2005/8/layout/cycle4"/>
    <dgm:cxn modelId="{501A5350-C180-49D0-9BF6-01F8A6E3F77B}" type="presParOf" srcId="{3E5EE49E-C889-4C72-A4D1-A95942EBE4F3}" destId="{FAE9DD51-1AB8-4228-BDED-11498217A06D}" srcOrd="2" destOrd="0" presId="urn:microsoft.com/office/officeart/2005/8/layout/cycle4"/>
    <dgm:cxn modelId="{28161CB9-E65F-49E4-9CA6-1127E691D0A5}" type="presParOf" srcId="{3E5EE49E-C889-4C72-A4D1-A95942EBE4F3}" destId="{70675C86-8727-48F4-924F-E45D9653A2A8}" srcOrd="3" destOrd="0" presId="urn:microsoft.com/office/officeart/2005/8/layout/cycle4"/>
    <dgm:cxn modelId="{8014FFB8-7E8E-4089-AC01-8BEC67409789}" type="presParOf" srcId="{3E5EE49E-C889-4C72-A4D1-A95942EBE4F3}" destId="{B08A7CA6-2B86-400E-AEC3-8862F8324355}" srcOrd="4" destOrd="0" presId="urn:microsoft.com/office/officeart/2005/8/layout/cycle4"/>
    <dgm:cxn modelId="{7DB89A19-6452-4A54-B4FC-A2755E9CD90C}" type="presParOf" srcId="{A06BD4F6-144C-4DB6-B671-70C97B580586}" destId="{D8EB9C7F-C20A-4A0E-8E10-43CD8497538B}" srcOrd="2" destOrd="0" presId="urn:microsoft.com/office/officeart/2005/8/layout/cycle4"/>
    <dgm:cxn modelId="{C2CCF70D-1D74-42DB-9FB5-08D282F2A550}" type="presParOf" srcId="{A06BD4F6-144C-4DB6-B671-70C97B580586}" destId="{43054294-A7E8-4708-B8A9-61E56F28D5C2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46D001-8684-466B-B5B7-8D6CFF48674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5BAFF5-73AE-4291-A405-939350359122}">
      <dgm:prSet phldrT="[Текст]" custT="1"/>
      <dgm:spPr/>
      <dgm:t>
        <a:bodyPr/>
        <a:lstStyle/>
        <a:p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Ресурсное обеспечение проекта</a:t>
          </a:r>
        </a:p>
      </dgm:t>
    </dgm:pt>
    <dgm:pt modelId="{DCD204E8-7766-472E-BDA9-4E8CB48552B6}" type="parTrans" cxnId="{5A0903C9-43C5-4835-8DEF-A3F0331880B4}">
      <dgm:prSet/>
      <dgm:spPr/>
      <dgm:t>
        <a:bodyPr/>
        <a:lstStyle/>
        <a:p>
          <a:endParaRPr lang="ru-RU"/>
        </a:p>
      </dgm:t>
    </dgm:pt>
    <dgm:pt modelId="{33A220D1-AE97-46E9-8EF7-EFF40AAB03E2}" type="sibTrans" cxnId="{5A0903C9-43C5-4835-8DEF-A3F0331880B4}">
      <dgm:prSet/>
      <dgm:spPr/>
      <dgm:t>
        <a:bodyPr/>
        <a:lstStyle/>
        <a:p>
          <a:endParaRPr lang="ru-RU"/>
        </a:p>
      </dgm:t>
    </dgm:pt>
    <dgm:pt modelId="{FBDC951F-7239-403F-8884-84D5864DA531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ресурс: </a:t>
          </a:r>
        </a:p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в школе стабильного высококвалифицированного педагогического коллектива.</a:t>
          </a:r>
        </a:p>
      </dgm:t>
    </dgm:pt>
    <dgm:pt modelId="{EDBF4D45-94C5-49A8-A84C-94374E7E380D}" type="parTrans" cxnId="{8BEBA04F-212B-4DB7-8B2A-79E341D14DB5}">
      <dgm:prSet/>
      <dgm:spPr/>
      <dgm:t>
        <a:bodyPr/>
        <a:lstStyle/>
        <a:p>
          <a:endParaRPr lang="ru-RU"/>
        </a:p>
      </dgm:t>
    </dgm:pt>
    <dgm:pt modelId="{69618AD5-5F95-4998-9D3F-D1CCA312B403}" type="sibTrans" cxnId="{8BEBA04F-212B-4DB7-8B2A-79E341D14DB5}">
      <dgm:prSet/>
      <dgm:spPr/>
      <dgm:t>
        <a:bodyPr/>
        <a:lstStyle/>
        <a:p>
          <a:endParaRPr lang="ru-RU"/>
        </a:p>
      </dgm:t>
    </dgm:pt>
    <dgm:pt modelId="{80E91B9F-7B7F-455A-8000-6252A4AE9573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ресурс: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регулярно участвует в проектах оценки качества образования, владеет современными педагогическими технологиями.</a:t>
          </a:r>
        </a:p>
      </dgm:t>
    </dgm:pt>
    <dgm:pt modelId="{6924C5D8-D2E6-4FC8-89E4-8939BC821343}" type="parTrans" cxnId="{44F0F272-00A9-4F0D-B013-1B8F15BECFDD}">
      <dgm:prSet/>
      <dgm:spPr/>
      <dgm:t>
        <a:bodyPr/>
        <a:lstStyle/>
        <a:p>
          <a:endParaRPr lang="ru-RU"/>
        </a:p>
      </dgm:t>
    </dgm:pt>
    <dgm:pt modelId="{98B36F92-CEAE-46A7-86BE-EEE51EA19AE2}" type="sibTrans" cxnId="{44F0F272-00A9-4F0D-B013-1B8F15BECFDD}">
      <dgm:prSet/>
      <dgm:spPr/>
      <dgm:t>
        <a:bodyPr/>
        <a:lstStyle/>
        <a:p>
          <a:endParaRPr lang="ru-RU"/>
        </a:p>
      </dgm:t>
    </dgm:pt>
    <dgm:pt modelId="{BC4BB487-B746-44A6-A8CE-EF4D1DB7BA52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ресурс :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сотрудничает с преподавателями кафедры начального  образования ГБОУ ИРО Краснодарского края.</a:t>
          </a:r>
        </a:p>
      </dgm:t>
    </dgm:pt>
    <dgm:pt modelId="{74453BDF-6D47-4477-89AE-2E2973EAE5AE}" type="parTrans" cxnId="{918089C3-9900-475C-BF22-89DA0FDBFAF0}">
      <dgm:prSet/>
      <dgm:spPr/>
      <dgm:t>
        <a:bodyPr/>
        <a:lstStyle/>
        <a:p>
          <a:endParaRPr lang="ru-RU"/>
        </a:p>
      </dgm:t>
    </dgm:pt>
    <dgm:pt modelId="{BFBEE8EB-B229-4247-A401-7E0ABC84EF25}" type="sibTrans" cxnId="{918089C3-9900-475C-BF22-89DA0FDBFAF0}">
      <dgm:prSet/>
      <dgm:spPr/>
      <dgm:t>
        <a:bodyPr/>
        <a:lstStyle/>
        <a:p>
          <a:endParaRPr lang="ru-RU"/>
        </a:p>
      </dgm:t>
    </dgm:pt>
    <dgm:pt modelId="{99C14C5C-C44B-42E8-B49E-64E122C589F6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ресурс: 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поддержан все педагогическим сообществом школы, учащимися, родителями.</a:t>
          </a:r>
        </a:p>
      </dgm:t>
    </dgm:pt>
    <dgm:pt modelId="{6372A214-3396-4867-91F9-36B8ACC6BDF3}" type="parTrans" cxnId="{9202078B-A7A2-4038-80A8-2126DC01B2EE}">
      <dgm:prSet/>
      <dgm:spPr/>
      <dgm:t>
        <a:bodyPr/>
        <a:lstStyle/>
        <a:p>
          <a:endParaRPr lang="ru-RU"/>
        </a:p>
      </dgm:t>
    </dgm:pt>
    <dgm:pt modelId="{4E018C01-ED90-4660-B907-70253A6E8A4C}" type="sibTrans" cxnId="{9202078B-A7A2-4038-80A8-2126DC01B2EE}">
      <dgm:prSet/>
      <dgm:spPr/>
      <dgm:t>
        <a:bodyPr/>
        <a:lstStyle/>
        <a:p>
          <a:endParaRPr lang="ru-RU"/>
        </a:p>
      </dgm:t>
    </dgm:pt>
    <dgm:pt modelId="{379531FE-8846-49C9-9556-F41764FFD15B}" type="pres">
      <dgm:prSet presAssocID="{6D46D001-8684-466B-B5B7-8D6CFF48674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C573CD-27BD-4920-B220-156B882DB0B3}" type="pres">
      <dgm:prSet presAssocID="{6D46D001-8684-466B-B5B7-8D6CFF486740}" presName="matrix" presStyleCnt="0"/>
      <dgm:spPr/>
    </dgm:pt>
    <dgm:pt modelId="{7CCEF037-4917-4DAE-B936-EC98833BAC9F}" type="pres">
      <dgm:prSet presAssocID="{6D46D001-8684-466B-B5B7-8D6CFF486740}" presName="tile1" presStyleLbl="node1" presStyleIdx="0" presStyleCnt="4"/>
      <dgm:spPr/>
    </dgm:pt>
    <dgm:pt modelId="{AD969BE6-68BD-4B6E-A0CE-2BEBC7B6DD3C}" type="pres">
      <dgm:prSet presAssocID="{6D46D001-8684-466B-B5B7-8D6CFF48674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D936562-6077-4866-9684-9B622ECE952E}" type="pres">
      <dgm:prSet presAssocID="{6D46D001-8684-466B-B5B7-8D6CFF486740}" presName="tile2" presStyleLbl="node1" presStyleIdx="1" presStyleCnt="4"/>
      <dgm:spPr/>
    </dgm:pt>
    <dgm:pt modelId="{64BD3B65-CF0B-4E0D-94DB-3F4590F9687F}" type="pres">
      <dgm:prSet presAssocID="{6D46D001-8684-466B-B5B7-8D6CFF48674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A30BEC7-8E5C-451A-BDBB-73B20888B6D8}" type="pres">
      <dgm:prSet presAssocID="{6D46D001-8684-466B-B5B7-8D6CFF486740}" presName="tile3" presStyleLbl="node1" presStyleIdx="2" presStyleCnt="4"/>
      <dgm:spPr/>
    </dgm:pt>
    <dgm:pt modelId="{1F8D4261-CCBE-49D4-8913-F92A94DB81A8}" type="pres">
      <dgm:prSet presAssocID="{6D46D001-8684-466B-B5B7-8D6CFF48674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BCCFBD4-212F-424E-B59C-585C7B0414BC}" type="pres">
      <dgm:prSet presAssocID="{6D46D001-8684-466B-B5B7-8D6CFF486740}" presName="tile4" presStyleLbl="node1" presStyleIdx="3" presStyleCnt="4"/>
      <dgm:spPr/>
    </dgm:pt>
    <dgm:pt modelId="{8EEBF814-387E-4D79-8CB1-DB29DDB406ED}" type="pres">
      <dgm:prSet presAssocID="{6D46D001-8684-466B-B5B7-8D6CFF48674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FDE8E96-A209-41DC-B22C-A2F003D06ED3}" type="pres">
      <dgm:prSet presAssocID="{6D46D001-8684-466B-B5B7-8D6CFF486740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023C4C01-4528-48C2-9EF0-E188DF550CA9}" type="presOf" srcId="{99C14C5C-C44B-42E8-B49E-64E122C589F6}" destId="{1BCCFBD4-212F-424E-B59C-585C7B0414BC}" srcOrd="0" destOrd="0" presId="urn:microsoft.com/office/officeart/2005/8/layout/matrix1"/>
    <dgm:cxn modelId="{070B9002-59A1-4457-9724-53BF085ECBDA}" type="presOf" srcId="{BC4BB487-B746-44A6-A8CE-EF4D1DB7BA52}" destId="{1F8D4261-CCBE-49D4-8913-F92A94DB81A8}" srcOrd="1" destOrd="0" presId="urn:microsoft.com/office/officeart/2005/8/layout/matrix1"/>
    <dgm:cxn modelId="{F9AC6622-E56C-4C72-B17C-B37B603FE741}" type="presOf" srcId="{BC4BB487-B746-44A6-A8CE-EF4D1DB7BA52}" destId="{0A30BEC7-8E5C-451A-BDBB-73B20888B6D8}" srcOrd="0" destOrd="0" presId="urn:microsoft.com/office/officeart/2005/8/layout/matrix1"/>
    <dgm:cxn modelId="{8C4BF92C-4671-40D2-B0BA-66DF1314FA84}" type="presOf" srcId="{FBDC951F-7239-403F-8884-84D5864DA531}" destId="{AD969BE6-68BD-4B6E-A0CE-2BEBC7B6DD3C}" srcOrd="1" destOrd="0" presId="urn:microsoft.com/office/officeart/2005/8/layout/matrix1"/>
    <dgm:cxn modelId="{BDA1823D-0613-4560-AE53-1E01A55C4CBD}" type="presOf" srcId="{FBDC951F-7239-403F-8884-84D5864DA531}" destId="{7CCEF037-4917-4DAE-B936-EC98833BAC9F}" srcOrd="0" destOrd="0" presId="urn:microsoft.com/office/officeart/2005/8/layout/matrix1"/>
    <dgm:cxn modelId="{AF10A947-165B-4209-87AC-CBF4353F5015}" type="presOf" srcId="{6D46D001-8684-466B-B5B7-8D6CFF486740}" destId="{379531FE-8846-49C9-9556-F41764FFD15B}" srcOrd="0" destOrd="0" presId="urn:microsoft.com/office/officeart/2005/8/layout/matrix1"/>
    <dgm:cxn modelId="{8BEBA04F-212B-4DB7-8B2A-79E341D14DB5}" srcId="{865BAFF5-73AE-4291-A405-939350359122}" destId="{FBDC951F-7239-403F-8884-84D5864DA531}" srcOrd="0" destOrd="0" parTransId="{EDBF4D45-94C5-49A8-A84C-94374E7E380D}" sibTransId="{69618AD5-5F95-4998-9D3F-D1CCA312B403}"/>
    <dgm:cxn modelId="{44F0F272-00A9-4F0D-B013-1B8F15BECFDD}" srcId="{865BAFF5-73AE-4291-A405-939350359122}" destId="{80E91B9F-7B7F-455A-8000-6252A4AE9573}" srcOrd="1" destOrd="0" parTransId="{6924C5D8-D2E6-4FC8-89E4-8939BC821343}" sibTransId="{98B36F92-CEAE-46A7-86BE-EEE51EA19AE2}"/>
    <dgm:cxn modelId="{B5727B7F-8404-491A-9806-A8A776441EF3}" type="presOf" srcId="{80E91B9F-7B7F-455A-8000-6252A4AE9573}" destId="{64BD3B65-CF0B-4E0D-94DB-3F4590F9687F}" srcOrd="1" destOrd="0" presId="urn:microsoft.com/office/officeart/2005/8/layout/matrix1"/>
    <dgm:cxn modelId="{9202078B-A7A2-4038-80A8-2126DC01B2EE}" srcId="{865BAFF5-73AE-4291-A405-939350359122}" destId="{99C14C5C-C44B-42E8-B49E-64E122C589F6}" srcOrd="3" destOrd="0" parTransId="{6372A214-3396-4867-91F9-36B8ACC6BDF3}" sibTransId="{4E018C01-ED90-4660-B907-70253A6E8A4C}"/>
    <dgm:cxn modelId="{27E85290-A652-4D85-A539-F3F4EBC6AF65}" type="presOf" srcId="{99C14C5C-C44B-42E8-B49E-64E122C589F6}" destId="{8EEBF814-387E-4D79-8CB1-DB29DDB406ED}" srcOrd="1" destOrd="0" presId="urn:microsoft.com/office/officeart/2005/8/layout/matrix1"/>
    <dgm:cxn modelId="{0FF5B6A4-8A70-48F3-9AFE-E971638D5496}" type="presOf" srcId="{80E91B9F-7B7F-455A-8000-6252A4AE9573}" destId="{CD936562-6077-4866-9684-9B622ECE952E}" srcOrd="0" destOrd="0" presId="urn:microsoft.com/office/officeart/2005/8/layout/matrix1"/>
    <dgm:cxn modelId="{918089C3-9900-475C-BF22-89DA0FDBFAF0}" srcId="{865BAFF5-73AE-4291-A405-939350359122}" destId="{BC4BB487-B746-44A6-A8CE-EF4D1DB7BA52}" srcOrd="2" destOrd="0" parTransId="{74453BDF-6D47-4477-89AE-2E2973EAE5AE}" sibTransId="{BFBEE8EB-B229-4247-A401-7E0ABC84EF25}"/>
    <dgm:cxn modelId="{5A0903C9-43C5-4835-8DEF-A3F0331880B4}" srcId="{6D46D001-8684-466B-B5B7-8D6CFF486740}" destId="{865BAFF5-73AE-4291-A405-939350359122}" srcOrd="0" destOrd="0" parTransId="{DCD204E8-7766-472E-BDA9-4E8CB48552B6}" sibTransId="{33A220D1-AE97-46E9-8EF7-EFF40AAB03E2}"/>
    <dgm:cxn modelId="{41A5BBD8-9CB1-4514-BE32-AE5AD5C52C10}" type="presOf" srcId="{865BAFF5-73AE-4291-A405-939350359122}" destId="{1FDE8E96-A209-41DC-B22C-A2F003D06ED3}" srcOrd="0" destOrd="0" presId="urn:microsoft.com/office/officeart/2005/8/layout/matrix1"/>
    <dgm:cxn modelId="{ED598D5B-0C1E-4D5E-9994-363DE33506C0}" type="presParOf" srcId="{379531FE-8846-49C9-9556-F41764FFD15B}" destId="{D5C573CD-27BD-4920-B220-156B882DB0B3}" srcOrd="0" destOrd="0" presId="urn:microsoft.com/office/officeart/2005/8/layout/matrix1"/>
    <dgm:cxn modelId="{57057CB0-6760-48F6-AEC5-15F571F9D69B}" type="presParOf" srcId="{D5C573CD-27BD-4920-B220-156B882DB0B3}" destId="{7CCEF037-4917-4DAE-B936-EC98833BAC9F}" srcOrd="0" destOrd="0" presId="urn:microsoft.com/office/officeart/2005/8/layout/matrix1"/>
    <dgm:cxn modelId="{7D1EDD33-791A-488F-BB37-33CA84F00A63}" type="presParOf" srcId="{D5C573CD-27BD-4920-B220-156B882DB0B3}" destId="{AD969BE6-68BD-4B6E-A0CE-2BEBC7B6DD3C}" srcOrd="1" destOrd="0" presId="urn:microsoft.com/office/officeart/2005/8/layout/matrix1"/>
    <dgm:cxn modelId="{9CFB893E-DA4C-4D9F-AB34-27C036172A88}" type="presParOf" srcId="{D5C573CD-27BD-4920-B220-156B882DB0B3}" destId="{CD936562-6077-4866-9684-9B622ECE952E}" srcOrd="2" destOrd="0" presId="urn:microsoft.com/office/officeart/2005/8/layout/matrix1"/>
    <dgm:cxn modelId="{4EC93B80-DA58-4C40-9582-17836B6D5AEC}" type="presParOf" srcId="{D5C573CD-27BD-4920-B220-156B882DB0B3}" destId="{64BD3B65-CF0B-4E0D-94DB-3F4590F9687F}" srcOrd="3" destOrd="0" presId="urn:microsoft.com/office/officeart/2005/8/layout/matrix1"/>
    <dgm:cxn modelId="{41D67418-48E4-44FE-9D93-57B28AE6B7C2}" type="presParOf" srcId="{D5C573CD-27BD-4920-B220-156B882DB0B3}" destId="{0A30BEC7-8E5C-451A-BDBB-73B20888B6D8}" srcOrd="4" destOrd="0" presId="urn:microsoft.com/office/officeart/2005/8/layout/matrix1"/>
    <dgm:cxn modelId="{164E360B-338A-4320-BF79-B62104C3DE7B}" type="presParOf" srcId="{D5C573CD-27BD-4920-B220-156B882DB0B3}" destId="{1F8D4261-CCBE-49D4-8913-F92A94DB81A8}" srcOrd="5" destOrd="0" presId="urn:microsoft.com/office/officeart/2005/8/layout/matrix1"/>
    <dgm:cxn modelId="{E6C02F98-BC96-40FE-9367-4A7F2A74A792}" type="presParOf" srcId="{D5C573CD-27BD-4920-B220-156B882DB0B3}" destId="{1BCCFBD4-212F-424E-B59C-585C7B0414BC}" srcOrd="6" destOrd="0" presId="urn:microsoft.com/office/officeart/2005/8/layout/matrix1"/>
    <dgm:cxn modelId="{C05B7953-D10C-4C4B-9A0A-02AA3F88CDA7}" type="presParOf" srcId="{D5C573CD-27BD-4920-B220-156B882DB0B3}" destId="{8EEBF814-387E-4D79-8CB1-DB29DDB406ED}" srcOrd="7" destOrd="0" presId="urn:microsoft.com/office/officeart/2005/8/layout/matrix1"/>
    <dgm:cxn modelId="{BE371DFD-2E6A-440A-A1A5-9F32DF02C943}" type="presParOf" srcId="{379531FE-8846-49C9-9556-F41764FFD15B}" destId="{1FDE8E96-A209-41DC-B22C-A2F003D06E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4A57-5728-4B1D-B71F-F16EC27D2BF6}">
      <dsp:nvSpPr>
        <dsp:cNvPr id="0" name=""/>
        <dsp:cNvSpPr/>
      </dsp:nvSpPr>
      <dsp:spPr>
        <a:xfrm>
          <a:off x="2906548" y="1997761"/>
          <a:ext cx="2539241" cy="219654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/>
            <a:t>Младший школьник</a:t>
          </a:r>
          <a:endParaRPr lang="en-US" sz="2800" kern="1200" dirty="0"/>
        </a:p>
      </dsp:txBody>
      <dsp:txXfrm>
        <a:off x="3327336" y="2361759"/>
        <a:ext cx="1697665" cy="1468550"/>
      </dsp:txXfrm>
    </dsp:sp>
    <dsp:sp modelId="{30251910-024A-4DB4-BA94-6E5B4E158696}">
      <dsp:nvSpPr>
        <dsp:cNvPr id="0" name=""/>
        <dsp:cNvSpPr/>
      </dsp:nvSpPr>
      <dsp:spPr>
        <a:xfrm>
          <a:off x="4496600" y="946861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218F33-34F4-4FE1-8CBF-BD1930893988}">
      <dsp:nvSpPr>
        <dsp:cNvPr id="0" name=""/>
        <dsp:cNvSpPr/>
      </dsp:nvSpPr>
      <dsp:spPr>
        <a:xfrm>
          <a:off x="3140448" y="0"/>
          <a:ext cx="2080890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Обучение в сотрудни-честве</a:t>
          </a:r>
          <a:endParaRPr lang="en-US" sz="2000" kern="1200" dirty="0"/>
        </a:p>
      </dsp:txBody>
      <dsp:txXfrm>
        <a:off x="3485296" y="298334"/>
        <a:ext cx="1391194" cy="1203546"/>
      </dsp:txXfrm>
    </dsp:sp>
    <dsp:sp modelId="{6AAFD4D3-9A84-4CDD-AD39-027B148B05E6}">
      <dsp:nvSpPr>
        <dsp:cNvPr id="0" name=""/>
        <dsp:cNvSpPr/>
      </dsp:nvSpPr>
      <dsp:spPr>
        <a:xfrm>
          <a:off x="5614717" y="2490079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AD93C-D8E3-4457-BE59-62E856B19CA4}">
      <dsp:nvSpPr>
        <dsp:cNvPr id="0" name=""/>
        <dsp:cNvSpPr/>
      </dsp:nvSpPr>
      <dsp:spPr>
        <a:xfrm>
          <a:off x="5048866" y="1116577"/>
          <a:ext cx="2080890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Стремление к познанию</a:t>
          </a:r>
          <a:endParaRPr lang="en-US" sz="2000" kern="1200" dirty="0"/>
        </a:p>
      </dsp:txBody>
      <dsp:txXfrm>
        <a:off x="5393714" y="1414911"/>
        <a:ext cx="1391194" cy="1203546"/>
      </dsp:txXfrm>
    </dsp:sp>
    <dsp:sp modelId="{3B8D77FD-FDCF-401E-81ED-3A310D4198D4}">
      <dsp:nvSpPr>
        <dsp:cNvPr id="0" name=""/>
        <dsp:cNvSpPr/>
      </dsp:nvSpPr>
      <dsp:spPr>
        <a:xfrm>
          <a:off x="4838001" y="4232082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ECF31-2453-4FFB-B922-3F16C1AEDF2E}">
      <dsp:nvSpPr>
        <dsp:cNvPr id="0" name=""/>
        <dsp:cNvSpPr/>
      </dsp:nvSpPr>
      <dsp:spPr>
        <a:xfrm>
          <a:off x="5048866" y="3283982"/>
          <a:ext cx="2080890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Критиче-ское мышление</a:t>
          </a:r>
          <a:endParaRPr lang="en-US" sz="2000" kern="1200" dirty="0"/>
        </a:p>
      </dsp:txBody>
      <dsp:txXfrm>
        <a:off x="5393714" y="3582316"/>
        <a:ext cx="1391194" cy="1203546"/>
      </dsp:txXfrm>
    </dsp:sp>
    <dsp:sp modelId="{EA5E979E-5FAD-45B5-A298-B38E802ED360}">
      <dsp:nvSpPr>
        <dsp:cNvPr id="0" name=""/>
        <dsp:cNvSpPr/>
      </dsp:nvSpPr>
      <dsp:spPr>
        <a:xfrm>
          <a:off x="2911273" y="4412909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0AFC0-71B6-4A29-A2BC-DD826FFD80B3}">
      <dsp:nvSpPr>
        <dsp:cNvPr id="0" name=""/>
        <dsp:cNvSpPr/>
      </dsp:nvSpPr>
      <dsp:spPr>
        <a:xfrm>
          <a:off x="3140448" y="4392473"/>
          <a:ext cx="2080890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Управление собой</a:t>
          </a:r>
          <a:endParaRPr lang="en-US" sz="2000" kern="1200" dirty="0"/>
        </a:p>
      </dsp:txBody>
      <dsp:txXfrm>
        <a:off x="3485296" y="4690807"/>
        <a:ext cx="1391194" cy="1203546"/>
      </dsp:txXfrm>
    </dsp:sp>
    <dsp:sp modelId="{1CF33AA3-0D75-49EC-A296-E994878B1EF3}">
      <dsp:nvSpPr>
        <dsp:cNvPr id="0" name=""/>
        <dsp:cNvSpPr/>
      </dsp:nvSpPr>
      <dsp:spPr>
        <a:xfrm>
          <a:off x="1774846" y="2870310"/>
          <a:ext cx="958048" cy="82548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A4F32-9481-441D-8BCD-0F35D2CD0213}">
      <dsp:nvSpPr>
        <dsp:cNvPr id="0" name=""/>
        <dsp:cNvSpPr/>
      </dsp:nvSpPr>
      <dsp:spPr>
        <a:xfrm>
          <a:off x="1223171" y="3285220"/>
          <a:ext cx="2080890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Здоровый организм</a:t>
          </a:r>
          <a:endParaRPr lang="en-US" sz="2000" kern="1200" dirty="0"/>
        </a:p>
      </dsp:txBody>
      <dsp:txXfrm>
        <a:off x="1568019" y="3583554"/>
        <a:ext cx="1391194" cy="1203546"/>
      </dsp:txXfrm>
    </dsp:sp>
    <dsp:sp modelId="{22EBAB38-6BC2-49EA-8F57-9389ED715268}">
      <dsp:nvSpPr>
        <dsp:cNvPr id="0" name=""/>
        <dsp:cNvSpPr/>
      </dsp:nvSpPr>
      <dsp:spPr>
        <a:xfrm>
          <a:off x="1223171" y="1104775"/>
          <a:ext cx="2080890" cy="1800214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Креатив-ность</a:t>
          </a:r>
          <a:endParaRPr lang="en-US" sz="2000" kern="1200" dirty="0"/>
        </a:p>
      </dsp:txBody>
      <dsp:txXfrm>
        <a:off x="1568019" y="1403109"/>
        <a:ext cx="1391194" cy="1203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FC321-D024-4D47-A814-89E55EEC2232}">
      <dsp:nvSpPr>
        <dsp:cNvPr id="0" name=""/>
        <dsp:cNvSpPr/>
      </dsp:nvSpPr>
      <dsp:spPr>
        <a:xfrm>
          <a:off x="5014024" y="2578568"/>
          <a:ext cx="3532812" cy="24688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Кафедра начального образования ГБОУ ИРО Краснодарского края</a:t>
          </a:r>
        </a:p>
      </dsp:txBody>
      <dsp:txXfrm>
        <a:off x="6128101" y="3250018"/>
        <a:ext cx="2364502" cy="1743186"/>
      </dsp:txXfrm>
    </dsp:sp>
    <dsp:sp modelId="{2FF2CA53-B9BC-4461-BD76-E2796E91169A}">
      <dsp:nvSpPr>
        <dsp:cNvPr id="0" name=""/>
        <dsp:cNvSpPr/>
      </dsp:nvSpPr>
      <dsp:spPr>
        <a:xfrm>
          <a:off x="0" y="3024222"/>
          <a:ext cx="3950714" cy="1656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ФГОУ ВО «</a:t>
          </a:r>
          <a:r>
            <a:rPr lang="ru-RU" sz="2300" kern="1200" dirty="0" err="1"/>
            <a:t>КубГУ</a:t>
          </a:r>
          <a:r>
            <a:rPr lang="ru-RU" sz="2300" kern="1200" dirty="0"/>
            <a:t>»,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300" kern="1200" dirty="0"/>
            <a:t>ФГОУ ВО «АГПУ»</a:t>
          </a:r>
        </a:p>
      </dsp:txBody>
      <dsp:txXfrm>
        <a:off x="36383" y="3474679"/>
        <a:ext cx="2692734" cy="1169457"/>
      </dsp:txXfrm>
    </dsp:sp>
    <dsp:sp modelId="{D9C75D33-4DF9-430B-8EED-9AFB0414B96D}">
      <dsp:nvSpPr>
        <dsp:cNvPr id="0" name=""/>
        <dsp:cNvSpPr/>
      </dsp:nvSpPr>
      <dsp:spPr>
        <a:xfrm>
          <a:off x="5438625" y="-432048"/>
          <a:ext cx="3248174" cy="2517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ГБОУ школа № 1374,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школы № 827, №1259, №2006, № 2090, №2107 города Москвы,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МБОУ СОШ №5 города Реутов Московской области</a:t>
          </a:r>
        </a:p>
      </dsp:txBody>
      <dsp:txXfrm>
        <a:off x="6468384" y="-376742"/>
        <a:ext cx="2163109" cy="1777678"/>
      </dsp:txXfrm>
    </dsp:sp>
    <dsp:sp modelId="{052D85E5-A9F6-4D1E-93A6-0A7033358040}">
      <dsp:nvSpPr>
        <dsp:cNvPr id="0" name=""/>
        <dsp:cNvSpPr/>
      </dsp:nvSpPr>
      <dsp:spPr>
        <a:xfrm>
          <a:off x="0" y="-544228"/>
          <a:ext cx="3985772" cy="27753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№1,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6,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7,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11,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13,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14,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18,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МБДОУ д/с № 19,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/>
            <a:t>ЧДОУ Детский сад № 98 ОАО РЖД</a:t>
          </a:r>
        </a:p>
      </dsp:txBody>
      <dsp:txXfrm>
        <a:off x="60965" y="-483263"/>
        <a:ext cx="2668110" cy="1959554"/>
      </dsp:txXfrm>
    </dsp:sp>
    <dsp:sp modelId="{A9066D44-D7F5-4B1F-9B16-E96DBE33D9C7}">
      <dsp:nvSpPr>
        <dsp:cNvPr id="0" name=""/>
        <dsp:cNvSpPr/>
      </dsp:nvSpPr>
      <dsp:spPr>
        <a:xfrm>
          <a:off x="2409520" y="314594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/>
            <a:t>ДОУ</a:t>
          </a:r>
        </a:p>
      </dsp:txBody>
      <dsp:txXfrm>
        <a:off x="2973799" y="878873"/>
        <a:ext cx="1362290" cy="1362290"/>
      </dsp:txXfrm>
    </dsp:sp>
    <dsp:sp modelId="{62AA1E9C-3F88-498D-9CEF-F6D19EB9E1CB}">
      <dsp:nvSpPr>
        <dsp:cNvPr id="0" name=""/>
        <dsp:cNvSpPr/>
      </dsp:nvSpPr>
      <dsp:spPr>
        <a:xfrm rot="5400000">
          <a:off x="4387893" y="291918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ОУ</a:t>
          </a:r>
        </a:p>
      </dsp:txBody>
      <dsp:txXfrm rot="-5400000">
        <a:off x="4387893" y="856197"/>
        <a:ext cx="1362290" cy="1362290"/>
      </dsp:txXfrm>
    </dsp:sp>
    <dsp:sp modelId="{FAE9DD51-1AB8-4228-BDED-11498217A06D}">
      <dsp:nvSpPr>
        <dsp:cNvPr id="0" name=""/>
        <dsp:cNvSpPr/>
      </dsp:nvSpPr>
      <dsp:spPr>
        <a:xfrm rot="10800000">
          <a:off x="4387893" y="2307474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 dirty="0"/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000" kern="1200" dirty="0"/>
            <a:t>ДПО</a:t>
          </a:r>
        </a:p>
      </dsp:txBody>
      <dsp:txXfrm rot="10800000">
        <a:off x="4387893" y="2307474"/>
        <a:ext cx="1362290" cy="1362290"/>
      </dsp:txXfrm>
    </dsp:sp>
    <dsp:sp modelId="{70675C86-8727-48F4-924F-E45D9653A2A8}">
      <dsp:nvSpPr>
        <dsp:cNvPr id="0" name=""/>
        <dsp:cNvSpPr/>
      </dsp:nvSpPr>
      <dsp:spPr>
        <a:xfrm rot="16200000">
          <a:off x="2372337" y="2307474"/>
          <a:ext cx="1926569" cy="192656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 dirty="0"/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вузы</a:t>
          </a:r>
        </a:p>
      </dsp:txBody>
      <dsp:txXfrm rot="5400000">
        <a:off x="2936616" y="2307474"/>
        <a:ext cx="1362290" cy="1362290"/>
      </dsp:txXfrm>
    </dsp:sp>
    <dsp:sp modelId="{D8EB9C7F-C20A-4A0E-8E10-43CD8497538B}">
      <dsp:nvSpPr>
        <dsp:cNvPr id="0" name=""/>
        <dsp:cNvSpPr/>
      </dsp:nvSpPr>
      <dsp:spPr>
        <a:xfrm>
          <a:off x="4010810" y="1862539"/>
          <a:ext cx="665178" cy="5784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54294-A7E8-4708-B8A9-61E56F28D5C2}">
      <dsp:nvSpPr>
        <dsp:cNvPr id="0" name=""/>
        <dsp:cNvSpPr/>
      </dsp:nvSpPr>
      <dsp:spPr>
        <a:xfrm rot="10800000">
          <a:off x="4010810" y="2085006"/>
          <a:ext cx="665178" cy="5784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EF037-4917-4DAE-B936-EC98833BAC9F}">
      <dsp:nvSpPr>
        <dsp:cNvPr id="0" name=""/>
        <dsp:cNvSpPr/>
      </dsp:nvSpPr>
      <dsp:spPr>
        <a:xfrm rot="16200000">
          <a:off x="788838" y="-788838"/>
          <a:ext cx="2765722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Человеческий ресурс: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наличие в школе стабильного высококвалифицированного педагогического коллектива.</a:t>
          </a:r>
        </a:p>
      </dsp:txBody>
      <dsp:txXfrm rot="5400000">
        <a:off x="0" y="0"/>
        <a:ext cx="4343400" cy="2074291"/>
      </dsp:txXfrm>
    </dsp:sp>
    <dsp:sp modelId="{CD936562-6077-4866-9684-9B622ECE952E}">
      <dsp:nvSpPr>
        <dsp:cNvPr id="0" name=""/>
        <dsp:cNvSpPr/>
      </dsp:nvSpPr>
      <dsp:spPr>
        <a:xfrm>
          <a:off x="4343400" y="0"/>
          <a:ext cx="4343400" cy="27657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Информационный ресурс: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регулярно участвует в проектах оценки качества образования, владеет современными педагогическими технологиями.</a:t>
          </a:r>
        </a:p>
      </dsp:txBody>
      <dsp:txXfrm>
        <a:off x="4343400" y="0"/>
        <a:ext cx="4343400" cy="2074291"/>
      </dsp:txXfrm>
    </dsp:sp>
    <dsp:sp modelId="{0A30BEC7-8E5C-451A-BDBB-73B20888B6D8}">
      <dsp:nvSpPr>
        <dsp:cNvPr id="0" name=""/>
        <dsp:cNvSpPr/>
      </dsp:nvSpPr>
      <dsp:spPr>
        <a:xfrm rot="10800000">
          <a:off x="0" y="2765722"/>
          <a:ext cx="4343400" cy="27657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Научный ресурс 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школа сотрудничает с преподавателями кафедры начального  образования ГБОУ ИРО Краснодарского края.</a:t>
          </a:r>
        </a:p>
      </dsp:txBody>
      <dsp:txXfrm rot="10800000">
        <a:off x="0" y="3457153"/>
        <a:ext cx="4343400" cy="2074291"/>
      </dsp:txXfrm>
    </dsp:sp>
    <dsp:sp modelId="{1BCCFBD4-212F-424E-B59C-585C7B0414BC}">
      <dsp:nvSpPr>
        <dsp:cNvPr id="0" name=""/>
        <dsp:cNvSpPr/>
      </dsp:nvSpPr>
      <dsp:spPr>
        <a:xfrm rot="5400000">
          <a:off x="5132238" y="1976883"/>
          <a:ext cx="2765722" cy="43434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Социальный ресурс: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 поддержан все педагогическим сообществом школы, учащимися, родителями.</a:t>
          </a:r>
        </a:p>
      </dsp:txBody>
      <dsp:txXfrm rot="-5400000">
        <a:off x="4343400" y="3457153"/>
        <a:ext cx="4343400" cy="2074291"/>
      </dsp:txXfrm>
    </dsp:sp>
    <dsp:sp modelId="{1FDE8E96-A209-41DC-B22C-A2F003D06ED3}">
      <dsp:nvSpPr>
        <dsp:cNvPr id="0" name=""/>
        <dsp:cNvSpPr/>
      </dsp:nvSpPr>
      <dsp:spPr>
        <a:xfrm>
          <a:off x="3040380" y="2074291"/>
          <a:ext cx="2606040" cy="138286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Ресурсное обеспечение проекта</a:t>
          </a:r>
        </a:p>
      </dsp:txBody>
      <dsp:txXfrm>
        <a:off x="3107886" y="2141797"/>
        <a:ext cx="2471028" cy="124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3F6CFD-F27D-48EC-B1FD-CC04E8D9A482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70E35-2E86-4C12-A911-CC240EC742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3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38D932-5234-4801-9012-63259F6EA857}" type="datetimeFigureOut">
              <a:rPr lang="ru-RU" smtClean="0"/>
              <a:pPr/>
              <a:t>21.01.2022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A42930-C830-4AC7-BE4B-7B50F0B1C6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1700809"/>
            <a:ext cx="8458200" cy="4320479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КРАЕВАЯ ИННОВАЦИОННАЯ ПЛОЩАДКА</a:t>
            </a:r>
            <a:b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«Обновленная начальная школа» </a:t>
            </a:r>
            <a:b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фактор повышения качества образовательных результатов </a:t>
            </a:r>
            <a:b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младших школьников </a:t>
            </a:r>
            <a:b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края»</a:t>
            </a:r>
            <a:br>
              <a:rPr lang="ru-RU" sz="27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b="1" dirty="0">
                <a:effectLst>
                  <a:reflection blurRad="12700" stA="450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Тимашевск, 2021г.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8100" y="12778"/>
            <a:ext cx="8458200" cy="122413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18 имени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А.В.Суворова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Тимашевский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2090851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34544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семинар «Эффективный набор эффективной начальной школы»</a:t>
            </a:r>
            <a:endParaRPr lang="ru-RU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D704-563C-4761-9EFB-20B99CD174EF}"/>
              </a:ext>
            </a:extLst>
          </p:cNvPr>
          <p:cNvSpPr txBox="1"/>
          <p:nvPr/>
        </p:nvSpPr>
        <p:spPr>
          <a:xfrm>
            <a:off x="395536" y="6300028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 марта 2021 года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13D6A3-6183-4551-9787-59CEFA33A6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5" r="4089"/>
          <a:stretch/>
        </p:blipFill>
        <p:spPr>
          <a:xfrm>
            <a:off x="3683120" y="3655481"/>
            <a:ext cx="5144751" cy="30335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7309EA-964B-4F24-9927-EFBAD0642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23" y="1176758"/>
            <a:ext cx="3060665" cy="22954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FE6E7E-5B55-4700-94DF-F51299DB78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r="37800"/>
          <a:stretch/>
        </p:blipFill>
        <p:spPr>
          <a:xfrm rot="5400000">
            <a:off x="1719701" y="589537"/>
            <a:ext cx="2276872" cy="348856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CF79E9F-1B6B-47B2-8666-337875DAAD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84" y="3767923"/>
            <a:ext cx="234888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8883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Краевой семинар «Построение индивидуальной траектории развития обучающихся начальных классов в процессе реализации программы ускоренного обучения»</a:t>
            </a:r>
            <a:endParaRPr lang="ru-RU" sz="1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7D704-563C-4761-9EFB-20B99CD174EF}"/>
              </a:ext>
            </a:extLst>
          </p:cNvPr>
          <p:cNvSpPr txBox="1"/>
          <p:nvPr/>
        </p:nvSpPr>
        <p:spPr>
          <a:xfrm>
            <a:off x="827584" y="6160804"/>
            <a:ext cx="2664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октября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2021 года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7413F8-5025-47B3-BD29-75D404E173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r="25588"/>
          <a:stretch/>
        </p:blipFill>
        <p:spPr>
          <a:xfrm>
            <a:off x="539552" y="1196752"/>
            <a:ext cx="2576165" cy="2139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9B91FD-B494-413E-B5CF-3B7B261D4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20298"/>
            <a:ext cx="5868144" cy="33008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44D278-EF3E-45F5-BE75-A99F96055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65" y="3645024"/>
            <a:ext cx="3923928" cy="22072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D4C2A35-6523-476C-A849-D9F828CCE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30" y="4638076"/>
            <a:ext cx="3563888" cy="20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0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проекта в 2021 году: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6618227"/>
              </p:ext>
            </p:extLst>
          </p:nvPr>
        </p:nvGraphicFramePr>
        <p:xfrm>
          <a:off x="250825" y="908719"/>
          <a:ext cx="8686800" cy="5987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7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961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Минимальные 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Предложение участника конкурса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65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комплекта продуктов: методических разработок, программ, диагностических инструментов, методических комплектов, моделей, результатов апробаций.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-создание КТП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всем предметам;</a:t>
                      </a:r>
                    </a:p>
                    <a:p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разработка диагностик;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создание базы методических материалов;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мониторинг результатов и публикация материалов.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656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зональных и краевых  семинаров (</a:t>
                      </a:r>
                      <a:r>
                        <a:rPr lang="ru-RU" sz="1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вебинаров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посвященных практике инновационной деятельности.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для заместителей директоров ОО «Построение индивидуальной траектории развития обучающихся  начальных классов на основе </a:t>
                      </a:r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матапредметного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тестирования».</a:t>
                      </a:r>
                    </a:p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«Эффективный набор эффективной начальной школы» для заведующих ДОУ.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 о реализации план – графика.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Отборочное тестирование в классы.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обучающихся  на конец 1 полугодия.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Мониторинг обучающихся на конец 2 полугодия.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496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авторской методической сети.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психолого-педагогического сопровождения  учащихся, педагогов, родителей в рамках преемственности.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64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Организация повышения квалификации педагогов.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по теме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885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0BA6390-D8DC-4AAD-B4E6-7A1DCA1207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807985"/>
              </p:ext>
            </p:extLst>
          </p:nvPr>
        </p:nvGraphicFramePr>
        <p:xfrm>
          <a:off x="228600" y="155679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Пункты приема металлолома Тимашевск: цены, адреса, телефоны">
            <a:extLst>
              <a:ext uri="{FF2B5EF4-FFF2-40B4-BE49-F238E27FC236}">
                <a16:creationId xmlns:a16="http://schemas.microsoft.com/office/drawing/2014/main" id="{8CD1A57C-7B7B-46A6-826C-0D78C8D5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1644774" cy="1096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6B18290-E7E1-4E66-8FE6-1A083900DC81}"/>
              </a:ext>
            </a:extLst>
          </p:cNvPr>
          <p:cNvSpPr/>
          <p:nvPr/>
        </p:nvSpPr>
        <p:spPr>
          <a:xfrm>
            <a:off x="3306155" y="3506317"/>
            <a:ext cx="2744130" cy="914400"/>
          </a:xfrm>
          <a:prstGeom prst="round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МБОУ СОШ №18 </a:t>
            </a:r>
            <a:r>
              <a:rPr lang="ru-RU" sz="1600" dirty="0" err="1">
                <a:solidFill>
                  <a:schemeClr val="tx1"/>
                </a:solidFill>
              </a:rPr>
              <a:t>им.А.В.Суворова</a:t>
            </a:r>
            <a:r>
              <a:rPr lang="ru-RU" sz="1600" dirty="0">
                <a:solidFill>
                  <a:schemeClr val="tx1"/>
                </a:solidFill>
              </a:rPr>
              <a:t> МО Тимашевский </a:t>
            </a:r>
            <a:r>
              <a:rPr lang="ru-RU" dirty="0">
                <a:solidFill>
                  <a:schemeClr val="tx1"/>
                </a:solidFill>
              </a:rPr>
              <a:t>район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D63CA3-901B-477C-ADC6-69BFDBE9D3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21" y="5251770"/>
            <a:ext cx="2273957" cy="149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55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2092232"/>
              </p:ext>
            </p:extLst>
          </p:nvPr>
        </p:nvGraphicFramePr>
        <p:xfrm>
          <a:off x="304800" y="548680"/>
          <a:ext cx="8686800" cy="553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895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6494FE-F74D-40E0-9A6A-4DED633287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345"/>
            <a:ext cx="9144000" cy="61013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3573016"/>
            <a:ext cx="8686800" cy="5603453"/>
          </a:xfrm>
        </p:spPr>
        <p:txBody>
          <a:bodyPr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936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200" y="23326"/>
            <a:ext cx="2771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Ключевые</a:t>
            </a:r>
            <a:b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точки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2655160"/>
              </p:ext>
            </p:extLst>
          </p:nvPr>
        </p:nvGraphicFramePr>
        <p:xfrm>
          <a:off x="323528" y="404664"/>
          <a:ext cx="835292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457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темы проекта</a:t>
            </a:r>
            <a:b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652" y="1295400"/>
            <a:ext cx="8686800" cy="4525963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обновленной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– ориентированной модели начальной школы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повышения качества образовательных результатов младших школьников Краснодарского края.</a:t>
            </a:r>
          </a:p>
        </p:txBody>
      </p:sp>
      <p:pic>
        <p:nvPicPr>
          <p:cNvPr id="1026" name="Picture 2" descr="C:\Users\Host\Desktop\f1c870cbcf551687d4a10201d928e7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500306"/>
            <a:ext cx="3810005" cy="1423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Host\Desktop\_DSC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143380"/>
            <a:ext cx="3786214" cy="2517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Host\Desktop\_DSC3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143380"/>
            <a:ext cx="3714776" cy="2469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922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правовое обеспечение инновационного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8496944" cy="1440160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Федерации» от29.12.2012 № 273-ФЗ (с изменениями и дополнениями); статья 34 «Основные права обучающихся и меры социальной поддержки и стимулирования», пункт 3, допускающий «обучение по индивидуальному учебному плану, в том числе ускоренное обучение в пределах осваиваемой образовательной программы в порядке, установленное локальными нормативными актами».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71F719-271F-4ED3-8436-E6BF2FFD54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19856"/>
            <a:ext cx="6359993" cy="35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932040" y="4519451"/>
            <a:ext cx="3960440" cy="1994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833513"/>
            <a:ext cx="3888432" cy="14698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1271019"/>
            <a:ext cx="388843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28800"/>
            <a:ext cx="4032448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96179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Проблема, решаемая в ходе инновационной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79168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Выявление, непрерывное педагогическое сопровождение и поддержка одаренных детей, предоставление возможности высокомотивированным младшим школьникам, имеющим достаточно высокий уровень физической и умственной готовности к школьному обучению, успешно освоить основную образовательную программу начального общего образования в более короткий срок – три года, вместо четырех лет по традиционной программе.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59632" y="1215973"/>
            <a:ext cx="3979168" cy="4704928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283968" y="2004468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283968" y="3410720"/>
            <a:ext cx="72008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283968" y="5085184"/>
            <a:ext cx="6480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EAB03-F680-483A-A657-2025F6EEE235}"/>
              </a:ext>
            </a:extLst>
          </p:cNvPr>
          <p:cNvSpPr txBox="1"/>
          <p:nvPr/>
        </p:nvSpPr>
        <p:spPr>
          <a:xfrm>
            <a:off x="5035896" y="1405483"/>
            <a:ext cx="4576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готовности ребенка к ускоренному обучению – посредством независимой диагностики.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8D9D74-73D0-4F1B-9092-EE0A5B93D0FC}"/>
              </a:ext>
            </a:extLst>
          </p:cNvPr>
          <p:cNvSpPr txBox="1"/>
          <p:nvPr/>
        </p:nvSpPr>
        <p:spPr>
          <a:xfrm>
            <a:off x="5004048" y="2816858"/>
            <a:ext cx="388843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 условием обучения по программе является достижение ребенком семилетнего возраста и первая группа здоровья.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8309B6-1CEE-40D6-9F9E-8C4705D4967C}"/>
              </a:ext>
            </a:extLst>
          </p:cNvPr>
          <p:cNvSpPr txBox="1"/>
          <p:nvPr/>
        </p:nvSpPr>
        <p:spPr>
          <a:xfrm>
            <a:off x="4932040" y="4618783"/>
            <a:ext cx="39791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затруднений в процессе освоения программы в режиме, предусмотрена корректировка индивидуального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учебускоренном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плана и переход к модели 1-4.</a:t>
            </a:r>
          </a:p>
        </p:txBody>
      </p:sp>
    </p:spTree>
    <p:extLst>
      <p:ext uri="{BB962C8B-B14F-4D97-AF65-F5344CB8AC3E}">
        <p14:creationId xmlns:p14="http://schemas.microsoft.com/office/powerpoint/2010/main" val="2570745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и оценка качества ОБРАЗОВАТЕЛЬНЫХ РЕЗУЛЬТАТОВ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83703-02A7-48ED-B19B-44A4515B7451}"/>
              </a:ext>
            </a:extLst>
          </p:cNvPr>
          <p:cNvSpPr txBox="1"/>
          <p:nvPr/>
        </p:nvSpPr>
        <p:spPr>
          <a:xfrm>
            <a:off x="467544" y="1412776"/>
            <a:ext cx="4576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Целевые ориентиры формирования функциональной грамотности младших школьников, обучающихся по программе «Эффективная начальная школа» (3 года обучения) – 3 «Э» класс, 25 человек</a:t>
            </a:r>
            <a:endParaRPr lang="ru-RU" dirty="0"/>
          </a:p>
        </p:txBody>
      </p:sp>
      <p:graphicFrame>
        <p:nvGraphicFramePr>
          <p:cNvPr id="16" name="Таблица 16">
            <a:extLst>
              <a:ext uri="{FF2B5EF4-FFF2-40B4-BE49-F238E27FC236}">
                <a16:creationId xmlns:a16="http://schemas.microsoft.com/office/drawing/2014/main" id="{8F1CA491-BB9D-48E1-85E9-737619463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880378"/>
              </p:ext>
            </p:extLst>
          </p:nvPr>
        </p:nvGraphicFramePr>
        <p:xfrm>
          <a:off x="1535832" y="3068960"/>
          <a:ext cx="607233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1823561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6117403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168502693"/>
                    </a:ext>
                  </a:extLst>
                </a:gridCol>
                <a:gridCol w="1103784">
                  <a:extLst>
                    <a:ext uri="{9D8B030D-6E8A-4147-A177-3AD203B41FA5}">
                      <a16:colId xmlns:a16="http://schemas.microsoft.com/office/drawing/2014/main" val="38730227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Высокий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уровень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 уровень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358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Языковая функциональная грамотность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021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Читательская грамотность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0793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Математическая грамотность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105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Естественнонаучная грамотность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8333150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FDC012C-68A1-4A89-AE70-960D271F3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253790"/>
            <a:ext cx="2907815" cy="163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6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инновационной деятельности.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5921" y="1305494"/>
            <a:ext cx="8686800" cy="4525963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образовательных результатов младших школьников посредством создания условий для выявления, педагогической поддержки одаренных, высокомотивированных детей, их самореализации в соответствии  со способностями.</a:t>
            </a:r>
          </a:p>
          <a:p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71802" y="2571744"/>
            <a:ext cx="302433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5648415" y="3576721"/>
            <a:ext cx="641802" cy="6343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857488" y="3571876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714348" y="4214818"/>
            <a:ext cx="314664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одарен, задача педагогов – раскрытие его способностей.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04048" y="4221088"/>
            <a:ext cx="3600400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категория детей, качественно  отличающихся от сверстников и требующих создания особых условий для развития.</a:t>
            </a:r>
          </a:p>
        </p:txBody>
      </p:sp>
      <p:pic>
        <p:nvPicPr>
          <p:cNvPr id="1026" name="Picture 2" descr="C:\Users\Host\Desktop\WhatsApp Image 2020-10-12 at 09.46.5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920" y="2183008"/>
            <a:ext cx="1357322" cy="17855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Host\Desktop\WhatsApp Image 2020-10-12 at 09.46.5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7126" y="2276872"/>
            <a:ext cx="1357322" cy="178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9758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250816" y="1772815"/>
            <a:ext cx="3641663" cy="4320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6734" y="1124743"/>
            <a:ext cx="4479358" cy="561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404664"/>
            <a:ext cx="4290556" cy="792088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реализации проекта: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04664"/>
            <a:ext cx="4292241" cy="72008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эффективности проекта: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51519" y="1196752"/>
            <a:ext cx="4434573" cy="5040561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научно-методической литературы, опыта работы международных, российских, краевых образовательных организаций по данной проблеме;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диагностика, выявление и отбор одаренных, высокомотивированных детей, прошедших в полном объеме  обязательную дошкольную подготовку;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педагогических условий  в общеобразовательной организации для повышения качества  образовательных результатов младших школьников;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системы подготовки обучающихся начальной школы путем использования потенциала сетевого взаимодействия организаций дошкольного, основного общего и дополнительного образования;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квалификации кадров образовательной организации для эффективной реализации проекта.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307092" y="1425720"/>
            <a:ext cx="3630174" cy="4489227"/>
          </a:xfrm>
        </p:spPr>
        <p:txBody>
          <a:bodyPr>
            <a:norm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удовлетворенности качеством образования всех  участников образовательных отношений;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достаточный уровень личностных, метапредметных и предметных результатов освоения ООП НОО;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достаточные показатели сформированности уровня функциональной грамотности младших школьников ( по итогам краевых комплексных работ).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653049" y="3428018"/>
            <a:ext cx="59776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22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260648"/>
            <a:ext cx="4290556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реализации проекта: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260648"/>
            <a:ext cx="4292241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ускоренного обучения в начальной школе: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81444" y="1131709"/>
            <a:ext cx="3930516" cy="511256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высокой мотивации у детей к обучению на следующем уровне образования;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индивидуальному учебному плану и персональному образовательному маршруту;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подготовка в дошкольных учреждениях;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запрос и готовность родителей к реализации режима ускоренного обучения;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обучения в классах профильных направлений в средней школе;</a:t>
            </a: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преемственность между дошкольными учреждениями, начальной школой и средним звеном.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35031-BE48-4B23-AF3D-D565A5D1B93E}"/>
              </a:ext>
            </a:extLst>
          </p:cNvPr>
          <p:cNvSpPr txBox="1"/>
          <p:nvPr/>
        </p:nvSpPr>
        <p:spPr>
          <a:xfrm>
            <a:off x="4558814" y="1052737"/>
            <a:ext cx="4288536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1.Ускоренное обучение организуется  в пределах  разработанной и утвержденной  Учреждением основной образовательной  программы начального общего образования.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47841D-FBCC-4092-AA7B-3FA8D0806950}"/>
              </a:ext>
            </a:extLst>
          </p:cNvPr>
          <p:cNvSpPr txBox="1"/>
          <p:nvPr/>
        </p:nvSpPr>
        <p:spPr>
          <a:xfrm>
            <a:off x="4556794" y="2108755"/>
            <a:ext cx="4290556" cy="95410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Ускоренное обучение организуется для  обучающихся, освоивших в полном объеме  образовательную программу дошкольного образования.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355A2A-FBEF-4C06-9535-8344E5FDB5B8}"/>
              </a:ext>
            </a:extLst>
          </p:cNvPr>
          <p:cNvSpPr txBox="1"/>
          <p:nvPr/>
        </p:nvSpPr>
        <p:spPr>
          <a:xfrm>
            <a:off x="4556794" y="3164773"/>
            <a:ext cx="4305762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Обязательным условием является достижение ребенком  7 –летнего возраста.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99B740-EEEA-46E0-B7EA-94C6D1BC3A05}"/>
              </a:ext>
            </a:extLst>
          </p:cNvPr>
          <p:cNvSpPr txBox="1"/>
          <p:nvPr/>
        </p:nvSpPr>
        <p:spPr>
          <a:xfrm>
            <a:off x="4563691" y="3797013"/>
            <a:ext cx="4283659" cy="1723549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Установление готовности к освоению  образовательной программы по ускоренному обучению осуществляется  по результатам НЕЗАВИСИМОЙ  психологической диагностики, проводимой с согласия родителей. Сроки диагностики: декабрь/апрель (первый учебный год).</a:t>
            </a:r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CC4E05-A1EF-40E4-9FE0-65328DD0E171}"/>
              </a:ext>
            </a:extLst>
          </p:cNvPr>
          <p:cNvSpPr txBox="1"/>
          <p:nvPr/>
        </p:nvSpPr>
        <p:spPr>
          <a:xfrm>
            <a:off x="4563691" y="5674022"/>
            <a:ext cx="4283659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Промежуточная аттестация проводится с учетом объема изученного 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22186659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</TotalTime>
  <Words>1082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 КРАЕВАЯ ИННОВАЦИОННАЯ ПЛОЩАДКА  «Обновленная начальная школа»  как фактор повышения качества образовательных результатов  младших школьников  Краснодарского края»      Г. Тимашевск, 2021г.</vt:lpstr>
      <vt:lpstr>Ключевые  точки</vt:lpstr>
      <vt:lpstr>Обоснование темы проекта </vt:lpstr>
      <vt:lpstr>Нормативно – правовое обеспечение инновационного проекта</vt:lpstr>
      <vt:lpstr>Проблема, решаемая в ходе инновационной деятельности</vt:lpstr>
      <vt:lpstr>Измерение и оценка качества ОБРАЗОВАТЕЛЬНЫХ РЕЗУЛЬТАТОВ </vt:lpstr>
      <vt:lpstr>Программа инновационной деятельности.</vt:lpstr>
      <vt:lpstr>Презентация PowerPoint</vt:lpstr>
      <vt:lpstr>Презентация PowerPoint</vt:lpstr>
      <vt:lpstr>Краевой семинар «Эффективный набор эффективной начальной школы»</vt:lpstr>
      <vt:lpstr>Краевой семинар «Построение индивидуальной траектории развития обучающихся начальных классов в процессе реализации программы ускоренного обучения»</vt:lpstr>
      <vt:lpstr>Результаты проекта в 2021 году:</vt:lpstr>
      <vt:lpstr>Сетевое взаимодействие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Краевой  Представление инновационного проекта  «Обновленная начальная школа» как фактор повышения качества образовательных результатов младших школьников Краснодарского края».           Г. Тимашевск, 2020г.</dc:title>
  <dc:creator>григорий</dc:creator>
  <cp:lastModifiedBy>Anna Demchenko</cp:lastModifiedBy>
  <cp:revision>58</cp:revision>
  <dcterms:created xsi:type="dcterms:W3CDTF">2020-10-11T03:46:32Z</dcterms:created>
  <dcterms:modified xsi:type="dcterms:W3CDTF">2022-01-21T04:24:19Z</dcterms:modified>
</cp:coreProperties>
</file>