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72" r:id="rId9"/>
    <p:sldId id="273" r:id="rId10"/>
    <p:sldId id="265" r:id="rId11"/>
    <p:sldId id="274" r:id="rId12"/>
    <p:sldId id="275" r:id="rId13"/>
    <p:sldId id="267" r:id="rId14"/>
    <p:sldId id="268" r:id="rId15"/>
    <p:sldId id="26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6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41D70B-A3C4-4B0D-AF25-B859E4B7F32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3" cy="554461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краевой инновационной площадки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СОШ № 96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7" cy="72007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200" b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муниципального образования город Краснодар </a:t>
            </a: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200" dirty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общеобразовательная школа №</a:t>
            </a: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96</a:t>
            </a:r>
            <a:b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имени Героя Российской Федерации Владислава Посадского</a:t>
            </a:r>
            <a:endParaRPr lang="ru-RU" sz="1200" dirty="0"/>
          </a:p>
        </p:txBody>
      </p:sp>
      <p:pic>
        <p:nvPicPr>
          <p:cNvPr id="4" name="Picture 2" descr="C:\Users\кб\Desktop\для ЛАПТЕВА\562 (Копировать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b="8915"/>
          <a:stretch/>
        </p:blipFill>
        <p:spPr bwMode="auto">
          <a:xfrm>
            <a:off x="800999" y="2062589"/>
            <a:ext cx="7579866" cy="410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165304"/>
            <a:ext cx="73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Авторы проекта: </a:t>
            </a:r>
            <a:r>
              <a:rPr lang="ru-RU" b="1" dirty="0" err="1" smtClean="0"/>
              <a:t>Т.Б.Подносова</a:t>
            </a:r>
            <a:r>
              <a:rPr lang="ru-RU" b="1" dirty="0" smtClean="0"/>
              <a:t> директор МАОУ СОШ № 96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Е.П. Носенко заместитель  директора по УВР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80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5250"/>
            <a:ext cx="8064896" cy="472804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1606"/>
            <a:ext cx="23479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3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720080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6" cy="57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3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720080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 descr="C:\Users\кб\Desktop\Программы ЛЕТО-20 маоу сош 96\ФОТО Темат смена\PVRQ3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97666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кб\Desktop\Программы ЛЕТО-20 маоу сош 96\ФОТО Темат смена\QUVS0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80312" cy="52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кб\Desktop\Документы 2021-2022\Рыльцова\WhatsApp Image 2021-10-07 at 11.14.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560840" cy="52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-Конференции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-Слеты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-Фестивали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-Мастер-классы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-Круглые столы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Вебинары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-Социальные сети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-СМИ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-Печатные издания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Формы трансляции  </a:t>
            </a:r>
            <a:r>
              <a:rPr lang="ru-RU" sz="2400" b="1" dirty="0" smtClean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опыта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2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ctr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Предлагаемый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инновационный проект позволит любой образовательной организации определить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профориентационный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маршрут, формирующий у учащихся педагогические компетенции, мотивирующий к педагогической деятельности и, тем самым, позволяющий решить   вопросы, связанные с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дефицитом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педагогических кадров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Практическая значимость проекта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1027" name="Picture 3" descr="C:\Users\кб\Desktop\kisspng-child-royalty-free-illustration-vector-painted-child-5aa22956d190b4.4813642815205768548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79208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628800"/>
            <a:ext cx="805428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/>
              </a:rPr>
              <a:t>Создание в условиях общеобразовательной школы образовательной среды, способствующей формированию   педагогических компетенций и повышению  мотивации к педагогической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деятельности у учащихся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7" name="Picture 3" descr="C:\Users\кб\Desktop\group-friends-holding-hands-23948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59" y="0"/>
            <a:ext cx="1621160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648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ИННОВАЦИОННОГО ПРОЕКТА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04867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урочной деятельности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соответствии с  основной образовательной программой  школы обеспечивается: </a:t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-введение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учебный план  курсов по выбору и элективных курсов  тематической направленности;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открытие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профильного социально-педагогического класса;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развитие 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научно-исследовательской  деятельности  учащихся в области педагогики посредством  реализации индивидуальных и групповых исследовательских проектов, участия в краевых, всероссийских и международных   творческих конкурсах, конференциях и форумах .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рамках  внеурочной </a:t>
            </a:r>
            <a:r>
              <a:rPr lang="ru-RU" sz="1400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деятельности  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соответствии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 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ФГОС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и основной образовательной программой  школы: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создание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условий для успешной социализации и эффективной самореализации всех участников образовательного процесса в практической   социально значимой деятельности;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развитие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системы  информационно-методического                 обеспечения   участников образовательного процесса     по вопросам педагогического образования;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введение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 образовательный процесс разнообразных форм организации    внеурочной деятельности, направленных на формирование педагогических компетенций.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Во внеклассной деятельности:</a:t>
            </a: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развитие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деятельности школьного ученического 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самоуправления;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</a:rPr>
              <a:t>р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азвитие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волонтерского 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движения;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</a:rPr>
              <a:t>р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азвитие вожатского движения;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рамках сетевого взаимодействия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-установление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сотрудничества с  организациями среднего профессионального и высшего образования педагогической направленности города и края по проведению </a:t>
            </a:r>
            <a:r>
              <a:rPr lang="ru-RU" sz="1400" b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профориентационных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мероприятий с учащимися;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расширение 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сетевого взаимодействия с социальными партнёрами через  активное вовлечение  в социально значимую деятельность;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встреч, «круглых столов», семинаров с участием опытных и наиболее успешных представителей учительской общественности;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400" b="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640960" cy="36004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5" cy="576064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Создание в образовательной организации новой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деятельностной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образовательной среды, которая обеспечит  раннее выявление учащихся, предрасположенных к педагогической деятельности, формирование у них педагогических компетенций и мотивации к педагогической деятельности, подготовку и направление на обучение в ВУЗы педагогической направленности и дальнейшее трудоустройство в школе.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504056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Основная идея предлагаемого инновационного  проекта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700" dirty="0"/>
          </a:p>
        </p:txBody>
      </p:sp>
      <p:pic>
        <p:nvPicPr>
          <p:cNvPr id="2051" name="Picture 3" descr="C:\Users\кб\Desktop\ДОКУМЕНТЫ\ЭКАА\фото Орлёнок  ЭКА 17\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91070"/>
            <a:ext cx="4968552" cy="35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сентябрь  2017-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август 2018 г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.                      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сентябрь </a:t>
            </a: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2018-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            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сентябрь </a:t>
            </a: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2020-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                                           август </a:t>
            </a: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2020 г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.                 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август </a:t>
            </a: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2021г.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</a:rPr>
              <a:t/>
            </a:r>
            <a:b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936104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Механизм реализации </a:t>
            </a:r>
            <a:r>
              <a:rPr lang="ru-RU" sz="59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проекта</a:t>
            </a:r>
            <a:endParaRPr lang="ru-RU" sz="59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372200" y="1354692"/>
            <a:ext cx="2520280" cy="10663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Обобщающий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этап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17" y="1354875"/>
            <a:ext cx="2809451" cy="12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8" y="1268760"/>
            <a:ext cx="3111179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51534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Подготовительный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этап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1515343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Основный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этап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1028" name="Picture 4" descr="C:\Users\кб\Desktop\kisspng-child-royalty-free-illustration-vector-painted-child-5aa22956d190b4.4813642815205768548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9080"/>
            <a:ext cx="85725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Подготовительный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9" name="Picture 2" descr="C:\Users\кб\Desktop\HRUI9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88832" cy="51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Подготовительный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2052" name="Picture 4" descr="C:\Users\кб\Desktop\педкласс\фото встреча\IMG_2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32440" cy="52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Основной 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8" y="1268760"/>
            <a:ext cx="856249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5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6" name="Picture 2" descr="C:\Users\кб\Desktop\Документы\ЭКАА\фото Орлёнок  ЭКА 17\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27812" cy="5285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1000</TotalTime>
  <Words>215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Муниципальное автономное общеобразовательное учреждение муниципального образования город Краснодар  средняя общеобразовательная школа №96 имени Героя Российской Федерации Владислава Посадского</vt:lpstr>
      <vt:lpstr>Создание в условиях общеобразовательной школы образовательной среды, способствующей формированию   педагогических компетенций и повышению  мотивации к педагогической деятельности у учащихся. </vt:lpstr>
      <vt:lpstr>В урочной деятельности в соответствии с  основной образовательной программой  школы обеспечивается:  -введение в учебный план  курсов по выбору и элективных курсов  тематической направленности; -открытие профильного социально-педагогического класса; -развитие   научно-исследовательской  деятельности  учащихся в области педагогики посредством  реализации индивидуальных и групповых исследовательских проектов, участия в краевых, всероссийских и международных   творческих конкурсах, конференциях и форумах . В рамках  внеурочной деятельности  в соответствии с ФГОС и основной образовательной программой  школы: -создание  условий для успешной социализации и эффективной самореализации всех участников образовательного процесса в практической   социально значимой деятельности; -развитие  системы  информационно-методического                 обеспечения   участников образовательного процесса     по вопросам педагогического образования; -введение в образовательный процесс разнообразных форм организации    внеурочной деятельности, направленных на формирование педагогических компетенций. Во внеклассной деятельности: -развитие  деятельности школьного ученического самоуправления; -развитие волонтерского движения; -развитие вожатского движения; В рамках сетевого взаимодействия:   -установление сотрудничества с  организациями среднего профессионального и высшего образования педагогической направленности города и края по проведению профориентационных мероприятий с учащимися; -расширение   сетевого взаимодействия с социальными партнёрами через  активное вовлечение  в социально значимую деятельность; -организация встреч, «круглых столов», семинаров с участием опытных и наиболее успешных представителей учительской общественности; </vt:lpstr>
      <vt:lpstr>Создание в образовательной организации новой деятельностной образовательной среды, которая обеспечит  раннее выявление учащихся, предрасположенных к педагогической деятельности, формирование у них педагогических компетенций и мотивации к педагогической деятельности, подготовку и направление на обучение в ВУЗы педагогической направленности и дальнейшее трудоустройство в школе. </vt:lpstr>
      <vt:lpstr>     сентябрь  2017- август 2018 г.                       сентябрь 2018-               сентябрь 2020-                                              август 2020 г.                  август 2021г.          </vt:lpstr>
      <vt:lpstr>              </vt:lpstr>
      <vt:lpstr>              </vt:lpstr>
      <vt:lpstr>              </vt:lpstr>
      <vt:lpstr>              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-Конференции -Слеты -Фестивали -Мастер-классы -Круглые столы -Вебинары -Социальные сети -СМИ -Печатные издания             </vt:lpstr>
      <vt:lpstr>   Предлагаемый инновационный проект позволит любой образовательной организации определить профориентационный маршрут, формирующий у учащихся педагогические компетенции, мотивирующий к педагогической деятельности и, тем самым, позволяющий решить   вопросы, связанные с дефицитом педагогических кадров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 средняя общеобразовательная школа №96</dc:title>
  <dc:creator>кб</dc:creator>
  <cp:lastModifiedBy>кб</cp:lastModifiedBy>
  <cp:revision>62</cp:revision>
  <dcterms:created xsi:type="dcterms:W3CDTF">2019-10-28T12:22:09Z</dcterms:created>
  <dcterms:modified xsi:type="dcterms:W3CDTF">2022-01-13T13:05:25Z</dcterms:modified>
</cp:coreProperties>
</file>