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58" r:id="rId4"/>
    <p:sldId id="257" r:id="rId5"/>
    <p:sldId id="259" r:id="rId6"/>
    <p:sldId id="260" r:id="rId7"/>
    <p:sldId id="265" r:id="rId8"/>
    <p:sldId id="262" r:id="rId9"/>
    <p:sldId id="261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1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9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6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7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4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4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0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0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4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96656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E6F8-AFA3-465A-B9DA-9DE6EA66AE7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06A7-33C0-4553-877E-E201C612B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439" y="3859702"/>
            <a:ext cx="7236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«Групповая дискуссия»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931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2462"/>
            <a:ext cx="12192000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14300" algn="ctr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800" b="1" i="1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«Эстафета»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8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Дискуссия направлена на организацию последовательного обсуждение предложенных вопросов и аспектов одной темы в малых группах, а затем анализ и согласование различных подходов, принятие коллективного решения.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46914" r="21543"/>
          <a:stretch/>
        </p:blipFill>
        <p:spPr>
          <a:xfrm>
            <a:off x="3127022" y="3081866"/>
            <a:ext cx="5497689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>
          <a:xfrm>
            <a:off x="0" y="0"/>
            <a:ext cx="12192000" cy="69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6858" cy="7050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734" y="69327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EFCB8"/>
                </a:solidFill>
                <a:effectLst/>
              </a:rPr>
              <a:t>Дискуссия — это один из эффективных способов активи­зации группы для решения многих других задач, достиже­ние иных аффектов и результатов. </a:t>
            </a:r>
            <a:endParaRPr lang="ru-RU" dirty="0">
              <a:solidFill>
                <a:srgbClr val="8EF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928"/>
          <a:stretch/>
        </p:blipFill>
        <p:spPr>
          <a:xfrm>
            <a:off x="1" y="-1"/>
            <a:ext cx="12192000" cy="69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3"/>
          <a:stretch/>
        </p:blipFill>
        <p:spPr>
          <a:xfrm>
            <a:off x="0" y="0"/>
            <a:ext cx="12192000" cy="70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1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0" t="26667" r="12170" b="16305"/>
          <a:stretch/>
        </p:blipFill>
        <p:spPr>
          <a:xfrm>
            <a:off x="7535538" y="991518"/>
            <a:ext cx="4461831" cy="3910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188" y="1861850"/>
            <a:ext cx="6096000" cy="4817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marR="1143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учащимися согласованного мнения и принятие группового решения.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Обозначение ведущим аспектов позиционного противостояния и точек соприкосновения в ситуации, когда дискуссия не привела к полному согласованию позиций участников. Настрой учащихся на дальнейшее осмысление проблемы и поиск путей ее решения.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Совместная оценка эффективности дискуссии в решении обсуждаемой проблемы и в достижении педагогических целей, позитивного вклада каждого в общую работу.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12" y="793215"/>
            <a:ext cx="508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Этап 3-й, Подведение итогов обсуждения: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0" b="87309"/>
          <a:stretch/>
        </p:blipFill>
        <p:spPr>
          <a:xfrm>
            <a:off x="1524000" y="0"/>
            <a:ext cx="6628482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817"/>
            <a:ext cx="12192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14300" algn="ctr">
              <a:spcBef>
                <a:spcPts val="900"/>
              </a:spcBef>
              <a:spcAft>
                <a:spcPts val="900"/>
              </a:spcAft>
            </a:pPr>
            <a:r>
              <a:rPr lang="ru-RU" sz="2000" b="1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проведения дискуссии</a:t>
            </a:r>
          </a:p>
          <a:p>
            <a:pPr marL="114300" marR="114300"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Информированность и подготовленность учащихся к дискуссии, свободное владение материалом, привлечение различных источников для аргументации отстаиваемых положений.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Правильное употребление понятий, используемых в дискуссии, их единообразное понимание.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Корректность поведения, недопустимость высказываний, задевающих личность оппонента.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Установление регламента выступления участников.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Полная включенность группы в дискуссию.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49157" r="22329" b="4257"/>
          <a:stretch/>
        </p:blipFill>
        <p:spPr>
          <a:xfrm>
            <a:off x="2974555" y="3598748"/>
            <a:ext cx="5695720" cy="31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956" y="4146141"/>
            <a:ext cx="6637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рупповых дискуссий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4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8135" y="558860"/>
            <a:ext cx="6786390" cy="625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14300" algn="ctr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b="1" i="1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«Круглый стол»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Дискуссия направлена на обсуждение какой-либо актуальной темы, требующей всестороннего анализа. Как правило, перед участниками не стоит задача полностью решить проблему, они ориентированы на возможность рассмотреть ее с разных сторон, собрать как можно больше информации, осмыслить ее, обозначить основные направления развития и решения, согласовать свои точки зрения, научиться конструктивному диалогу. Поскольку дискуссия организуется в прямом смысле за круглым столом, в ней могут принять участие 15-25 человек.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55" y="1410157"/>
            <a:ext cx="5372558" cy="415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0168" y="228607"/>
            <a:ext cx="12302168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14300" algn="ctr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800" b="1" i="1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«Дебаты»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1430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800" dirty="0" smtClean="0">
                <a:solidFill>
                  <a:srgbClr val="34343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Дискуссия в ролевой форме дебатов представляет собой разновидность дискуссии - спора и применяется для обсуждения сложной и противоречивой проблемы, по которой существуют резко противоположные точки зрения. Цель дискуссии – научить учащихся аргументированно и спокойно отстаивать свою точку зрения и постараться убедить оппонентов, используя имеющуюся информацию по проблеме.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61564" r="28226"/>
          <a:stretch/>
        </p:blipFill>
        <p:spPr>
          <a:xfrm>
            <a:off x="3443111" y="4007555"/>
            <a:ext cx="4560711" cy="26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1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337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La mente</vt:lpstr>
      <vt:lpstr>Тема Office</vt:lpstr>
      <vt:lpstr>Презентация PowerPoint</vt:lpstr>
      <vt:lpstr>Дискуссия — это один из эффективных способов активи­зации группы для решения многих других задач, достиже­ние иных аффектов и результатов.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5</cp:revision>
  <dcterms:created xsi:type="dcterms:W3CDTF">2018-04-04T13:47:03Z</dcterms:created>
  <dcterms:modified xsi:type="dcterms:W3CDTF">2018-04-04T14:34:17Z</dcterms:modified>
</cp:coreProperties>
</file>