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06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19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11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1405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84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41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67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01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7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57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41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001EB-8D7A-4F2D-9A55-37135205A61A}" type="datetimeFigureOut">
              <a:rPr lang="ru-RU" smtClean="0"/>
              <a:t>18.03.2021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32181-9FF3-4C98-B742-517AAAB2F0A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48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s://disk.yandex.ru/i/Pq6QKtt9gjpkv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4315326" cy="35292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Квест-викторина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«Князь Александр Невский-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имя России»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44322" y="691376"/>
            <a:ext cx="5085150" cy="5641247"/>
          </a:xfrm>
        </p:spPr>
        <p:txBody>
          <a:bodyPr>
            <a:normAutofit lnSpcReduction="1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Уважаемый участник, твоему вниманию предлагается онлайн квест.</a:t>
            </a:r>
          </a:p>
          <a:p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Выполняй предложенные задания, заноси ответы в специальную карту</a:t>
            </a:r>
          </a:p>
          <a:p>
            <a:endParaRPr lang="ru-RU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окончанию квеста, заполненную  карту загрузи в облако по ссылке</a:t>
            </a:r>
          </a:p>
          <a:p>
            <a:r>
              <a:rPr lang="en-US" sz="12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https://disk.yandex.ru/client/disk/%D0%90%D0%BB%D0%B5%D0%BA%D1%81%D0%B0%D0%BD%D0%B4%D1%80%20%D0%9D%D0%B5%D0%B2%D1%81%D0%BA%D0%B8%D0%B9</a:t>
            </a:r>
            <a:endParaRPr lang="ru-RU" sz="12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hlinkClick r:id="rId2" action="ppaction://hlinksldjump"/>
          </p:cNvPr>
          <p:cNvPicPr/>
          <p:nvPr/>
        </p:nvPicPr>
        <p:blipFill rotWithShape="1">
          <a:blip r:embed="rId3"/>
          <a:srcRect l="37681" t="33103" r="22234" b="23153"/>
          <a:stretch/>
        </p:blipFill>
        <p:spPr bwMode="auto">
          <a:xfrm>
            <a:off x="7670878" y="2807149"/>
            <a:ext cx="2381250" cy="1409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002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вятой Александр Невский. Ико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243" y="212913"/>
            <a:ext cx="3333916" cy="631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930442" y="657726"/>
            <a:ext cx="2679032" cy="202130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hlinkClick r:id="rId4" action="ppaction://hlinksldjump"/>
          </p:cNvPr>
          <p:cNvSpPr/>
          <p:nvPr/>
        </p:nvSpPr>
        <p:spPr>
          <a:xfrm>
            <a:off x="930442" y="4154904"/>
            <a:ext cx="2679032" cy="197317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hlinkClick r:id="rId5" action="ppaction://hlinksldjump"/>
          </p:cNvPr>
          <p:cNvSpPr/>
          <p:nvPr/>
        </p:nvSpPr>
        <p:spPr>
          <a:xfrm>
            <a:off x="8839199" y="4026569"/>
            <a:ext cx="2526632" cy="2101514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hlinkClick r:id="rId6" action="ppaction://hlinksldjump"/>
          </p:cNvPr>
          <p:cNvSpPr/>
          <p:nvPr/>
        </p:nvSpPr>
        <p:spPr>
          <a:xfrm>
            <a:off x="8839199" y="794084"/>
            <a:ext cx="2526632" cy="188494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9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8172" y="782221"/>
            <a:ext cx="6108032" cy="133533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Отсканируй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QR-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и выполни задание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096" y="2561975"/>
            <a:ext cx="3594183" cy="3594183"/>
          </a:xfrm>
          <a:prstGeom prst="rect">
            <a:avLst/>
          </a:prstGeom>
        </p:spPr>
      </p:pic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9753600" y="6031832"/>
            <a:ext cx="1844842" cy="52938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1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сражений проиграл за свою жизнь Александр Невский?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 правильный ответ в облаке тегов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822" t="22400" r="18468" b="23751"/>
          <a:stretch/>
        </p:blipFill>
        <p:spPr>
          <a:xfrm>
            <a:off x="3276600" y="2593007"/>
            <a:ext cx="5638800" cy="3350593"/>
          </a:xfrm>
          <a:prstGeom prst="rect">
            <a:avLst/>
          </a:prstGeom>
        </p:spPr>
      </p:pic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9753600" y="6031832"/>
            <a:ext cx="1844842" cy="52938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Назад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2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Перейдите по ссылке и выполните тестовые задания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hlinkClick r:id="rId2"/>
            </a:endParaRPr>
          </a:p>
          <a:p>
            <a:pPr marL="0" indent="0" algn="ctr">
              <a:buNone/>
            </a:pPr>
            <a:endParaRPr lang="ru-RU" sz="4000" dirty="0">
              <a:hlinkClick r:id="rId2"/>
            </a:endParaRPr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https</a:t>
            </a:r>
            <a:r>
              <a:rPr lang="en-US" sz="4000" dirty="0">
                <a:hlinkClick r:id="rId2"/>
              </a:rPr>
              <a:t>://</a:t>
            </a:r>
            <a:r>
              <a:rPr lang="en-US" sz="4000" dirty="0" smtClean="0">
                <a:hlinkClick r:id="rId2"/>
              </a:rPr>
              <a:t>disk.yandex.ru/i/Pq6QKtt9gjpkvQ</a:t>
            </a:r>
            <a:endParaRPr lang="ru-RU" sz="40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>
            <a:hlinkClick r:id="rId3" action="ppaction://hlinksldjump"/>
          </p:cNvPr>
          <p:cNvSpPr/>
          <p:nvPr/>
        </p:nvSpPr>
        <p:spPr>
          <a:xfrm>
            <a:off x="9753600" y="6031832"/>
            <a:ext cx="1844842" cy="52938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Назад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3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коммуникаций Санкт-Петербургской митрополии Русской православной церкви запустил сайт, посвященный 800-летию со дня рождения святого благоверного князя Александра Невского. 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этот сайт в интернете, перейди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«Видео»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экскурсию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знаковым для Великого Князя местам 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ответь развернуто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вопрос «Почему эпоху Александра Невского можно сравнить и «Игрой престолов»?»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9753600" y="6031832"/>
            <a:ext cx="1844842" cy="52938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Назад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500" y="346075"/>
            <a:ext cx="3581400" cy="14255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43150" y="2079625"/>
            <a:ext cx="3657600" cy="102552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7700" y="3889375"/>
            <a:ext cx="3829050" cy="157797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53300" y="615950"/>
            <a:ext cx="3790950" cy="4851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200150" y="5884862"/>
            <a:ext cx="9944100" cy="8810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Фамилия Имя учащегося________________________________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677150" y="819150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10" name="Прямоугольник 9">
            <a:hlinkClick r:id="rId2" action="ppaction://hlinksldjump"/>
          </p:cNvPr>
          <p:cNvSpPr/>
          <p:nvPr/>
        </p:nvSpPr>
        <p:spPr>
          <a:xfrm>
            <a:off x="10347158" y="5355473"/>
            <a:ext cx="1844842" cy="52938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Назад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2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164</Words>
  <Application>Microsoft Office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Отсканируй QR-код и выполни задание</vt:lpstr>
      <vt:lpstr>Сколько сражений проиграл за свою жизнь Александр Невский?  Найди правильный ответ в облаке тегов</vt:lpstr>
      <vt:lpstr>Перейдите по ссылке и выполните тестовые задания</vt:lpstr>
      <vt:lpstr>Презентация PowerPoint</vt:lpstr>
      <vt:lpstr>Презентация PowerPoint</vt:lpstr>
    </vt:vector>
  </TitlesOfParts>
  <Company>ГБОУ ИРО Краснодарского края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Слушатель</dc:creator>
  <cp:lastModifiedBy>Слушатель</cp:lastModifiedBy>
  <cp:revision>11</cp:revision>
  <dcterms:created xsi:type="dcterms:W3CDTF">2021-03-18T08:17:51Z</dcterms:created>
  <dcterms:modified xsi:type="dcterms:W3CDTF">2021-03-18T09:55:09Z</dcterms:modified>
</cp:coreProperties>
</file>