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326" r:id="rId2"/>
    <p:sldId id="328" r:id="rId3"/>
    <p:sldId id="331" r:id="rId4"/>
    <p:sldId id="361" r:id="rId5"/>
    <p:sldId id="332" r:id="rId6"/>
    <p:sldId id="333" r:id="rId7"/>
    <p:sldId id="364" r:id="rId8"/>
    <p:sldId id="336" r:id="rId9"/>
    <p:sldId id="370" r:id="rId10"/>
    <p:sldId id="366" r:id="rId11"/>
    <p:sldId id="371" r:id="rId12"/>
    <p:sldId id="372" r:id="rId13"/>
    <p:sldId id="373" r:id="rId14"/>
    <p:sldId id="348" r:id="rId15"/>
    <p:sldId id="338" r:id="rId16"/>
    <p:sldId id="339" r:id="rId17"/>
    <p:sldId id="369" r:id="rId18"/>
    <p:sldId id="368" r:id="rId19"/>
    <p:sldId id="367" r:id="rId20"/>
    <p:sldId id="34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  <a:srgbClr val="FF00FF"/>
    <a:srgbClr val="FF6699"/>
    <a:srgbClr val="CC66FF"/>
    <a:srgbClr val="008000"/>
    <a:srgbClr val="8E0000"/>
    <a:srgbClr val="C40000"/>
    <a:srgbClr val="FF555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4574" autoAdjust="0"/>
  </p:normalViewPr>
  <p:slideViewPr>
    <p:cSldViewPr>
      <p:cViewPr varScale="1">
        <p:scale>
          <a:sx n="67" d="100"/>
          <a:sy n="67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ACE64-37E2-4F53-9CB0-B4AA516926F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5BF8D38-5532-4008-BF63-92E04A6160C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fontAlgn="auto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dirty="0" smtClean="0">
              <a:solidFill>
                <a:schemeClr val="bg1"/>
              </a:solidFill>
              <a:latin typeface="Arial Black" pitchFamily="34" charset="0"/>
            </a:rPr>
            <a:t>Федеральный закон от 29.12.2012 N 273-ФЗ (ред. от</a:t>
          </a:r>
          <a:r>
            <a:rPr lang="ru-RU" sz="2000" b="1" i="0" dirty="0" smtClean="0">
              <a:latin typeface="Arial Black" pitchFamily="34" charset="0"/>
            </a:rPr>
            <a:t> </a:t>
          </a:r>
          <a:r>
            <a:rPr lang="ru-RU" sz="2000" b="1" i="0" dirty="0" smtClean="0">
              <a:solidFill>
                <a:schemeClr val="bg1"/>
              </a:solidFill>
              <a:latin typeface="Arial Black" pitchFamily="34" charset="0"/>
            </a:rPr>
            <a:t>13.07.2015) "Об образовании в Российской</a:t>
          </a:r>
        </a:p>
        <a:p>
          <a:pPr algn="l" fontAlgn="auto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dirty="0" smtClean="0">
              <a:solidFill>
                <a:schemeClr val="bg1"/>
              </a:solidFill>
              <a:latin typeface="Arial Black" pitchFamily="34" charset="0"/>
            </a:rPr>
            <a:t>Федерации"</a:t>
          </a:r>
          <a:r>
            <a:rPr lang="ru-RU" sz="3200" b="1" i="0" dirty="0" smtClean="0">
              <a:latin typeface="Arial Black" pitchFamily="34" charset="0"/>
            </a:rPr>
            <a:t> </a:t>
          </a:r>
          <a:endParaRPr lang="ru-RU" sz="3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 pitchFamily="34" charset="0"/>
          </a:endParaRPr>
        </a:p>
      </dgm:t>
    </dgm:pt>
    <dgm:pt modelId="{76BD27FB-C917-4B7B-B0D8-CD26844FC988}" type="parTrans" cxnId="{CF784B53-386C-4C02-8EAE-917360627072}">
      <dgm:prSet/>
      <dgm:spPr/>
      <dgm:t>
        <a:bodyPr/>
        <a:lstStyle/>
        <a:p>
          <a:endParaRPr lang="ru-RU"/>
        </a:p>
      </dgm:t>
    </dgm:pt>
    <dgm:pt modelId="{FEBF2AFD-C810-4401-A027-537994F046E0}" type="sibTrans" cxnId="{CF784B53-386C-4C02-8EAE-917360627072}">
      <dgm:prSet/>
      <dgm:spPr/>
      <dgm:t>
        <a:bodyPr/>
        <a:lstStyle/>
        <a:p>
          <a:endParaRPr lang="ru-RU"/>
        </a:p>
      </dgm:t>
    </dgm:pt>
    <dgm:pt modelId="{5DE93CC4-686B-45EC-972C-ED1CED63D9B3}">
      <dgm:prSet phldrT="[Текст]" phldr="1"/>
      <dgm:spPr/>
      <dgm:t>
        <a:bodyPr/>
        <a:lstStyle/>
        <a:p>
          <a:endParaRPr lang="ru-RU" dirty="0"/>
        </a:p>
      </dgm:t>
    </dgm:pt>
    <dgm:pt modelId="{C0161A39-1BED-4F9D-BD52-C6D375498CBB}" type="parTrans" cxnId="{A1F9D471-18EB-4007-A4C1-8B68E15C9917}">
      <dgm:prSet/>
      <dgm:spPr/>
      <dgm:t>
        <a:bodyPr/>
        <a:lstStyle/>
        <a:p>
          <a:endParaRPr lang="ru-RU"/>
        </a:p>
      </dgm:t>
    </dgm:pt>
    <dgm:pt modelId="{7FE29252-E5BE-4BE3-9391-114BC012F289}" type="sibTrans" cxnId="{A1F9D471-18EB-4007-A4C1-8B68E15C9917}">
      <dgm:prSet/>
      <dgm:spPr/>
      <dgm:t>
        <a:bodyPr/>
        <a:lstStyle/>
        <a:p>
          <a:endParaRPr lang="ru-RU"/>
        </a:p>
      </dgm:t>
    </dgm:pt>
    <dgm:pt modelId="{9E948E55-5056-4562-B1CF-DE888455721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ru-RU" sz="1800" baseline="0" dirty="0" smtClean="0">
              <a:solidFill>
                <a:schemeClr val="bg1"/>
              </a:solidFill>
              <a:latin typeface="Arial Black" pitchFamily="34" charset="0"/>
            </a:rPr>
            <a:t>Федеральный государственный образовательный стандарт дошкольного образования.</a:t>
          </a:r>
          <a:endParaRPr lang="ru-RU" sz="1800" baseline="0" dirty="0">
            <a:solidFill>
              <a:schemeClr val="bg1"/>
            </a:solidFill>
            <a:latin typeface="Arial Black" pitchFamily="34" charset="0"/>
          </a:endParaRPr>
        </a:p>
      </dgm:t>
    </dgm:pt>
    <dgm:pt modelId="{5BA4B00A-40A4-4578-8553-6FC70EB56FE3}" type="parTrans" cxnId="{77B47BE6-866F-4513-A3F8-6AFA413F2735}">
      <dgm:prSet/>
      <dgm:spPr/>
      <dgm:t>
        <a:bodyPr/>
        <a:lstStyle/>
        <a:p>
          <a:endParaRPr lang="ru-RU"/>
        </a:p>
      </dgm:t>
    </dgm:pt>
    <dgm:pt modelId="{00D9D6B4-FA97-463D-AA07-3399A9B430D1}" type="sibTrans" cxnId="{77B47BE6-866F-4513-A3F8-6AFA413F2735}">
      <dgm:prSet/>
      <dgm:spPr/>
      <dgm:t>
        <a:bodyPr/>
        <a:lstStyle/>
        <a:p>
          <a:endParaRPr lang="ru-RU"/>
        </a:p>
      </dgm:t>
    </dgm:pt>
    <dgm:pt modelId="{7AD67C7A-84DA-4B4D-8457-4996794FC7C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cap="none" spc="0" dirty="0" smtClean="0">
              <a:ln w="1905">
                <a:noFill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rPr>
            <a:t>Концепция развития математического образования в Российской Федерации </a:t>
          </a:r>
          <a:endParaRPr lang="ru-RU" sz="1800" b="1" cap="none" spc="0" dirty="0">
            <a:ln w="1905">
              <a:noFill/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 pitchFamily="34" charset="0"/>
          </a:endParaRPr>
        </a:p>
      </dgm:t>
    </dgm:pt>
    <dgm:pt modelId="{4B948DBC-0337-40D1-926A-8D5D528205AD}" type="parTrans" cxnId="{65319A28-DA7E-4D16-A59E-2D466734F7B7}">
      <dgm:prSet/>
      <dgm:spPr/>
      <dgm:t>
        <a:bodyPr/>
        <a:lstStyle/>
        <a:p>
          <a:endParaRPr lang="ru-RU"/>
        </a:p>
      </dgm:t>
    </dgm:pt>
    <dgm:pt modelId="{DAFCD474-8CD2-495B-9BA2-610D81036EE2}" type="sibTrans" cxnId="{65319A28-DA7E-4D16-A59E-2D466734F7B7}">
      <dgm:prSet/>
      <dgm:spPr/>
      <dgm:t>
        <a:bodyPr/>
        <a:lstStyle/>
        <a:p>
          <a:endParaRPr lang="ru-RU"/>
        </a:p>
      </dgm:t>
    </dgm:pt>
    <dgm:pt modelId="{18C710D4-1111-47F9-83B5-5826186648F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cap="none" spc="0" dirty="0" smtClean="0">
              <a:ln w="1905">
                <a:noFill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rPr>
            <a:t>Приказ №2506-р от 24 декабря 2013 г.  </a:t>
          </a:r>
          <a:endParaRPr lang="ru-RU" sz="1800" b="1" cap="none" spc="0" dirty="0">
            <a:ln w="1905">
              <a:noFill/>
            </a:ln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 pitchFamily="34" charset="0"/>
          </a:endParaRPr>
        </a:p>
      </dgm:t>
    </dgm:pt>
    <dgm:pt modelId="{B4BA107F-5A97-48FC-BCD2-FB1C84995A66}" type="parTrans" cxnId="{C06C7D0D-6AD7-47A5-89D8-5B608CFA8C45}">
      <dgm:prSet/>
      <dgm:spPr/>
      <dgm:t>
        <a:bodyPr/>
        <a:lstStyle/>
        <a:p>
          <a:endParaRPr lang="ru-RU"/>
        </a:p>
      </dgm:t>
    </dgm:pt>
    <dgm:pt modelId="{6D03D1F4-3E07-490D-A8D8-C54DE9C0DF3A}" type="sibTrans" cxnId="{C06C7D0D-6AD7-47A5-89D8-5B608CFA8C45}">
      <dgm:prSet/>
      <dgm:spPr/>
      <dgm:t>
        <a:bodyPr/>
        <a:lstStyle/>
        <a:p>
          <a:endParaRPr lang="ru-RU"/>
        </a:p>
      </dgm:t>
    </dgm:pt>
    <dgm:pt modelId="{39391C49-6FD1-438C-A56A-37F880F3375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aseline="0" dirty="0" smtClean="0">
              <a:solidFill>
                <a:schemeClr val="bg1"/>
              </a:solidFill>
              <a:latin typeface="Arial Black" pitchFamily="34" charset="0"/>
            </a:rPr>
            <a:t>Приказ №1155 от 17 октября 2013</a:t>
          </a:r>
          <a:endParaRPr lang="ru-RU" sz="1800" baseline="0" dirty="0">
            <a:solidFill>
              <a:schemeClr val="bg1"/>
            </a:solidFill>
            <a:latin typeface="Arial Black" pitchFamily="34" charset="0"/>
          </a:endParaRPr>
        </a:p>
      </dgm:t>
    </dgm:pt>
    <dgm:pt modelId="{F5AF7180-FE21-4818-89A1-626D533010C9}" type="parTrans" cxnId="{D8082FE6-B0E8-430E-A08D-20D1D0E74BA9}">
      <dgm:prSet/>
      <dgm:spPr/>
      <dgm:t>
        <a:bodyPr/>
        <a:lstStyle/>
        <a:p>
          <a:endParaRPr lang="ru-RU"/>
        </a:p>
      </dgm:t>
    </dgm:pt>
    <dgm:pt modelId="{53D6953C-7A16-44BE-A4CD-CD2F17AF9EE7}" type="sibTrans" cxnId="{D8082FE6-B0E8-430E-A08D-20D1D0E74BA9}">
      <dgm:prSet/>
      <dgm:spPr/>
      <dgm:t>
        <a:bodyPr/>
        <a:lstStyle/>
        <a:p>
          <a:endParaRPr lang="ru-RU"/>
        </a:p>
      </dgm:t>
    </dgm:pt>
    <dgm:pt modelId="{A4824955-5A77-42CE-A877-978D3F370D5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contourClr>
              <a:schemeClr val="accent2">
                <a:tint val="20000"/>
              </a:schemeClr>
            </a:contourClr>
          </a:sp3d>
        </a:bodyPr>
        <a:lstStyle/>
        <a:p>
          <a:pPr>
            <a:lnSpc>
              <a:spcPct val="90000"/>
            </a:lnSpc>
          </a:pPr>
          <a:endParaRPr lang="ru-RU" sz="1600" b="1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9BCC47C-170E-4014-95FA-A4699D0F6811}" type="parTrans" cxnId="{67CEF161-0101-46B5-A3D8-3515E46C974A}">
      <dgm:prSet/>
      <dgm:spPr/>
      <dgm:t>
        <a:bodyPr/>
        <a:lstStyle/>
        <a:p>
          <a:endParaRPr lang="ru-RU"/>
        </a:p>
      </dgm:t>
    </dgm:pt>
    <dgm:pt modelId="{02AC29DA-9B0E-4E8E-8D95-5F61215174F7}" type="sibTrans" cxnId="{67CEF161-0101-46B5-A3D8-3515E46C974A}">
      <dgm:prSet/>
      <dgm:spPr/>
      <dgm:t>
        <a:bodyPr/>
        <a:lstStyle/>
        <a:p>
          <a:endParaRPr lang="ru-RU"/>
        </a:p>
      </dgm:t>
    </dgm:pt>
    <dgm:pt modelId="{5EEB5FA4-AF12-4407-BF94-F19AA5D8A125}">
      <dgm:prSet phldrT="[Текст]" phldr="1"/>
      <dgm:spPr/>
      <dgm:t>
        <a:bodyPr/>
        <a:lstStyle/>
        <a:p>
          <a:endParaRPr lang="ru-RU"/>
        </a:p>
      </dgm:t>
    </dgm:pt>
    <dgm:pt modelId="{8CE2D468-A936-45A7-B504-3FE1B851CB8D}" type="sibTrans" cxnId="{B3FD31C1-375C-4FD6-9445-32A899DCA287}">
      <dgm:prSet/>
      <dgm:spPr/>
      <dgm:t>
        <a:bodyPr/>
        <a:lstStyle/>
        <a:p>
          <a:endParaRPr lang="ru-RU"/>
        </a:p>
      </dgm:t>
    </dgm:pt>
    <dgm:pt modelId="{FAEAF3DA-5657-4EFF-9DFD-17630E7C06AC}" type="parTrans" cxnId="{B3FD31C1-375C-4FD6-9445-32A899DCA287}">
      <dgm:prSet/>
      <dgm:spPr/>
      <dgm:t>
        <a:bodyPr/>
        <a:lstStyle/>
        <a:p>
          <a:endParaRPr lang="ru-RU"/>
        </a:p>
      </dgm:t>
    </dgm:pt>
    <dgm:pt modelId="{C5F058E0-2B49-4C44-A67C-84CDBA2E3320}">
      <dgm:prSet phldrT="[Текст]" phldr="1"/>
      <dgm:spPr/>
      <dgm:t>
        <a:bodyPr/>
        <a:lstStyle/>
        <a:p>
          <a:endParaRPr lang="ru-RU" dirty="0"/>
        </a:p>
      </dgm:t>
    </dgm:pt>
    <dgm:pt modelId="{4BC40774-31D0-4FFB-8B9B-5566A173962D}" type="sibTrans" cxnId="{2464431A-F9C0-4AFC-9AFE-D536763C05DF}">
      <dgm:prSet/>
      <dgm:spPr/>
      <dgm:t>
        <a:bodyPr/>
        <a:lstStyle/>
        <a:p>
          <a:endParaRPr lang="ru-RU"/>
        </a:p>
      </dgm:t>
    </dgm:pt>
    <dgm:pt modelId="{F21C91E9-4770-4702-9B46-CFB66787E2EF}" type="parTrans" cxnId="{2464431A-F9C0-4AFC-9AFE-D536763C05DF}">
      <dgm:prSet/>
      <dgm:spPr/>
      <dgm:t>
        <a:bodyPr/>
        <a:lstStyle/>
        <a:p>
          <a:endParaRPr lang="ru-RU"/>
        </a:p>
      </dgm:t>
    </dgm:pt>
    <dgm:pt modelId="{7D837DF2-8684-4F0E-80B2-9BA3621C5D36}" type="pres">
      <dgm:prSet presAssocID="{631ACE64-37E2-4F53-9CB0-B4AA516926F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74C506-E512-46AA-A3FD-C8CFCC4A4592}" type="pres">
      <dgm:prSet presAssocID="{C5F058E0-2B49-4C44-A67C-84CDBA2E3320}" presName="parentText1" presStyleLbl="node1" presStyleIdx="0" presStyleCnt="3" custScaleY="160805" custLinFactNeighborX="-1020" custLinFactNeighborY="-6524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1225F-E58F-4EA1-97A5-39F85049FC13}" type="pres">
      <dgm:prSet presAssocID="{C5F058E0-2B49-4C44-A67C-84CDBA2E3320}" presName="childText1" presStyleLbl="solidAlignAcc1" presStyleIdx="0" presStyleCnt="3" custScaleX="104715" custScaleY="188246" custLinFactNeighborY="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4794D-6072-43A9-95CF-8FA4A5509C50}" type="pres">
      <dgm:prSet presAssocID="{5DE93CC4-686B-45EC-972C-ED1CED63D9B3}" presName="parentText2" presStyleLbl="node1" presStyleIdx="1" presStyleCnt="3" custScaleY="152234" custLinFactNeighborX="-271" custLinFactNeighborY="-6111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076FC-CF46-4405-8313-9796807FC4A7}" type="pres">
      <dgm:prSet presAssocID="{5DE93CC4-686B-45EC-972C-ED1CED63D9B3}" presName="childText2" presStyleLbl="solidAlignAcc1" presStyleIdx="1" presStyleCnt="3" custScaleX="115620" custScaleY="195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8DB9B-1C6C-4B2C-A2E5-FF30C2A03F05}" type="pres">
      <dgm:prSet presAssocID="{5EEB5FA4-AF12-4407-BF94-F19AA5D8A125}" presName="parentText3" presStyleLbl="node1" presStyleIdx="2" presStyleCnt="3" custScaleX="87471" custScaleY="4474" custLinFactNeighborY="-4904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AD31-51EB-4D65-A781-B9ACEC692BD6}" type="pres">
      <dgm:prSet presAssocID="{5EEB5FA4-AF12-4407-BF94-F19AA5D8A125}" presName="childText3" presStyleLbl="solidAlignAcc1" presStyleIdx="2" presStyleCnt="3" custScaleX="102225" custScaleY="190678" custLinFactNeighborX="8923" custLinFactNeighborY="-13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0D376C-A8F8-479E-951B-B1DB321874E8}" type="presOf" srcId="{A4824955-5A77-42CE-A877-978D3F370D5C}" destId="{B97076FC-CF46-4405-8313-9796807FC4A7}" srcOrd="0" destOrd="2" presId="urn:microsoft.com/office/officeart/2009/3/layout/IncreasingArrowsProcess"/>
    <dgm:cxn modelId="{67CEF161-0101-46B5-A3D8-3515E46C974A}" srcId="{5DE93CC4-686B-45EC-972C-ED1CED63D9B3}" destId="{A4824955-5A77-42CE-A877-978D3F370D5C}" srcOrd="2" destOrd="0" parTransId="{69BCC47C-170E-4014-95FA-A4699D0F6811}" sibTransId="{02AC29DA-9B0E-4E8E-8D95-5F61215174F7}"/>
    <dgm:cxn modelId="{CF784B53-386C-4C02-8EAE-917360627072}" srcId="{C5F058E0-2B49-4C44-A67C-84CDBA2E3320}" destId="{45BF8D38-5532-4008-BF63-92E04A6160C5}" srcOrd="0" destOrd="0" parTransId="{76BD27FB-C917-4B7B-B0D8-CD26844FC988}" sibTransId="{FEBF2AFD-C810-4401-A027-537994F046E0}"/>
    <dgm:cxn modelId="{2464431A-F9C0-4AFC-9AFE-D536763C05DF}" srcId="{631ACE64-37E2-4F53-9CB0-B4AA516926F1}" destId="{C5F058E0-2B49-4C44-A67C-84CDBA2E3320}" srcOrd="0" destOrd="0" parTransId="{F21C91E9-4770-4702-9B46-CFB66787E2EF}" sibTransId="{4BC40774-31D0-4FFB-8B9B-5566A173962D}"/>
    <dgm:cxn modelId="{8B9C612A-B7B7-4BF8-8044-296D64701940}" type="presOf" srcId="{39391C49-6FD1-438C-A56A-37F880F33755}" destId="{B97076FC-CF46-4405-8313-9796807FC4A7}" srcOrd="0" destOrd="1" presId="urn:microsoft.com/office/officeart/2009/3/layout/IncreasingArrowsProcess"/>
    <dgm:cxn modelId="{0DB27CD0-7CB7-472D-841A-408CD2C87E96}" type="presOf" srcId="{9E948E55-5056-4562-B1CF-DE888455721A}" destId="{B97076FC-CF46-4405-8313-9796807FC4A7}" srcOrd="0" destOrd="0" presId="urn:microsoft.com/office/officeart/2009/3/layout/IncreasingArrowsProcess"/>
    <dgm:cxn modelId="{A929C704-FF91-4974-BA7D-47E454821805}" type="presOf" srcId="{631ACE64-37E2-4F53-9CB0-B4AA516926F1}" destId="{7D837DF2-8684-4F0E-80B2-9BA3621C5D36}" srcOrd="0" destOrd="0" presId="urn:microsoft.com/office/officeart/2009/3/layout/IncreasingArrowsProcess"/>
    <dgm:cxn modelId="{228C8F89-C830-4499-9D01-FE041E790774}" type="presOf" srcId="{5DE93CC4-686B-45EC-972C-ED1CED63D9B3}" destId="{B784794D-6072-43A9-95CF-8FA4A5509C50}" srcOrd="0" destOrd="0" presId="urn:microsoft.com/office/officeart/2009/3/layout/IncreasingArrowsProcess"/>
    <dgm:cxn modelId="{E83C85AC-C152-49D7-B109-9971288C8283}" type="presOf" srcId="{7AD67C7A-84DA-4B4D-8457-4996794FC7C9}" destId="{D0FEAD31-51EB-4D65-A781-B9ACEC692BD6}" srcOrd="0" destOrd="0" presId="urn:microsoft.com/office/officeart/2009/3/layout/IncreasingArrowsProcess"/>
    <dgm:cxn modelId="{77B47BE6-866F-4513-A3F8-6AFA413F2735}" srcId="{5DE93CC4-686B-45EC-972C-ED1CED63D9B3}" destId="{9E948E55-5056-4562-B1CF-DE888455721A}" srcOrd="0" destOrd="0" parTransId="{5BA4B00A-40A4-4578-8553-6FC70EB56FE3}" sibTransId="{00D9D6B4-FA97-463D-AA07-3399A9B430D1}"/>
    <dgm:cxn modelId="{4FF10F39-447A-4BBC-9071-94249A02D5ED}" type="presOf" srcId="{C5F058E0-2B49-4C44-A67C-84CDBA2E3320}" destId="{C674C506-E512-46AA-A3FD-C8CFCC4A4592}" srcOrd="0" destOrd="0" presId="urn:microsoft.com/office/officeart/2009/3/layout/IncreasingArrowsProcess"/>
    <dgm:cxn modelId="{B3FD31C1-375C-4FD6-9445-32A899DCA287}" srcId="{631ACE64-37E2-4F53-9CB0-B4AA516926F1}" destId="{5EEB5FA4-AF12-4407-BF94-F19AA5D8A125}" srcOrd="2" destOrd="0" parTransId="{FAEAF3DA-5657-4EFF-9DFD-17630E7C06AC}" sibTransId="{8CE2D468-A936-45A7-B504-3FE1B851CB8D}"/>
    <dgm:cxn modelId="{65319A28-DA7E-4D16-A59E-2D466734F7B7}" srcId="{5EEB5FA4-AF12-4407-BF94-F19AA5D8A125}" destId="{7AD67C7A-84DA-4B4D-8457-4996794FC7C9}" srcOrd="0" destOrd="0" parTransId="{4B948DBC-0337-40D1-926A-8D5D528205AD}" sibTransId="{DAFCD474-8CD2-495B-9BA2-610D81036EE2}"/>
    <dgm:cxn modelId="{DB0C4948-DDB9-4EF8-8981-AA4143138AC7}" type="presOf" srcId="{5EEB5FA4-AF12-4407-BF94-F19AA5D8A125}" destId="{1018DB9B-1C6C-4B2C-A2E5-FF30C2A03F05}" srcOrd="0" destOrd="0" presId="urn:microsoft.com/office/officeart/2009/3/layout/IncreasingArrowsProcess"/>
    <dgm:cxn modelId="{D8082FE6-B0E8-430E-A08D-20D1D0E74BA9}" srcId="{5DE93CC4-686B-45EC-972C-ED1CED63D9B3}" destId="{39391C49-6FD1-438C-A56A-37F880F33755}" srcOrd="1" destOrd="0" parTransId="{F5AF7180-FE21-4818-89A1-626D533010C9}" sibTransId="{53D6953C-7A16-44BE-A4CD-CD2F17AF9EE7}"/>
    <dgm:cxn modelId="{C06C7D0D-6AD7-47A5-89D8-5B608CFA8C45}" srcId="{5EEB5FA4-AF12-4407-BF94-F19AA5D8A125}" destId="{18C710D4-1111-47F9-83B5-5826186648FA}" srcOrd="1" destOrd="0" parTransId="{B4BA107F-5A97-48FC-BCD2-FB1C84995A66}" sibTransId="{6D03D1F4-3E07-490D-A8D8-C54DE9C0DF3A}"/>
    <dgm:cxn modelId="{9FE64082-FD4E-4A1A-9CCB-4D1FCAD43C8D}" type="presOf" srcId="{45BF8D38-5532-4008-BF63-92E04A6160C5}" destId="{0C41225F-E58F-4EA1-97A5-39F85049FC13}" srcOrd="0" destOrd="0" presId="urn:microsoft.com/office/officeart/2009/3/layout/IncreasingArrowsProcess"/>
    <dgm:cxn modelId="{95F10F54-DF83-45F6-96E9-ABB507C9969A}" type="presOf" srcId="{18C710D4-1111-47F9-83B5-5826186648FA}" destId="{D0FEAD31-51EB-4D65-A781-B9ACEC692BD6}" srcOrd="0" destOrd="1" presId="urn:microsoft.com/office/officeart/2009/3/layout/IncreasingArrowsProcess"/>
    <dgm:cxn modelId="{A1F9D471-18EB-4007-A4C1-8B68E15C9917}" srcId="{631ACE64-37E2-4F53-9CB0-B4AA516926F1}" destId="{5DE93CC4-686B-45EC-972C-ED1CED63D9B3}" srcOrd="1" destOrd="0" parTransId="{C0161A39-1BED-4F9D-BD52-C6D375498CBB}" sibTransId="{7FE29252-E5BE-4BE3-9391-114BC012F289}"/>
    <dgm:cxn modelId="{6DC191B3-7441-425C-9105-6F09F48DF980}" type="presParOf" srcId="{7D837DF2-8684-4F0E-80B2-9BA3621C5D36}" destId="{C674C506-E512-46AA-A3FD-C8CFCC4A4592}" srcOrd="0" destOrd="0" presId="urn:microsoft.com/office/officeart/2009/3/layout/IncreasingArrowsProcess"/>
    <dgm:cxn modelId="{CDEE4EFC-B0F2-492C-BC28-6632A8FAC9B1}" type="presParOf" srcId="{7D837DF2-8684-4F0E-80B2-9BA3621C5D36}" destId="{0C41225F-E58F-4EA1-97A5-39F85049FC13}" srcOrd="1" destOrd="0" presId="urn:microsoft.com/office/officeart/2009/3/layout/IncreasingArrowsProcess"/>
    <dgm:cxn modelId="{EEEE282D-B31B-4050-89AE-A3363C6BD880}" type="presParOf" srcId="{7D837DF2-8684-4F0E-80B2-9BA3621C5D36}" destId="{B784794D-6072-43A9-95CF-8FA4A5509C50}" srcOrd="2" destOrd="0" presId="urn:microsoft.com/office/officeart/2009/3/layout/IncreasingArrowsProcess"/>
    <dgm:cxn modelId="{73ED7492-D6C2-45E5-A948-C81F85EAAF5A}" type="presParOf" srcId="{7D837DF2-8684-4F0E-80B2-9BA3621C5D36}" destId="{B97076FC-CF46-4405-8313-9796807FC4A7}" srcOrd="3" destOrd="0" presId="urn:microsoft.com/office/officeart/2009/3/layout/IncreasingArrowsProcess"/>
    <dgm:cxn modelId="{1CD245EC-7625-4E22-AAFB-F424515AF681}" type="presParOf" srcId="{7D837DF2-8684-4F0E-80B2-9BA3621C5D36}" destId="{1018DB9B-1C6C-4B2C-A2E5-FF30C2A03F05}" srcOrd="4" destOrd="0" presId="urn:microsoft.com/office/officeart/2009/3/layout/IncreasingArrowsProcess"/>
    <dgm:cxn modelId="{E24242A5-8913-43DB-819E-EC97DF8FDBA9}" type="presParOf" srcId="{7D837DF2-8684-4F0E-80B2-9BA3621C5D36}" destId="{D0FEAD31-51EB-4D65-A781-B9ACEC692BD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70691-119E-4AE7-AA51-784B4F8E0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79CD4-507A-4A0B-B8E8-4C47B006245C}">
      <dgm:prSet phldrT="[Текст]"/>
      <dgm:spPr/>
      <dgm:t>
        <a:bodyPr/>
        <a:lstStyle/>
        <a:p>
          <a:endParaRPr lang="ru-RU" dirty="0"/>
        </a:p>
      </dgm:t>
    </dgm:pt>
    <dgm:pt modelId="{95D31DA9-5A22-4043-89F9-10C6C08029DB}" type="parTrans" cxnId="{420F0EFF-52AC-4905-AF5C-690886231848}">
      <dgm:prSet/>
      <dgm:spPr/>
      <dgm:t>
        <a:bodyPr/>
        <a:lstStyle/>
        <a:p>
          <a:endParaRPr lang="ru-RU"/>
        </a:p>
      </dgm:t>
    </dgm:pt>
    <dgm:pt modelId="{C063AA7C-86C7-457A-94B8-876D7BE4C396}" type="sibTrans" cxnId="{420F0EFF-52AC-4905-AF5C-690886231848}">
      <dgm:prSet/>
      <dgm:spPr/>
      <dgm:t>
        <a:bodyPr/>
        <a:lstStyle/>
        <a:p>
          <a:endParaRPr lang="ru-RU"/>
        </a:p>
      </dgm:t>
    </dgm:pt>
    <dgm:pt modelId="{2034B67B-CC2F-4AD7-B895-DF8903FA0270}">
      <dgm:prSet phldrT="[Текст]"/>
      <dgm:spPr/>
      <dgm:t>
        <a:bodyPr/>
        <a:lstStyle/>
        <a:p>
          <a:endParaRPr lang="ru-RU" dirty="0"/>
        </a:p>
      </dgm:t>
    </dgm:pt>
    <dgm:pt modelId="{B69C4176-3120-42D8-885E-7F22F6AC0202}" type="parTrans" cxnId="{9B63755D-D197-454F-97E4-3435CFA1DDB7}">
      <dgm:prSet/>
      <dgm:spPr/>
      <dgm:t>
        <a:bodyPr/>
        <a:lstStyle/>
        <a:p>
          <a:endParaRPr lang="ru-RU"/>
        </a:p>
      </dgm:t>
    </dgm:pt>
    <dgm:pt modelId="{F1B107A7-265F-4190-8A11-64C47C501696}" type="sibTrans" cxnId="{9B63755D-D197-454F-97E4-3435CFA1DDB7}">
      <dgm:prSet/>
      <dgm:spPr/>
      <dgm:t>
        <a:bodyPr/>
        <a:lstStyle/>
        <a:p>
          <a:endParaRPr lang="ru-RU"/>
        </a:p>
      </dgm:t>
    </dgm:pt>
    <dgm:pt modelId="{8D70AA4C-D724-4C5B-8B01-F326EFB39109}">
      <dgm:prSet phldrT="[Текст]"/>
      <dgm:spPr/>
      <dgm:t>
        <a:bodyPr/>
        <a:lstStyle/>
        <a:p>
          <a:endParaRPr lang="ru-RU" dirty="0"/>
        </a:p>
      </dgm:t>
    </dgm:pt>
    <dgm:pt modelId="{86DBB6CE-1CFB-4DCE-BCEE-A005BDA082F7}" type="parTrans" cxnId="{D04307BD-B524-48FE-9DAA-8F4A5A7AFCC1}">
      <dgm:prSet/>
      <dgm:spPr/>
      <dgm:t>
        <a:bodyPr/>
        <a:lstStyle/>
        <a:p>
          <a:endParaRPr lang="ru-RU"/>
        </a:p>
      </dgm:t>
    </dgm:pt>
    <dgm:pt modelId="{57F27148-6CE4-4EC9-8581-56F27C934FE4}" type="sibTrans" cxnId="{D04307BD-B524-48FE-9DAA-8F4A5A7AFCC1}">
      <dgm:prSet/>
      <dgm:spPr/>
      <dgm:t>
        <a:bodyPr/>
        <a:lstStyle/>
        <a:p>
          <a:endParaRPr lang="ru-RU"/>
        </a:p>
      </dgm:t>
    </dgm:pt>
    <dgm:pt modelId="{36CB8D85-902B-4FEF-B8A7-51B704211473}">
      <dgm:prSet phldrT="[Текст]"/>
      <dgm:spPr/>
      <dgm:t>
        <a:bodyPr/>
        <a:lstStyle/>
        <a:p>
          <a:endParaRPr lang="ru-RU" dirty="0"/>
        </a:p>
      </dgm:t>
    </dgm:pt>
    <dgm:pt modelId="{5EFF8270-7FC3-452E-8F9F-06D3DFA6C243}" type="parTrans" cxnId="{EB298383-4F6A-4C1F-BF97-D4F73C793E87}">
      <dgm:prSet/>
      <dgm:spPr/>
      <dgm:t>
        <a:bodyPr/>
        <a:lstStyle/>
        <a:p>
          <a:endParaRPr lang="ru-RU"/>
        </a:p>
      </dgm:t>
    </dgm:pt>
    <dgm:pt modelId="{CE73FD6F-09BB-4D04-AC49-060C136AC609}" type="sibTrans" cxnId="{EB298383-4F6A-4C1F-BF97-D4F73C793E87}">
      <dgm:prSet/>
      <dgm:spPr/>
      <dgm:t>
        <a:bodyPr/>
        <a:lstStyle/>
        <a:p>
          <a:endParaRPr lang="ru-RU"/>
        </a:p>
      </dgm:t>
    </dgm:pt>
    <dgm:pt modelId="{515D0EE0-78ED-4E2B-90D2-8DD651A7683D}">
      <dgm:prSet/>
      <dgm:spPr/>
      <dgm:t>
        <a:bodyPr/>
        <a:lstStyle/>
        <a:p>
          <a:endParaRPr lang="ru-RU" dirty="0"/>
        </a:p>
      </dgm:t>
    </dgm:pt>
    <dgm:pt modelId="{27A6F01F-3A4B-40E0-9974-72F48C012A26}" type="parTrans" cxnId="{A86EE11B-9958-4FBE-9422-976E62951260}">
      <dgm:prSet/>
      <dgm:spPr/>
      <dgm:t>
        <a:bodyPr/>
        <a:lstStyle/>
        <a:p>
          <a:endParaRPr lang="ru-RU"/>
        </a:p>
      </dgm:t>
    </dgm:pt>
    <dgm:pt modelId="{278F072C-C375-4D0A-BEBE-9E708F2C8BC6}" type="sibTrans" cxnId="{A86EE11B-9958-4FBE-9422-976E62951260}">
      <dgm:prSet/>
      <dgm:spPr/>
      <dgm:t>
        <a:bodyPr/>
        <a:lstStyle/>
        <a:p>
          <a:endParaRPr lang="ru-RU"/>
        </a:p>
      </dgm:t>
    </dgm:pt>
    <dgm:pt modelId="{FD37E78A-D292-4272-ACF4-79948B75C908}" type="pres">
      <dgm:prSet presAssocID="{5FA70691-119E-4AE7-AA51-784B4F8E013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B0C5D-1CC0-4C78-B8B1-97D0AD4643FE}" type="pres">
      <dgm:prSet presAssocID="{A2D79CD4-507A-4A0B-B8E8-4C47B00624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64737-4748-4370-8CF4-5525986E74B2}" type="pres">
      <dgm:prSet presAssocID="{A2D79CD4-507A-4A0B-B8E8-4C47B006245C}" presName="gear1srcNode" presStyleLbl="node1" presStyleIdx="0" presStyleCnt="1"/>
      <dgm:spPr/>
      <dgm:t>
        <a:bodyPr/>
        <a:lstStyle/>
        <a:p>
          <a:endParaRPr lang="ru-RU"/>
        </a:p>
      </dgm:t>
    </dgm:pt>
    <dgm:pt modelId="{B24D74A7-49D8-4360-A3FE-69CD38A0E8B8}" type="pres">
      <dgm:prSet presAssocID="{A2D79CD4-507A-4A0B-B8E8-4C47B006245C}" presName="gear1dstNode" presStyleLbl="node1" presStyleIdx="0" presStyleCnt="1"/>
      <dgm:spPr/>
      <dgm:t>
        <a:bodyPr/>
        <a:lstStyle/>
        <a:p>
          <a:endParaRPr lang="ru-RU"/>
        </a:p>
      </dgm:t>
    </dgm:pt>
    <dgm:pt modelId="{9C405C13-78C5-44D4-8F00-DE5A02D7885F}" type="pres">
      <dgm:prSet presAssocID="{A2D79CD4-507A-4A0B-B8E8-4C47B006245C}" presName="gear1ch" presStyleLbl="fgAcc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8E164-220E-4202-9760-02976B08F234}" type="pres">
      <dgm:prSet presAssocID="{C063AA7C-86C7-457A-94B8-876D7BE4C396}" presName="connector1" presStyleLbl="sibTrans2D1" presStyleIdx="0" presStyleCnt="1" custLinFactNeighborX="-7208" custLinFactNeighborY="-1430"/>
      <dgm:spPr/>
      <dgm:t>
        <a:bodyPr/>
        <a:lstStyle/>
        <a:p>
          <a:endParaRPr lang="ru-RU"/>
        </a:p>
      </dgm:t>
    </dgm:pt>
  </dgm:ptLst>
  <dgm:cxnLst>
    <dgm:cxn modelId="{EB298383-4F6A-4C1F-BF97-D4F73C793E87}" srcId="{A2D79CD4-507A-4A0B-B8E8-4C47B006245C}" destId="{36CB8D85-902B-4FEF-B8A7-51B704211473}" srcOrd="2" destOrd="0" parTransId="{5EFF8270-7FC3-452E-8F9F-06D3DFA6C243}" sibTransId="{CE73FD6F-09BB-4D04-AC49-060C136AC609}"/>
    <dgm:cxn modelId="{01093276-6BE7-48E0-A85B-5C550E6D0B4E}" type="presOf" srcId="{A2D79CD4-507A-4A0B-B8E8-4C47B006245C}" destId="{9FD64737-4748-4370-8CF4-5525986E74B2}" srcOrd="1" destOrd="0" presId="urn:microsoft.com/office/officeart/2005/8/layout/gear1"/>
    <dgm:cxn modelId="{9B63755D-D197-454F-97E4-3435CFA1DDB7}" srcId="{A2D79CD4-507A-4A0B-B8E8-4C47B006245C}" destId="{2034B67B-CC2F-4AD7-B895-DF8903FA0270}" srcOrd="0" destOrd="0" parTransId="{B69C4176-3120-42D8-885E-7F22F6AC0202}" sibTransId="{F1B107A7-265F-4190-8A11-64C47C501696}"/>
    <dgm:cxn modelId="{033D75EA-05CD-4682-BDFD-37D071D13CED}" type="presOf" srcId="{5FA70691-119E-4AE7-AA51-784B4F8E0137}" destId="{FD37E78A-D292-4272-ACF4-79948B75C908}" srcOrd="0" destOrd="0" presId="urn:microsoft.com/office/officeart/2005/8/layout/gear1"/>
    <dgm:cxn modelId="{57E7B02C-37A3-4CCD-BC08-A8F36370B9E1}" type="presOf" srcId="{A2D79CD4-507A-4A0B-B8E8-4C47B006245C}" destId="{24BB0C5D-1CC0-4C78-B8B1-97D0AD4643FE}" srcOrd="0" destOrd="0" presId="urn:microsoft.com/office/officeart/2005/8/layout/gear1"/>
    <dgm:cxn modelId="{A86EE11B-9958-4FBE-9422-976E62951260}" srcId="{A2D79CD4-507A-4A0B-B8E8-4C47B006245C}" destId="{515D0EE0-78ED-4E2B-90D2-8DD651A7683D}" srcOrd="3" destOrd="0" parTransId="{27A6F01F-3A4B-40E0-9974-72F48C012A26}" sibTransId="{278F072C-C375-4D0A-BEBE-9E708F2C8BC6}"/>
    <dgm:cxn modelId="{FF25EAAD-ADFF-4837-AA2B-F053441FCE53}" type="presOf" srcId="{8D70AA4C-D724-4C5B-8B01-F326EFB39109}" destId="{9C405C13-78C5-44D4-8F00-DE5A02D7885F}" srcOrd="0" destOrd="1" presId="urn:microsoft.com/office/officeart/2005/8/layout/gear1"/>
    <dgm:cxn modelId="{420F0EFF-52AC-4905-AF5C-690886231848}" srcId="{5FA70691-119E-4AE7-AA51-784B4F8E0137}" destId="{A2D79CD4-507A-4A0B-B8E8-4C47B006245C}" srcOrd="0" destOrd="0" parTransId="{95D31DA9-5A22-4043-89F9-10C6C08029DB}" sibTransId="{C063AA7C-86C7-457A-94B8-876D7BE4C396}"/>
    <dgm:cxn modelId="{2B88D3C7-79D4-4D0C-9177-01FB0CB5DC82}" type="presOf" srcId="{2034B67B-CC2F-4AD7-B895-DF8903FA0270}" destId="{9C405C13-78C5-44D4-8F00-DE5A02D7885F}" srcOrd="0" destOrd="0" presId="urn:microsoft.com/office/officeart/2005/8/layout/gear1"/>
    <dgm:cxn modelId="{558BC7C7-B217-4BAF-9F5F-E385E9798254}" type="presOf" srcId="{36CB8D85-902B-4FEF-B8A7-51B704211473}" destId="{9C405C13-78C5-44D4-8F00-DE5A02D7885F}" srcOrd="0" destOrd="2" presId="urn:microsoft.com/office/officeart/2005/8/layout/gear1"/>
    <dgm:cxn modelId="{4AD12517-5C78-4BA8-9CF7-9B658C86E914}" type="presOf" srcId="{515D0EE0-78ED-4E2B-90D2-8DD651A7683D}" destId="{9C405C13-78C5-44D4-8F00-DE5A02D7885F}" srcOrd="0" destOrd="3" presId="urn:microsoft.com/office/officeart/2005/8/layout/gear1"/>
    <dgm:cxn modelId="{95CF379A-E345-4A69-B73A-6D9F497F7D6E}" type="presOf" srcId="{A2D79CD4-507A-4A0B-B8E8-4C47B006245C}" destId="{B24D74A7-49D8-4360-A3FE-69CD38A0E8B8}" srcOrd="2" destOrd="0" presId="urn:microsoft.com/office/officeart/2005/8/layout/gear1"/>
    <dgm:cxn modelId="{D35C27DB-FBF2-4269-9F48-72BFD5353326}" type="presOf" srcId="{C063AA7C-86C7-457A-94B8-876D7BE4C396}" destId="{0E58E164-220E-4202-9760-02976B08F234}" srcOrd="0" destOrd="0" presId="urn:microsoft.com/office/officeart/2005/8/layout/gear1"/>
    <dgm:cxn modelId="{D04307BD-B524-48FE-9DAA-8F4A5A7AFCC1}" srcId="{A2D79CD4-507A-4A0B-B8E8-4C47B006245C}" destId="{8D70AA4C-D724-4C5B-8B01-F326EFB39109}" srcOrd="1" destOrd="0" parTransId="{86DBB6CE-1CFB-4DCE-BCEE-A005BDA082F7}" sibTransId="{57F27148-6CE4-4EC9-8581-56F27C934FE4}"/>
    <dgm:cxn modelId="{54681B37-394B-4D80-914C-A6BA5C440D3C}" type="presParOf" srcId="{FD37E78A-D292-4272-ACF4-79948B75C908}" destId="{24BB0C5D-1CC0-4C78-B8B1-97D0AD4643FE}" srcOrd="0" destOrd="0" presId="urn:microsoft.com/office/officeart/2005/8/layout/gear1"/>
    <dgm:cxn modelId="{9620E64F-468B-4747-975C-4C2FD8D172EE}" type="presParOf" srcId="{FD37E78A-D292-4272-ACF4-79948B75C908}" destId="{9FD64737-4748-4370-8CF4-5525986E74B2}" srcOrd="1" destOrd="0" presId="urn:microsoft.com/office/officeart/2005/8/layout/gear1"/>
    <dgm:cxn modelId="{1557D568-60AE-4591-8BCD-58C306D86BBC}" type="presParOf" srcId="{FD37E78A-D292-4272-ACF4-79948B75C908}" destId="{B24D74A7-49D8-4360-A3FE-69CD38A0E8B8}" srcOrd="2" destOrd="0" presId="urn:microsoft.com/office/officeart/2005/8/layout/gear1"/>
    <dgm:cxn modelId="{F29849C0-BBD3-4609-8EFD-4556A80B8205}" type="presParOf" srcId="{FD37E78A-D292-4272-ACF4-79948B75C908}" destId="{9C405C13-78C5-44D4-8F00-DE5A02D7885F}" srcOrd="3" destOrd="0" presId="urn:microsoft.com/office/officeart/2005/8/layout/gear1"/>
    <dgm:cxn modelId="{6DA8EEED-BFD0-415A-A7B7-F8A53B333DFA}" type="presParOf" srcId="{FD37E78A-D292-4272-ACF4-79948B75C908}" destId="{0E58E164-220E-4202-9760-02976B08F234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DB045-81EA-42FD-A9E8-228F493DD245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B5C4E3-D445-451D-9EE5-97E8275CDD2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формировать основные приемы логического мышления: сравнение, обобщение, анализ, синтез, классификация, </a:t>
          </a:r>
          <a:r>
            <a:rPr lang="ru-RU" b="1" dirty="0" err="1" smtClean="0">
              <a:solidFill>
                <a:schemeClr val="bg1"/>
              </a:solidFill>
            </a:rPr>
            <a:t>сериация</a:t>
          </a:r>
          <a:r>
            <a:rPr lang="ru-RU" b="1" dirty="0" smtClean="0">
              <a:solidFill>
                <a:schemeClr val="bg1"/>
              </a:solidFill>
            </a:rPr>
            <a:t>, аналогия, систематизация, абстрагирование</a:t>
          </a:r>
          <a:endParaRPr lang="ru-RU" b="1" dirty="0">
            <a:solidFill>
              <a:schemeClr val="bg1"/>
            </a:solidFill>
          </a:endParaRPr>
        </a:p>
      </dgm:t>
    </dgm:pt>
    <dgm:pt modelId="{1C5950F7-0C2A-47DD-941D-02AFC834C55E}" type="sibTrans" cxnId="{AF2753CE-6D02-49F2-9342-F18FF21AF06B}">
      <dgm:prSet/>
      <dgm:spPr/>
      <dgm:t>
        <a:bodyPr/>
        <a:lstStyle/>
        <a:p>
          <a:endParaRPr lang="ru-RU"/>
        </a:p>
      </dgm:t>
    </dgm:pt>
    <dgm:pt modelId="{A6887D7D-04ED-49A3-9282-997943C8234E}" type="parTrans" cxnId="{AF2753CE-6D02-49F2-9342-F18FF21AF06B}">
      <dgm:prSet/>
      <dgm:spPr/>
      <dgm:t>
        <a:bodyPr/>
        <a:lstStyle/>
        <a:p>
          <a:endParaRPr lang="ru-RU"/>
        </a:p>
      </dgm:t>
    </dgm:pt>
    <dgm:pt modelId="{D310CDF4-E1A7-4AB0-896A-74F8E38AEE6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развивать у детей  творческое воображение, умение рассуждать, доказывать, а так же конструктивные способы взаимодействия со сверстниками и  взрослыми</a:t>
          </a:r>
          <a:endParaRPr lang="ru-RU" b="1" dirty="0">
            <a:solidFill>
              <a:schemeClr val="bg1"/>
            </a:solidFill>
          </a:endParaRPr>
        </a:p>
      </dgm:t>
    </dgm:pt>
    <dgm:pt modelId="{420FF223-C437-47B1-9AF8-779C56FCEC7C}">
      <dgm:prSet phldrT="[Текст]"/>
      <dgm:spPr/>
      <dgm:t>
        <a:bodyPr/>
        <a:lstStyle/>
        <a:p>
          <a:endParaRPr lang="ru-RU" dirty="0"/>
        </a:p>
      </dgm:t>
    </dgm:pt>
    <dgm:pt modelId="{CD8188A1-CAC2-4CDE-ACBC-80377D5B2EC7}" type="sibTrans" cxnId="{EB9B6BA6-AA54-49BA-ADFF-CDC973C6EC84}">
      <dgm:prSet/>
      <dgm:spPr/>
      <dgm:t>
        <a:bodyPr/>
        <a:lstStyle/>
        <a:p>
          <a:endParaRPr lang="ru-RU"/>
        </a:p>
      </dgm:t>
    </dgm:pt>
    <dgm:pt modelId="{FAED3F79-394C-4BD8-9D0B-E448AC8E23BD}" type="parTrans" cxnId="{EB9B6BA6-AA54-49BA-ADFF-CDC973C6EC84}">
      <dgm:prSet/>
      <dgm:spPr/>
      <dgm:t>
        <a:bodyPr/>
        <a:lstStyle/>
        <a:p>
          <a:endParaRPr lang="ru-RU"/>
        </a:p>
      </dgm:t>
    </dgm:pt>
    <dgm:pt modelId="{6B58C886-8AE5-47B2-9E77-618D3939A611}" type="sibTrans" cxnId="{9B1E8C03-518E-4B7A-B08D-673E028F86D8}">
      <dgm:prSet/>
      <dgm:spPr/>
      <dgm:t>
        <a:bodyPr/>
        <a:lstStyle/>
        <a:p>
          <a:endParaRPr lang="ru-RU"/>
        </a:p>
      </dgm:t>
    </dgm:pt>
    <dgm:pt modelId="{D2AC1573-AC6E-4673-912D-7A88B075AD1F}" type="parTrans" cxnId="{9B1E8C03-518E-4B7A-B08D-673E028F86D8}">
      <dgm:prSet/>
      <dgm:spPr/>
      <dgm:t>
        <a:bodyPr/>
        <a:lstStyle/>
        <a:p>
          <a:endParaRPr lang="ru-RU"/>
        </a:p>
      </dgm:t>
    </dgm:pt>
    <dgm:pt modelId="{6F9D1616-7BC7-4175-9C04-1B3F8A44C03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воспитывать стремление к преодолению трудностей, уверенности в себе, желание вовремя придти на помощь сверстникам</a:t>
          </a:r>
          <a:endParaRPr lang="ru-RU" b="1" dirty="0">
            <a:solidFill>
              <a:schemeClr val="bg1"/>
            </a:solidFill>
          </a:endParaRPr>
        </a:p>
      </dgm:t>
    </dgm:pt>
    <dgm:pt modelId="{F3765F9D-1FDD-465B-B6B1-D6D696DD1256}">
      <dgm:prSet phldrT="[Текст]"/>
      <dgm:spPr/>
      <dgm:t>
        <a:bodyPr/>
        <a:lstStyle/>
        <a:p>
          <a:endParaRPr lang="ru-RU" dirty="0"/>
        </a:p>
      </dgm:t>
    </dgm:pt>
    <dgm:pt modelId="{1471F703-1077-4B5C-9E57-C74F4F172DF1}" type="sibTrans" cxnId="{941A1572-16A5-4007-B167-33E09B91715B}">
      <dgm:prSet/>
      <dgm:spPr/>
      <dgm:t>
        <a:bodyPr/>
        <a:lstStyle/>
        <a:p>
          <a:endParaRPr lang="ru-RU"/>
        </a:p>
      </dgm:t>
    </dgm:pt>
    <dgm:pt modelId="{687D1ED8-6863-48ED-B127-DCD76786D2DC}" type="parTrans" cxnId="{941A1572-16A5-4007-B167-33E09B91715B}">
      <dgm:prSet/>
      <dgm:spPr/>
      <dgm:t>
        <a:bodyPr/>
        <a:lstStyle/>
        <a:p>
          <a:endParaRPr lang="ru-RU"/>
        </a:p>
      </dgm:t>
    </dgm:pt>
    <dgm:pt modelId="{2BC9AA79-87BD-4182-AC78-4BEDD6C02A74}" type="sibTrans" cxnId="{62F735B6-D742-40B0-9D21-C24E8E783C5A}">
      <dgm:prSet/>
      <dgm:spPr/>
      <dgm:t>
        <a:bodyPr/>
        <a:lstStyle/>
        <a:p>
          <a:endParaRPr lang="ru-RU"/>
        </a:p>
      </dgm:t>
    </dgm:pt>
    <dgm:pt modelId="{2AADF649-51C0-4C47-8B5A-BE7281F1957E}" type="parTrans" cxnId="{62F735B6-D742-40B0-9D21-C24E8E783C5A}">
      <dgm:prSet/>
      <dgm:spPr/>
      <dgm:t>
        <a:bodyPr/>
        <a:lstStyle/>
        <a:p>
          <a:endParaRPr lang="ru-RU"/>
        </a:p>
      </dgm:t>
    </dgm:pt>
    <dgm:pt modelId="{B4CA71A3-536C-4ADA-9502-B072F86B7A0A}">
      <dgm:prSet phldrT="[Текст]"/>
      <dgm:spPr/>
      <dgm:t>
        <a:bodyPr/>
        <a:lstStyle/>
        <a:p>
          <a:endParaRPr lang="ru-RU" dirty="0"/>
        </a:p>
      </dgm:t>
    </dgm:pt>
    <dgm:pt modelId="{D0758CFC-C24C-43E8-81AD-355206C63469}" type="sibTrans" cxnId="{D86F1A9E-B4BB-4722-90A6-AE8D89024D40}">
      <dgm:prSet/>
      <dgm:spPr/>
      <dgm:t>
        <a:bodyPr/>
        <a:lstStyle/>
        <a:p>
          <a:endParaRPr lang="ru-RU"/>
        </a:p>
      </dgm:t>
    </dgm:pt>
    <dgm:pt modelId="{EAFF972B-FCA9-441C-89A0-16ABFCA7ED97}" type="parTrans" cxnId="{D86F1A9E-B4BB-4722-90A6-AE8D89024D40}">
      <dgm:prSet/>
      <dgm:spPr/>
      <dgm:t>
        <a:bodyPr/>
        <a:lstStyle/>
        <a:p>
          <a:endParaRPr lang="ru-RU"/>
        </a:p>
      </dgm:t>
    </dgm:pt>
    <dgm:pt modelId="{B4CA452B-23E5-4417-8ED0-7399BB75CA55}" type="pres">
      <dgm:prSet presAssocID="{271DB045-81EA-42FD-A9E8-228F493DD2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0496C-ED02-4046-905E-080E57470DB4}" type="pres">
      <dgm:prSet presAssocID="{F3765F9D-1FDD-465B-B6B1-D6D696DD1256}" presName="node" presStyleLbl="node1" presStyleIdx="0" presStyleCnt="3" custLinFactX="187162" custLinFactNeighborX="200000" custLinFactNeighborY="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14071-A38D-44EF-8425-B787B7BA65A1}" type="pres">
      <dgm:prSet presAssocID="{1471F703-1077-4B5C-9E57-C74F4F172DF1}" presName="sibTrans" presStyleCnt="0"/>
      <dgm:spPr/>
      <dgm:t>
        <a:bodyPr/>
        <a:lstStyle/>
        <a:p>
          <a:endParaRPr lang="ru-RU"/>
        </a:p>
      </dgm:t>
    </dgm:pt>
    <dgm:pt modelId="{6FA936F4-4DA7-4160-A503-AF3D061EE0CF}" type="pres">
      <dgm:prSet presAssocID="{420FF223-C437-47B1-9AF8-779C56FCEC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2048D-9C05-4D3B-BA3E-3632DC413E7C}" type="pres">
      <dgm:prSet presAssocID="{CD8188A1-CAC2-4CDE-ACBC-80377D5B2EC7}" presName="sibTrans" presStyleCnt="0"/>
      <dgm:spPr/>
      <dgm:t>
        <a:bodyPr/>
        <a:lstStyle/>
        <a:p>
          <a:endParaRPr lang="ru-RU"/>
        </a:p>
      </dgm:t>
    </dgm:pt>
    <dgm:pt modelId="{FD3E39B1-9D86-487D-A87E-D008813E11EA}" type="pres">
      <dgm:prSet presAssocID="{B4CA71A3-536C-4ADA-9502-B072F86B7A0A}" presName="node" presStyleLbl="node1" presStyleIdx="2" presStyleCnt="3" custLinFactX="-188891" custLinFactNeighborX="-200000" custLinFactNeighborY="4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496018-3CB0-4F44-88CA-447E3CA372FC}" type="presOf" srcId="{B4CA71A3-536C-4ADA-9502-B072F86B7A0A}" destId="{FD3E39B1-9D86-487D-A87E-D008813E11EA}" srcOrd="0" destOrd="0" presId="urn:microsoft.com/office/officeart/2005/8/layout/hList6"/>
    <dgm:cxn modelId="{AF2753CE-6D02-49F2-9342-F18FF21AF06B}" srcId="{B4CA71A3-536C-4ADA-9502-B072F86B7A0A}" destId="{CDB5C4E3-D445-451D-9EE5-97E8275CDD24}" srcOrd="0" destOrd="0" parTransId="{A6887D7D-04ED-49A3-9282-997943C8234E}" sibTransId="{1C5950F7-0C2A-47DD-941D-02AFC834C55E}"/>
    <dgm:cxn modelId="{9088A977-E89A-4FD0-BCAB-84F012049294}" type="presOf" srcId="{271DB045-81EA-42FD-A9E8-228F493DD245}" destId="{B4CA452B-23E5-4417-8ED0-7399BB75CA55}" srcOrd="0" destOrd="0" presId="urn:microsoft.com/office/officeart/2005/8/layout/hList6"/>
    <dgm:cxn modelId="{D0595FFD-39D2-47CB-9B6A-54617698A3F8}" type="presOf" srcId="{F3765F9D-1FDD-465B-B6B1-D6D696DD1256}" destId="{6030496C-ED02-4046-905E-080E57470DB4}" srcOrd="0" destOrd="0" presId="urn:microsoft.com/office/officeart/2005/8/layout/hList6"/>
    <dgm:cxn modelId="{69F53FA9-7819-48EB-8AC5-71F822B0EAE8}" type="presOf" srcId="{D310CDF4-E1A7-4AB0-896A-74F8E38AEE69}" destId="{6FA936F4-4DA7-4160-A503-AF3D061EE0CF}" srcOrd="0" destOrd="1" presId="urn:microsoft.com/office/officeart/2005/8/layout/hList6"/>
    <dgm:cxn modelId="{D86F1A9E-B4BB-4722-90A6-AE8D89024D40}" srcId="{271DB045-81EA-42FD-A9E8-228F493DD245}" destId="{B4CA71A3-536C-4ADA-9502-B072F86B7A0A}" srcOrd="2" destOrd="0" parTransId="{EAFF972B-FCA9-441C-89A0-16ABFCA7ED97}" sibTransId="{D0758CFC-C24C-43E8-81AD-355206C63469}"/>
    <dgm:cxn modelId="{62F735B6-D742-40B0-9D21-C24E8E783C5A}" srcId="{F3765F9D-1FDD-465B-B6B1-D6D696DD1256}" destId="{6F9D1616-7BC7-4175-9C04-1B3F8A44C037}" srcOrd="0" destOrd="0" parTransId="{2AADF649-51C0-4C47-8B5A-BE7281F1957E}" sibTransId="{2BC9AA79-87BD-4182-AC78-4BEDD6C02A74}"/>
    <dgm:cxn modelId="{9B1E8C03-518E-4B7A-B08D-673E028F86D8}" srcId="{420FF223-C437-47B1-9AF8-779C56FCEC7C}" destId="{D310CDF4-E1A7-4AB0-896A-74F8E38AEE69}" srcOrd="0" destOrd="0" parTransId="{D2AC1573-AC6E-4673-912D-7A88B075AD1F}" sibTransId="{6B58C886-8AE5-47B2-9E77-618D3939A611}"/>
    <dgm:cxn modelId="{F868199B-C9D1-4783-82B7-AEB469409B56}" type="presOf" srcId="{CDB5C4E3-D445-451D-9EE5-97E8275CDD24}" destId="{FD3E39B1-9D86-487D-A87E-D008813E11EA}" srcOrd="0" destOrd="1" presId="urn:microsoft.com/office/officeart/2005/8/layout/hList6"/>
    <dgm:cxn modelId="{941A1572-16A5-4007-B167-33E09B91715B}" srcId="{271DB045-81EA-42FD-A9E8-228F493DD245}" destId="{F3765F9D-1FDD-465B-B6B1-D6D696DD1256}" srcOrd="0" destOrd="0" parTransId="{687D1ED8-6863-48ED-B127-DCD76786D2DC}" sibTransId="{1471F703-1077-4B5C-9E57-C74F4F172DF1}"/>
    <dgm:cxn modelId="{F1FA420E-575D-4AD2-B272-7F09E079A90B}" type="presOf" srcId="{6F9D1616-7BC7-4175-9C04-1B3F8A44C037}" destId="{6030496C-ED02-4046-905E-080E57470DB4}" srcOrd="0" destOrd="1" presId="urn:microsoft.com/office/officeart/2005/8/layout/hList6"/>
    <dgm:cxn modelId="{5A3FE2DA-E9B6-4973-A2AB-6DC0E0B3D766}" type="presOf" srcId="{420FF223-C437-47B1-9AF8-779C56FCEC7C}" destId="{6FA936F4-4DA7-4160-A503-AF3D061EE0CF}" srcOrd="0" destOrd="0" presId="urn:microsoft.com/office/officeart/2005/8/layout/hList6"/>
    <dgm:cxn modelId="{EB9B6BA6-AA54-49BA-ADFF-CDC973C6EC84}" srcId="{271DB045-81EA-42FD-A9E8-228F493DD245}" destId="{420FF223-C437-47B1-9AF8-779C56FCEC7C}" srcOrd="1" destOrd="0" parTransId="{FAED3F79-394C-4BD8-9D0B-E448AC8E23BD}" sibTransId="{CD8188A1-CAC2-4CDE-ACBC-80377D5B2EC7}"/>
    <dgm:cxn modelId="{C19A470F-D9E2-43BF-830A-4AFB8B29E07E}" type="presParOf" srcId="{B4CA452B-23E5-4417-8ED0-7399BB75CA55}" destId="{6030496C-ED02-4046-905E-080E57470DB4}" srcOrd="0" destOrd="0" presId="urn:microsoft.com/office/officeart/2005/8/layout/hList6"/>
    <dgm:cxn modelId="{CB47A7EE-30BF-4F59-8E47-C6F63B455A78}" type="presParOf" srcId="{B4CA452B-23E5-4417-8ED0-7399BB75CA55}" destId="{DB514071-A38D-44EF-8425-B787B7BA65A1}" srcOrd="1" destOrd="0" presId="urn:microsoft.com/office/officeart/2005/8/layout/hList6"/>
    <dgm:cxn modelId="{C6E0B99D-7C13-4134-8967-DA5CF361B694}" type="presParOf" srcId="{B4CA452B-23E5-4417-8ED0-7399BB75CA55}" destId="{6FA936F4-4DA7-4160-A503-AF3D061EE0CF}" srcOrd="2" destOrd="0" presId="urn:microsoft.com/office/officeart/2005/8/layout/hList6"/>
    <dgm:cxn modelId="{6455EF7B-B6D8-4E6F-9C42-FDCD9E0FBC84}" type="presParOf" srcId="{B4CA452B-23E5-4417-8ED0-7399BB75CA55}" destId="{D342048D-9C05-4D3B-BA3E-3632DC413E7C}" srcOrd="3" destOrd="0" presId="urn:microsoft.com/office/officeart/2005/8/layout/hList6"/>
    <dgm:cxn modelId="{EFD72DAE-F178-425B-B409-544A4DFE6A0E}" type="presParOf" srcId="{B4CA452B-23E5-4417-8ED0-7399BB75CA55}" destId="{FD3E39B1-9D86-487D-A87E-D008813E11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760874-81F9-420C-B144-BD148EE41DD6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3B9ABC0-20B8-4077-8BD8-34457FEF126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1.Создание развивающей среды</a:t>
          </a:r>
          <a:endParaRPr lang="ru-RU" b="1" dirty="0">
            <a:solidFill>
              <a:schemeClr val="bg1"/>
            </a:solidFill>
          </a:endParaRPr>
        </a:p>
      </dgm:t>
    </dgm:pt>
    <dgm:pt modelId="{131965E2-448F-48CA-B516-12CD563B4E21}" type="parTrans" cxnId="{4EF2A434-1321-4565-B226-981186B4125B}">
      <dgm:prSet/>
      <dgm:spPr/>
      <dgm:t>
        <a:bodyPr/>
        <a:lstStyle/>
        <a:p>
          <a:endParaRPr lang="ru-RU"/>
        </a:p>
      </dgm:t>
    </dgm:pt>
    <dgm:pt modelId="{AC79ADC8-AD26-4F6A-BEFD-6C4070E6837C}" type="sibTrans" cxnId="{4EF2A434-1321-4565-B226-981186B4125B}">
      <dgm:prSet/>
      <dgm:spPr/>
      <dgm:t>
        <a:bodyPr/>
        <a:lstStyle/>
        <a:p>
          <a:endParaRPr lang="ru-RU"/>
        </a:p>
      </dgm:t>
    </dgm:pt>
    <dgm:pt modelId="{8E04541A-4162-44DB-8634-3B83E8345510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3.Использование игровых технологий в образовательной деятельности в режимных моментах</a:t>
          </a:r>
          <a:endParaRPr lang="ru-RU" b="1" dirty="0">
            <a:solidFill>
              <a:schemeClr val="bg1"/>
            </a:solidFill>
          </a:endParaRPr>
        </a:p>
      </dgm:t>
    </dgm:pt>
    <dgm:pt modelId="{FBCA19E8-46C2-4864-B670-1A894BD2EA66}" type="parTrans" cxnId="{C4054C2F-D140-4D74-B733-AF01EC98A68E}">
      <dgm:prSet/>
      <dgm:spPr/>
      <dgm:t>
        <a:bodyPr/>
        <a:lstStyle/>
        <a:p>
          <a:endParaRPr lang="ru-RU"/>
        </a:p>
      </dgm:t>
    </dgm:pt>
    <dgm:pt modelId="{8363A2DD-39B8-45F8-B18E-637BDFC6048B}" type="sibTrans" cxnId="{C4054C2F-D140-4D74-B733-AF01EC98A68E}">
      <dgm:prSet/>
      <dgm:spPr/>
      <dgm:t>
        <a:bodyPr/>
        <a:lstStyle/>
        <a:p>
          <a:endParaRPr lang="ru-RU"/>
        </a:p>
      </dgm:t>
    </dgm:pt>
    <dgm:pt modelId="{909F2FEF-189F-4983-9D09-867634D01D46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5.Использование игровых технологий в самостоятельной  деятельности </a:t>
          </a:r>
          <a:endParaRPr lang="ru-RU" b="1" dirty="0">
            <a:solidFill>
              <a:schemeClr val="bg1"/>
            </a:solidFill>
          </a:endParaRPr>
        </a:p>
      </dgm:t>
    </dgm:pt>
    <dgm:pt modelId="{39538152-8C28-443B-8E5D-86E098B3071E}" type="parTrans" cxnId="{E16C2CD1-2847-48EE-B0E7-FB4DF6F680B5}">
      <dgm:prSet/>
      <dgm:spPr/>
      <dgm:t>
        <a:bodyPr/>
        <a:lstStyle/>
        <a:p>
          <a:endParaRPr lang="ru-RU"/>
        </a:p>
      </dgm:t>
    </dgm:pt>
    <dgm:pt modelId="{310E40B8-7285-44D8-B748-15FA2D0D3A74}" type="sibTrans" cxnId="{E16C2CD1-2847-48EE-B0E7-FB4DF6F680B5}">
      <dgm:prSet/>
      <dgm:spPr/>
      <dgm:t>
        <a:bodyPr/>
        <a:lstStyle/>
        <a:p>
          <a:endParaRPr lang="ru-RU"/>
        </a:p>
      </dgm:t>
    </dgm:pt>
    <dgm:pt modelId="{BF334615-0814-4E55-AF23-066904442099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4.Использование игровых технологий в организованной образовательной деятельности</a:t>
          </a:r>
          <a:endParaRPr lang="ru-RU" b="1" dirty="0">
            <a:solidFill>
              <a:schemeClr val="bg1"/>
            </a:solidFill>
          </a:endParaRPr>
        </a:p>
      </dgm:t>
    </dgm:pt>
    <dgm:pt modelId="{99DAEC8B-2A9D-42E2-A4B8-BBC172C82EC1}" type="parTrans" cxnId="{5FBE174E-9AD6-4CA8-97FD-4E2B013A88FD}">
      <dgm:prSet/>
      <dgm:spPr/>
      <dgm:t>
        <a:bodyPr/>
        <a:lstStyle/>
        <a:p>
          <a:endParaRPr lang="ru-RU"/>
        </a:p>
      </dgm:t>
    </dgm:pt>
    <dgm:pt modelId="{A7FBF9ED-E959-4606-A32A-0649E1C71677}" type="sibTrans" cxnId="{5FBE174E-9AD6-4CA8-97FD-4E2B013A88FD}">
      <dgm:prSet/>
      <dgm:spPr/>
      <dgm:t>
        <a:bodyPr/>
        <a:lstStyle/>
        <a:p>
          <a:endParaRPr lang="ru-RU"/>
        </a:p>
      </dgm:t>
    </dgm:pt>
    <dgm:pt modelId="{86CC2B2D-428A-4EAB-9895-DED74FC285C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6.Использование ИКТ для  стимулирования познавательной мотивации детей</a:t>
          </a:r>
          <a:endParaRPr lang="ru-RU" b="1" dirty="0">
            <a:solidFill>
              <a:schemeClr val="bg1"/>
            </a:solidFill>
          </a:endParaRPr>
        </a:p>
      </dgm:t>
    </dgm:pt>
    <dgm:pt modelId="{E2118BF5-75E9-48C2-90F4-3383EE29C435}" type="parTrans" cxnId="{0EF8ED0E-DB3F-4430-AAC0-0DA916C90DBC}">
      <dgm:prSet/>
      <dgm:spPr/>
      <dgm:t>
        <a:bodyPr/>
        <a:lstStyle/>
        <a:p>
          <a:endParaRPr lang="ru-RU"/>
        </a:p>
      </dgm:t>
    </dgm:pt>
    <dgm:pt modelId="{53727A93-1D24-4634-856A-0BA1B88573F3}" type="sibTrans" cxnId="{0EF8ED0E-DB3F-4430-AAC0-0DA916C90DBC}">
      <dgm:prSet/>
      <dgm:spPr/>
      <dgm:t>
        <a:bodyPr/>
        <a:lstStyle/>
        <a:p>
          <a:endParaRPr lang="ru-RU"/>
        </a:p>
      </dgm:t>
    </dgm:pt>
    <dgm:pt modelId="{2F52AB6B-9369-493F-AE8F-803ED3EB0640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6.Использование разнообразных форм сотрудничества с родителями</a:t>
          </a:r>
        </a:p>
      </dgm:t>
    </dgm:pt>
    <dgm:pt modelId="{C5D1768A-38EE-47AB-A051-354FB116DC08}" type="parTrans" cxnId="{9A79359B-9137-4410-8DC9-5F9B2C71635F}">
      <dgm:prSet/>
      <dgm:spPr/>
      <dgm:t>
        <a:bodyPr/>
        <a:lstStyle/>
        <a:p>
          <a:endParaRPr lang="ru-RU"/>
        </a:p>
      </dgm:t>
    </dgm:pt>
    <dgm:pt modelId="{71916F5F-B2F8-4856-B301-CD746D135D98}" type="sibTrans" cxnId="{9A79359B-9137-4410-8DC9-5F9B2C71635F}">
      <dgm:prSet/>
      <dgm:spPr/>
      <dgm:t>
        <a:bodyPr/>
        <a:lstStyle/>
        <a:p>
          <a:endParaRPr lang="ru-RU"/>
        </a:p>
      </dgm:t>
    </dgm:pt>
    <dgm:pt modelId="{60AF193A-1D7E-4510-AE9C-6D72B7C977A7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2. Составление перспективного планирования</a:t>
          </a:r>
          <a:endParaRPr lang="ru-RU" b="1" dirty="0">
            <a:solidFill>
              <a:schemeClr val="bg1"/>
            </a:solidFill>
          </a:endParaRPr>
        </a:p>
      </dgm:t>
    </dgm:pt>
    <dgm:pt modelId="{D2742800-875D-4713-8639-C37E51C3A006}" type="parTrans" cxnId="{0195F521-321D-4B2F-8ADB-98F4A9EB7B6A}">
      <dgm:prSet/>
      <dgm:spPr/>
      <dgm:t>
        <a:bodyPr/>
        <a:lstStyle/>
        <a:p>
          <a:endParaRPr lang="ru-RU"/>
        </a:p>
      </dgm:t>
    </dgm:pt>
    <dgm:pt modelId="{A9D5022E-8E29-4A52-8A2D-242593914903}" type="sibTrans" cxnId="{0195F521-321D-4B2F-8ADB-98F4A9EB7B6A}">
      <dgm:prSet/>
      <dgm:spPr/>
      <dgm:t>
        <a:bodyPr/>
        <a:lstStyle/>
        <a:p>
          <a:endParaRPr lang="ru-RU"/>
        </a:p>
      </dgm:t>
    </dgm:pt>
    <dgm:pt modelId="{0B52C552-E9B9-4385-9AE6-20B19F2F588B}" type="pres">
      <dgm:prSet presAssocID="{B1760874-81F9-420C-B144-BD148EE41D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4FB3A0-F997-40ED-946C-059767CA3DFD}" type="pres">
      <dgm:prSet presAssocID="{B1760874-81F9-420C-B144-BD148EE41DD6}" presName="cycle" presStyleCnt="0"/>
      <dgm:spPr/>
      <dgm:t>
        <a:bodyPr/>
        <a:lstStyle/>
        <a:p>
          <a:endParaRPr lang="ru-RU"/>
        </a:p>
      </dgm:t>
    </dgm:pt>
    <dgm:pt modelId="{C3D37CAA-3D7E-451E-BF29-5743C4A87746}" type="pres">
      <dgm:prSet presAssocID="{E3B9ABC0-20B8-4077-8BD8-34457FEF1267}" presName="nodeFirstNode" presStyleLbl="node1" presStyleIdx="0" presStyleCnt="7" custScaleX="129689" custScaleY="129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30874-BC1B-4C49-A048-3A872FB709CF}" type="pres">
      <dgm:prSet presAssocID="{AC79ADC8-AD26-4F6A-BEFD-6C4070E6837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3031910-84E5-4665-89C6-41FA04E792DE}" type="pres">
      <dgm:prSet presAssocID="{60AF193A-1D7E-4510-AE9C-6D72B7C977A7}" presName="nodeFollowingNodes" presStyleLbl="node1" presStyleIdx="1" presStyleCnt="7" custScaleX="129689" custScaleY="129689" custRadScaleRad="104275" custRadScaleInc="2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8BB7-611D-49FA-B661-2F8D6780D693}" type="pres">
      <dgm:prSet presAssocID="{8E04541A-4162-44DB-8634-3B83E8345510}" presName="nodeFollowingNodes" presStyleLbl="node1" presStyleIdx="2" presStyleCnt="7" custScaleX="129689" custScaleY="129689" custRadScaleRad="95598" custRadScaleInc="-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D794C-64E0-4AE2-82E5-4BEE01B4C565}" type="pres">
      <dgm:prSet presAssocID="{909F2FEF-189F-4983-9D09-867634D01D46}" presName="nodeFollowingNodes" presStyleLbl="node1" presStyleIdx="3" presStyleCnt="7" custScaleX="129689" custScaleY="129689" custRadScaleRad="89943" custRadScaleInc="128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25E06-5958-4B5F-86AA-A66BD9A985EC}" type="pres">
      <dgm:prSet presAssocID="{BF334615-0814-4E55-AF23-066904442099}" presName="nodeFollowingNodes" presStyleLbl="node1" presStyleIdx="4" presStyleCnt="7" custScaleX="129689" custScaleY="129689" custRadScaleRad="92917" custRadScaleInc="-135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C250E-B2B0-48AB-8510-1D6CF329DB01}" type="pres">
      <dgm:prSet presAssocID="{86CC2B2D-428A-4EAB-9895-DED74FC285CA}" presName="nodeFollowingNodes" presStyleLbl="node1" presStyleIdx="5" presStyleCnt="7" custScaleX="129689" custScaleY="129689" custRadScaleRad="101670" custRadScaleInc="6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746FC-B717-4B96-BCD5-6A1230FB6589}" type="pres">
      <dgm:prSet presAssocID="{2F52AB6B-9369-493F-AE8F-803ED3EB0640}" presName="nodeFollowingNodes" presStyleLbl="node1" presStyleIdx="6" presStyleCnt="7" custScaleX="129689" custScaleY="129689" custRadScaleRad="98826" custRadScaleInc="-2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472FA-82C3-4587-AA3B-A288396E397E}" type="presOf" srcId="{BF334615-0814-4E55-AF23-066904442099}" destId="{74225E06-5958-4B5F-86AA-A66BD9A985EC}" srcOrd="0" destOrd="0" presId="urn:microsoft.com/office/officeart/2005/8/layout/cycle3"/>
    <dgm:cxn modelId="{E16C2CD1-2847-48EE-B0E7-FB4DF6F680B5}" srcId="{B1760874-81F9-420C-B144-BD148EE41DD6}" destId="{909F2FEF-189F-4983-9D09-867634D01D46}" srcOrd="3" destOrd="0" parTransId="{39538152-8C28-443B-8E5D-86E098B3071E}" sibTransId="{310E40B8-7285-44D8-B748-15FA2D0D3A74}"/>
    <dgm:cxn modelId="{0195F521-321D-4B2F-8ADB-98F4A9EB7B6A}" srcId="{B1760874-81F9-420C-B144-BD148EE41DD6}" destId="{60AF193A-1D7E-4510-AE9C-6D72B7C977A7}" srcOrd="1" destOrd="0" parTransId="{D2742800-875D-4713-8639-C37E51C3A006}" sibTransId="{A9D5022E-8E29-4A52-8A2D-242593914903}"/>
    <dgm:cxn modelId="{AB356093-D06B-41B0-83AC-A2DE361E0E65}" type="presOf" srcId="{909F2FEF-189F-4983-9D09-867634D01D46}" destId="{DB6D794C-64E0-4AE2-82E5-4BEE01B4C565}" srcOrd="0" destOrd="0" presId="urn:microsoft.com/office/officeart/2005/8/layout/cycle3"/>
    <dgm:cxn modelId="{748717B4-1E54-4B10-948F-B1892B528315}" type="presOf" srcId="{B1760874-81F9-420C-B144-BD148EE41DD6}" destId="{0B52C552-E9B9-4385-9AE6-20B19F2F588B}" srcOrd="0" destOrd="0" presId="urn:microsoft.com/office/officeart/2005/8/layout/cycle3"/>
    <dgm:cxn modelId="{E8520FC2-E7C6-46C9-8D46-66FAEE113098}" type="presOf" srcId="{86CC2B2D-428A-4EAB-9895-DED74FC285CA}" destId="{621C250E-B2B0-48AB-8510-1D6CF329DB01}" srcOrd="0" destOrd="0" presId="urn:microsoft.com/office/officeart/2005/8/layout/cycle3"/>
    <dgm:cxn modelId="{2A2E65A2-BC79-42BD-BBD9-6B2779C41C72}" type="presOf" srcId="{E3B9ABC0-20B8-4077-8BD8-34457FEF1267}" destId="{C3D37CAA-3D7E-451E-BF29-5743C4A87746}" srcOrd="0" destOrd="0" presId="urn:microsoft.com/office/officeart/2005/8/layout/cycle3"/>
    <dgm:cxn modelId="{C4054C2F-D140-4D74-B733-AF01EC98A68E}" srcId="{B1760874-81F9-420C-B144-BD148EE41DD6}" destId="{8E04541A-4162-44DB-8634-3B83E8345510}" srcOrd="2" destOrd="0" parTransId="{FBCA19E8-46C2-4864-B670-1A894BD2EA66}" sibTransId="{8363A2DD-39B8-45F8-B18E-637BDFC6048B}"/>
    <dgm:cxn modelId="{4EF2A434-1321-4565-B226-981186B4125B}" srcId="{B1760874-81F9-420C-B144-BD148EE41DD6}" destId="{E3B9ABC0-20B8-4077-8BD8-34457FEF1267}" srcOrd="0" destOrd="0" parTransId="{131965E2-448F-48CA-B516-12CD563B4E21}" sibTransId="{AC79ADC8-AD26-4F6A-BEFD-6C4070E6837C}"/>
    <dgm:cxn modelId="{F105D9DD-C133-4E36-A538-2ED0F064E398}" type="presOf" srcId="{2F52AB6B-9369-493F-AE8F-803ED3EB0640}" destId="{BA9746FC-B717-4B96-BCD5-6A1230FB6589}" srcOrd="0" destOrd="0" presId="urn:microsoft.com/office/officeart/2005/8/layout/cycle3"/>
    <dgm:cxn modelId="{5FBE174E-9AD6-4CA8-97FD-4E2B013A88FD}" srcId="{B1760874-81F9-420C-B144-BD148EE41DD6}" destId="{BF334615-0814-4E55-AF23-066904442099}" srcOrd="4" destOrd="0" parTransId="{99DAEC8B-2A9D-42E2-A4B8-BBC172C82EC1}" sibTransId="{A7FBF9ED-E959-4606-A32A-0649E1C71677}"/>
    <dgm:cxn modelId="{9A79359B-9137-4410-8DC9-5F9B2C71635F}" srcId="{B1760874-81F9-420C-B144-BD148EE41DD6}" destId="{2F52AB6B-9369-493F-AE8F-803ED3EB0640}" srcOrd="6" destOrd="0" parTransId="{C5D1768A-38EE-47AB-A051-354FB116DC08}" sibTransId="{71916F5F-B2F8-4856-B301-CD746D135D98}"/>
    <dgm:cxn modelId="{C3517BB5-EA5A-4D6E-BDF4-876FD5F49C67}" type="presOf" srcId="{AC79ADC8-AD26-4F6A-BEFD-6C4070E6837C}" destId="{B5130874-BC1B-4C49-A048-3A872FB709CF}" srcOrd="0" destOrd="0" presId="urn:microsoft.com/office/officeart/2005/8/layout/cycle3"/>
    <dgm:cxn modelId="{0EF8ED0E-DB3F-4430-AAC0-0DA916C90DBC}" srcId="{B1760874-81F9-420C-B144-BD148EE41DD6}" destId="{86CC2B2D-428A-4EAB-9895-DED74FC285CA}" srcOrd="5" destOrd="0" parTransId="{E2118BF5-75E9-48C2-90F4-3383EE29C435}" sibTransId="{53727A93-1D24-4634-856A-0BA1B88573F3}"/>
    <dgm:cxn modelId="{546DD864-52D6-47D1-B66E-246BF84BCB08}" type="presOf" srcId="{60AF193A-1D7E-4510-AE9C-6D72B7C977A7}" destId="{03031910-84E5-4665-89C6-41FA04E792DE}" srcOrd="0" destOrd="0" presId="urn:microsoft.com/office/officeart/2005/8/layout/cycle3"/>
    <dgm:cxn modelId="{A5362ECE-6AA3-4E96-B43E-48AB089E285F}" type="presOf" srcId="{8E04541A-4162-44DB-8634-3B83E8345510}" destId="{06EA8BB7-611D-49FA-B661-2F8D6780D693}" srcOrd="0" destOrd="0" presId="urn:microsoft.com/office/officeart/2005/8/layout/cycle3"/>
    <dgm:cxn modelId="{BB1A0132-57AB-4D68-92B7-84102FF4EFDA}" type="presParOf" srcId="{0B52C552-E9B9-4385-9AE6-20B19F2F588B}" destId="{474FB3A0-F997-40ED-946C-059767CA3DFD}" srcOrd="0" destOrd="0" presId="urn:microsoft.com/office/officeart/2005/8/layout/cycle3"/>
    <dgm:cxn modelId="{A3AF001F-B9CB-4ACC-A4B0-5E67D58802D3}" type="presParOf" srcId="{474FB3A0-F997-40ED-946C-059767CA3DFD}" destId="{C3D37CAA-3D7E-451E-BF29-5743C4A87746}" srcOrd="0" destOrd="0" presId="urn:microsoft.com/office/officeart/2005/8/layout/cycle3"/>
    <dgm:cxn modelId="{8B414B02-8A8E-440F-95FA-61550EBB58D0}" type="presParOf" srcId="{474FB3A0-F997-40ED-946C-059767CA3DFD}" destId="{B5130874-BC1B-4C49-A048-3A872FB709CF}" srcOrd="1" destOrd="0" presId="urn:microsoft.com/office/officeart/2005/8/layout/cycle3"/>
    <dgm:cxn modelId="{04184DBC-7212-41E8-9E1D-BFBB98B35BEF}" type="presParOf" srcId="{474FB3A0-F997-40ED-946C-059767CA3DFD}" destId="{03031910-84E5-4665-89C6-41FA04E792DE}" srcOrd="2" destOrd="0" presId="urn:microsoft.com/office/officeart/2005/8/layout/cycle3"/>
    <dgm:cxn modelId="{9DF224CD-0C7D-4A37-BEA4-9550E8B838B4}" type="presParOf" srcId="{474FB3A0-F997-40ED-946C-059767CA3DFD}" destId="{06EA8BB7-611D-49FA-B661-2F8D6780D693}" srcOrd="3" destOrd="0" presId="urn:microsoft.com/office/officeart/2005/8/layout/cycle3"/>
    <dgm:cxn modelId="{BDCEA5E9-2F25-4539-AB07-A29AB8CC52D9}" type="presParOf" srcId="{474FB3A0-F997-40ED-946C-059767CA3DFD}" destId="{DB6D794C-64E0-4AE2-82E5-4BEE01B4C565}" srcOrd="4" destOrd="0" presId="urn:microsoft.com/office/officeart/2005/8/layout/cycle3"/>
    <dgm:cxn modelId="{A5D0CC8A-556A-4B79-BCF2-7B9817AF4DC4}" type="presParOf" srcId="{474FB3A0-F997-40ED-946C-059767CA3DFD}" destId="{74225E06-5958-4B5F-86AA-A66BD9A985EC}" srcOrd="5" destOrd="0" presId="urn:microsoft.com/office/officeart/2005/8/layout/cycle3"/>
    <dgm:cxn modelId="{A779440F-C167-4241-82B8-BECF36BF9477}" type="presParOf" srcId="{474FB3A0-F997-40ED-946C-059767CA3DFD}" destId="{621C250E-B2B0-48AB-8510-1D6CF329DB01}" srcOrd="6" destOrd="0" presId="urn:microsoft.com/office/officeart/2005/8/layout/cycle3"/>
    <dgm:cxn modelId="{BEB5DAF3-8597-4039-ABCA-6520FD07AD2D}" type="presParOf" srcId="{474FB3A0-F997-40ED-946C-059767CA3DFD}" destId="{BA9746FC-B717-4B96-BCD5-6A1230FB6589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33D925-3AB4-4C73-8B46-DAA246342A49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04FEF6B-6928-4B36-A4BF-1A2D90312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85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A546BBB-472B-482D-8C2A-B9C278A6A1FE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B772D07-5415-49C7-AFF8-98A3B6217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4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064CD7-9D07-47AA-8ACF-49CE188A4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FE323-0ABE-4F42-8D48-22BF9BDDB0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E4BB-561D-47AF-B45B-443666996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33A05-5EB9-494B-AD7B-B69F6DB17B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18A5CD3-FF7E-427A-995E-A2FBB58F3F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7DE3C-8628-4B84-A893-72E1B5AC3E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C85F0-1B36-4BCF-A2E0-C7862D9C4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B1B0B-4740-4CA6-9422-6BE5FA1EA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71CEC-FEAD-4B6F-81DD-B5F6E9AF1E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FC2A9-CFFF-42D7-AAC7-BDB965BD5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072A70E-2CBC-4251-9803-97A55D618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F064CD7-9D07-47AA-8ACF-49CE188A4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rogimnasy70@yandex.ru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образование город Новороссийск</a:t>
            </a:r>
            <a:endParaRPr lang="ru-RU" b="1" dirty="0"/>
          </a:p>
        </p:txBody>
      </p:sp>
      <p:pic>
        <p:nvPicPr>
          <p:cNvPr id="8" name="Рисунок 7" descr="IMG_6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03" y="407076"/>
            <a:ext cx="3357158" cy="251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IMG_62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231" y="620688"/>
            <a:ext cx="3454769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908720"/>
            <a:ext cx="88924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rbel" pitchFamily="34" charset="0"/>
              </a:rPr>
              <a:t>                                       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orbel" pitchFamily="34" charset="0"/>
              </a:rPr>
              <a:t>Горшенина Т.В. </a:t>
            </a:r>
          </a:p>
          <a:p>
            <a:pPr algn="r"/>
            <a:r>
              <a:rPr lang="ru-RU" sz="2400" b="1" dirty="0" smtClean="0">
                <a:latin typeface="Corbel" pitchFamily="34" charset="0"/>
              </a:rPr>
              <a:t> старший воспитатель </a:t>
            </a:r>
          </a:p>
          <a:p>
            <a:pPr algn="r"/>
            <a:r>
              <a:rPr lang="ru-RU" sz="2400" b="1" dirty="0" smtClean="0">
                <a:latin typeface="Corbel" pitchFamily="34" charset="0"/>
              </a:rPr>
              <a:t>МАДОУ ЦРР – детский сад № 70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708920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rbel" pitchFamily="34" charset="0"/>
              </a:rPr>
              <a:t>Инновационный подход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rbel" pitchFamily="34" charset="0"/>
              </a:rPr>
              <a:t>в использовании игровых технологий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rbel" pitchFamily="34" charset="0"/>
              </a:rPr>
              <a:t>с целью развития математических представлений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rbel" pitchFamily="34" charset="0"/>
              </a:rPr>
              <a:t>у детей дошкольного возраста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rbel" pitchFamily="34" charset="0"/>
              </a:rPr>
              <a:t>в условиях реализации ФГОС ДО</a:t>
            </a:r>
            <a:r>
              <a:rPr lang="ru-RU" sz="2800" b="1" dirty="0" smtClean="0">
                <a:latin typeface="Corbel" pitchFamily="34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01008"/>
            <a:ext cx="4320001" cy="32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4319999" cy="32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IMG_59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320000" cy="3240000"/>
          </a:xfrm>
          <a:prstGeom prst="rect">
            <a:avLst/>
          </a:prstGeom>
        </p:spPr>
      </p:pic>
      <p:pic>
        <p:nvPicPr>
          <p:cNvPr id="13" name="Рисунок 12" descr="IMG_592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320001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Улыбка\Documents\М.В\фото\Мат-ка\IMG_62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56076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9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7905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_59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34326" cy="391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60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33056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Улыбка\Documents\М.В\фото\Мат-ка\IMG_62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60648"/>
            <a:ext cx="2916237" cy="388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9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01368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9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29" y="182656"/>
            <a:ext cx="4232448" cy="317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Мат-ка\137___02\IMG_62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85784"/>
            <a:ext cx="4104456" cy="328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Улыбка\Documents\М.В\фото\Мат-ка\IMG_62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920" y="264935"/>
            <a:ext cx="4224337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С\Desktop\клубный час остров\IMG_65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95295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ИС\Desktop\клубный час остров\IMG_6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5974"/>
            <a:ext cx="4376035" cy="328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ИС\Desktop\клубный час остров\IMG_65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52031" cy="326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ИС\Desktop\клубный час остров\IMG_65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01616"/>
            <a:ext cx="288032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4464491" y="5024129"/>
            <a:ext cx="3779917" cy="997159"/>
          </a:xfrm>
          <a:prstGeom prst="cube">
            <a:avLst>
              <a:gd name="adj" fmla="val 238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Анкетирование</a:t>
            </a:r>
            <a:endParaRPr lang="ru-RU" sz="2400" dirty="0">
              <a:solidFill>
                <a:schemeClr val="bg1"/>
              </a:solidFill>
              <a:effectLst>
                <a:glow rad="635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Куб 4"/>
          <p:cNvSpPr/>
          <p:nvPr/>
        </p:nvSpPr>
        <p:spPr>
          <a:xfrm>
            <a:off x="1972739" y="991682"/>
            <a:ext cx="6235162" cy="100811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Анкетирование, совместные познавательные игры  детей и родителей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0696" y="1793526"/>
            <a:ext cx="4038600" cy="52288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1917494" y="4566651"/>
            <a:ext cx="1580083" cy="1894000"/>
          </a:xfrm>
          <a:custGeom>
            <a:avLst/>
            <a:gdLst>
              <a:gd name="connsiteX0" fmla="*/ 0 w 1514246"/>
              <a:gd name="connsiteY0" fmla="*/ 0 h 1835479"/>
              <a:gd name="connsiteX1" fmla="*/ 1514246 w 1514246"/>
              <a:gd name="connsiteY1" fmla="*/ 0 h 1835479"/>
              <a:gd name="connsiteX2" fmla="*/ 1514246 w 1514246"/>
              <a:gd name="connsiteY2" fmla="*/ 1835479 h 1835479"/>
              <a:gd name="connsiteX3" fmla="*/ 0 w 1514246"/>
              <a:gd name="connsiteY3" fmla="*/ 1835479 h 1835479"/>
              <a:gd name="connsiteX4" fmla="*/ 0 w 1514246"/>
              <a:gd name="connsiteY4" fmla="*/ 0 h 1835479"/>
              <a:gd name="connsiteX0" fmla="*/ 58521 w 1572767"/>
              <a:gd name="connsiteY0" fmla="*/ 0 h 1850109"/>
              <a:gd name="connsiteX1" fmla="*/ 1572767 w 1572767"/>
              <a:gd name="connsiteY1" fmla="*/ 0 h 1850109"/>
              <a:gd name="connsiteX2" fmla="*/ 1572767 w 1572767"/>
              <a:gd name="connsiteY2" fmla="*/ 1835479 h 1850109"/>
              <a:gd name="connsiteX3" fmla="*/ 0 w 1572767"/>
              <a:gd name="connsiteY3" fmla="*/ 1850109 h 1850109"/>
              <a:gd name="connsiteX4" fmla="*/ 58521 w 1572767"/>
              <a:gd name="connsiteY4" fmla="*/ 0 h 1850109"/>
              <a:gd name="connsiteX0" fmla="*/ 58521 w 1580083"/>
              <a:gd name="connsiteY0" fmla="*/ 0 h 1886685"/>
              <a:gd name="connsiteX1" fmla="*/ 1572767 w 1580083"/>
              <a:gd name="connsiteY1" fmla="*/ 0 h 1886685"/>
              <a:gd name="connsiteX2" fmla="*/ 1580083 w 1580083"/>
              <a:gd name="connsiteY2" fmla="*/ 1886685 h 1886685"/>
              <a:gd name="connsiteX3" fmla="*/ 0 w 1580083"/>
              <a:gd name="connsiteY3" fmla="*/ 1850109 h 1886685"/>
              <a:gd name="connsiteX4" fmla="*/ 58521 w 1580083"/>
              <a:gd name="connsiteY4" fmla="*/ 0 h 1886685"/>
              <a:gd name="connsiteX0" fmla="*/ 36576 w 1580083"/>
              <a:gd name="connsiteY0" fmla="*/ 0 h 1894000"/>
              <a:gd name="connsiteX1" fmla="*/ 1572767 w 1580083"/>
              <a:gd name="connsiteY1" fmla="*/ 7315 h 1894000"/>
              <a:gd name="connsiteX2" fmla="*/ 1580083 w 1580083"/>
              <a:gd name="connsiteY2" fmla="*/ 1894000 h 1894000"/>
              <a:gd name="connsiteX3" fmla="*/ 0 w 1580083"/>
              <a:gd name="connsiteY3" fmla="*/ 1857424 h 1894000"/>
              <a:gd name="connsiteX4" fmla="*/ 36576 w 1580083"/>
              <a:gd name="connsiteY4" fmla="*/ 0 h 1894000"/>
              <a:gd name="connsiteX0" fmla="*/ 36576 w 1580083"/>
              <a:gd name="connsiteY0" fmla="*/ 0 h 1894000"/>
              <a:gd name="connsiteX1" fmla="*/ 1572767 w 1580083"/>
              <a:gd name="connsiteY1" fmla="*/ 7315 h 1894000"/>
              <a:gd name="connsiteX2" fmla="*/ 1580083 w 1580083"/>
              <a:gd name="connsiteY2" fmla="*/ 1894000 h 1894000"/>
              <a:gd name="connsiteX3" fmla="*/ 0 w 1580083"/>
              <a:gd name="connsiteY3" fmla="*/ 1857424 h 1894000"/>
              <a:gd name="connsiteX4" fmla="*/ 36576 w 1580083"/>
              <a:gd name="connsiteY4" fmla="*/ 0 h 18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083" h="1894000">
                <a:moveTo>
                  <a:pt x="36576" y="0"/>
                </a:moveTo>
                <a:lnTo>
                  <a:pt x="1572767" y="7315"/>
                </a:lnTo>
                <a:cubicBezTo>
                  <a:pt x="1575206" y="636210"/>
                  <a:pt x="1577644" y="1265105"/>
                  <a:pt x="1580083" y="1894000"/>
                </a:cubicBezTo>
                <a:lnTo>
                  <a:pt x="0" y="1857424"/>
                </a:lnTo>
                <a:lnTo>
                  <a:pt x="36576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51937"/>
            <a:ext cx="784887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Сотрудничество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родителями</a:t>
            </a:r>
          </a:p>
        </p:txBody>
      </p:sp>
      <p:sp>
        <p:nvSpPr>
          <p:cNvPr id="10" name="Куб 9"/>
          <p:cNvSpPr/>
          <p:nvPr/>
        </p:nvSpPr>
        <p:spPr>
          <a:xfrm>
            <a:off x="4007532" y="4217638"/>
            <a:ext cx="4236876" cy="997159"/>
          </a:xfrm>
          <a:prstGeom prst="cube">
            <a:avLst>
              <a:gd name="adj" fmla="val 238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Родительские</a:t>
            </a:r>
            <a:r>
              <a:rPr lang="en-US" sz="2400" dirty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собрания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Клубные часы</a:t>
            </a:r>
            <a:endParaRPr lang="ru-RU" sz="2400" dirty="0">
              <a:solidFill>
                <a:schemeClr val="bg1"/>
              </a:solidFill>
              <a:effectLst>
                <a:glow rad="635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3384372" y="3411149"/>
            <a:ext cx="4860036" cy="997159"/>
          </a:xfrm>
          <a:prstGeom prst="cube">
            <a:avLst>
              <a:gd name="adj" fmla="val 238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Распространение авторских игр на дисках</a:t>
            </a:r>
            <a:endParaRPr lang="ru-RU" sz="2400" dirty="0">
              <a:solidFill>
                <a:schemeClr val="tx1"/>
              </a:solidFill>
              <a:effectLst>
                <a:glow rad="635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2771800" y="2604660"/>
            <a:ext cx="5472608" cy="997159"/>
          </a:xfrm>
          <a:prstGeom prst="cube">
            <a:avLst>
              <a:gd name="adj" fmla="val 2387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Дни </a:t>
            </a:r>
            <a:r>
              <a:rPr lang="ru-RU" sz="2400" dirty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открытых дверей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мастер-классы </a:t>
            </a:r>
            <a:endParaRPr lang="en-US" sz="2400" dirty="0" smtClean="0">
              <a:solidFill>
                <a:schemeClr val="bg1"/>
              </a:solidFill>
              <a:effectLst>
                <a:glow rad="635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1972739" y="1798171"/>
            <a:ext cx="6271669" cy="997159"/>
          </a:xfrm>
          <a:prstGeom prst="cube">
            <a:avLst>
              <a:gd name="adj" fmla="val 2387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Обратная связь на сайтах педагогов</a:t>
            </a:r>
            <a:endParaRPr lang="ru-RU" sz="2400" dirty="0">
              <a:solidFill>
                <a:schemeClr val="bg1"/>
              </a:solidFill>
              <a:effectLst>
                <a:glow rad="635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Куб 3"/>
          <p:cNvSpPr/>
          <p:nvPr/>
        </p:nvSpPr>
        <p:spPr>
          <a:xfrm>
            <a:off x="1111869" y="980729"/>
            <a:ext cx="7132539" cy="1008112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effectLst>
                  <a:glow rad="63500">
                    <a:schemeClr val="bg1">
                      <a:lumMod val="85000"/>
                      <a:alpha val="60000"/>
                    </a:schemeClr>
                  </a:glow>
                </a:effectLst>
              </a:rPr>
              <a:t>Информирование через буклеты, памятки, статьи на сайте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72305" y="107921"/>
            <a:ext cx="515153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Бюллетени для родителей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9" name="Содержимое 3" descr="бюллетень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361209" cy="237626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10" name="Рисунок 9" descr="бюллетень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880320" cy="203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33880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8" t="16480" r="19443" b="17161"/>
          <a:stretch>
            <a:fillRect/>
          </a:stretch>
        </p:blipFill>
        <p:spPr bwMode="auto">
          <a:xfrm>
            <a:off x="5652120" y="4077072"/>
            <a:ext cx="316470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399354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104456" cy="274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6354" y="260648"/>
            <a:ext cx="54312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8042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945815" cy="356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9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38534"/>
            <a:ext cx="4320480" cy="5676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 descr="H:\я иследователь\IMG_98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14" y="260648"/>
            <a:ext cx="4448682" cy="3384376"/>
          </a:xfrm>
          <a:prstGeom prst="rect">
            <a:avLst/>
          </a:prstGeom>
          <a:noFill/>
        </p:spPr>
      </p:pic>
      <p:pic>
        <p:nvPicPr>
          <p:cNvPr id="4" name="Рисунок 3" descr="мышки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88024" y="3645024"/>
            <a:ext cx="4211960" cy="318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амота денегина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88640"/>
            <a:ext cx="250395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664" y="188640"/>
            <a:ext cx="256037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mg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94459" cy="3483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0" name="Picture 2" descr="C:\Users\ИС\Pictures\img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2353155" cy="3356992"/>
          </a:xfrm>
          <a:prstGeom prst="rect">
            <a:avLst/>
          </a:prstGeom>
          <a:noFill/>
        </p:spPr>
      </p:pic>
      <p:pic>
        <p:nvPicPr>
          <p:cNvPr id="2051" name="Picture 3" descr="C:\Users\ИС\Pictures\img0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2547646" cy="363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16632"/>
            <a:ext cx="2427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G:\продук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011715" cy="5259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7719057"/>
              </p:ext>
            </p:extLst>
          </p:nvPr>
        </p:nvGraphicFramePr>
        <p:xfrm>
          <a:off x="179512" y="404664"/>
          <a:ext cx="70567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380312" y="548680"/>
            <a:ext cx="1440160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</a:t>
            </a:r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ka_frostys_winter_fun_paper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6664" y="3013502"/>
            <a:ext cx="737067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Спасибо за внимание!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463" y="5131058"/>
            <a:ext cx="6595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Наш адрес: г. 353910, г. Новороссийск ,ул. </a:t>
            </a:r>
            <a:r>
              <a:rPr lang="ru-RU" b="1" dirty="0" err="1" smtClean="0"/>
              <a:t>Глухова</a:t>
            </a:r>
            <a:r>
              <a:rPr lang="ru-RU" b="1" dirty="0" smtClean="0"/>
              <a:t>, 19</a:t>
            </a:r>
          </a:p>
          <a:p>
            <a:pPr algn="ctr"/>
            <a:r>
              <a:rPr lang="ru-RU" b="1" dirty="0" smtClean="0"/>
              <a:t>Тел. 8(8617)715853 (факс 8(8617)715853)</a:t>
            </a:r>
            <a:endParaRPr lang="en-US" b="1" dirty="0" smtClean="0"/>
          </a:p>
          <a:p>
            <a:pPr algn="ctr"/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b="1" dirty="0" smtClean="0">
                <a:hlinkClick r:id="rId3"/>
              </a:rPr>
              <a:t>progimnasy70@yandex.ru</a:t>
            </a:r>
            <a:endParaRPr lang="ru-RU" b="1" dirty="0" smtClean="0"/>
          </a:p>
          <a:p>
            <a:pPr algn="ctr"/>
            <a:r>
              <a:rPr lang="en-US" b="1" dirty="0" smtClean="0"/>
              <a:t>http</a:t>
            </a:r>
            <a:r>
              <a:rPr lang="ru-RU" b="1" dirty="0" smtClean="0"/>
              <a:t>:</a:t>
            </a:r>
            <a:r>
              <a:rPr lang="en-US" b="1" dirty="0" smtClean="0"/>
              <a:t>//madoy70.vx6.ru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 rot="2303206" flipV="1">
            <a:off x="3132978" y="847745"/>
            <a:ext cx="2878041" cy="2878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49000">
                <a:srgbClr val="FFC000"/>
              </a:gs>
              <a:gs pos="100000">
                <a:srgbClr val="FF6600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7700" y="16748"/>
            <a:ext cx="7848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Структура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взаимодействия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участников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педагогического процесса</a:t>
            </a:r>
          </a:p>
        </p:txBody>
      </p:sp>
      <p:sp>
        <p:nvSpPr>
          <p:cNvPr id="20" name="Овал 19"/>
          <p:cNvSpPr/>
          <p:nvPr/>
        </p:nvSpPr>
        <p:spPr>
          <a:xfrm rot="2303206" flipV="1">
            <a:off x="889319" y="3414439"/>
            <a:ext cx="2878041" cy="2878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49000">
                <a:srgbClr val="FFC000"/>
              </a:gs>
              <a:gs pos="100000">
                <a:srgbClr val="FF6600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861048"/>
            <a:ext cx="2569465" cy="23737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404" y="980728"/>
            <a:ext cx="2147191" cy="2363129"/>
          </a:xfrm>
          <a:prstGeom prst="rect">
            <a:avLst/>
          </a:prstGeom>
        </p:spPr>
      </p:pic>
      <p:pic>
        <p:nvPicPr>
          <p:cNvPr id="103426" name="Picture 2" descr="C:\Users\Непоседы\Desktop\картинки разное\картинки\85d7247fb0ea42c6d61345f2cb4241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500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460" y="2986999"/>
            <a:ext cx="3620988" cy="36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Двойная стрелка влево/вправо 18"/>
          <p:cNvSpPr/>
          <p:nvPr/>
        </p:nvSpPr>
        <p:spPr>
          <a:xfrm rot="19034756">
            <a:off x="2013450" y="2728908"/>
            <a:ext cx="1368152" cy="63493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2565244" flipV="1">
            <a:off x="5757866" y="2728908"/>
            <a:ext cx="1368152" cy="63493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3798733" y="4735962"/>
            <a:ext cx="1546534" cy="63493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76178195"/>
              </p:ext>
            </p:extLst>
          </p:nvPr>
        </p:nvGraphicFramePr>
        <p:xfrm>
          <a:off x="683568" y="692696"/>
          <a:ext cx="7848872" cy="555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0"/>
            <a:ext cx="7848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Новизна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C:\Users\Ellie\Desktop\картиночный хлам\cb14d32dcb5e65fe7c924446e5c0053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692696"/>
            <a:ext cx="2232247" cy="2232247"/>
          </a:xfrm>
          <a:prstGeom prst="rect">
            <a:avLst/>
          </a:prstGeom>
          <a:noFill/>
        </p:spPr>
      </p:pic>
      <p:pic>
        <p:nvPicPr>
          <p:cNvPr id="1027" name="Picture 3" descr="C:\Users\Ellie\Desktop\картиночный хлам\1L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1916">
            <a:off x="6388816" y="3500387"/>
            <a:ext cx="2582162" cy="3049798"/>
          </a:xfrm>
          <a:prstGeom prst="rect">
            <a:avLst/>
          </a:prstGeom>
          <a:noFill/>
        </p:spPr>
      </p:pic>
      <p:pic>
        <p:nvPicPr>
          <p:cNvPr id="1028" name="Picture 4" descr="C:\Users\Ellie\Desktop\картиночный хлам\4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94" b="10638"/>
          <a:stretch>
            <a:fillRect/>
          </a:stretch>
        </p:blipFill>
        <p:spPr bwMode="auto">
          <a:xfrm>
            <a:off x="107504" y="2276872"/>
            <a:ext cx="3384376" cy="2520280"/>
          </a:xfrm>
          <a:prstGeom prst="rect">
            <a:avLst/>
          </a:prstGeom>
          <a:noFill/>
        </p:spPr>
      </p:pic>
      <p:pic>
        <p:nvPicPr>
          <p:cNvPr id="1029" name="Picture 5" descr="C:\Users\Ellie\Desktop\картиночный хлам\13021_1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42290"/>
            <a:ext cx="2736304" cy="1778598"/>
          </a:xfrm>
          <a:prstGeom prst="rect">
            <a:avLst/>
          </a:prstGeom>
          <a:noFill/>
        </p:spPr>
      </p:pic>
      <p:pic>
        <p:nvPicPr>
          <p:cNvPr id="1026" name="Picture 2" descr="C:\Users\Ellie\Desktop\HPProBook4520s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017837" cy="256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Цель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Создание условий для развития математических представлений как способов познавательной деятельности у дошкольников  через использование развивающих игровых технологий</a:t>
            </a:r>
            <a:endParaRPr lang="ru-RU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544" y="1751076"/>
            <a:ext cx="5581403" cy="4558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 descr="C:\Users\Ellie\Desktop\MRD SchoolKid\MRD SchoolKid\MRD_SchoolKid_Elis2\MRD_SchoolKid_open boo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36657"/>
            <a:ext cx="2931938" cy="2221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980728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77988" y="-27384"/>
            <a:ext cx="234448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Задачи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5840" y="0"/>
            <a:ext cx="745232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Этапы работы по использованию игровых технологий в образовательном процессе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2002109"/>
              </p:ext>
            </p:extLst>
          </p:nvPr>
        </p:nvGraphicFramePr>
        <p:xfrm>
          <a:off x="0" y="864096"/>
          <a:ext cx="9144000" cy="599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397" y="3068960"/>
            <a:ext cx="234673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-66293"/>
            <a:ext cx="8892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Развивающая среда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G_59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" y="1484784"/>
            <a:ext cx="5280587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59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006" y="3788048"/>
            <a:ext cx="3882229" cy="2911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59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562" y="692696"/>
            <a:ext cx="393643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30778"/>
            <a:ext cx="5256585" cy="394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-66293"/>
            <a:ext cx="8892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Развивающая среда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_59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842" y="764704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59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584" y="3717032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5278</TotalTime>
  <Words>312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Cambria</vt:lpstr>
      <vt:lpstr>Century Gothic</vt:lpstr>
      <vt:lpstr>Corbel</vt:lpstr>
      <vt:lpstr>Franklin Gothic Book</vt:lpstr>
      <vt:lpstr>Perpetua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организационно-правовые, экономические аспекты управления образованием (на примере системы дошкольного образования города Калининграда)</dc:title>
  <dc:creator>Ольга Николаевна</dc:creator>
  <cp:lastModifiedBy>Strelnikova Viktoriya Viktorovna</cp:lastModifiedBy>
  <cp:revision>250</cp:revision>
  <cp:lastPrinted>2012-02-28T17:55:05Z</cp:lastPrinted>
  <dcterms:created xsi:type="dcterms:W3CDTF">2010-08-10T12:14:18Z</dcterms:created>
  <dcterms:modified xsi:type="dcterms:W3CDTF">2016-05-18T07:16:37Z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