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280" r:id="rId4"/>
    <p:sldId id="278" r:id="rId5"/>
    <p:sldId id="271" r:id="rId6"/>
    <p:sldId id="264" r:id="rId7"/>
    <p:sldId id="286" r:id="rId8"/>
    <p:sldId id="296" r:id="rId9"/>
    <p:sldId id="297" r:id="rId10"/>
    <p:sldId id="293" r:id="rId11"/>
    <p:sldId id="298" r:id="rId12"/>
    <p:sldId id="288" r:id="rId13"/>
    <p:sldId id="25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FF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824" autoAdjust="0"/>
  </p:normalViewPr>
  <p:slideViewPr>
    <p:cSldViewPr>
      <p:cViewPr>
        <p:scale>
          <a:sx n="80" d="100"/>
          <a:sy n="80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AA3AA-4090-459D-9E43-5B82E8AAAEFF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CF4D-37C6-429F-924A-5B2D7CC2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787-A228-4104-BEF5-A1F26C8D6DBD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B72C-12F6-4240-AB80-5B76D9CAABDC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94DE-4E53-40B2-9F4E-CCBD05673642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C4A1-18EF-47B5-8074-AF189C696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0756-0A2C-4A30-900E-4F17B6F668E1}" type="datetime1">
              <a:rPr lang="en-US" smtClean="0"/>
              <a:pPr>
                <a:defRPr/>
              </a:pPr>
              <a:t>2/20/2015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3B6A-2D19-4195-9D36-71DCEBAE2D6D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262-3346-44D2-A621-5C6E15EF7F36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D7F-8E6A-4FCF-9CAB-E1E8A7EF92F2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B7CD5-D39B-45AB-95D2-15B3D77C8A24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030D-FD1D-4657-A49E-F0415FE8DF7F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2396-E35D-4059-AD45-428B8E15D64B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3823-FD47-40DB-B9FD-7E11B8B7D2C6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277F-685C-48DD-8168-8558B42D20B2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E5903-B5FA-4139-AF9F-2D62BFEF7BF7}" type="datetime1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оготип дс 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0"/>
            <a:ext cx="2143140" cy="2143140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43372" y="357166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 автономное дошкольное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 63»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0" y="2143116"/>
            <a:ext cx="8072462" cy="2286016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Инновационный образовательный проект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kern="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Спортивно-ориентированное физическое воспитание детей старшего дошкольного возраста на основе взаимодействия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родителями  как средство обеспечения эффективности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подготовки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857892"/>
            <a:ext cx="4786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350062,  г. Краснодар, ул. им. Гагарина, 69а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226-63-75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1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mail: ds63@kubannet.ru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Ролики в дендрарии\Общее (уменьшенные фото для ПРОСМОТРА и инета)\Detskiy_sad_small-17.jpg"/>
          <p:cNvPicPr>
            <a:picLocks noChangeAspect="1" noChangeArrowheads="1"/>
          </p:cNvPicPr>
          <p:nvPr/>
        </p:nvPicPr>
        <p:blipFill>
          <a:blip r:embed="rId3" cstate="print"/>
          <a:srcRect l="6757" t="19601" r="2702"/>
          <a:stretch>
            <a:fillRect/>
          </a:stretch>
        </p:blipFill>
        <p:spPr bwMode="auto">
          <a:xfrm>
            <a:off x="4857720" y="4363023"/>
            <a:ext cx="4286280" cy="2494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Рисунок 6" descr="P1040463.JPG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 rot="5400000">
            <a:off x="-392910" y="821514"/>
            <a:ext cx="3071835" cy="2286016"/>
          </a:xfrm>
          <a:prstGeom prst="rect">
            <a:avLst/>
          </a:prstGeom>
        </p:spPr>
      </p:pic>
      <p:pic>
        <p:nvPicPr>
          <p:cNvPr id="8" name="Рисунок 7" descr="P1040027.JPG"/>
          <p:cNvPicPr/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>
            <a:off x="2357422" y="500042"/>
            <a:ext cx="3943350" cy="2952750"/>
          </a:xfrm>
          <a:prstGeom prst="rect">
            <a:avLst/>
          </a:prstGeom>
        </p:spPr>
      </p:pic>
      <p:pic>
        <p:nvPicPr>
          <p:cNvPr id="10" name="Рисунок 9" descr="P1040472.JPG"/>
          <p:cNvPicPr>
            <a:picLocks noChangeAspect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>
          <a:xfrm rot="5400000">
            <a:off x="-464363" y="4179091"/>
            <a:ext cx="3143272" cy="22145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Documents and Settings\Ирина\Рабочий стол\Сайт\Кузнецова\P102075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714356"/>
            <a:ext cx="2570737" cy="229285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3214686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Интеллектуальное направление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http://ds63.centerstart.ru/sites/ds63.centerstart.ru/files/img_5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714752"/>
            <a:ext cx="3600400" cy="2700300"/>
          </a:xfrm>
          <a:prstGeom prst="rect">
            <a:avLst/>
          </a:prstGeom>
          <a:noFill/>
        </p:spPr>
      </p:pic>
      <p:pic>
        <p:nvPicPr>
          <p:cNvPr id="19" name="Рисунок 18" descr="P1040465.JPG"/>
          <p:cNvPicPr>
            <a:picLocks noChangeAspect="1"/>
          </p:cNvPicPr>
          <p:nvPr/>
        </p:nvPicPr>
        <p:blipFill>
          <a:blip r:embed="rId7" cstate="screen">
            <a:lum bright="10000" contrast="10000"/>
          </a:blip>
          <a:srcRect/>
          <a:stretch>
            <a:fillRect/>
          </a:stretch>
        </p:blipFill>
        <p:spPr>
          <a:xfrm rot="5400000">
            <a:off x="6126687" y="4017453"/>
            <a:ext cx="3286124" cy="2394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Рисунок 2" descr="D:\Новая папка (2)\IMG_698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786166"/>
            <a:ext cx="42862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:\ДАНА 63\ФОТО\IMG_61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97260" y="346348"/>
            <a:ext cx="3284984" cy="2592288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" name="Picture 2" descr="C:\Documents and Settings\Ирина\Рабочий стол\конкурсДОУ\Фото на конкурс\Sport-2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929066"/>
            <a:ext cx="4393885" cy="29289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3068960"/>
            <a:ext cx="9144000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родителей технологиям спортивно-ориентированного физического воспитания для использования в домашних условиях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ds63.centerstart.ru/sites/ds63.centerstart.ru/files/img_6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473" y="0"/>
            <a:ext cx="4710527" cy="311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857232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ПРОГНОЗИРУЕМЫЕ РЕЗУЛЬТАТЫ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571612"/>
            <a:ext cx="8353425" cy="48577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повышение устойчивого интереса к регулярным занятиям физической культурой и спортом;</a:t>
            </a:r>
          </a:p>
          <a:p>
            <a:pPr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развитие нравственных, морально-волевых качеств детей, в том числе толерантности и способности к коллективному взаимодействию со сверстниками и взрослыми;</a:t>
            </a:r>
          </a:p>
          <a:p>
            <a:pPr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повышение уровня профессиональной компетентности родителей на основе данных об особенностях физического, функционального, двигательного и психического развития ребенка, понимание принципов спортивно-ориентированного физического воспитания в семье;</a:t>
            </a:r>
          </a:p>
          <a:p>
            <a:pPr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обеспечение непрерывности и преемственности физического воспитания и образования спортивной направленности (по целям, задачам, средствам и методам) в образовательной организации и домашних условиях;</a:t>
            </a:r>
          </a:p>
          <a:p>
            <a:pPr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морфо-функционального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психического и  физического развития детей, формирование духовного, нравственного и физического здоровья ребенка, расширение базы его двигательных навыков и умений;</a:t>
            </a:r>
          </a:p>
          <a:p>
            <a:pPr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новые инновационные формы сотрудничества ДОО, родителей и спортивных организаций.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A2C4A1-18EF-47B5-8074-AF189C696AC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s63.centerstart.ru/sites/ds63.centerstart.ru/files/20140522_1001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214554"/>
            <a:ext cx="5973139" cy="3857652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7961340" cy="884237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ОПЫТА</a:t>
            </a:r>
          </a:p>
        </p:txBody>
      </p:sp>
      <p:pic>
        <p:nvPicPr>
          <p:cNvPr id="30" name="Рисунок 29" descr="DSCF93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00166" y="1928802"/>
            <a:ext cx="5968216" cy="4653151"/>
          </a:xfrm>
          <a:prstGeom prst="rect">
            <a:avLst/>
          </a:prstGeom>
        </p:spPr>
      </p:pic>
      <p:pic>
        <p:nvPicPr>
          <p:cNvPr id="35" name="Рисунок 34" descr="IMG_0152.jpg"/>
          <p:cNvPicPr>
            <a:picLocks noChangeAspect="1"/>
          </p:cNvPicPr>
          <p:nvPr/>
        </p:nvPicPr>
        <p:blipFill>
          <a:blip r:embed="rId4" cstate="screen">
            <a:lum bright="20000" contrast="20000"/>
          </a:blip>
          <a:stretch>
            <a:fillRect/>
          </a:stretch>
        </p:blipFill>
        <p:spPr>
          <a:xfrm>
            <a:off x="1357290" y="1928802"/>
            <a:ext cx="6143668" cy="4607750"/>
          </a:xfrm>
          <a:prstGeom prst="rect">
            <a:avLst/>
          </a:prstGeom>
        </p:spPr>
      </p:pic>
      <p:pic>
        <p:nvPicPr>
          <p:cNvPr id="37" name="Рисунок 36" descr="P10003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3108" y="2000240"/>
            <a:ext cx="5133489" cy="4500594"/>
          </a:xfrm>
          <a:prstGeom prst="rect">
            <a:avLst/>
          </a:prstGeom>
        </p:spPr>
      </p:pic>
      <p:pic>
        <p:nvPicPr>
          <p:cNvPr id="38" name="Рисунок 37" descr="P100031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5984" y="1857364"/>
            <a:ext cx="4229272" cy="478634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Documents and Settings\Ирина\Рабочий стол\Директор\Панарама образования\Обл_ПВК_04_2012_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86050" y="1857364"/>
            <a:ext cx="3285936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9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85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519092" y="1"/>
            <a:ext cx="9663092" cy="6858000"/>
          </a:xfrm>
          <a:prstGeom prst="rect">
            <a:avLst/>
          </a:prstGeom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1500166" y="3643314"/>
            <a:ext cx="6985000" cy="24431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68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13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57166"/>
            <a:ext cx="3021241" cy="2500330"/>
          </a:xfrm>
          <a:prstGeom prst="rect">
            <a:avLst/>
          </a:prstGeom>
        </p:spPr>
      </p:pic>
      <p:pic>
        <p:nvPicPr>
          <p:cNvPr id="6" name="Рисунок 5" descr="DSCF13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3714752"/>
            <a:ext cx="3053923" cy="2714644"/>
          </a:xfrm>
          <a:prstGeom prst="rect">
            <a:avLst/>
          </a:prstGeom>
        </p:spPr>
      </p:pic>
      <p:pic>
        <p:nvPicPr>
          <p:cNvPr id="10" name="Рисунок 8" descr="Detskiy_sad_small-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0"/>
            <a:ext cx="5241078" cy="33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Detskiy_sad_small-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478440"/>
            <a:ext cx="5072065" cy="33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071810"/>
            <a:ext cx="91440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выбираем СПОРТ!!!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4" descr="IMG_76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31694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IMG_19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719" y="357166"/>
            <a:ext cx="506528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ФОТО\Детский сад\Праздник (26 of 416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286256"/>
            <a:ext cx="3357316" cy="2238377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G:\ФОТО\Детский сад\Праздник (371 of 416).jpg"/>
          <p:cNvPicPr>
            <a:picLocks noChangeAspect="1" noChangeArrowheads="1"/>
          </p:cNvPicPr>
          <p:nvPr/>
        </p:nvPicPr>
        <p:blipFill>
          <a:blip r:embed="rId5" cstate="screen"/>
          <a:srcRect l="13230" t="15875" b="4749"/>
          <a:stretch>
            <a:fillRect/>
          </a:stretch>
        </p:blipFill>
        <p:spPr bwMode="auto">
          <a:xfrm>
            <a:off x="0" y="3786190"/>
            <a:ext cx="468525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3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процесс спортивно-ориентированного физического воспитания.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технологии спортивно-ориентированного физического воспитания в процессе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подготовки детей старшего дошкольного возраста на основе взаимодействия с родителями.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и экспериментально обосновать  технологии спортивно-ориентированного физического воспитания и новые формы взаимодействия педагогического коллектива, детей и родителей по спортивно-ориентированному физическому воспитанию, направленные на формирование нравственного и физического здоровья, здорового стиля жизни семьи, обеспечение эффективности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подготовки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организационно-содержательные и методические условия и нетрадиционные формы социального партнерства ДОУ и родителей по реализации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спортивно-ориентированного процесса физического воспитания детей, как ресурс реализации первого уровня образования.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систему мероприятий соревновательного характера с участием детей, педагогов и родителей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спортивной,  познавательной, интеллектуальной и творческой направленности.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Выявить возрастные особенности динамики физического, функционального и психического развития детей, степень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«школьной зрелости».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Экспериментально проверить эффективность педагогических воздействий на уровень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подготовки детей средствами спортивно-ориентированного физического воспитания на основе совместного взаимодействия детей и родителей.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Разработать учебно-методическое пособие, раскрывающее технологию спортивно-ориентированного физического воспитания детей при совместном взаимодействии родителей и педагогов, методические рекомендации  для родителей по реализации программы спортивно-ориентированного физического воспитания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A2C4A1-18EF-47B5-8074-AF189C696AC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0" y="3286124"/>
            <a:ext cx="507206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спортивно-ориентированным физическим воспитанием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понимаем организованную под руководством взрослых деятельность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направленную на формирование у них основ физической культуры  и спорта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освоение ребенком знаний и связанных с ним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навыков, а также мотивации 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физкультурно-спортивной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деятельности 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самостоятельной двигательной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результате которой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закладываются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основы физического,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психического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социального здоровья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благополучия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также приобщение детей к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системе тренировок и соревнований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571480"/>
            <a:ext cx="578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часть общей культуры общества, одна из сфер социальной деятельности, направленная на укрепление здоровья, развитие физических способностей человека; совокупность материальных и духовных ценностей общества в области физического совершенствование человека.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200024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специальная деятельность, направленная на достижения наивысших результатов в разных видах физических упражнений, выявленных при проведении соревнований.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A2C4A1-18EF-47B5-8074-AF189C696AC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1" name="Picture 2" descr="F:\фото 12 группы\201303A1\2003201314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98236" y="3357562"/>
            <a:ext cx="4045764" cy="303371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G:\ФОТО\Детский сад\Праздник (236 of 41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2852"/>
            <a:ext cx="2000264" cy="30001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63 9 ФОТОАС 256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0" y="2143116"/>
            <a:ext cx="3798294" cy="2096981"/>
          </a:xfrm>
          <a:prstGeom prst="rect">
            <a:avLst/>
          </a:prstGeom>
        </p:spPr>
      </p:pic>
      <p:pic>
        <p:nvPicPr>
          <p:cNvPr id="21" name="Рисунок 20" descr="DSC_0849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6929422" y="2285992"/>
            <a:ext cx="2214578" cy="3145919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endCxn id="40" idx="0"/>
          </p:cNvCxnSpPr>
          <p:nvPr/>
        </p:nvCxnSpPr>
        <p:spPr>
          <a:xfrm rot="16200000" flipH="1">
            <a:off x="4286248" y="1928802"/>
            <a:ext cx="1928826" cy="107157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8" idx="2"/>
            <a:endCxn id="39" idx="0"/>
          </p:cNvCxnSpPr>
          <p:nvPr/>
        </p:nvCxnSpPr>
        <p:spPr>
          <a:xfrm rot="5400000">
            <a:off x="2569054" y="1818963"/>
            <a:ext cx="2434256" cy="178595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8" idx="3"/>
            <a:endCxn id="41" idx="0"/>
          </p:cNvCxnSpPr>
          <p:nvPr/>
        </p:nvCxnSpPr>
        <p:spPr>
          <a:xfrm>
            <a:off x="7143768" y="1033145"/>
            <a:ext cx="1142992" cy="824219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8" idx="1"/>
            <a:endCxn id="32" idx="0"/>
          </p:cNvCxnSpPr>
          <p:nvPr/>
        </p:nvCxnSpPr>
        <p:spPr>
          <a:xfrm rot="10800000" flipV="1">
            <a:off x="892960" y="1033144"/>
            <a:ext cx="1321587" cy="1109971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14546" y="428604"/>
            <a:ext cx="4929222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14546" y="57148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мероприятий </a:t>
            </a:r>
          </a:p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СПОРТИВНО-ОРИЕНТИРОВАННОГО ФИЗИЧЕСКОГО ВОСПИТАНИЯ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0" y="2143116"/>
            <a:ext cx="178591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71604" y="3929066"/>
            <a:ext cx="264320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Интеллектуальные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14876" y="3429000"/>
            <a:ext cx="2143140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29520" y="1857364"/>
            <a:ext cx="1714480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E:\Педагоги\Заборина\фото\DSCF367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4357646"/>
            <a:ext cx="2500330" cy="25003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56" name="Рисунок 55" descr="F:\Спортивный праздник\Для инета\Sport_web-1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3857628"/>
            <a:ext cx="3357586" cy="22959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14744" y="0"/>
            <a:ext cx="5429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МО г. Краснодар «Центр – детский сад № 63»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1000108"/>
            <a:ext cx="2357422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00166" y="4357694"/>
            <a:ext cx="2357454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Мотивационное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1000108"/>
            <a:ext cx="242889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Интеллектуальное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80" y="4357694"/>
            <a:ext cx="2428892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Технологичное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>
            <a:off x="5143504" y="3571876"/>
            <a:ext cx="1357322" cy="78581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 rot="10800000" flipV="1">
            <a:off x="2678894" y="3571876"/>
            <a:ext cx="1535917" cy="78581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2"/>
          </p:cNvCxnSpPr>
          <p:nvPr/>
        </p:nvCxnSpPr>
        <p:spPr>
          <a:xfrm flipV="1">
            <a:off x="5072066" y="1857364"/>
            <a:ext cx="1428760" cy="714380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2"/>
          </p:cNvCxnSpPr>
          <p:nvPr/>
        </p:nvCxnSpPr>
        <p:spPr>
          <a:xfrm rot="10800000">
            <a:off x="2464564" y="1928802"/>
            <a:ext cx="1821685" cy="642942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143108" y="2500306"/>
            <a:ext cx="4929222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643182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</a:p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Documents and Settings\Ирина\Рабочий стол\Консультации\12 группа\P10201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40958" y="0"/>
            <a:ext cx="410304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857496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Диагностическое –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родителей методам диагностики и контроля уровня развития ребенка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ds63.centerstart.ru/sites/ds63.centerstart.ru/files/p1050078.jpg"/>
          <p:cNvPicPr>
            <a:picLocks noChangeAspect="1" noChangeArrowheads="1"/>
          </p:cNvPicPr>
          <p:nvPr/>
        </p:nvPicPr>
        <p:blipFill>
          <a:blip r:embed="rId3" cstate="print"/>
          <a:srcRect b="6921"/>
          <a:stretch>
            <a:fillRect/>
          </a:stretch>
        </p:blipFill>
        <p:spPr bwMode="auto">
          <a:xfrm>
            <a:off x="0" y="3786190"/>
            <a:ext cx="5508104" cy="2882054"/>
          </a:xfrm>
          <a:prstGeom prst="rect">
            <a:avLst/>
          </a:prstGeom>
          <a:noFill/>
        </p:spPr>
      </p:pic>
      <p:pic>
        <p:nvPicPr>
          <p:cNvPr id="7" name="Picture 3" descr="C:\Users\user\Desktop\100NOKIA\фото группы\2014-10-09-3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2837154"/>
          </a:xfrm>
          <a:prstGeom prst="rect">
            <a:avLst/>
          </a:prstGeom>
          <a:noFill/>
        </p:spPr>
      </p:pic>
      <p:pic>
        <p:nvPicPr>
          <p:cNvPr id="8" name="Рисунок 7" descr="без имени-4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13989" y="3786190"/>
            <a:ext cx="3630011" cy="28614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143248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Мотивационное -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мотивов и потребностей в здоровом образе жизни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ДАНА 63\баскет 2013\DSCF2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3962950"/>
            <a:ext cx="3860066" cy="2895050"/>
          </a:xfrm>
          <a:prstGeom prst="rect">
            <a:avLst/>
          </a:prstGeom>
          <a:noFill/>
        </p:spPr>
      </p:pic>
      <p:pic>
        <p:nvPicPr>
          <p:cNvPr id="10" name="Picture 3" descr="C:\Users\user\Desktop\хоккей\DSC00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191030" cy="3143272"/>
          </a:xfrm>
          <a:prstGeom prst="rect">
            <a:avLst/>
          </a:prstGeom>
          <a:noFill/>
        </p:spPr>
      </p:pic>
      <p:pic>
        <p:nvPicPr>
          <p:cNvPr id="11" name="Picture 5" descr="http://ds63.centerstart.ru/sites/ds63.centerstart.ru/files/img_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07465" cy="3143272"/>
          </a:xfrm>
          <a:prstGeom prst="rect">
            <a:avLst/>
          </a:prstGeom>
          <a:noFill/>
        </p:spPr>
      </p:pic>
      <p:pic>
        <p:nvPicPr>
          <p:cNvPr id="12" name="Picture 5" descr="G:\ДАНА 63\фото2011-2013\DSCF2170.JPG"/>
          <p:cNvPicPr>
            <a:picLocks noChangeAspect="1" noChangeArrowheads="1"/>
          </p:cNvPicPr>
          <p:nvPr/>
        </p:nvPicPr>
        <p:blipFill>
          <a:blip r:embed="rId5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4000480"/>
            <a:ext cx="471490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RU-RU_MS_BrawnSimple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MSC_RU-RU_MS_BrawnSimple</Template>
  <TotalTime>2583</TotalTime>
  <Words>682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MSC_RU-RU_MS_BrawnSimple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ПРОГНОЗИРУЕМЫЕ РЕЗУЛЬТАТЫ</vt:lpstr>
      <vt:lpstr>РАСПРОСТРАНЕНИЕ ОПЫТА</vt:lpstr>
      <vt:lpstr>Слайд 14</vt:lpstr>
    </vt:vector>
  </TitlesOfParts>
  <Company>МОУ Прогимназия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«Спортивно-ориентированное физическое воспитание детей»</dc:title>
  <dc:creator>1</dc:creator>
  <cp:lastModifiedBy>1</cp:lastModifiedBy>
  <cp:revision>259</cp:revision>
  <dcterms:created xsi:type="dcterms:W3CDTF">2010-11-12T09:07:23Z</dcterms:created>
  <dcterms:modified xsi:type="dcterms:W3CDTF">2015-02-20T07:25:28Z</dcterms:modified>
</cp:coreProperties>
</file>