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14" r:id="rId3"/>
    <p:sldId id="273" r:id="rId4"/>
    <p:sldId id="268" r:id="rId5"/>
    <p:sldId id="302" r:id="rId6"/>
    <p:sldId id="304" r:id="rId7"/>
    <p:sldId id="310" r:id="rId8"/>
    <p:sldId id="303" r:id="rId9"/>
    <p:sldId id="305" r:id="rId10"/>
    <p:sldId id="299" r:id="rId11"/>
    <p:sldId id="308" r:id="rId12"/>
    <p:sldId id="315" r:id="rId13"/>
    <p:sldId id="300" r:id="rId14"/>
    <p:sldId id="306" r:id="rId15"/>
    <p:sldId id="321" r:id="rId16"/>
    <p:sldId id="323" r:id="rId17"/>
    <p:sldId id="322" r:id="rId18"/>
    <p:sldId id="316" r:id="rId19"/>
    <p:sldId id="319" r:id="rId20"/>
    <p:sldId id="317" r:id="rId21"/>
    <p:sldId id="313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CF97D-7816-4082-8625-EE6DA8A5B1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91DB2-EB45-43FE-AEB3-D0B09BF0881D}">
      <dgm:prSet phldrT="[Текст]"/>
      <dgm:spPr/>
      <dgm:t>
        <a:bodyPr/>
        <a:lstStyle/>
        <a:p>
          <a:r>
            <a:rPr lang="ru-RU" dirty="0"/>
            <a:t>Этапы реализации проекта</a:t>
          </a:r>
        </a:p>
      </dgm:t>
    </dgm:pt>
    <dgm:pt modelId="{235AC0E0-75AD-4A0F-9A11-45AC63CC4861}" type="parTrans" cxnId="{2E2B0F10-0D12-458E-AC6D-29783AD75791}">
      <dgm:prSet/>
      <dgm:spPr/>
      <dgm:t>
        <a:bodyPr/>
        <a:lstStyle/>
        <a:p>
          <a:endParaRPr lang="ru-RU"/>
        </a:p>
      </dgm:t>
    </dgm:pt>
    <dgm:pt modelId="{3CA27921-4CBD-4FF9-987A-678D54E7A605}" type="sibTrans" cxnId="{2E2B0F10-0D12-458E-AC6D-29783AD75791}">
      <dgm:prSet/>
      <dgm:spPr/>
      <dgm:t>
        <a:bodyPr/>
        <a:lstStyle/>
        <a:p>
          <a:endParaRPr lang="ru-RU"/>
        </a:p>
      </dgm:t>
    </dgm:pt>
    <dgm:pt modelId="{AE58F3F3-FA4D-43A5-BAB6-385D8481A928}">
      <dgm:prSet phldrT="[Текст]"/>
      <dgm:spPr/>
      <dgm:t>
        <a:bodyPr/>
        <a:lstStyle/>
        <a:p>
          <a:r>
            <a:rPr lang="ru-RU" dirty="0"/>
            <a:t>Основные действия</a:t>
          </a:r>
        </a:p>
      </dgm:t>
    </dgm:pt>
    <dgm:pt modelId="{73101280-19FA-4916-9FAE-6D0BEF9352B6}" type="parTrans" cxnId="{5C9BF2B3-16D0-46B4-8296-9072F9577BF2}">
      <dgm:prSet/>
      <dgm:spPr/>
      <dgm:t>
        <a:bodyPr/>
        <a:lstStyle/>
        <a:p>
          <a:endParaRPr lang="ru-RU"/>
        </a:p>
      </dgm:t>
    </dgm:pt>
    <dgm:pt modelId="{0FC6481D-8E4A-42B5-B2B0-2B53278D13C1}" type="sibTrans" cxnId="{5C9BF2B3-16D0-46B4-8296-9072F9577BF2}">
      <dgm:prSet/>
      <dgm:spPr/>
      <dgm:t>
        <a:bodyPr/>
        <a:lstStyle/>
        <a:p>
          <a:endParaRPr lang="ru-RU"/>
        </a:p>
      </dgm:t>
    </dgm:pt>
    <dgm:pt modelId="{2EBC2F46-FB6A-4791-9928-3D51335BF15B}">
      <dgm:prSet phldrT="[Текст]"/>
      <dgm:spPr/>
      <dgm:t>
        <a:bodyPr/>
        <a:lstStyle/>
        <a:p>
          <a:r>
            <a:rPr lang="ru-RU" dirty="0"/>
            <a:t>Ожидаемый результат</a:t>
          </a:r>
        </a:p>
      </dgm:t>
    </dgm:pt>
    <dgm:pt modelId="{12A4A2D5-20D7-4C7A-A6E8-7592EFF1EEB6}" type="parTrans" cxnId="{65ABEFB6-E513-43DC-B065-D370545EE8C3}">
      <dgm:prSet/>
      <dgm:spPr/>
      <dgm:t>
        <a:bodyPr/>
        <a:lstStyle/>
        <a:p>
          <a:endParaRPr lang="ru-RU"/>
        </a:p>
      </dgm:t>
    </dgm:pt>
    <dgm:pt modelId="{3DAFCC28-40FB-499A-B88E-33658484E61F}" type="sibTrans" cxnId="{65ABEFB6-E513-43DC-B065-D370545EE8C3}">
      <dgm:prSet/>
      <dgm:spPr/>
      <dgm:t>
        <a:bodyPr/>
        <a:lstStyle/>
        <a:p>
          <a:endParaRPr lang="ru-RU"/>
        </a:p>
      </dgm:t>
    </dgm:pt>
    <dgm:pt modelId="{9BFE76AE-886C-4D7C-B770-6EA506206382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волонтерской деятельности дает подросткам возможность в значительной степени восполнить «дефицит социальной востребованности», почувствовать собственную значимость, свой вклад во «взрослое» дело. </a:t>
          </a:r>
          <a:endParaRPr lang="ru-RU" dirty="0"/>
        </a:p>
      </dgm:t>
    </dgm:pt>
    <dgm:pt modelId="{407BAB1E-BE0C-47BB-8035-3C4449465108}" type="parTrans" cxnId="{7C00D3DC-DE8C-4AB7-9130-9B1C98CDF958}">
      <dgm:prSet/>
      <dgm:spPr/>
      <dgm:t>
        <a:bodyPr/>
        <a:lstStyle/>
        <a:p>
          <a:endParaRPr lang="ru-RU"/>
        </a:p>
      </dgm:t>
    </dgm:pt>
    <dgm:pt modelId="{337E0AE1-0A75-4C92-A9C4-95078BD7227B}" type="sibTrans" cxnId="{7C00D3DC-DE8C-4AB7-9130-9B1C98CDF958}">
      <dgm:prSet/>
      <dgm:spPr/>
      <dgm:t>
        <a:bodyPr/>
        <a:lstStyle/>
        <a:p>
          <a:endParaRPr lang="ru-RU"/>
        </a:p>
      </dgm:t>
    </dgm:pt>
    <dgm:pt modelId="{4710586F-A629-4972-8EAF-19708345434C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Волонтерство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положительно влияет и на систему образования, т.к. вовлечение школьников в данный вид деятельности способствует формированию у молодежи активной жизненной позиции, развивает их навыки, повышает знания, поддерживает чувство патриотизма.</a:t>
          </a:r>
        </a:p>
      </dgm:t>
    </dgm:pt>
    <dgm:pt modelId="{EF00DD6B-1B8F-4492-BE1A-114A29294FA1}" type="parTrans" cxnId="{BF54AD67-1185-412F-B2BA-02472282FB2B}">
      <dgm:prSet/>
      <dgm:spPr/>
      <dgm:t>
        <a:bodyPr/>
        <a:lstStyle/>
        <a:p>
          <a:endParaRPr lang="ru-RU"/>
        </a:p>
      </dgm:t>
    </dgm:pt>
    <dgm:pt modelId="{41F79148-48DC-48B3-8392-A610D70FAE36}" type="sibTrans" cxnId="{BF54AD67-1185-412F-B2BA-02472282FB2B}">
      <dgm:prSet/>
      <dgm:spPr/>
      <dgm:t>
        <a:bodyPr/>
        <a:lstStyle/>
        <a:p>
          <a:endParaRPr lang="ru-RU"/>
        </a:p>
      </dgm:t>
    </dgm:pt>
    <dgm:pt modelId="{1114A4B7-D574-4B55-A9E6-633DE9B3611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данной модели профориентационной работы с обучающимися поможет обучающимся осуществить профессиональный выбор. </a:t>
          </a:r>
        </a:p>
      </dgm:t>
    </dgm:pt>
    <dgm:pt modelId="{E9E489A3-057A-4B23-8A83-F10A01561CDD}" type="parTrans" cxnId="{30F8B3F7-53DD-4152-A0FB-5331C88326BD}">
      <dgm:prSet/>
      <dgm:spPr/>
      <dgm:t>
        <a:bodyPr/>
        <a:lstStyle/>
        <a:p>
          <a:endParaRPr lang="ru-RU"/>
        </a:p>
      </dgm:t>
    </dgm:pt>
    <dgm:pt modelId="{E99C6BE1-04A4-478F-BF70-0A1832CFD56E}" type="sibTrans" cxnId="{30F8B3F7-53DD-4152-A0FB-5331C88326BD}">
      <dgm:prSet/>
      <dgm:spPr/>
      <dgm:t>
        <a:bodyPr/>
        <a:lstStyle/>
        <a:p>
          <a:endParaRPr lang="ru-RU"/>
        </a:p>
      </dgm:t>
    </dgm:pt>
    <dgm:pt modelId="{BA631595-CED3-4FF4-8AF0-DB2F16832446}">
      <dgm:prSet/>
      <dgm:spPr/>
      <dgm:t>
        <a:bodyPr/>
        <a:lstStyle/>
        <a:p>
          <a:r>
            <a:rPr lang="ru-RU" dirty="0"/>
            <a:t>Организационный</a:t>
          </a:r>
        </a:p>
      </dgm:t>
    </dgm:pt>
    <dgm:pt modelId="{5EDAF765-CC11-41D8-B280-AA649DC36DAA}" type="parTrans" cxnId="{BA583AA3-216B-4302-BD55-92DF0EEF3D62}">
      <dgm:prSet/>
      <dgm:spPr/>
      <dgm:t>
        <a:bodyPr/>
        <a:lstStyle/>
        <a:p>
          <a:endParaRPr lang="ru-RU"/>
        </a:p>
      </dgm:t>
    </dgm:pt>
    <dgm:pt modelId="{B2D8B19B-2114-4E2B-ADA6-847C042B206D}" type="sibTrans" cxnId="{BA583AA3-216B-4302-BD55-92DF0EEF3D62}">
      <dgm:prSet/>
      <dgm:spPr/>
      <dgm:t>
        <a:bodyPr/>
        <a:lstStyle/>
        <a:p>
          <a:endParaRPr lang="ru-RU"/>
        </a:p>
      </dgm:t>
    </dgm:pt>
    <dgm:pt modelId="{01806E6A-A0BD-41DD-BA4A-06BB0C1A2694}">
      <dgm:prSet phldrT="[Текст]"/>
      <dgm:spPr/>
      <dgm:t>
        <a:bodyPr/>
        <a:lstStyle/>
        <a:p>
          <a:r>
            <a:rPr lang="ru-RU" dirty="0"/>
            <a:t>Практический</a:t>
          </a:r>
        </a:p>
      </dgm:t>
    </dgm:pt>
    <dgm:pt modelId="{9BD98118-39B0-4DD8-93E8-B158249E3E28}" type="parTrans" cxnId="{FFB7B340-F7B9-4FF3-9F59-56F8B82E05F9}">
      <dgm:prSet/>
      <dgm:spPr/>
      <dgm:t>
        <a:bodyPr/>
        <a:lstStyle/>
        <a:p>
          <a:endParaRPr lang="ru-RU"/>
        </a:p>
      </dgm:t>
    </dgm:pt>
    <dgm:pt modelId="{137F23A5-D552-46BF-8806-5D4255890A2C}" type="sibTrans" cxnId="{FFB7B340-F7B9-4FF3-9F59-56F8B82E05F9}">
      <dgm:prSet/>
      <dgm:spPr/>
      <dgm:t>
        <a:bodyPr/>
        <a:lstStyle/>
        <a:p>
          <a:endParaRPr lang="ru-RU"/>
        </a:p>
      </dgm:t>
    </dgm:pt>
    <dgm:pt modelId="{DAD6DF11-C1DB-4847-93E7-63275C2BC0CA}">
      <dgm:prSet phldrT="[Текст]"/>
      <dgm:spPr/>
      <dgm:t>
        <a:bodyPr/>
        <a:lstStyle/>
        <a:p>
          <a:r>
            <a:rPr lang="ru-RU" dirty="0"/>
            <a:t>Обобщения результатов</a:t>
          </a:r>
        </a:p>
      </dgm:t>
    </dgm:pt>
    <dgm:pt modelId="{EF286C64-F784-4B00-A65A-5F3CD719D3E5}" type="parTrans" cxnId="{C8A86254-39DF-45A2-9A4A-9AD027C10D14}">
      <dgm:prSet/>
      <dgm:spPr/>
      <dgm:t>
        <a:bodyPr/>
        <a:lstStyle/>
        <a:p>
          <a:endParaRPr lang="ru-RU"/>
        </a:p>
      </dgm:t>
    </dgm:pt>
    <dgm:pt modelId="{C16C50BE-7199-45CD-9853-F1AF77537C97}" type="sibTrans" cxnId="{C8A86254-39DF-45A2-9A4A-9AD027C10D14}">
      <dgm:prSet/>
      <dgm:spPr/>
      <dgm:t>
        <a:bodyPr/>
        <a:lstStyle/>
        <a:p>
          <a:endParaRPr lang="ru-RU"/>
        </a:p>
      </dgm:t>
    </dgm:pt>
    <dgm:pt modelId="{CB31A0B0-DAA6-48CB-A622-08464B4D2C2A}">
      <dgm:prSet/>
      <dgm:spPr/>
      <dgm:t>
        <a:bodyPr/>
        <a:lstStyle/>
        <a:p>
          <a:r>
            <a:rPr lang="ru-RU" dirty="0"/>
            <a:t>Создание:</a:t>
          </a:r>
        </a:p>
      </dgm:t>
    </dgm:pt>
    <dgm:pt modelId="{51CEE69A-1B00-4746-936C-9992976D1B86}" type="parTrans" cxnId="{F05028D0-A65D-4702-938D-BC7F1EDF5BD6}">
      <dgm:prSet/>
      <dgm:spPr/>
      <dgm:t>
        <a:bodyPr/>
        <a:lstStyle/>
        <a:p>
          <a:endParaRPr lang="ru-RU"/>
        </a:p>
      </dgm:t>
    </dgm:pt>
    <dgm:pt modelId="{EF5C3A8D-49BB-41D0-8CA9-8C158DF7A5BD}" type="sibTrans" cxnId="{F05028D0-A65D-4702-938D-BC7F1EDF5BD6}">
      <dgm:prSet/>
      <dgm:spPr/>
      <dgm:t>
        <a:bodyPr/>
        <a:lstStyle/>
        <a:p>
          <a:endParaRPr lang="ru-RU"/>
        </a:p>
      </dgm:t>
    </dgm:pt>
    <dgm:pt modelId="{46F569F4-6022-46A6-91DD-063AD670C260}">
      <dgm:prSet/>
      <dgm:spPr/>
      <dgm:t>
        <a:bodyPr/>
        <a:lstStyle/>
        <a:p>
          <a:r>
            <a:rPr lang="ru-RU" dirty="0"/>
            <a:t>сети «Школ волонтеров по профориентации» в образовательных организациях Тихорецкого района (январь 2020)</a:t>
          </a:r>
        </a:p>
      </dgm:t>
    </dgm:pt>
    <dgm:pt modelId="{A67D6454-F312-4E1E-B91B-0EB15C7FA193}" type="parTrans" cxnId="{09E75CBC-ADFC-43FC-B5DB-3FFE49EE01C5}">
      <dgm:prSet/>
      <dgm:spPr/>
      <dgm:t>
        <a:bodyPr/>
        <a:lstStyle/>
        <a:p>
          <a:endParaRPr lang="ru-RU"/>
        </a:p>
      </dgm:t>
    </dgm:pt>
    <dgm:pt modelId="{29C65652-DDFC-4C55-9B83-4355756197E1}" type="sibTrans" cxnId="{09E75CBC-ADFC-43FC-B5DB-3FFE49EE01C5}">
      <dgm:prSet/>
      <dgm:spPr/>
      <dgm:t>
        <a:bodyPr/>
        <a:lstStyle/>
        <a:p>
          <a:endParaRPr lang="ru-RU"/>
        </a:p>
      </dgm:t>
    </dgm:pt>
    <dgm:pt modelId="{619A0644-2DE4-4391-80ED-FBB73051FB52}">
      <dgm:prSet/>
      <dgm:spPr/>
      <dgm:t>
        <a:bodyPr/>
        <a:lstStyle/>
        <a:p>
          <a:r>
            <a:rPr lang="ru-RU" dirty="0"/>
            <a:t>Обучение взрослых – тьюторов участников проекта (февраль 2020), разработка методических рекомендаций для тьюторов волонтерского движения по профориентации (февраль 2020).</a:t>
          </a:r>
        </a:p>
      </dgm:t>
    </dgm:pt>
    <dgm:pt modelId="{AC7569BB-E572-493E-8A39-30E86191BACD}" type="parTrans" cxnId="{E7CFA7EA-F488-4ACC-9973-E3B561E88C1A}">
      <dgm:prSet/>
      <dgm:spPr/>
      <dgm:t>
        <a:bodyPr/>
        <a:lstStyle/>
        <a:p>
          <a:endParaRPr lang="ru-RU"/>
        </a:p>
      </dgm:t>
    </dgm:pt>
    <dgm:pt modelId="{67B1261E-C1B7-4556-9DCC-DFDACC84D8A5}" type="sibTrans" cxnId="{E7CFA7EA-F488-4ACC-9973-E3B561E88C1A}">
      <dgm:prSet/>
      <dgm:spPr/>
      <dgm:t>
        <a:bodyPr/>
        <a:lstStyle/>
        <a:p>
          <a:endParaRPr lang="ru-RU"/>
        </a:p>
      </dgm:t>
    </dgm:pt>
    <dgm:pt modelId="{5AB9FC36-4987-46A1-A3F1-92AA3DCBB85E}">
      <dgm:prSet/>
      <dgm:spPr/>
      <dgm:t>
        <a:bodyPr/>
        <a:lstStyle/>
        <a:p>
          <a:r>
            <a:rPr lang="ru-RU" dirty="0"/>
            <a:t>Обучение волонтеров по профориентации с привлечением социальных партнеров (март 2020-май 2020).</a:t>
          </a:r>
        </a:p>
      </dgm:t>
    </dgm:pt>
    <dgm:pt modelId="{1682D2B4-BC06-45F2-AD06-ABBBBCB7B95C}" type="parTrans" cxnId="{6E678354-6926-425F-9032-3E608B4F3F34}">
      <dgm:prSet/>
      <dgm:spPr/>
      <dgm:t>
        <a:bodyPr/>
        <a:lstStyle/>
        <a:p>
          <a:endParaRPr lang="ru-RU"/>
        </a:p>
      </dgm:t>
    </dgm:pt>
    <dgm:pt modelId="{0BF605FE-2269-46A3-BA8F-C817A9D092C3}" type="sibTrans" cxnId="{6E678354-6926-425F-9032-3E608B4F3F34}">
      <dgm:prSet/>
      <dgm:spPr/>
      <dgm:t>
        <a:bodyPr/>
        <a:lstStyle/>
        <a:p>
          <a:endParaRPr lang="ru-RU"/>
        </a:p>
      </dgm:t>
    </dgm:pt>
    <dgm:pt modelId="{4C7A8D9C-0F5E-479B-B30B-6ED421ED9613}">
      <dgm:prSet/>
      <dgm:spPr/>
      <dgm:t>
        <a:bodyPr/>
        <a:lstStyle/>
        <a:p>
          <a:r>
            <a:rPr lang="ru-RU" dirty="0"/>
            <a:t>Организация совместных проектов на уровне муниципального образования при поддержке МКУ «Центр развития образования» Тихорецкого района (сентябрь 2020 – май  2022).</a:t>
          </a:r>
        </a:p>
      </dgm:t>
    </dgm:pt>
    <dgm:pt modelId="{A3CDC4BC-3A49-4DE6-8C2A-275A6F6281D1}" type="parTrans" cxnId="{9DBE5C25-E803-4686-823A-BDAEC1728CD7}">
      <dgm:prSet/>
      <dgm:spPr/>
      <dgm:t>
        <a:bodyPr/>
        <a:lstStyle/>
        <a:p>
          <a:endParaRPr lang="ru-RU"/>
        </a:p>
      </dgm:t>
    </dgm:pt>
    <dgm:pt modelId="{FB9C29ED-258D-4DCF-9622-01BAB9248322}" type="sibTrans" cxnId="{9DBE5C25-E803-4686-823A-BDAEC1728CD7}">
      <dgm:prSet/>
      <dgm:spPr/>
      <dgm:t>
        <a:bodyPr/>
        <a:lstStyle/>
        <a:p>
          <a:endParaRPr lang="ru-RU"/>
        </a:p>
      </dgm:t>
    </dgm:pt>
    <dgm:pt modelId="{7E281F70-14AD-4F64-97FB-A423C57F6F2C}">
      <dgm:prSet/>
      <dgm:spPr/>
      <dgm:t>
        <a:bodyPr/>
        <a:lstStyle/>
        <a:p>
          <a:r>
            <a:rPr lang="ru-RU" dirty="0"/>
            <a:t>Расширение участников, подключение образовательных организаций других муниципалитетов на Интерне-площадке проекта в социальной сети (сентябрь 2020 – май  2022).</a:t>
          </a:r>
        </a:p>
      </dgm:t>
    </dgm:pt>
    <dgm:pt modelId="{55A04659-C123-44EF-94A8-0DC652731092}" type="parTrans" cxnId="{3C622028-95C4-4D36-93DC-D933118A4131}">
      <dgm:prSet/>
      <dgm:spPr/>
      <dgm:t>
        <a:bodyPr/>
        <a:lstStyle/>
        <a:p>
          <a:endParaRPr lang="ru-RU"/>
        </a:p>
      </dgm:t>
    </dgm:pt>
    <dgm:pt modelId="{61EAFE84-839D-4A4C-BDF0-784A094D4978}" type="sibTrans" cxnId="{3C622028-95C4-4D36-93DC-D933118A4131}">
      <dgm:prSet/>
      <dgm:spPr/>
      <dgm:t>
        <a:bodyPr/>
        <a:lstStyle/>
        <a:p>
          <a:endParaRPr lang="ru-RU"/>
        </a:p>
      </dgm:t>
    </dgm:pt>
    <dgm:pt modelId="{11B0CA2C-4CE5-4A35-99F0-64C3A349CD47}">
      <dgm:prSet/>
      <dgm:spPr/>
      <dgm:t>
        <a:bodyPr/>
        <a:lstStyle/>
        <a:p>
          <a:r>
            <a:rPr lang="ru-RU" dirty="0"/>
            <a:t>координационного совета по реализации проекта (январь 2020).</a:t>
          </a:r>
        </a:p>
      </dgm:t>
    </dgm:pt>
    <dgm:pt modelId="{8A5C6B58-AA9E-4983-BBE7-792648D3BBCB}" type="parTrans" cxnId="{E025B47F-ABB5-4529-82CA-D2F4DF044097}">
      <dgm:prSet/>
      <dgm:spPr/>
      <dgm:t>
        <a:bodyPr/>
        <a:lstStyle/>
        <a:p>
          <a:endParaRPr lang="ru-RU"/>
        </a:p>
      </dgm:t>
    </dgm:pt>
    <dgm:pt modelId="{D12DEA51-C688-4B87-ADF3-060567302CFC}" type="sibTrans" cxnId="{E025B47F-ABB5-4529-82CA-D2F4DF044097}">
      <dgm:prSet/>
      <dgm:spPr/>
      <dgm:t>
        <a:bodyPr/>
        <a:lstStyle/>
        <a:p>
          <a:endParaRPr lang="ru-RU"/>
        </a:p>
      </dgm:t>
    </dgm:pt>
    <dgm:pt modelId="{A6089241-C5A2-4B8F-9327-3061AAF71BFF}">
      <dgm:prSet/>
      <dgm:spPr/>
      <dgm:t>
        <a:bodyPr/>
        <a:lstStyle/>
        <a:p>
          <a:r>
            <a:rPr lang="ru-RU" dirty="0"/>
            <a:t>нормативной базы деятельности</a:t>
          </a:r>
        </a:p>
      </dgm:t>
    </dgm:pt>
    <dgm:pt modelId="{02B8ABE1-B2C1-4E5E-B304-4FD64EF53463}" type="parTrans" cxnId="{3463EF9F-1D20-4DED-9A94-FB1EE20D9DFC}">
      <dgm:prSet/>
      <dgm:spPr/>
      <dgm:t>
        <a:bodyPr/>
        <a:lstStyle/>
        <a:p>
          <a:endParaRPr lang="ru-RU"/>
        </a:p>
      </dgm:t>
    </dgm:pt>
    <dgm:pt modelId="{2EB54594-6894-469F-A4D8-E210DCC88AA8}" type="sibTrans" cxnId="{3463EF9F-1D20-4DED-9A94-FB1EE20D9DFC}">
      <dgm:prSet/>
      <dgm:spPr/>
      <dgm:t>
        <a:bodyPr/>
        <a:lstStyle/>
        <a:p>
          <a:endParaRPr lang="ru-RU"/>
        </a:p>
      </dgm:t>
    </dgm:pt>
    <dgm:pt modelId="{11CF67AD-DBD8-4F9C-80AE-B7E7A8DECDBF}">
      <dgm:prSet/>
      <dgm:spPr/>
      <dgm:t>
        <a:bodyPr/>
        <a:lstStyle/>
        <a:p>
          <a:r>
            <a:rPr lang="ru-RU" dirty="0"/>
            <a:t>Интернет-площадки ученического волонтерского движения по профориентации «</a:t>
          </a:r>
          <a:r>
            <a:rPr lang="ru-RU" dirty="0" err="1"/>
            <a:t>ПрофSTALKER</a:t>
          </a:r>
          <a:r>
            <a:rPr lang="ru-RU" dirty="0"/>
            <a:t>» в социальной сети (январь 2020).</a:t>
          </a:r>
        </a:p>
      </dgm:t>
    </dgm:pt>
    <dgm:pt modelId="{6D030951-00B3-4310-B2C3-E243B7A8A757}" type="parTrans" cxnId="{41773FFE-96BA-423D-9938-16A76CB2FF49}">
      <dgm:prSet/>
      <dgm:spPr/>
      <dgm:t>
        <a:bodyPr/>
        <a:lstStyle/>
        <a:p>
          <a:endParaRPr lang="ru-RU"/>
        </a:p>
      </dgm:t>
    </dgm:pt>
    <dgm:pt modelId="{6B7B76EC-4046-4A18-B46C-FE07C3651CDD}" type="sibTrans" cxnId="{41773FFE-96BA-423D-9938-16A76CB2FF49}">
      <dgm:prSet/>
      <dgm:spPr/>
      <dgm:t>
        <a:bodyPr/>
        <a:lstStyle/>
        <a:p>
          <a:endParaRPr lang="ru-RU"/>
        </a:p>
      </dgm:t>
    </dgm:pt>
    <dgm:pt modelId="{40FCEAD8-E892-4176-90DD-E352AB797FFC}" type="pres">
      <dgm:prSet presAssocID="{BA5CF97D-7816-4082-8625-EE6DA8A5B1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DCD21-C24D-4458-B8D9-A4ED0C52C6DE}" type="pres">
      <dgm:prSet presAssocID="{2D591DB2-EB45-43FE-AEB3-D0B09BF0881D}" presName="parentLin" presStyleCnt="0"/>
      <dgm:spPr/>
    </dgm:pt>
    <dgm:pt modelId="{CC9C6F04-44B0-4F20-85EF-493EC1D44A21}" type="pres">
      <dgm:prSet presAssocID="{2D591DB2-EB45-43FE-AEB3-D0B09BF088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CDB3C6-B6BC-4E22-9FAD-499656DCFCA1}" type="pres">
      <dgm:prSet presAssocID="{2D591DB2-EB45-43FE-AEB3-D0B09BF0881D}" presName="parentText" presStyleLbl="node1" presStyleIdx="0" presStyleCnt="3" custLinFactNeighborX="22890" custLinFactNeighborY="-9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D1C60-303B-4E52-85F9-9A1A41EA53A7}" type="pres">
      <dgm:prSet presAssocID="{2D591DB2-EB45-43FE-AEB3-D0B09BF0881D}" presName="negativeSpace" presStyleCnt="0"/>
      <dgm:spPr/>
    </dgm:pt>
    <dgm:pt modelId="{2AF0C723-87FD-4FD7-B24B-B4DDC31F3BF4}" type="pres">
      <dgm:prSet presAssocID="{2D591DB2-EB45-43FE-AEB3-D0B09BF0881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7C871-29E5-410E-BCEC-F1AD19C0B550}" type="pres">
      <dgm:prSet presAssocID="{3CA27921-4CBD-4FF9-987A-678D54E7A605}" presName="spaceBetweenRectangles" presStyleCnt="0"/>
      <dgm:spPr/>
    </dgm:pt>
    <dgm:pt modelId="{DC91B54E-7AB4-4815-91A1-743397387567}" type="pres">
      <dgm:prSet presAssocID="{AE58F3F3-FA4D-43A5-BAB6-385D8481A928}" presName="parentLin" presStyleCnt="0"/>
      <dgm:spPr/>
    </dgm:pt>
    <dgm:pt modelId="{C517F0FE-18FD-48F5-8810-3EF443F01C20}" type="pres">
      <dgm:prSet presAssocID="{AE58F3F3-FA4D-43A5-BAB6-385D8481A9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8361C7F-E89B-4586-B9BA-C1E89E9A1422}" type="pres">
      <dgm:prSet presAssocID="{AE58F3F3-FA4D-43A5-BAB6-385D8481A9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C0661-44E6-4A9A-B292-95742F2B2913}" type="pres">
      <dgm:prSet presAssocID="{AE58F3F3-FA4D-43A5-BAB6-385D8481A928}" presName="negativeSpace" presStyleCnt="0"/>
      <dgm:spPr/>
    </dgm:pt>
    <dgm:pt modelId="{A632BB77-674B-486F-B9A5-E98ACC8DE24C}" type="pres">
      <dgm:prSet presAssocID="{AE58F3F3-FA4D-43A5-BAB6-385D8481A928}" presName="childText" presStyleLbl="conFgAcc1" presStyleIdx="1" presStyleCnt="3" custLinFactY="749" custLinFactNeighborX="19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47EF7-6782-4103-83C8-E400D1543DE6}" type="pres">
      <dgm:prSet presAssocID="{0FC6481D-8E4A-42B5-B2B0-2B53278D13C1}" presName="spaceBetweenRectangles" presStyleCnt="0"/>
      <dgm:spPr/>
    </dgm:pt>
    <dgm:pt modelId="{95A56970-2EB1-44BB-B54C-38EECC562E5D}" type="pres">
      <dgm:prSet presAssocID="{2EBC2F46-FB6A-4791-9928-3D51335BF15B}" presName="parentLin" presStyleCnt="0"/>
      <dgm:spPr/>
    </dgm:pt>
    <dgm:pt modelId="{095EE814-EB94-4E85-A98C-A3580C5705E2}" type="pres">
      <dgm:prSet presAssocID="{2EBC2F46-FB6A-4791-9928-3D51335BF1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E2919DB-420C-4D85-9F91-BE2FA56FE3CF}" type="pres">
      <dgm:prSet presAssocID="{2EBC2F46-FB6A-4791-9928-3D51335BF1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EFF81-4398-45B4-BD12-09BF5819DD2F}" type="pres">
      <dgm:prSet presAssocID="{2EBC2F46-FB6A-4791-9928-3D51335BF15B}" presName="negativeSpace" presStyleCnt="0"/>
      <dgm:spPr/>
    </dgm:pt>
    <dgm:pt modelId="{82E7EFF0-8E62-438A-9F14-90AF751F33EA}" type="pres">
      <dgm:prSet presAssocID="{2EBC2F46-FB6A-4791-9928-3D51335BF15B}" presName="childText" presStyleLbl="conFgAcc1" presStyleIdx="2" presStyleCnt="3" custScaleY="111815" custLinFactNeighborX="0" custLinFactNeighborY="-15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86254-39DF-45A2-9A4A-9AD027C10D14}" srcId="{2D591DB2-EB45-43FE-AEB3-D0B09BF0881D}" destId="{DAD6DF11-C1DB-4847-93E7-63275C2BC0CA}" srcOrd="2" destOrd="0" parTransId="{EF286C64-F784-4B00-A65A-5F3CD719D3E5}" sibTransId="{C16C50BE-7199-45CD-9853-F1AF77537C97}"/>
    <dgm:cxn modelId="{65ABEFB6-E513-43DC-B065-D370545EE8C3}" srcId="{BA5CF97D-7816-4082-8625-EE6DA8A5B188}" destId="{2EBC2F46-FB6A-4791-9928-3D51335BF15B}" srcOrd="2" destOrd="0" parTransId="{12A4A2D5-20D7-4C7A-A6E8-7592EFF1EEB6}" sibTransId="{3DAFCC28-40FB-499A-B88E-33658484E61F}"/>
    <dgm:cxn modelId="{BA583AA3-216B-4302-BD55-92DF0EEF3D62}" srcId="{2D591DB2-EB45-43FE-AEB3-D0B09BF0881D}" destId="{BA631595-CED3-4FF4-8AF0-DB2F16832446}" srcOrd="0" destOrd="0" parTransId="{5EDAF765-CC11-41D8-B280-AA649DC36DAA}" sibTransId="{B2D8B19B-2114-4E2B-ADA6-847C042B206D}"/>
    <dgm:cxn modelId="{F4424010-AFFF-4A18-AF99-05B0637CE26E}" type="presOf" srcId="{11CF67AD-DBD8-4F9C-80AE-B7E7A8DECDBF}" destId="{A632BB77-674B-486F-B9A5-E98ACC8DE24C}" srcOrd="0" destOrd="4" presId="urn:microsoft.com/office/officeart/2005/8/layout/list1"/>
    <dgm:cxn modelId="{3C622028-95C4-4D36-93DC-D933118A4131}" srcId="{AE58F3F3-FA4D-43A5-BAB6-385D8481A928}" destId="{7E281F70-14AD-4F64-97FB-A423C57F6F2C}" srcOrd="8" destOrd="0" parTransId="{55A04659-C123-44EF-94A8-0DC652731092}" sibTransId="{61EAFE84-839D-4A4C-BDF0-784A094D4978}"/>
    <dgm:cxn modelId="{7C00D3DC-DE8C-4AB7-9130-9B1C98CDF958}" srcId="{2EBC2F46-FB6A-4791-9928-3D51335BF15B}" destId="{9BFE76AE-886C-4D7C-B770-6EA506206382}" srcOrd="0" destOrd="0" parTransId="{407BAB1E-BE0C-47BB-8035-3C4449465108}" sibTransId="{337E0AE1-0A75-4C92-A9C4-95078BD7227B}"/>
    <dgm:cxn modelId="{C8A07C46-CF60-4F47-8672-7299FAC07281}" type="presOf" srcId="{DAD6DF11-C1DB-4847-93E7-63275C2BC0CA}" destId="{2AF0C723-87FD-4FD7-B24B-B4DDC31F3BF4}" srcOrd="0" destOrd="2" presId="urn:microsoft.com/office/officeart/2005/8/layout/list1"/>
    <dgm:cxn modelId="{E8CB9ACD-005E-44B8-9E44-7C9206510453}" type="presOf" srcId="{CB31A0B0-DAA6-48CB-A622-08464B4D2C2A}" destId="{A632BB77-674B-486F-B9A5-E98ACC8DE24C}" srcOrd="0" destOrd="0" presId="urn:microsoft.com/office/officeart/2005/8/layout/list1"/>
    <dgm:cxn modelId="{AB60D0B8-FCCA-4835-BBB5-208BA250074C}" type="presOf" srcId="{AE58F3F3-FA4D-43A5-BAB6-385D8481A928}" destId="{08361C7F-E89B-4586-B9BA-C1E89E9A1422}" srcOrd="1" destOrd="0" presId="urn:microsoft.com/office/officeart/2005/8/layout/list1"/>
    <dgm:cxn modelId="{41C7D610-839F-4F34-87CA-C1076BC9AC77}" type="presOf" srcId="{2EBC2F46-FB6A-4791-9928-3D51335BF15B}" destId="{095EE814-EB94-4E85-A98C-A3580C5705E2}" srcOrd="0" destOrd="0" presId="urn:microsoft.com/office/officeart/2005/8/layout/list1"/>
    <dgm:cxn modelId="{83E6A7F6-975D-47BF-9CA4-4E06344C5C10}" type="presOf" srcId="{2EBC2F46-FB6A-4791-9928-3D51335BF15B}" destId="{7E2919DB-420C-4D85-9F91-BE2FA56FE3CF}" srcOrd="1" destOrd="0" presId="urn:microsoft.com/office/officeart/2005/8/layout/list1"/>
    <dgm:cxn modelId="{E025B47F-ABB5-4529-82CA-D2F4DF044097}" srcId="{AE58F3F3-FA4D-43A5-BAB6-385D8481A928}" destId="{11B0CA2C-4CE5-4A35-99F0-64C3A349CD47}" srcOrd="2" destOrd="0" parTransId="{8A5C6B58-AA9E-4983-BBE7-792648D3BBCB}" sibTransId="{D12DEA51-C688-4B87-ADF3-060567302CFC}"/>
    <dgm:cxn modelId="{FFB7B340-F7B9-4FF3-9F59-56F8B82E05F9}" srcId="{2D591DB2-EB45-43FE-AEB3-D0B09BF0881D}" destId="{01806E6A-A0BD-41DD-BA4A-06BB0C1A2694}" srcOrd="1" destOrd="0" parTransId="{9BD98118-39B0-4DD8-93E8-B158249E3E28}" sibTransId="{137F23A5-D552-46BF-8806-5D4255890A2C}"/>
    <dgm:cxn modelId="{DA0EA10C-936A-4E32-810D-B160A5941567}" type="presOf" srcId="{2D591DB2-EB45-43FE-AEB3-D0B09BF0881D}" destId="{CC9C6F04-44B0-4F20-85EF-493EC1D44A21}" srcOrd="0" destOrd="0" presId="urn:microsoft.com/office/officeart/2005/8/layout/list1"/>
    <dgm:cxn modelId="{0B40F138-02AA-427C-99F9-9C8B5409007A}" type="presOf" srcId="{4C7A8D9C-0F5E-479B-B30B-6ED421ED9613}" destId="{A632BB77-674B-486F-B9A5-E98ACC8DE24C}" srcOrd="0" destOrd="7" presId="urn:microsoft.com/office/officeart/2005/8/layout/list1"/>
    <dgm:cxn modelId="{FBF8E0A2-AC42-4295-8519-728B7778671F}" type="presOf" srcId="{619A0644-2DE4-4391-80ED-FBB73051FB52}" destId="{A632BB77-674B-486F-B9A5-E98ACC8DE24C}" srcOrd="0" destOrd="5" presId="urn:microsoft.com/office/officeart/2005/8/layout/list1"/>
    <dgm:cxn modelId="{E7B9E62F-607A-4ADA-8EEC-019758E0655A}" type="presOf" srcId="{1114A4B7-D574-4B55-A9E6-633DE9B36116}" destId="{82E7EFF0-8E62-438A-9F14-90AF751F33EA}" srcOrd="0" destOrd="2" presId="urn:microsoft.com/office/officeart/2005/8/layout/list1"/>
    <dgm:cxn modelId="{09E75CBC-ADFC-43FC-B5DB-3FFE49EE01C5}" srcId="{AE58F3F3-FA4D-43A5-BAB6-385D8481A928}" destId="{46F569F4-6022-46A6-91DD-063AD670C260}" srcOrd="3" destOrd="0" parTransId="{A67D6454-F312-4E1E-B91B-0EB15C7FA193}" sibTransId="{29C65652-DDFC-4C55-9B83-4355756197E1}"/>
    <dgm:cxn modelId="{59CA3C42-20F1-4B73-B061-7FD7C0590A65}" type="presOf" srcId="{11B0CA2C-4CE5-4A35-99F0-64C3A349CD47}" destId="{A632BB77-674B-486F-B9A5-E98ACC8DE24C}" srcOrd="0" destOrd="2" presId="urn:microsoft.com/office/officeart/2005/8/layout/list1"/>
    <dgm:cxn modelId="{9DBE5C25-E803-4686-823A-BDAEC1728CD7}" srcId="{AE58F3F3-FA4D-43A5-BAB6-385D8481A928}" destId="{4C7A8D9C-0F5E-479B-B30B-6ED421ED9613}" srcOrd="7" destOrd="0" parTransId="{A3CDC4BC-3A49-4DE6-8C2A-275A6F6281D1}" sibTransId="{FB9C29ED-258D-4DCF-9622-01BAB9248322}"/>
    <dgm:cxn modelId="{C7DA4B18-512E-4934-9695-874F2A33EE69}" type="presOf" srcId="{4710586F-A629-4972-8EAF-19708345434C}" destId="{82E7EFF0-8E62-438A-9F14-90AF751F33EA}" srcOrd="0" destOrd="1" presId="urn:microsoft.com/office/officeart/2005/8/layout/list1"/>
    <dgm:cxn modelId="{5EA85D18-FC25-4529-8FF5-891520481755}" type="presOf" srcId="{BA5CF97D-7816-4082-8625-EE6DA8A5B188}" destId="{40FCEAD8-E892-4176-90DD-E352AB797FFC}" srcOrd="0" destOrd="0" presId="urn:microsoft.com/office/officeart/2005/8/layout/list1"/>
    <dgm:cxn modelId="{CA7F4DFC-13B2-4194-814B-A4FC7F2702FB}" type="presOf" srcId="{01806E6A-A0BD-41DD-BA4A-06BB0C1A2694}" destId="{2AF0C723-87FD-4FD7-B24B-B4DDC31F3BF4}" srcOrd="0" destOrd="1" presId="urn:microsoft.com/office/officeart/2005/8/layout/list1"/>
    <dgm:cxn modelId="{30F8B3F7-53DD-4152-A0FB-5331C88326BD}" srcId="{2EBC2F46-FB6A-4791-9928-3D51335BF15B}" destId="{1114A4B7-D574-4B55-A9E6-633DE9B36116}" srcOrd="2" destOrd="0" parTransId="{E9E489A3-057A-4B23-8A83-F10A01561CDD}" sibTransId="{E99C6BE1-04A4-478F-BF70-0A1832CFD56E}"/>
    <dgm:cxn modelId="{8DC3DF07-D294-411F-B897-7C1EF0AD69C9}" type="presOf" srcId="{46F569F4-6022-46A6-91DD-063AD670C260}" destId="{A632BB77-674B-486F-B9A5-E98ACC8DE24C}" srcOrd="0" destOrd="3" presId="urn:microsoft.com/office/officeart/2005/8/layout/list1"/>
    <dgm:cxn modelId="{F05028D0-A65D-4702-938D-BC7F1EDF5BD6}" srcId="{AE58F3F3-FA4D-43A5-BAB6-385D8481A928}" destId="{CB31A0B0-DAA6-48CB-A622-08464B4D2C2A}" srcOrd="0" destOrd="0" parTransId="{51CEE69A-1B00-4746-936C-9992976D1B86}" sibTransId="{EF5C3A8D-49BB-41D0-8CA9-8C158DF7A5BD}"/>
    <dgm:cxn modelId="{3463EF9F-1D20-4DED-9A94-FB1EE20D9DFC}" srcId="{AE58F3F3-FA4D-43A5-BAB6-385D8481A928}" destId="{A6089241-C5A2-4B8F-9327-3061AAF71BFF}" srcOrd="1" destOrd="0" parTransId="{02B8ABE1-B2C1-4E5E-B304-4FD64EF53463}" sibTransId="{2EB54594-6894-469F-A4D8-E210DCC88AA8}"/>
    <dgm:cxn modelId="{2E2B0F10-0D12-458E-AC6D-29783AD75791}" srcId="{BA5CF97D-7816-4082-8625-EE6DA8A5B188}" destId="{2D591DB2-EB45-43FE-AEB3-D0B09BF0881D}" srcOrd="0" destOrd="0" parTransId="{235AC0E0-75AD-4A0F-9A11-45AC63CC4861}" sibTransId="{3CA27921-4CBD-4FF9-987A-678D54E7A605}"/>
    <dgm:cxn modelId="{15BDFBFC-B4EB-45B7-8ACB-DC6AE3894303}" type="presOf" srcId="{9BFE76AE-886C-4D7C-B770-6EA506206382}" destId="{82E7EFF0-8E62-438A-9F14-90AF751F33EA}" srcOrd="0" destOrd="0" presId="urn:microsoft.com/office/officeart/2005/8/layout/list1"/>
    <dgm:cxn modelId="{071CEE2F-637B-47D7-A3B2-0764826DCC33}" type="presOf" srcId="{7E281F70-14AD-4F64-97FB-A423C57F6F2C}" destId="{A632BB77-674B-486F-B9A5-E98ACC8DE24C}" srcOrd="0" destOrd="8" presId="urn:microsoft.com/office/officeart/2005/8/layout/list1"/>
    <dgm:cxn modelId="{8ACE66F9-1485-4FB6-84BF-B34A9FBE4569}" type="presOf" srcId="{BA631595-CED3-4FF4-8AF0-DB2F16832446}" destId="{2AF0C723-87FD-4FD7-B24B-B4DDC31F3BF4}" srcOrd="0" destOrd="0" presId="urn:microsoft.com/office/officeart/2005/8/layout/list1"/>
    <dgm:cxn modelId="{6E678354-6926-425F-9032-3E608B4F3F34}" srcId="{AE58F3F3-FA4D-43A5-BAB6-385D8481A928}" destId="{5AB9FC36-4987-46A1-A3F1-92AA3DCBB85E}" srcOrd="6" destOrd="0" parTransId="{1682D2B4-BC06-45F2-AD06-ABBBBCB7B95C}" sibTransId="{0BF605FE-2269-46A3-BA8F-C817A9D092C3}"/>
    <dgm:cxn modelId="{5C9BF2B3-16D0-46B4-8296-9072F9577BF2}" srcId="{BA5CF97D-7816-4082-8625-EE6DA8A5B188}" destId="{AE58F3F3-FA4D-43A5-BAB6-385D8481A928}" srcOrd="1" destOrd="0" parTransId="{73101280-19FA-4916-9FAE-6D0BEF9352B6}" sibTransId="{0FC6481D-8E4A-42B5-B2B0-2B53278D13C1}"/>
    <dgm:cxn modelId="{BF54AD67-1185-412F-B2BA-02472282FB2B}" srcId="{2EBC2F46-FB6A-4791-9928-3D51335BF15B}" destId="{4710586F-A629-4972-8EAF-19708345434C}" srcOrd="1" destOrd="0" parTransId="{EF00DD6B-1B8F-4492-BE1A-114A29294FA1}" sibTransId="{41F79148-48DC-48B3-8392-A610D70FAE36}"/>
    <dgm:cxn modelId="{7AD70D58-DDF1-462E-8760-8360395DBE47}" type="presOf" srcId="{A6089241-C5A2-4B8F-9327-3061AAF71BFF}" destId="{A632BB77-674B-486F-B9A5-E98ACC8DE24C}" srcOrd="0" destOrd="1" presId="urn:microsoft.com/office/officeart/2005/8/layout/list1"/>
    <dgm:cxn modelId="{41773FFE-96BA-423D-9938-16A76CB2FF49}" srcId="{AE58F3F3-FA4D-43A5-BAB6-385D8481A928}" destId="{11CF67AD-DBD8-4F9C-80AE-B7E7A8DECDBF}" srcOrd="4" destOrd="0" parTransId="{6D030951-00B3-4310-B2C3-E243B7A8A757}" sibTransId="{6B7B76EC-4046-4A18-B46C-FE07C3651CDD}"/>
    <dgm:cxn modelId="{81EF84F6-A778-4341-9B6B-824A0C8927C2}" type="presOf" srcId="{2D591DB2-EB45-43FE-AEB3-D0B09BF0881D}" destId="{1ECDB3C6-B6BC-4E22-9FAD-499656DCFCA1}" srcOrd="1" destOrd="0" presId="urn:microsoft.com/office/officeart/2005/8/layout/list1"/>
    <dgm:cxn modelId="{E7CFA7EA-F488-4ACC-9973-E3B561E88C1A}" srcId="{AE58F3F3-FA4D-43A5-BAB6-385D8481A928}" destId="{619A0644-2DE4-4391-80ED-FBB73051FB52}" srcOrd="5" destOrd="0" parTransId="{AC7569BB-E572-493E-8A39-30E86191BACD}" sibTransId="{67B1261E-C1B7-4556-9DCC-DFDACC84D8A5}"/>
    <dgm:cxn modelId="{781F0570-EB89-45F9-AA74-72230ABD5EF1}" type="presOf" srcId="{5AB9FC36-4987-46A1-A3F1-92AA3DCBB85E}" destId="{A632BB77-674B-486F-B9A5-E98ACC8DE24C}" srcOrd="0" destOrd="6" presId="urn:microsoft.com/office/officeart/2005/8/layout/list1"/>
    <dgm:cxn modelId="{C622D88D-253E-40FB-80D4-F812A7677359}" type="presOf" srcId="{AE58F3F3-FA4D-43A5-BAB6-385D8481A928}" destId="{C517F0FE-18FD-48F5-8810-3EF443F01C20}" srcOrd="0" destOrd="0" presId="urn:microsoft.com/office/officeart/2005/8/layout/list1"/>
    <dgm:cxn modelId="{26FAA1C9-AF5E-42D2-AC83-BEA2CA65CA2C}" type="presParOf" srcId="{40FCEAD8-E892-4176-90DD-E352AB797FFC}" destId="{73DDCD21-C24D-4458-B8D9-A4ED0C52C6DE}" srcOrd="0" destOrd="0" presId="urn:microsoft.com/office/officeart/2005/8/layout/list1"/>
    <dgm:cxn modelId="{83CEFE6D-9972-4C68-8970-C03AF3BEBD4F}" type="presParOf" srcId="{73DDCD21-C24D-4458-B8D9-A4ED0C52C6DE}" destId="{CC9C6F04-44B0-4F20-85EF-493EC1D44A21}" srcOrd="0" destOrd="0" presId="urn:microsoft.com/office/officeart/2005/8/layout/list1"/>
    <dgm:cxn modelId="{110F089A-594D-4932-96D6-7AA4145ACFA3}" type="presParOf" srcId="{73DDCD21-C24D-4458-B8D9-A4ED0C52C6DE}" destId="{1ECDB3C6-B6BC-4E22-9FAD-499656DCFCA1}" srcOrd="1" destOrd="0" presId="urn:microsoft.com/office/officeart/2005/8/layout/list1"/>
    <dgm:cxn modelId="{698AD4D0-9A54-42A6-A949-F02D12BBE892}" type="presParOf" srcId="{40FCEAD8-E892-4176-90DD-E352AB797FFC}" destId="{50BD1C60-303B-4E52-85F9-9A1A41EA53A7}" srcOrd="1" destOrd="0" presId="urn:microsoft.com/office/officeart/2005/8/layout/list1"/>
    <dgm:cxn modelId="{8F568148-E841-401F-BA1A-8ECBE5179D51}" type="presParOf" srcId="{40FCEAD8-E892-4176-90DD-E352AB797FFC}" destId="{2AF0C723-87FD-4FD7-B24B-B4DDC31F3BF4}" srcOrd="2" destOrd="0" presId="urn:microsoft.com/office/officeart/2005/8/layout/list1"/>
    <dgm:cxn modelId="{6667D008-9923-4BC0-B167-7E5F4DD557E6}" type="presParOf" srcId="{40FCEAD8-E892-4176-90DD-E352AB797FFC}" destId="{A107C871-29E5-410E-BCEC-F1AD19C0B550}" srcOrd="3" destOrd="0" presId="urn:microsoft.com/office/officeart/2005/8/layout/list1"/>
    <dgm:cxn modelId="{0BFDDADA-B7BA-44C5-B0A2-8DE555207CB0}" type="presParOf" srcId="{40FCEAD8-E892-4176-90DD-E352AB797FFC}" destId="{DC91B54E-7AB4-4815-91A1-743397387567}" srcOrd="4" destOrd="0" presId="urn:microsoft.com/office/officeart/2005/8/layout/list1"/>
    <dgm:cxn modelId="{BAF25F81-BA11-4AFB-BAA9-2BDC531D152D}" type="presParOf" srcId="{DC91B54E-7AB4-4815-91A1-743397387567}" destId="{C517F0FE-18FD-48F5-8810-3EF443F01C20}" srcOrd="0" destOrd="0" presId="urn:microsoft.com/office/officeart/2005/8/layout/list1"/>
    <dgm:cxn modelId="{27F03E20-DBC9-4590-A54E-00B5736891B6}" type="presParOf" srcId="{DC91B54E-7AB4-4815-91A1-743397387567}" destId="{08361C7F-E89B-4586-B9BA-C1E89E9A1422}" srcOrd="1" destOrd="0" presId="urn:microsoft.com/office/officeart/2005/8/layout/list1"/>
    <dgm:cxn modelId="{B45CEE7B-2B6B-41B2-AFDF-F23D076EDDBA}" type="presParOf" srcId="{40FCEAD8-E892-4176-90DD-E352AB797FFC}" destId="{188C0661-44E6-4A9A-B292-95742F2B2913}" srcOrd="5" destOrd="0" presId="urn:microsoft.com/office/officeart/2005/8/layout/list1"/>
    <dgm:cxn modelId="{B840FD32-3C0A-49AC-BEB0-7FEE12E61577}" type="presParOf" srcId="{40FCEAD8-E892-4176-90DD-E352AB797FFC}" destId="{A632BB77-674B-486F-B9A5-E98ACC8DE24C}" srcOrd="6" destOrd="0" presId="urn:microsoft.com/office/officeart/2005/8/layout/list1"/>
    <dgm:cxn modelId="{F6BB54BB-521F-4A7D-BB76-33BA00F04FE5}" type="presParOf" srcId="{40FCEAD8-E892-4176-90DD-E352AB797FFC}" destId="{D8D47EF7-6782-4103-83C8-E400D1543DE6}" srcOrd="7" destOrd="0" presId="urn:microsoft.com/office/officeart/2005/8/layout/list1"/>
    <dgm:cxn modelId="{E166D472-F4A3-4E12-A72B-940A64E1A67D}" type="presParOf" srcId="{40FCEAD8-E892-4176-90DD-E352AB797FFC}" destId="{95A56970-2EB1-44BB-B54C-38EECC562E5D}" srcOrd="8" destOrd="0" presId="urn:microsoft.com/office/officeart/2005/8/layout/list1"/>
    <dgm:cxn modelId="{E9E479CB-0B8D-46F1-9F50-5C76D918792D}" type="presParOf" srcId="{95A56970-2EB1-44BB-B54C-38EECC562E5D}" destId="{095EE814-EB94-4E85-A98C-A3580C5705E2}" srcOrd="0" destOrd="0" presId="urn:microsoft.com/office/officeart/2005/8/layout/list1"/>
    <dgm:cxn modelId="{2F2ADCF1-581F-4F7F-B1F4-3AED63FB42A3}" type="presParOf" srcId="{95A56970-2EB1-44BB-B54C-38EECC562E5D}" destId="{7E2919DB-420C-4D85-9F91-BE2FA56FE3CF}" srcOrd="1" destOrd="0" presId="urn:microsoft.com/office/officeart/2005/8/layout/list1"/>
    <dgm:cxn modelId="{6841934F-2A3A-439F-96C8-CB5CBE198E0A}" type="presParOf" srcId="{40FCEAD8-E892-4176-90DD-E352AB797FFC}" destId="{1F8EFF81-4398-45B4-BD12-09BF5819DD2F}" srcOrd="9" destOrd="0" presId="urn:microsoft.com/office/officeart/2005/8/layout/list1"/>
    <dgm:cxn modelId="{59E1085A-9A49-4762-968A-7A2C3DE42138}" type="presParOf" srcId="{40FCEAD8-E892-4176-90DD-E352AB797FFC}" destId="{82E7EFF0-8E62-438A-9F14-90AF751F33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254F8-3912-4B69-BA9A-883979C9CC9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AB50E01-2171-438A-8028-4ED37D1A3847}">
      <dgm:prSet phldrT="[Текст]"/>
      <dgm:spPr/>
      <dgm:t>
        <a:bodyPr/>
        <a:lstStyle/>
        <a:p>
          <a:r>
            <a:rPr lang="ru-RU" dirty="0">
              <a:solidFill>
                <a:srgbClr val="0070C0"/>
              </a:solidFill>
            </a:rPr>
            <a:t>Общественные организации, учреждения культура</a:t>
          </a:r>
        </a:p>
      </dgm:t>
    </dgm:pt>
    <dgm:pt modelId="{42B3579D-2368-4A94-BA7B-7B62A55014B2}" type="parTrans" cxnId="{3C295C28-2A31-439F-9A2A-E1BBF599734E}">
      <dgm:prSet/>
      <dgm:spPr/>
      <dgm:t>
        <a:bodyPr/>
        <a:lstStyle/>
        <a:p>
          <a:endParaRPr lang="ru-RU"/>
        </a:p>
      </dgm:t>
    </dgm:pt>
    <dgm:pt modelId="{6F590AFD-D9E1-4073-AA4A-873D460F19EB}" type="sibTrans" cxnId="{3C295C28-2A31-439F-9A2A-E1BBF599734E}">
      <dgm:prSet/>
      <dgm:spPr/>
      <dgm:t>
        <a:bodyPr/>
        <a:lstStyle/>
        <a:p>
          <a:endParaRPr lang="ru-RU"/>
        </a:p>
      </dgm:t>
    </dgm:pt>
    <dgm:pt modelId="{D78AF3A0-0839-4704-9120-6E2B474FA7C6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</a:rPr>
            <a:t>Организации общего и профессионального образования</a:t>
          </a:r>
        </a:p>
      </dgm:t>
    </dgm:pt>
    <dgm:pt modelId="{F9A1EDF1-6071-4259-AA5E-42614B957247}" type="parTrans" cxnId="{EF0ED95F-6167-4B55-B3CD-1115A34723AA}">
      <dgm:prSet/>
      <dgm:spPr/>
      <dgm:t>
        <a:bodyPr/>
        <a:lstStyle/>
        <a:p>
          <a:endParaRPr lang="ru-RU"/>
        </a:p>
      </dgm:t>
    </dgm:pt>
    <dgm:pt modelId="{0B6354DB-527F-4022-AC5E-CC33C0B27739}" type="sibTrans" cxnId="{EF0ED95F-6167-4B55-B3CD-1115A34723AA}">
      <dgm:prSet/>
      <dgm:spPr/>
      <dgm:t>
        <a:bodyPr/>
        <a:lstStyle/>
        <a:p>
          <a:endParaRPr lang="ru-RU"/>
        </a:p>
      </dgm:t>
    </dgm:pt>
    <dgm:pt modelId="{66C2B743-F571-473C-8306-498D9F2E580D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</a:rPr>
            <a:t>ЦЗН,  предприятия, организации и учреждения района</a:t>
          </a:r>
        </a:p>
      </dgm:t>
    </dgm:pt>
    <dgm:pt modelId="{99658301-C07F-4417-971E-8F2C4936133D}" type="parTrans" cxnId="{028EB834-F2E8-450D-82AE-50D2D0BC6642}">
      <dgm:prSet/>
      <dgm:spPr/>
      <dgm:t>
        <a:bodyPr/>
        <a:lstStyle/>
        <a:p>
          <a:endParaRPr lang="ru-RU"/>
        </a:p>
      </dgm:t>
    </dgm:pt>
    <dgm:pt modelId="{C3E8809E-00F6-404F-A3D8-30EFB5222BFF}" type="sibTrans" cxnId="{028EB834-F2E8-450D-82AE-50D2D0BC6642}">
      <dgm:prSet/>
      <dgm:spPr/>
      <dgm:t>
        <a:bodyPr/>
        <a:lstStyle/>
        <a:p>
          <a:endParaRPr lang="ru-RU"/>
        </a:p>
      </dgm:t>
    </dgm:pt>
    <dgm:pt modelId="{D8C8CE92-EAB8-40E7-8E44-9EE181FA0666}" type="pres">
      <dgm:prSet presAssocID="{D66254F8-3912-4B69-BA9A-883979C9CC94}" presName="Name0" presStyleCnt="0">
        <dgm:presLayoutVars>
          <dgm:dir/>
          <dgm:resizeHandles val="exact"/>
        </dgm:presLayoutVars>
      </dgm:prSet>
      <dgm:spPr/>
    </dgm:pt>
    <dgm:pt modelId="{D60347FD-0D36-4D1D-86EA-E44DE359386C}" type="pres">
      <dgm:prSet presAssocID="{D66254F8-3912-4B69-BA9A-883979C9CC94}" presName="fgShape" presStyleLbl="fgShp" presStyleIdx="0" presStyleCnt="1"/>
      <dgm:spPr/>
    </dgm:pt>
    <dgm:pt modelId="{B7115335-DED1-423E-844C-E7EDBCDE4DC7}" type="pres">
      <dgm:prSet presAssocID="{D66254F8-3912-4B69-BA9A-883979C9CC94}" presName="linComp" presStyleCnt="0"/>
      <dgm:spPr/>
    </dgm:pt>
    <dgm:pt modelId="{34FA1816-4F91-4F7B-A757-293A2D8B1FF3}" type="pres">
      <dgm:prSet presAssocID="{D78AF3A0-0839-4704-9120-6E2B474FA7C6}" presName="compNode" presStyleCnt="0"/>
      <dgm:spPr/>
    </dgm:pt>
    <dgm:pt modelId="{DC20D9FA-8A24-4FDF-AB6F-640D806169EB}" type="pres">
      <dgm:prSet presAssocID="{D78AF3A0-0839-4704-9120-6E2B474FA7C6}" presName="bkgdShape" presStyleLbl="node1" presStyleIdx="0" presStyleCnt="3"/>
      <dgm:spPr/>
      <dgm:t>
        <a:bodyPr/>
        <a:lstStyle/>
        <a:p>
          <a:endParaRPr lang="ru-RU"/>
        </a:p>
      </dgm:t>
    </dgm:pt>
    <dgm:pt modelId="{C256D21B-1365-4E91-9633-05A68BC43E53}" type="pres">
      <dgm:prSet presAssocID="{D78AF3A0-0839-4704-9120-6E2B474FA7C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E06B0-B980-4206-BFE9-A899561B3CFC}" type="pres">
      <dgm:prSet presAssocID="{D78AF3A0-0839-4704-9120-6E2B474FA7C6}" presName="invisiNode" presStyleLbl="node1" presStyleIdx="0" presStyleCnt="3"/>
      <dgm:spPr/>
    </dgm:pt>
    <dgm:pt modelId="{FE2A94AD-977E-4659-8626-B7D11AC08E9F}" type="pres">
      <dgm:prSet presAssocID="{D78AF3A0-0839-4704-9120-6E2B474FA7C6}" presName="imagNod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3513DFE-BAF0-46B7-BCEC-DF390736573F}" type="pres">
      <dgm:prSet presAssocID="{0B6354DB-527F-4022-AC5E-CC33C0B277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FBDD48-2E1E-44FB-B504-D161DB0FD514}" type="pres">
      <dgm:prSet presAssocID="{2AB50E01-2171-438A-8028-4ED37D1A3847}" presName="compNode" presStyleCnt="0"/>
      <dgm:spPr/>
    </dgm:pt>
    <dgm:pt modelId="{1BC0D59E-476A-4906-A697-44198CA18F83}" type="pres">
      <dgm:prSet presAssocID="{2AB50E01-2171-438A-8028-4ED37D1A3847}" presName="bkgdShape" presStyleLbl="node1" presStyleIdx="1" presStyleCnt="3"/>
      <dgm:spPr/>
      <dgm:t>
        <a:bodyPr/>
        <a:lstStyle/>
        <a:p>
          <a:endParaRPr lang="ru-RU"/>
        </a:p>
      </dgm:t>
    </dgm:pt>
    <dgm:pt modelId="{4FA751B4-2EED-456A-AE24-4F0679A1C005}" type="pres">
      <dgm:prSet presAssocID="{2AB50E01-2171-438A-8028-4ED37D1A384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F2FAD-441C-4B24-9A29-31489EE377CA}" type="pres">
      <dgm:prSet presAssocID="{2AB50E01-2171-438A-8028-4ED37D1A3847}" presName="invisiNode" presStyleLbl="node1" presStyleIdx="1" presStyleCnt="3"/>
      <dgm:spPr/>
    </dgm:pt>
    <dgm:pt modelId="{86C0BAAF-9D1E-42BD-A6D1-C9BA170D8E48}" type="pres">
      <dgm:prSet presAssocID="{2AB50E01-2171-438A-8028-4ED37D1A3847}" presName="imagNode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85F1E20-EBB8-4493-B200-EFC94DDDE36F}" type="pres">
      <dgm:prSet presAssocID="{6F590AFD-D9E1-4073-AA4A-873D460F19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058E7D7-1D1C-4042-8A58-B2749CE0CD96}" type="pres">
      <dgm:prSet presAssocID="{66C2B743-F571-473C-8306-498D9F2E580D}" presName="compNode" presStyleCnt="0"/>
      <dgm:spPr/>
    </dgm:pt>
    <dgm:pt modelId="{891E3BDC-4E43-48C1-8686-6CF5379F8C11}" type="pres">
      <dgm:prSet presAssocID="{66C2B743-F571-473C-8306-498D9F2E580D}" presName="bkgdShape" presStyleLbl="node1" presStyleIdx="2" presStyleCnt="3"/>
      <dgm:spPr/>
      <dgm:t>
        <a:bodyPr/>
        <a:lstStyle/>
        <a:p>
          <a:endParaRPr lang="ru-RU"/>
        </a:p>
      </dgm:t>
    </dgm:pt>
    <dgm:pt modelId="{1FACF960-4DB1-4D3B-A7C2-E860C27AB439}" type="pres">
      <dgm:prSet presAssocID="{66C2B743-F571-473C-8306-498D9F2E580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3DBA5-503C-4703-98B1-9150DFFF0C39}" type="pres">
      <dgm:prSet presAssocID="{66C2B743-F571-473C-8306-498D9F2E580D}" presName="invisiNode" presStyleLbl="node1" presStyleIdx="2" presStyleCnt="3"/>
      <dgm:spPr/>
    </dgm:pt>
    <dgm:pt modelId="{D897620E-35C9-481E-9FE5-78F9605F7C15}" type="pres">
      <dgm:prSet presAssocID="{66C2B743-F571-473C-8306-498D9F2E580D}" presName="imagNode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1B206F6-3A3B-47A9-90CC-3FDD62777D6B}" type="presOf" srcId="{2AB50E01-2171-438A-8028-4ED37D1A3847}" destId="{4FA751B4-2EED-456A-AE24-4F0679A1C005}" srcOrd="1" destOrd="0" presId="urn:microsoft.com/office/officeart/2005/8/layout/hList7"/>
    <dgm:cxn modelId="{3C295C28-2A31-439F-9A2A-E1BBF599734E}" srcId="{D66254F8-3912-4B69-BA9A-883979C9CC94}" destId="{2AB50E01-2171-438A-8028-4ED37D1A3847}" srcOrd="1" destOrd="0" parTransId="{42B3579D-2368-4A94-BA7B-7B62A55014B2}" sibTransId="{6F590AFD-D9E1-4073-AA4A-873D460F19EB}"/>
    <dgm:cxn modelId="{028EB834-F2E8-450D-82AE-50D2D0BC6642}" srcId="{D66254F8-3912-4B69-BA9A-883979C9CC94}" destId="{66C2B743-F571-473C-8306-498D9F2E580D}" srcOrd="2" destOrd="0" parTransId="{99658301-C07F-4417-971E-8F2C4936133D}" sibTransId="{C3E8809E-00F6-404F-A3D8-30EFB5222BFF}"/>
    <dgm:cxn modelId="{216DB5AA-E07B-44DB-876D-3763554E6F2C}" type="presOf" srcId="{2AB50E01-2171-438A-8028-4ED37D1A3847}" destId="{1BC0D59E-476A-4906-A697-44198CA18F83}" srcOrd="0" destOrd="0" presId="urn:microsoft.com/office/officeart/2005/8/layout/hList7"/>
    <dgm:cxn modelId="{347C2A9C-D49F-410D-AF4A-30E3B0ABBDEB}" type="presOf" srcId="{66C2B743-F571-473C-8306-498D9F2E580D}" destId="{1FACF960-4DB1-4D3B-A7C2-E860C27AB439}" srcOrd="1" destOrd="0" presId="urn:microsoft.com/office/officeart/2005/8/layout/hList7"/>
    <dgm:cxn modelId="{C326FEB0-1019-45CA-98A4-3D7812DE33FA}" type="presOf" srcId="{D66254F8-3912-4B69-BA9A-883979C9CC94}" destId="{D8C8CE92-EAB8-40E7-8E44-9EE181FA0666}" srcOrd="0" destOrd="0" presId="urn:microsoft.com/office/officeart/2005/8/layout/hList7"/>
    <dgm:cxn modelId="{9D3D26FD-3FE3-4D32-B018-D7A01E491D00}" type="presOf" srcId="{66C2B743-F571-473C-8306-498D9F2E580D}" destId="{891E3BDC-4E43-48C1-8686-6CF5379F8C11}" srcOrd="0" destOrd="0" presId="urn:microsoft.com/office/officeart/2005/8/layout/hList7"/>
    <dgm:cxn modelId="{04988DCE-35C3-4F67-940A-F11B2CCAD890}" type="presOf" srcId="{D78AF3A0-0839-4704-9120-6E2B474FA7C6}" destId="{DC20D9FA-8A24-4FDF-AB6F-640D806169EB}" srcOrd="0" destOrd="0" presId="urn:microsoft.com/office/officeart/2005/8/layout/hList7"/>
    <dgm:cxn modelId="{01E60D07-5992-4709-A212-C63A2A5E0711}" type="presOf" srcId="{6F590AFD-D9E1-4073-AA4A-873D460F19EB}" destId="{C85F1E20-EBB8-4493-B200-EFC94DDDE36F}" srcOrd="0" destOrd="0" presId="urn:microsoft.com/office/officeart/2005/8/layout/hList7"/>
    <dgm:cxn modelId="{DFCC76A6-F018-4EDA-8C09-3DD37E42519F}" type="presOf" srcId="{D78AF3A0-0839-4704-9120-6E2B474FA7C6}" destId="{C256D21B-1365-4E91-9633-05A68BC43E53}" srcOrd="1" destOrd="0" presId="urn:microsoft.com/office/officeart/2005/8/layout/hList7"/>
    <dgm:cxn modelId="{C5BBCE78-0D2E-4B8C-B9F4-50038EB599EA}" type="presOf" srcId="{0B6354DB-527F-4022-AC5E-CC33C0B27739}" destId="{63513DFE-BAF0-46B7-BCEC-DF390736573F}" srcOrd="0" destOrd="0" presId="urn:microsoft.com/office/officeart/2005/8/layout/hList7"/>
    <dgm:cxn modelId="{EF0ED95F-6167-4B55-B3CD-1115A34723AA}" srcId="{D66254F8-3912-4B69-BA9A-883979C9CC94}" destId="{D78AF3A0-0839-4704-9120-6E2B474FA7C6}" srcOrd="0" destOrd="0" parTransId="{F9A1EDF1-6071-4259-AA5E-42614B957247}" sibTransId="{0B6354DB-527F-4022-AC5E-CC33C0B27739}"/>
    <dgm:cxn modelId="{116E7B13-EF97-49E6-93ED-5A4892DA826D}" type="presParOf" srcId="{D8C8CE92-EAB8-40E7-8E44-9EE181FA0666}" destId="{D60347FD-0D36-4D1D-86EA-E44DE359386C}" srcOrd="0" destOrd="0" presId="urn:microsoft.com/office/officeart/2005/8/layout/hList7"/>
    <dgm:cxn modelId="{5F038180-6F21-4D01-9863-CA12899D4242}" type="presParOf" srcId="{D8C8CE92-EAB8-40E7-8E44-9EE181FA0666}" destId="{B7115335-DED1-423E-844C-E7EDBCDE4DC7}" srcOrd="1" destOrd="0" presId="urn:microsoft.com/office/officeart/2005/8/layout/hList7"/>
    <dgm:cxn modelId="{B8511F8C-ED21-4D44-817B-21EDA82FDFF5}" type="presParOf" srcId="{B7115335-DED1-423E-844C-E7EDBCDE4DC7}" destId="{34FA1816-4F91-4F7B-A757-293A2D8B1FF3}" srcOrd="0" destOrd="0" presId="urn:microsoft.com/office/officeart/2005/8/layout/hList7"/>
    <dgm:cxn modelId="{CD125C3B-CC0C-448E-A101-8D9179F0A483}" type="presParOf" srcId="{34FA1816-4F91-4F7B-A757-293A2D8B1FF3}" destId="{DC20D9FA-8A24-4FDF-AB6F-640D806169EB}" srcOrd="0" destOrd="0" presId="urn:microsoft.com/office/officeart/2005/8/layout/hList7"/>
    <dgm:cxn modelId="{5E038101-0CB8-4018-A992-1097B5FB1685}" type="presParOf" srcId="{34FA1816-4F91-4F7B-A757-293A2D8B1FF3}" destId="{C256D21B-1365-4E91-9633-05A68BC43E53}" srcOrd="1" destOrd="0" presId="urn:microsoft.com/office/officeart/2005/8/layout/hList7"/>
    <dgm:cxn modelId="{C7ED02A0-B373-4493-8BFF-08AC597848AD}" type="presParOf" srcId="{34FA1816-4F91-4F7B-A757-293A2D8B1FF3}" destId="{5FEE06B0-B980-4206-BFE9-A899561B3CFC}" srcOrd="2" destOrd="0" presId="urn:microsoft.com/office/officeart/2005/8/layout/hList7"/>
    <dgm:cxn modelId="{EBCF8237-8949-4A4E-BCE3-CA5DA9837E8C}" type="presParOf" srcId="{34FA1816-4F91-4F7B-A757-293A2D8B1FF3}" destId="{FE2A94AD-977E-4659-8626-B7D11AC08E9F}" srcOrd="3" destOrd="0" presId="urn:microsoft.com/office/officeart/2005/8/layout/hList7"/>
    <dgm:cxn modelId="{D41509A3-65DC-4C69-B380-DE22A9A74646}" type="presParOf" srcId="{B7115335-DED1-423E-844C-E7EDBCDE4DC7}" destId="{63513DFE-BAF0-46B7-BCEC-DF390736573F}" srcOrd="1" destOrd="0" presId="urn:microsoft.com/office/officeart/2005/8/layout/hList7"/>
    <dgm:cxn modelId="{0E9F2C55-69EA-4DFC-8B07-155CC81200A7}" type="presParOf" srcId="{B7115335-DED1-423E-844C-E7EDBCDE4DC7}" destId="{C4FBDD48-2E1E-44FB-B504-D161DB0FD514}" srcOrd="2" destOrd="0" presId="urn:microsoft.com/office/officeart/2005/8/layout/hList7"/>
    <dgm:cxn modelId="{285F01CA-7700-4D56-9141-FD62DC47F067}" type="presParOf" srcId="{C4FBDD48-2E1E-44FB-B504-D161DB0FD514}" destId="{1BC0D59E-476A-4906-A697-44198CA18F83}" srcOrd="0" destOrd="0" presId="urn:microsoft.com/office/officeart/2005/8/layout/hList7"/>
    <dgm:cxn modelId="{31138D5E-BA8E-4E4B-89F2-61A8C7CCA6F2}" type="presParOf" srcId="{C4FBDD48-2E1E-44FB-B504-D161DB0FD514}" destId="{4FA751B4-2EED-456A-AE24-4F0679A1C005}" srcOrd="1" destOrd="0" presId="urn:microsoft.com/office/officeart/2005/8/layout/hList7"/>
    <dgm:cxn modelId="{F5794411-F32D-4EE5-B4C7-F27D75790F26}" type="presParOf" srcId="{C4FBDD48-2E1E-44FB-B504-D161DB0FD514}" destId="{733F2FAD-441C-4B24-9A29-31489EE377CA}" srcOrd="2" destOrd="0" presId="urn:microsoft.com/office/officeart/2005/8/layout/hList7"/>
    <dgm:cxn modelId="{34535E7B-5577-4DBE-AFC7-4BAF40795337}" type="presParOf" srcId="{C4FBDD48-2E1E-44FB-B504-D161DB0FD514}" destId="{86C0BAAF-9D1E-42BD-A6D1-C9BA170D8E48}" srcOrd="3" destOrd="0" presId="urn:microsoft.com/office/officeart/2005/8/layout/hList7"/>
    <dgm:cxn modelId="{38CD6D18-FDDE-4B71-8B4E-F6408CAEAA92}" type="presParOf" srcId="{B7115335-DED1-423E-844C-E7EDBCDE4DC7}" destId="{C85F1E20-EBB8-4493-B200-EFC94DDDE36F}" srcOrd="3" destOrd="0" presId="urn:microsoft.com/office/officeart/2005/8/layout/hList7"/>
    <dgm:cxn modelId="{25FB580C-EFF8-44E0-94CB-2966394A16D5}" type="presParOf" srcId="{B7115335-DED1-423E-844C-E7EDBCDE4DC7}" destId="{5058E7D7-1D1C-4042-8A58-B2749CE0CD96}" srcOrd="4" destOrd="0" presId="urn:microsoft.com/office/officeart/2005/8/layout/hList7"/>
    <dgm:cxn modelId="{1287FDBF-9640-4538-BDB3-E1E30186778C}" type="presParOf" srcId="{5058E7D7-1D1C-4042-8A58-B2749CE0CD96}" destId="{891E3BDC-4E43-48C1-8686-6CF5379F8C11}" srcOrd="0" destOrd="0" presId="urn:microsoft.com/office/officeart/2005/8/layout/hList7"/>
    <dgm:cxn modelId="{33838B0A-528D-4B50-87D8-5AFE1BA24265}" type="presParOf" srcId="{5058E7D7-1D1C-4042-8A58-B2749CE0CD96}" destId="{1FACF960-4DB1-4D3B-A7C2-E860C27AB439}" srcOrd="1" destOrd="0" presId="urn:microsoft.com/office/officeart/2005/8/layout/hList7"/>
    <dgm:cxn modelId="{A627B4B6-DBDD-467B-878B-58D279B9C5B1}" type="presParOf" srcId="{5058E7D7-1D1C-4042-8A58-B2749CE0CD96}" destId="{2F73DBA5-503C-4703-98B1-9150DFFF0C39}" srcOrd="2" destOrd="0" presId="urn:microsoft.com/office/officeart/2005/8/layout/hList7"/>
    <dgm:cxn modelId="{F2D3B887-A3ED-4D63-A937-2E07593F6475}" type="presParOf" srcId="{5058E7D7-1D1C-4042-8A58-B2749CE0CD96}" destId="{D897620E-35C9-481E-9FE5-78F9605F7C1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0C723-87FD-4FD7-B24B-B4DDC31F3BF4}">
      <dsp:nvSpPr>
        <dsp:cNvPr id="0" name=""/>
        <dsp:cNvSpPr/>
      </dsp:nvSpPr>
      <dsp:spPr>
        <a:xfrm>
          <a:off x="0" y="476991"/>
          <a:ext cx="8250906" cy="86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2" tIns="249936" rIns="6403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Организационный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Практический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Обобщения результатов</a:t>
          </a:r>
        </a:p>
      </dsp:txBody>
      <dsp:txXfrm>
        <a:off x="0" y="476991"/>
        <a:ext cx="8250906" cy="869400"/>
      </dsp:txXfrm>
    </dsp:sp>
    <dsp:sp modelId="{1ECDB3C6-B6BC-4E22-9FAD-499656DCFCA1}">
      <dsp:nvSpPr>
        <dsp:cNvPr id="0" name=""/>
        <dsp:cNvSpPr/>
      </dsp:nvSpPr>
      <dsp:spPr>
        <a:xfrm>
          <a:off x="506976" y="267140"/>
          <a:ext cx="577563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05" tIns="0" rIns="2183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Этапы реализации проекта</a:t>
          </a:r>
        </a:p>
      </dsp:txBody>
      <dsp:txXfrm>
        <a:off x="524269" y="284433"/>
        <a:ext cx="5741048" cy="319654"/>
      </dsp:txXfrm>
    </dsp:sp>
    <dsp:sp modelId="{A632BB77-674B-486F-B9A5-E98ACC8DE24C}">
      <dsp:nvSpPr>
        <dsp:cNvPr id="0" name=""/>
        <dsp:cNvSpPr/>
      </dsp:nvSpPr>
      <dsp:spPr>
        <a:xfrm>
          <a:off x="0" y="1675195"/>
          <a:ext cx="8250906" cy="294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2" tIns="249936" rIns="6403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Создание: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нормативной базы деятельности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координационного совета по реализации проекта (январь 2020).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сети «Школ волонтеров по профориентации» в образовательных организациях Тихорецкого района (январь 2020)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Интернет-площадки ученического волонтерского движения по профориентации «</a:t>
          </a:r>
          <a:r>
            <a:rPr lang="ru-RU" sz="1200" kern="1200" dirty="0" err="1"/>
            <a:t>ПрофSTALKER</a:t>
          </a:r>
          <a:r>
            <a:rPr lang="ru-RU" sz="1200" kern="1200" dirty="0"/>
            <a:t>» в социальной сети (январь 2020).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Обучение взрослых – тьюторов участников проекта (февраль 2020), разработка методических рекомендаций для тьюторов волонтерского движения по профориентации (февраль 2020).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Обучение волонтеров по профориентации с привлечением социальных партнеров (март 2020-май 2020).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Организация совместных проектов на уровне муниципального образования при поддержке МКУ «Центр развития образования» Тихорецкого района (сентябрь 2020 – май  2022).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Расширение участников, подключение образовательных организаций других муниципалитетов на Интерне-площадке проекта в социальной сети (сентябрь 2020 – май  2022).</a:t>
          </a:r>
        </a:p>
      </dsp:txBody>
      <dsp:txXfrm>
        <a:off x="0" y="1675195"/>
        <a:ext cx="8250906" cy="2948400"/>
      </dsp:txXfrm>
    </dsp:sp>
    <dsp:sp modelId="{08361C7F-E89B-4586-B9BA-C1E89E9A1422}">
      <dsp:nvSpPr>
        <dsp:cNvPr id="0" name=""/>
        <dsp:cNvSpPr/>
      </dsp:nvSpPr>
      <dsp:spPr>
        <a:xfrm>
          <a:off x="412545" y="1411191"/>
          <a:ext cx="577563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05" tIns="0" rIns="2183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Основные действия</a:t>
          </a:r>
        </a:p>
      </dsp:txBody>
      <dsp:txXfrm>
        <a:off x="429838" y="1428484"/>
        <a:ext cx="5741048" cy="319654"/>
      </dsp:txXfrm>
    </dsp:sp>
    <dsp:sp modelId="{82E7EFF0-8E62-438A-9F14-90AF751F33EA}">
      <dsp:nvSpPr>
        <dsp:cNvPr id="0" name=""/>
        <dsp:cNvSpPr/>
      </dsp:nvSpPr>
      <dsp:spPr>
        <a:xfrm>
          <a:off x="0" y="4751895"/>
          <a:ext cx="8250906" cy="1859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2" tIns="249936" rIns="6403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волонтерской деятельности дает подросткам возможность в значительной степени восполнить «дефицит социальной востребованности», почувствовать собственную значимость, свой вклад во «взрослое» дело.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Волонтерство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положительно влияет и на систему образования, т.к. вовлечение школьников в данный вид деятельности способствует формированию у молодежи активной жизненной позиции, развивает их навыки, повышает знания, поддерживает чувство патриотизма.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данной модели профориентационной работы с обучающимися поможет обучающимся осуществить профессиональный выбор. </a:t>
          </a:r>
        </a:p>
      </dsp:txBody>
      <dsp:txXfrm>
        <a:off x="0" y="4751895"/>
        <a:ext cx="8250906" cy="1859707"/>
      </dsp:txXfrm>
    </dsp:sp>
    <dsp:sp modelId="{7E2919DB-420C-4D85-9F91-BE2FA56FE3CF}">
      <dsp:nvSpPr>
        <dsp:cNvPr id="0" name=""/>
        <dsp:cNvSpPr/>
      </dsp:nvSpPr>
      <dsp:spPr>
        <a:xfrm>
          <a:off x="412545" y="4601511"/>
          <a:ext cx="577563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05" tIns="0" rIns="2183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Ожидаемый результат</a:t>
          </a:r>
        </a:p>
      </dsp:txBody>
      <dsp:txXfrm>
        <a:off x="429838" y="4618804"/>
        <a:ext cx="5741048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0D9FA-8A24-4FDF-AB6F-640D806169EB}">
      <dsp:nvSpPr>
        <dsp:cNvPr id="0" name=""/>
        <dsp:cNvSpPr/>
      </dsp:nvSpPr>
      <dsp:spPr>
        <a:xfrm>
          <a:off x="1430" y="0"/>
          <a:ext cx="2226233" cy="5853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70C0"/>
              </a:solidFill>
            </a:rPr>
            <a:t>Организации общего и профессионального образования</a:t>
          </a:r>
        </a:p>
      </dsp:txBody>
      <dsp:txXfrm>
        <a:off x="1430" y="2341245"/>
        <a:ext cx="2226233" cy="2341245"/>
      </dsp:txXfrm>
    </dsp:sp>
    <dsp:sp modelId="{FE2A94AD-977E-4659-8626-B7D11AC08E9F}">
      <dsp:nvSpPr>
        <dsp:cNvPr id="0" name=""/>
        <dsp:cNvSpPr/>
      </dsp:nvSpPr>
      <dsp:spPr>
        <a:xfrm>
          <a:off x="140004" y="351186"/>
          <a:ext cx="1949086" cy="1949086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0D59E-476A-4906-A697-44198CA18F83}">
      <dsp:nvSpPr>
        <dsp:cNvPr id="0" name=""/>
        <dsp:cNvSpPr/>
      </dsp:nvSpPr>
      <dsp:spPr>
        <a:xfrm>
          <a:off x="2294451" y="0"/>
          <a:ext cx="2226233" cy="5853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70C0"/>
              </a:solidFill>
            </a:rPr>
            <a:t>Общественные организации, учреждения культура</a:t>
          </a:r>
        </a:p>
      </dsp:txBody>
      <dsp:txXfrm>
        <a:off x="2294451" y="2341245"/>
        <a:ext cx="2226233" cy="2341245"/>
      </dsp:txXfrm>
    </dsp:sp>
    <dsp:sp modelId="{86C0BAAF-9D1E-42BD-A6D1-C9BA170D8E48}">
      <dsp:nvSpPr>
        <dsp:cNvPr id="0" name=""/>
        <dsp:cNvSpPr/>
      </dsp:nvSpPr>
      <dsp:spPr>
        <a:xfrm>
          <a:off x="2433025" y="351186"/>
          <a:ext cx="1949086" cy="194908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E3BDC-4E43-48C1-8686-6CF5379F8C11}">
      <dsp:nvSpPr>
        <dsp:cNvPr id="0" name=""/>
        <dsp:cNvSpPr/>
      </dsp:nvSpPr>
      <dsp:spPr>
        <a:xfrm>
          <a:off x="4587472" y="0"/>
          <a:ext cx="2226233" cy="5853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70C0"/>
              </a:solidFill>
            </a:rPr>
            <a:t>ЦЗН,  предприятия, организации и учреждения района</a:t>
          </a:r>
        </a:p>
      </dsp:txBody>
      <dsp:txXfrm>
        <a:off x="4587472" y="2341245"/>
        <a:ext cx="2226233" cy="2341245"/>
      </dsp:txXfrm>
    </dsp:sp>
    <dsp:sp modelId="{D897620E-35C9-481E-9FE5-78F9605F7C15}">
      <dsp:nvSpPr>
        <dsp:cNvPr id="0" name=""/>
        <dsp:cNvSpPr/>
      </dsp:nvSpPr>
      <dsp:spPr>
        <a:xfrm>
          <a:off x="4726045" y="351186"/>
          <a:ext cx="1949086" cy="1949086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347FD-0D36-4D1D-86EA-E44DE359386C}">
      <dsp:nvSpPr>
        <dsp:cNvPr id="0" name=""/>
        <dsp:cNvSpPr/>
      </dsp:nvSpPr>
      <dsp:spPr>
        <a:xfrm>
          <a:off x="272605" y="4682490"/>
          <a:ext cx="6269926" cy="87796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D1F2CB-F7FF-4388-988E-5B9646C0A324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AB3CF7-4144-4EC5-A4BE-F5CD27103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07A018-7192-40FD-B666-E5F7136863D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FD85C-3555-43E5-B725-0259F03EE2AE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EA859-1C99-4EAE-91ED-E02BFC8437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33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CB1-4DF4-4D42-A73E-A1ACF58E8558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8818-0536-4C2B-8428-71AAB22971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489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A255-8B45-4473-94A8-49B149D639CA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1B37-D3F3-4CB8-954D-A44F678B5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66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B88D-5137-4CFD-98D9-A569E8DEA92A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3F07-2B0D-4363-AFCC-BB4A51015D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90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D2698-26B0-4157-B4B5-26F22A064ECD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AF3F-3E3A-4C45-A426-275DC607F5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52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EA5A-ABC0-4E3C-9054-3CE3C14C51A0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73B7-50CA-4261-AD69-049DDF26B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989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FBDD-B564-40FB-B616-DEFB2D59A137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31DD-D249-4F65-8AA1-7EFAFBE583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18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CB9D-AE5F-4350-93AE-F7CF7404F6FC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291F-ABFC-4860-835F-97FC616C3F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68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10E5-BB66-4DEA-9C55-1151877D5F5B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4EEA6-7E7F-4544-8470-EF97CD3F75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3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DA4E7-D4D5-44B4-89EF-D545F1D6B0FE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65AE-18FF-4CB4-8422-08FBABDB51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C111D-8278-4D10-A990-D95873EB66CD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51EB1-946B-49F5-ABAD-AEA6EBCD4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08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7676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9261BAD-3160-497F-8C3A-549D0CE65D48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B9C3B9C-2EF4-4F22-942E-2A7D7B8C30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vk.com/club195050022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vk.com/club195050022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hyperlink" Target="https://vk.com/club195050022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video" Target="file:///C:\Users\panch\Desktop\&#1057;&#1077;&#1084;&#1080;&#1085;&#1072;&#1088;%20&#1042;&#1086;&#1083;&#1086;&#1085;&#1090;&#1077;&#1088;&#1099;\WhatsApp%20Video%202020-05-08%20at%2021.41.26.mp4" TargetMode="External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video" Target="file:///C:\Users\panch\Desktop\&#1057;&#1077;&#1084;&#1080;&#1085;&#1072;&#1088;%20&#1042;&#1086;&#1083;&#1086;&#1085;&#1090;&#1077;&#1088;&#1099;\WhatsApp%20Video%202020-04-26%20at%2015.08.57.mp4" TargetMode="External"/><Relationship Id="rId1" Type="http://schemas.openxmlformats.org/officeDocument/2006/relationships/video" Target="file:///C:\Users\panch\Desktop\WhatsApp%20Video%202020-05-20%20at%2009.30.53.mp4" TargetMode="Externa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hyperlink" Target="https://vk.com/club195050022" TargetMode="External"/><Relationship Id="rId10" Type="http://schemas.openxmlformats.org/officeDocument/2006/relationships/image" Target="../media/image54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hyperlink" Target="https://vk.com/wall-33050443_2455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914400" y="511175"/>
            <a:ext cx="10363200" cy="930275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№37 ст. Алексеевской муниципального образования Тихорецкий район имени Заслуженного учителя Кубани Николая Федоровича Браткова</a:t>
            </a:r>
          </a:p>
        </p:txBody>
      </p:sp>
      <p:sp>
        <p:nvSpPr>
          <p:cNvPr id="3075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7362825" y="4584700"/>
            <a:ext cx="4170363" cy="1382713"/>
          </a:xfrm>
        </p:spPr>
        <p:txBody>
          <a:bodyPr/>
          <a:lstStyle/>
          <a:p>
            <a:pPr eaLnBrk="1" hangingPunct="1"/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 руководитель проекта: Панченко Светлана Анатольевна, </a:t>
            </a:r>
          </a:p>
          <a:p>
            <a:pPr eaLnBrk="1" hangingPunct="1"/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психологических наук,                           </a:t>
            </a:r>
          </a:p>
          <a:p>
            <a:pPr eaLnBrk="1" hangingPunct="1"/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СОШ № 37                           ст. Алексеевской </a:t>
            </a:r>
          </a:p>
        </p:txBody>
      </p:sp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238" y="1289050"/>
            <a:ext cx="4949826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5334000" y="1858963"/>
            <a:ext cx="6389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ОТЧЁТ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краевой инновационной площадки (КИП-2019)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за 2020 год  по теме: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«Развитие ученического волонтерского движения по профориентации «ПРОФSTALKER» на основе сетевого взаимодействия как условие формирования мотивации профессионального самоопределения обучающихся»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078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463" y="4073525"/>
            <a:ext cx="27765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8163" y="611188"/>
            <a:ext cx="4011612" cy="1162050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Сетевое взаимодействие в рамках реализации проекта, профессионального самоопределения школьников</a:t>
            </a:r>
          </a:p>
        </p:txBody>
      </p:sp>
      <p:pic>
        <p:nvPicPr>
          <p:cNvPr id="13315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2454275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767263" y="273050"/>
          <a:ext cx="681513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7" name="Рисунок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2006600"/>
            <a:ext cx="39100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pPr eaLnBrk="1" hangingPunct="1"/>
            <a:r>
              <a:rPr lang="ru-RU" altLang="ru-RU" smtClean="0"/>
              <a:t>Критерии оценки реализации проекта</a:t>
            </a:r>
          </a:p>
        </p:txBody>
      </p:sp>
      <p:sp>
        <p:nvSpPr>
          <p:cNvPr id="14339" name="Объект 2"/>
          <p:cNvSpPr>
            <a:spLocks noGrp="1" noChangeArrowheads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количество обучающихся, охваченных волонтерским движением по профориентации;</a:t>
            </a:r>
          </a:p>
          <a:p>
            <a:pPr eaLnBrk="1" hangingPunct="1"/>
            <a:r>
              <a:rPr lang="ru-RU" altLang="ru-RU" sz="2400" smtClean="0"/>
              <a:t>количество проведенных волонтерами по профориентации мероприятий, охват ими детей различных возрастных категорий;</a:t>
            </a:r>
          </a:p>
          <a:p>
            <a:pPr eaLnBrk="1" hangingPunct="1"/>
            <a:r>
              <a:rPr lang="ru-RU" altLang="ru-RU" sz="2400" smtClean="0"/>
              <a:t>количество методических разработок, проектов профориентационной работы, созданных участниками проекта;</a:t>
            </a:r>
          </a:p>
          <a:p>
            <a:pPr eaLnBrk="1" hangingPunct="1"/>
            <a:r>
              <a:rPr lang="ru-RU" altLang="ru-RU" sz="2400" smtClean="0"/>
              <a:t>активность работы Интернет-сообщества волонтерского движения по профориентации;</a:t>
            </a:r>
          </a:p>
          <a:p>
            <a:pPr eaLnBrk="1" hangingPunct="1"/>
            <a:r>
              <a:rPr lang="ru-RU" altLang="ru-RU" sz="2400" smtClean="0"/>
              <a:t>снижение числа социально дезадаптированных учащихся через привлечение их к волонтерской деятельности.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3" y="1719943"/>
            <a:ext cx="4157132" cy="3940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535113"/>
            <a:ext cx="4011613" cy="459105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58750" y="273050"/>
            <a:ext cx="4635500" cy="11811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КИП в 2020 году</a:t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Объект 2"/>
          <p:cNvSpPr>
            <a:spLocks noGrp="1" noChangeArrowheads="1"/>
          </p:cNvSpPr>
          <p:nvPr>
            <p:ph idx="1"/>
          </p:nvPr>
        </p:nvSpPr>
        <p:spPr>
          <a:xfrm>
            <a:off x="5064125" y="238125"/>
            <a:ext cx="7127875" cy="6245225"/>
          </a:xfrm>
        </p:spPr>
        <p:txBody>
          <a:bodyPr/>
          <a:lstStyle/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соглашения о сотрудничестве с образовательными учреждениями края;</a:t>
            </a: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нормативная документация – Положение об ученическом волонтерском движении по профориентации;</a:t>
            </a: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варианты включения этого направления деятельности в учебный план ОО, разработаны программы учебных курсов по обучению волонтеров по профориентации в рамках предпрофильной подготовки и профильного обучения;</a:t>
            </a: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Запушены долгосрочные онлайн проекты волонтеров по профориентации;</a:t>
            </a: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Интернет площадка «Проф</a:t>
            </a:r>
            <a:r>
              <a:rPr lang="en-US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Stalker</a:t>
            </a: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2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https://vk.com/club195050022</a:t>
            </a: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en-US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программы «Школа волонтеров по профориентации» в онлайн и офлайн форматах;</a:t>
            </a: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социальные пробы и практики в процессе обучения волонтеров по профориентации</a:t>
            </a:r>
          </a:p>
        </p:txBody>
      </p:sp>
      <p:pic>
        <p:nvPicPr>
          <p:cNvPr id="15364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7" t="3902" r="5000" b="2765"/>
          <a:stretch>
            <a:fillRect/>
          </a:stretch>
        </p:blipFill>
        <p:spPr bwMode="auto">
          <a:xfrm>
            <a:off x="158750" y="1489075"/>
            <a:ext cx="47355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489075"/>
            <a:ext cx="4537075" cy="499427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73050"/>
            <a:ext cx="3476625" cy="11620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пробы и практики в процессе обучения волонтеров по профориентации</a:t>
            </a:r>
          </a:p>
        </p:txBody>
      </p:sp>
      <p:pic>
        <p:nvPicPr>
          <p:cNvPr id="1638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588" y="0"/>
            <a:ext cx="439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3811588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788" y="0"/>
            <a:ext cx="3929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2065338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Обучение волонтеров по профориентации через участие в федеральных проектах, направленных на раннюю профилизацию: «Проектория», «Билет в будущее» и др.</a:t>
            </a:r>
          </a:p>
        </p:txBody>
      </p:sp>
      <p:pic>
        <p:nvPicPr>
          <p:cNvPr id="17411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7575" y="87313"/>
            <a:ext cx="3219450" cy="4291012"/>
          </a:xfrm>
        </p:spPr>
      </p:pic>
      <p:sp>
        <p:nvSpPr>
          <p:cNvPr id="17412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2338388"/>
            <a:ext cx="4011613" cy="3787775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запланировано вступление образовательной организации в федеральный проект «Точка роста».</a:t>
            </a:r>
          </a:p>
        </p:txBody>
      </p:sp>
      <p:pic>
        <p:nvPicPr>
          <p:cNvPr id="17413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713" y="87313"/>
            <a:ext cx="35369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4" descr="Изображение выглядит как внутренний, человек, женщина, стои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138" y="4097338"/>
            <a:ext cx="34258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563" y="4097338"/>
            <a:ext cx="37369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86213"/>
            <a:ext cx="21526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8" descr="Изображение выглядит как человек, здание, мужчина, женщина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6538" y="4097338"/>
            <a:ext cx="306546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Онлайн «Школа волонтеров по профориентации»: летняя, осенняя, зимняя сессии</a:t>
            </a:r>
          </a:p>
        </p:txBody>
      </p:sp>
      <p:sp>
        <p:nvSpPr>
          <p:cNvPr id="18435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6" name="Текст 4"/>
          <p:cNvSpPr>
            <a:spLocks noGrp="1" noChangeArrowheads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325" y="1585913"/>
            <a:ext cx="3241675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850" y="1535113"/>
            <a:ext cx="2890838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Объект 7" descr="Изображение выглядит как текст, экран, снимок экрана&#10;&#10;Автоматически созданное описани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2825" y="1609725"/>
            <a:ext cx="2965450" cy="5273675"/>
          </a:xfrm>
        </p:spPr>
      </p:pic>
      <p:pic>
        <p:nvPicPr>
          <p:cNvPr id="18440" name="Рисунок 9" descr="Изображение выглядит как текс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8275" y="1535113"/>
            <a:ext cx="305276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r>
              <a:rPr lang="ru-RU" altLang="ru-RU" smtClean="0"/>
              <a:t>Реализация инновационного проекта: Интернет площадка «Проф</a:t>
            </a:r>
            <a:r>
              <a:rPr lang="en-US" altLang="ru-RU" smtClean="0"/>
              <a:t>stalker</a:t>
            </a:r>
            <a:r>
              <a:rPr lang="ru-RU" altLang="ru-RU" smtClean="0"/>
              <a:t>» </a:t>
            </a:r>
            <a:r>
              <a:rPr lang="en-US" altLang="ru-RU" smtClean="0">
                <a:hlinkClick r:id="rId2"/>
              </a:rPr>
              <a:t>https://vk.com/club195050022</a:t>
            </a:r>
            <a:r>
              <a:rPr lang="ru-RU" altLang="ru-RU" smtClean="0"/>
              <a:t> </a:t>
            </a:r>
          </a:p>
        </p:txBody>
      </p:sp>
      <p:pic>
        <p:nvPicPr>
          <p:cNvPr id="19459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1213" y="273050"/>
            <a:ext cx="3397250" cy="3563938"/>
          </a:xfrm>
        </p:spPr>
      </p:pic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1376363"/>
            <a:ext cx="43053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9462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463" y="273050"/>
            <a:ext cx="3646487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3779838"/>
            <a:ext cx="339725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r>
              <a:rPr lang="ru-RU" altLang="ru-RU" smtClean="0"/>
              <a:t>Реализация инновационного проекта: Интернет площадка «Проф</a:t>
            </a:r>
            <a:r>
              <a:rPr lang="en-US" altLang="ru-RU" smtClean="0"/>
              <a:t>stalker</a:t>
            </a:r>
            <a:r>
              <a:rPr lang="ru-RU" altLang="ru-RU" smtClean="0"/>
              <a:t>» </a:t>
            </a:r>
            <a:r>
              <a:rPr lang="en-US" altLang="ru-RU" smtClean="0">
                <a:hlinkClick r:id="rId2"/>
              </a:rPr>
              <a:t>https://vk.com/club195050022</a:t>
            </a:r>
            <a:r>
              <a:rPr lang="ru-RU" altLang="ru-RU" smtClean="0"/>
              <a:t> </a:t>
            </a:r>
          </a:p>
        </p:txBody>
      </p:sp>
      <p:pic>
        <p:nvPicPr>
          <p:cNvPr id="20483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1435100"/>
            <a:ext cx="4303713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0485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38" y="0"/>
            <a:ext cx="27178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0"/>
            <a:ext cx="2551112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Объект 10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4525" y="4003675"/>
            <a:ext cx="2717800" cy="2838450"/>
          </a:xfrm>
        </p:spPr>
      </p:pic>
      <p:pic>
        <p:nvPicPr>
          <p:cNvPr id="20488" name="Рисунок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6925" y="-11113"/>
            <a:ext cx="2439988" cy="408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713" y="4078288"/>
            <a:ext cx="2439987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7088" y="4078288"/>
            <a:ext cx="2452687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50825"/>
            <a:ext cx="109728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Долгосрочный проект «Моя будущая профессия»</a:t>
            </a:r>
            <a:r>
              <a:rPr lang="en-US" altLang="ru-RU" smtClean="0"/>
              <a:t> </a:t>
            </a:r>
            <a:r>
              <a:rPr lang="en-US" altLang="ru-RU" sz="1800" smtClean="0">
                <a:hlinkClick r:id="rId5"/>
              </a:rPr>
              <a:t>https://vk.com/club195050022</a:t>
            </a:r>
            <a:r>
              <a:rPr lang="ru-RU" altLang="ru-RU" sz="1800" smtClean="0"/>
              <a:t> </a:t>
            </a:r>
            <a:endParaRPr lang="ru-RU" altLang="ru-RU" sz="2000" smtClean="0"/>
          </a:p>
        </p:txBody>
      </p:sp>
      <p:sp>
        <p:nvSpPr>
          <p:cNvPr id="21507" name="Текст 16383"/>
          <p:cNvSpPr>
            <a:spLocks noGrp="1" noChangeArrowheads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1508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050" y="1533525"/>
            <a:ext cx="29670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WhatsApp Video 2020-05-20 at 09.30.53.mp4">
            <a:hlinkClick r:id="" action="ppaction://media"/>
          </p:cNvPr>
          <p:cNvPicPr>
            <a:picLocks noGrp="1" noRot="1" noChangeAspect="1" noChangeArrowheads="1"/>
          </p:cNvPicPr>
          <p:nvPr>
            <p:ph sz="quarter" idx="4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1200" y="1524000"/>
            <a:ext cx="2501900" cy="2501900"/>
          </a:xfrm>
        </p:spPr>
      </p:pic>
      <p:pic>
        <p:nvPicPr>
          <p:cNvPr id="21510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3788" y="3975100"/>
            <a:ext cx="2868612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50" y="4124325"/>
            <a:ext cx="25034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hatsApp Video 2020-04-26 at 15.08.57.mp4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25900"/>
            <a:ext cx="294481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hatsApp Video 2020-05-08 at 21.41.26.mp4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465263"/>
            <a:ext cx="284638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1577975"/>
            <a:ext cx="2789237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Объект 8"/>
          <p:cNvSpPr>
            <a:spLocks noGrp="1" noChangeArrowheads="1"/>
          </p:cNvSpPr>
          <p:nvPr>
            <p:ph sz="half" idx="2"/>
          </p:nvPr>
        </p:nvSpPr>
        <p:spPr>
          <a:xfrm>
            <a:off x="609600" y="2070100"/>
            <a:ext cx="2536825" cy="4056063"/>
          </a:xfrm>
        </p:spPr>
        <p:txBody>
          <a:bodyPr/>
          <a:lstStyle/>
          <a:p>
            <a:r>
              <a:rPr lang="en-US" altLang="ru-RU" sz="1600" smtClean="0"/>
              <a:t>https://www.instagram.com/37_alekseevskaia?r=nametag</a:t>
            </a:r>
            <a:endParaRPr lang="ru-RU" altLang="ru-RU" sz="1600" smtClean="0"/>
          </a:p>
        </p:txBody>
      </p:sp>
      <p:sp>
        <p:nvSpPr>
          <p:cNvPr id="14" name="Заголовок 1"/>
          <p:cNvSpPr txBox="1">
            <a:spLocks noChangeArrowheads="1"/>
          </p:cNvSpPr>
          <p:nvPr/>
        </p:nvSpPr>
        <p:spPr bwMode="auto">
          <a:xfrm>
            <a:off x="609600" y="25241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kern="0" dirty="0"/>
              <a:t>Долгосрочный проект «Моя будущая профессия»</a:t>
            </a:r>
            <a:r>
              <a:rPr lang="en-US" altLang="ru-RU" kern="0" dirty="0"/>
              <a:t> </a:t>
            </a:r>
            <a:r>
              <a:rPr lang="en-US" altLang="ru-RU" sz="1800" kern="0" dirty="0">
                <a:hlinkClick r:id="rId5"/>
              </a:rPr>
              <a:t>https://vk.com/club195050022</a:t>
            </a:r>
            <a:r>
              <a:rPr lang="ru-RU" altLang="ru-RU" sz="1800" kern="0" dirty="0"/>
              <a:t> </a:t>
            </a:r>
            <a:endParaRPr lang="ru-RU" alt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2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Трансляция опыта реализации проекта</a:t>
            </a:r>
          </a:p>
        </p:txBody>
      </p:sp>
      <p:sp>
        <p:nvSpPr>
          <p:cNvPr id="22531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82550" y="1389063"/>
            <a:ext cx="6013450" cy="1263650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«Сильные идеи для нового времени» Агентства стратегических инициатив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ТОП-1000 Представление идеи в «Точке кипения» в г. Краснодар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https://vk.com/wall-33050443_24557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532" name="Объект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950" y="2706688"/>
            <a:ext cx="2871788" cy="4033837"/>
          </a:xfrm>
        </p:spPr>
      </p:pic>
      <p:sp>
        <p:nvSpPr>
          <p:cNvPr id="22533" name="Текст 4"/>
          <p:cNvSpPr>
            <a:spLocks noGrp="1" noChangeArrowheads="1"/>
          </p:cNvSpPr>
          <p:nvPr>
            <p:ph type="body" sz="quarter" idx="3"/>
          </p:nvPr>
        </p:nvSpPr>
        <p:spPr>
          <a:xfrm>
            <a:off x="6192838" y="1260475"/>
            <a:ext cx="5389562" cy="1001713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семинар «Волонтерские практики в системе профориентации школьников»</a:t>
            </a:r>
          </a:p>
        </p:txBody>
      </p:sp>
      <p:pic>
        <p:nvPicPr>
          <p:cNvPr id="22534" name="Объект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1188" y="2632075"/>
            <a:ext cx="3689350" cy="2092325"/>
          </a:xfrm>
        </p:spPr>
      </p:pic>
      <p:pic>
        <p:nvPicPr>
          <p:cNvPr id="22535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588" y="4724400"/>
            <a:ext cx="3689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0" y="2652713"/>
            <a:ext cx="18430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050" y="2652713"/>
            <a:ext cx="218916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1138" y="274638"/>
            <a:ext cx="11710987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«Развитие ученического волонтерского движения по профориентации «ПрофSTALKER» на основе сетевого взаимодействия как условие формирования мотивации профессионального самоопределения обучающихся» </a:t>
            </a:r>
          </a:p>
        </p:txBody>
      </p:sp>
      <p:pic>
        <p:nvPicPr>
          <p:cNvPr id="4099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635125"/>
            <a:ext cx="3481388" cy="4981575"/>
          </a:xfrm>
        </p:spPr>
      </p:pic>
      <p:sp>
        <p:nvSpPr>
          <p:cNvPr id="5" name="Прямоугольник 4"/>
          <p:cNvSpPr/>
          <p:nvPr/>
        </p:nvSpPr>
        <p:spPr>
          <a:xfrm>
            <a:off x="4595813" y="1863725"/>
            <a:ext cx="7138987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ученического волонтерского движения по профориентации, использование ресурсов сетевого взаимодействия для его развития позволит повысить мотивацию профессионального самоопределения обучающихся,  уровень осознанности профессионального выбора</a:t>
            </a:r>
          </a:p>
        </p:txBody>
      </p:sp>
      <p:pic>
        <p:nvPicPr>
          <p:cNvPr id="4101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38" y="4713288"/>
            <a:ext cx="75104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11200"/>
          </a:xfrm>
        </p:spPr>
        <p:txBody>
          <a:bodyPr/>
          <a:lstStyle/>
          <a:p>
            <a:pPr eaLnBrk="1" hangingPunct="1"/>
            <a:r>
              <a:rPr lang="ru-RU" altLang="ru-RU" smtClean="0"/>
              <a:t>Трансляция опыта реализации проекта</a:t>
            </a:r>
          </a:p>
        </p:txBody>
      </p:sp>
      <p:sp>
        <p:nvSpPr>
          <p:cNvPr id="23555" name="Текст 1"/>
          <p:cNvSpPr>
            <a:spLocks noGrp="1" noChangeArrowheads="1"/>
          </p:cNvSpPr>
          <p:nvPr>
            <p:ph type="body" idx="1"/>
          </p:nvPr>
        </p:nvSpPr>
        <p:spPr>
          <a:xfrm>
            <a:off x="609600" y="1019175"/>
            <a:ext cx="5386388" cy="639763"/>
          </a:xfrm>
        </p:spPr>
        <p:txBody>
          <a:bodyPr/>
          <a:lstStyle/>
          <a:p>
            <a:r>
              <a:rPr lang="ru-RU" altLang="ru-RU" smtClean="0"/>
              <a:t>Деловая игра «Я-учитель»</a:t>
            </a:r>
          </a:p>
        </p:txBody>
      </p:sp>
      <p:sp>
        <p:nvSpPr>
          <p:cNvPr id="23556" name="Объект 2"/>
          <p:cNvSpPr>
            <a:spLocks noGrp="1" noChangeArrowheads="1"/>
          </p:cNvSpPr>
          <p:nvPr>
            <p:ph sz="half" idx="2"/>
          </p:nvPr>
        </p:nvSpPr>
        <p:spPr>
          <a:xfrm>
            <a:off x="609600" y="1711325"/>
            <a:ext cx="5386388" cy="3951288"/>
          </a:xfrm>
        </p:spPr>
        <p:txBody>
          <a:bodyPr/>
          <a:lstStyle/>
          <a:p>
            <a:pPr eaLnBrk="1" hangingPunct="1"/>
            <a:r>
              <a:rPr lang="ru-RU" altLang="ru-RU" smtClean="0"/>
              <a:t>Методические рекомендации по организации деловой игры опубликованы в информационно-методическом журнале «Педагогический вестник Кубани»1/2020</a:t>
            </a:r>
          </a:p>
        </p:txBody>
      </p:sp>
      <p:sp>
        <p:nvSpPr>
          <p:cNvPr id="23557" name="Текст 2"/>
          <p:cNvSpPr>
            <a:spLocks noGrp="1" noChangeArrowheads="1"/>
          </p:cNvSpPr>
          <p:nvPr>
            <p:ph type="body" sz="quarter" idx="3"/>
          </p:nvPr>
        </p:nvSpPr>
        <p:spPr>
          <a:xfrm>
            <a:off x="6192838" y="1289050"/>
            <a:ext cx="5797550" cy="885825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профессионального самоопределения обучающихся</a:t>
            </a:r>
          </a:p>
        </p:txBody>
      </p:sp>
      <p:pic>
        <p:nvPicPr>
          <p:cNvPr id="23558" name="Объект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2713" y="2308225"/>
            <a:ext cx="2763837" cy="4292600"/>
          </a:xfrm>
        </p:spPr>
      </p:pic>
      <p:pic>
        <p:nvPicPr>
          <p:cNvPr id="23559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3984625"/>
            <a:ext cx="22066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163" y="4022725"/>
            <a:ext cx="40195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6" descr="Изображение выглядит как текс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6550" y="2308225"/>
            <a:ext cx="2763838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238" y="714375"/>
            <a:ext cx="8183562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24579" name="Picture 4" descr="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063" y="2000250"/>
            <a:ext cx="34766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746125" y="214313"/>
            <a:ext cx="11363325" cy="701675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профессионального самоопределения выпускников</a:t>
            </a:r>
          </a:p>
        </p:txBody>
      </p:sp>
      <p:sp>
        <p:nvSpPr>
          <p:cNvPr id="5123" name="Объект 2"/>
          <p:cNvSpPr>
            <a:spLocks noGrp="1" noChangeArrowheads="1"/>
          </p:cNvSpPr>
          <p:nvPr>
            <p:ph idx="1"/>
          </p:nvPr>
        </p:nvSpPr>
        <p:spPr>
          <a:xfrm>
            <a:off x="3673475" y="1125538"/>
            <a:ext cx="8518525" cy="53165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ru-RU" sz="1400" smtClean="0"/>
          </a:p>
          <a:p>
            <a:pPr marL="0" indent="0" algn="just" eaLnBrk="1" hangingPunct="1">
              <a:buFontTx/>
              <a:buNone/>
            </a:pPr>
            <a:endParaRPr lang="ru-RU" altLang="ru-RU" sz="1200" b="1" smtClean="0"/>
          </a:p>
          <a:p>
            <a:pPr marL="0" indent="0" algn="ctr" eaLnBrk="1" hangingPunct="1">
              <a:buFontTx/>
              <a:buNone/>
            </a:pPr>
            <a:endParaRPr lang="ru-RU" altLang="ru-RU" sz="1200" b="1" smtClean="0"/>
          </a:p>
          <a:p>
            <a:pPr marL="0" indent="0" algn="ctr" eaLnBrk="1" hangingPunct="1">
              <a:buFontTx/>
              <a:buNone/>
            </a:pPr>
            <a:endParaRPr lang="ru-RU" altLang="ru-RU" sz="1200" b="1" smtClean="0"/>
          </a:p>
          <a:p>
            <a:pPr marL="0" indent="0" algn="ctr" eaLnBrk="1" hangingPunct="1">
              <a:buFontTx/>
              <a:buNone/>
            </a:pPr>
            <a:endParaRPr lang="ru-RU" altLang="ru-RU" sz="21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осознанного выбора будущей профессии выпускниками школ</a:t>
            </a:r>
          </a:p>
          <a:p>
            <a:pPr marL="0" indent="0" algn="ctr" eaLnBrk="1" hangingPunct="1">
              <a:buFontTx/>
              <a:buNone/>
            </a:pPr>
            <a:endParaRPr lang="ru-RU" altLang="ru-RU" sz="21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ru-RU" altLang="ru-RU" sz="1600" b="1" smtClean="0"/>
          </a:p>
          <a:p>
            <a:pPr marL="0" indent="0" algn="ctr" eaLnBrk="1" hangingPunct="1">
              <a:buFontTx/>
              <a:buNone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СУЗов и ВУЗов не идут работать по специальности</a:t>
            </a:r>
            <a:endParaRPr lang="ru-RU" altLang="ru-RU" sz="1600" b="1" smtClean="0"/>
          </a:p>
          <a:p>
            <a:pPr marL="0" indent="0" algn="ctr" eaLnBrk="1" hangingPunct="1">
              <a:buFontTx/>
              <a:buNone/>
            </a:pPr>
            <a:endParaRPr lang="ru-RU" altLang="ru-RU" sz="1600" b="1" smtClean="0"/>
          </a:p>
          <a:p>
            <a:pPr marL="0" indent="0" algn="ctr" eaLnBrk="1" hangingPunct="1">
              <a:buFontTx/>
              <a:buNone/>
            </a:pPr>
            <a:endParaRPr lang="ru-RU" altLang="ru-RU" sz="1600" b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altLang="ru-RU" sz="1600" b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altLang="ru-RU" sz="1800" b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</a:rPr>
              <a:t>Создание условий для  осознанного профессионального самоопределения на уровне общего образования</a:t>
            </a:r>
          </a:p>
        </p:txBody>
      </p:sp>
      <p:sp>
        <p:nvSpPr>
          <p:cNvPr id="5124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20713" y="1582738"/>
            <a:ext cx="3241675" cy="4713287"/>
          </a:xfrm>
        </p:spPr>
        <p:txBody>
          <a:bodyPr/>
          <a:lstStyle/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2" name="Стрелка вниз 1"/>
          <p:cNvSpPr/>
          <p:nvPr/>
        </p:nvSpPr>
        <p:spPr>
          <a:xfrm>
            <a:off x="5951538" y="1879600"/>
            <a:ext cx="395922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7265988" y="1900238"/>
            <a:ext cx="152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ПРИЧИНА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891213" y="3101975"/>
            <a:ext cx="3960812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110413" y="2868613"/>
            <a:ext cx="1641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РЕЗУЛЬТАТ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891213" y="4503738"/>
            <a:ext cx="3960812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6923088" y="4503738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Пути решения проблемы</a:t>
            </a:r>
          </a:p>
        </p:txBody>
      </p:sp>
      <p:pic>
        <p:nvPicPr>
          <p:cNvPr id="5131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3460750"/>
            <a:ext cx="33083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1398588"/>
            <a:ext cx="2438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362450" cy="18256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мотивации профессионального самоопределения обучающихся  МБОУ СОШ № 37 ст.Алексеевской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0863" y="273050"/>
            <a:ext cx="6213475" cy="6323013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Ранняя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профилизация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обучения через реализацию пропедевтики и расширение возможностей изучения учебных предметов в рамках внеурочной деятельности на уровне основного общего образования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Муниципальная экспериментальная площадка «Социальные практики и социальные пробы в рамках ранней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 профильного обучения как условие формирования мотивации профессионального самоопределения обучающихся»                 </a:t>
            </a:r>
          </a:p>
          <a:p>
            <a:pPr eaLnBrk="1" hangingPunct="1">
              <a:buFontTx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Краевая инновационная площадка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ученического волонтерского движения по профориентации «ПРОФSTALKER» на основе сетевого взаимодействия как условие формирования мотивации профессионального самоопределения обучающихся</a:t>
            </a:r>
            <a:endParaRPr lang="ru-RU" sz="22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Предпрофильная подготовка: программа проектной деятельности «Школа волонтеров по профориентации»</a:t>
            </a:r>
          </a:p>
          <a:p>
            <a:pPr eaLnBrk="1" hangingPunct="1"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Профильное обучение: программа внеурочной деятельности «Школа волонтеров по профориентации»</a:t>
            </a:r>
          </a:p>
          <a:p>
            <a:pPr eaLnBrk="1" hangingPunct="1"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Профильные ВУЗ, СУЗ</a:t>
            </a:r>
          </a:p>
        </p:txBody>
      </p:sp>
      <p:sp>
        <p:nvSpPr>
          <p:cNvPr id="6148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41350" y="2098675"/>
            <a:ext cx="4011613" cy="4027488"/>
          </a:xfrm>
        </p:spPr>
        <p:txBody>
          <a:bodyPr/>
          <a:lstStyle/>
          <a:p>
            <a:pPr eaLnBrk="1" hangingPunct="1"/>
            <a:endParaRPr lang="ru-RU" altLang="ru-RU" sz="2000" b="1" smtClean="0"/>
          </a:p>
        </p:txBody>
      </p:sp>
      <p:sp>
        <p:nvSpPr>
          <p:cNvPr id="5" name="Стрелка вниз 4"/>
          <p:cNvSpPr/>
          <p:nvPr/>
        </p:nvSpPr>
        <p:spPr>
          <a:xfrm>
            <a:off x="6757988" y="793750"/>
            <a:ext cx="395922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831013" y="1906588"/>
            <a:ext cx="3960812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751638" y="3109913"/>
            <a:ext cx="3960812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831013" y="4025900"/>
            <a:ext cx="3960812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6153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2014538"/>
            <a:ext cx="241458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06"/>
          <a:stretch/>
        </p:blipFill>
        <p:spPr bwMode="auto">
          <a:xfrm>
            <a:off x="2400043" y="4178968"/>
            <a:ext cx="3229232" cy="233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выглядит как окно, внутренний, человек, стол&#10;&#10;Автоматически созданное описание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043" y="2014838"/>
            <a:ext cx="3229232" cy="242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Рисунок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3" y="5043488"/>
            <a:ext cx="41687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инновационного проекта</a:t>
            </a:r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4767263" y="815975"/>
            <a:ext cx="7077075" cy="531018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разработки проекта лежит идея создания и развития ученического волонтерского движения по профориентации «Проф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STALKER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основе сетевого взаимодействия. </a:t>
            </a:r>
          </a:p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принцип его деятельности: «Дети – детям».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1" y="2046329"/>
            <a:ext cx="4262257" cy="40798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7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828800"/>
            <a:ext cx="4011613" cy="4297363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8198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 bwMode="auto">
          <a:xfrm>
            <a:off x="5637213" y="3429000"/>
            <a:ext cx="58515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638175"/>
          </a:xfrm>
        </p:spPr>
        <p:txBody>
          <a:bodyPr/>
          <a:lstStyle/>
          <a:p>
            <a:pPr eaLnBrk="1" hangingPunct="1"/>
            <a:r>
              <a:rPr lang="ru-RU" altLang="ru-RU" smtClean="0"/>
              <a:t>Инновационный продукт: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реализации проекта: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геймификации: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вовлечение в деятельность через игровые процессы, дающие возможность моделировать своё будущее, использование информационных технологий, онлайн-сервисов, игровых имитаций.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рефлексии: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осознанности, анализ своей деятельность, обсуждение, обратная связь наряду с анализом.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социальных проб и практик: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этапа самоопределения используются игровые, учебные, учебно-профессиональные и профессиональные пробы;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образа будущего.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профессиональном самоопределении.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922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960688"/>
            <a:ext cx="3548063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911225"/>
            <a:ext cx="4011613" cy="5214938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ученического волонтерского движения по профориентации на основе сетевого взаимодействия, тиражирование которой будет осуществляться, в том числе, и с использованием Интернет-ресурсов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3136900" cy="1074738"/>
          </a:xfrm>
        </p:spPr>
        <p:txBody>
          <a:bodyPr/>
          <a:lstStyle/>
          <a:p>
            <a:pPr eaLnBrk="1" hangingPunct="1"/>
            <a:r>
              <a:rPr lang="ru-RU" altLang="ru-RU" smtClean="0"/>
              <a:t>Как реализовать эту идею?</a:t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804736" y="96252"/>
          <a:ext cx="8250906" cy="693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35100"/>
            <a:ext cx="2871788" cy="4691063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</a:t>
            </a:r>
          </a:p>
        </p:txBody>
      </p:sp>
      <p:pic>
        <p:nvPicPr>
          <p:cNvPr id="10245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2357438"/>
            <a:ext cx="31369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формирования мотивации профессионального самоопределения обучающихся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1267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Объект 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5663" y="254000"/>
            <a:ext cx="7526337" cy="66865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98" y="1687286"/>
            <a:ext cx="4557487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pPr eaLnBrk="1" hangingPunct="1"/>
            <a:r>
              <a:rPr lang="ru-RU" altLang="ru-RU" smtClean="0"/>
              <a:t>Схема сетевого методического взаимодействия</a:t>
            </a:r>
          </a:p>
        </p:txBody>
      </p:sp>
      <p:sp>
        <p:nvSpPr>
          <p:cNvPr id="12291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Объект 4"/>
          <p:cNvPicPr>
            <a:picLocks noGrp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70" r="20337"/>
          <a:stretch>
            <a:fillRect/>
          </a:stretch>
        </p:blipFill>
        <p:spPr>
          <a:xfrm>
            <a:off x="4724400" y="396875"/>
            <a:ext cx="6858000" cy="6064250"/>
          </a:xfrm>
        </p:spPr>
      </p:pic>
      <p:pic>
        <p:nvPicPr>
          <p:cNvPr id="12293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1535113"/>
            <a:ext cx="4535487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рхитектур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8682</TotalTime>
  <Words>968</Words>
  <Application>Microsoft Office PowerPoint</Application>
  <PresentationFormat>Широкоэкранный</PresentationFormat>
  <Paragraphs>128</Paragraphs>
  <Slides>21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Архитектура</vt:lpstr>
      <vt:lpstr>Муниципальное бюджетное общеобразовательное учреждение средняя общеобразовательная школа №37 ст. Алексеевской муниципального образования Тихорецкий район имени Заслуженного учителя Кубани Николая Федоровича Браткова</vt:lpstr>
      <vt:lpstr>Проект «Развитие ученического волонтерского движения по профориентации «ПрофSTALKER» на основе сетевого взаимодействия как условие формирования мотивации профессионального самоопределения обучающихся» </vt:lpstr>
      <vt:lpstr>Проблемы профессионального самоопределения выпускников</vt:lpstr>
      <vt:lpstr>  МОДЕЛЬ  формирования мотивации профессионального самоопределения обучающихся  МБОУ СОШ № 37 ст.Алексеевской </vt:lpstr>
      <vt:lpstr>Основная идея инновационного проекта</vt:lpstr>
      <vt:lpstr>Инновационный продукт:</vt:lpstr>
      <vt:lpstr>Как реализовать эту идею? </vt:lpstr>
      <vt:lpstr>Модель формирования мотивации профессионального самоопределения обучающихся </vt:lpstr>
      <vt:lpstr>Схема сетевого методического взаимодействия</vt:lpstr>
      <vt:lpstr>  Сетевое взаимодействие в рамках реализации проекта, профессионального самоопределения школьников</vt:lpstr>
      <vt:lpstr>Критерии оценки реализации проекта</vt:lpstr>
      <vt:lpstr>                                         Результаты реализации КИП в 2020 году </vt:lpstr>
      <vt:lpstr>Социальные пробы и практики в процессе обучения волонтеров по профориентации</vt:lpstr>
      <vt:lpstr> Обучение волонтеров по профориентации через участие в федеральных проектах, направленных на раннюю профилизацию: «Проектория», «Билет в будущее» и др.</vt:lpstr>
      <vt:lpstr>Онлайн «Школа волонтеров по профориентации»: летняя, осенняя, зимняя сессии</vt:lpstr>
      <vt:lpstr>Реализация инновационного проекта: Интернет площадка «Профstalker» https://vk.com/club195050022 </vt:lpstr>
      <vt:lpstr>Реализация инновационного проекта: Интернет площадка «Профstalker» https://vk.com/club195050022 </vt:lpstr>
      <vt:lpstr>Долгосрочный проект «Моя будущая профессия» https://vk.com/club195050022 </vt:lpstr>
      <vt:lpstr>Трансляция опыта реализации проекта</vt:lpstr>
      <vt:lpstr>Трансляция опыта реализации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ученического волонтерского движения по профориентации «ПрофSTALKER» на основе сетевого взаимодействия как условие формирования мотивации профессионального самоопределения обучающихся</dc:title>
  <dc:creator>Светлана Панченко</dc:creator>
  <cp:lastModifiedBy>Burger</cp:lastModifiedBy>
  <cp:revision>122</cp:revision>
  <dcterms:created xsi:type="dcterms:W3CDTF">2019-10-30T14:18:55Z</dcterms:created>
  <dcterms:modified xsi:type="dcterms:W3CDTF">2021-01-19T08:15:02Z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1577922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