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6"/>
  </p:handoutMasterIdLst>
  <p:sldIdLst>
    <p:sldId id="256" r:id="rId2"/>
    <p:sldId id="280" r:id="rId3"/>
    <p:sldId id="265" r:id="rId4"/>
    <p:sldId id="281" r:id="rId5"/>
    <p:sldId id="283" r:id="rId6"/>
    <p:sldId id="270" r:id="rId7"/>
    <p:sldId id="267" r:id="rId8"/>
    <p:sldId id="278" r:id="rId9"/>
    <p:sldId id="271" r:id="rId10"/>
    <p:sldId id="272" r:id="rId11"/>
    <p:sldId id="274" r:id="rId12"/>
    <p:sldId id="277" r:id="rId13"/>
    <p:sldId id="282" r:id="rId14"/>
    <p:sldId id="27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660066"/>
    <a:srgbClr val="FF99FF"/>
    <a:srgbClr val="FF33CC"/>
    <a:srgbClr val="003300"/>
    <a:srgbClr val="00FF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24E1317-A58A-45E0-8D4C-897F049C916F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2E8E8D-915F-4012-AA09-DC20136EE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75;&#1072;&#1088;&#1080;&#1090;&#1072;%20&#1055;&#1077;&#1090;&#1088;&#1086;&#1074;&#1085;&#1072;\Desktop\&#1050;&#1054;&#1053;&#1050;&#1059;&#1056;&#1057;&#1067;\2017-2018\&#1059;&#1095;&#1080;&#1090;&#1077;&#1083;&#1100;%20&#1079;&#1076;&#1086;&#1088;&#1086;&#1074;&#1100;&#1103;\&#1059;&#1095;&#1080;&#1090;&#1077;&#1083;&#1100;%20&#1075;&#1086;&#1076;&#1072;\&#1052;&#1077;&#1090;&#1086;&#1076;&#1080;&#1095;&#1077;&#1089;&#1082;&#1072;&#1103;%20&#1082;&#1086;&#1087;&#1080;&#1083;&#1082;&#1072;\&#1050;&#1091;&#1088;&#1086;&#1095;&#1082;&#1080;%20&#1074;%20&#1096;&#1082;&#1086;&#1083;&#1077;-&#1054;&#1073;&#1088;&#1077;&#1079;&#1082;&#1072;%2001.mp4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75;&#1072;&#1088;&#1080;&#1090;&#1072;%20&#1055;&#1077;&#1090;&#1088;&#1086;&#1074;&#1085;&#1072;\Desktop\&#1050;&#1054;&#1053;&#1050;&#1059;&#1056;&#1057;&#1067;\2017-2018\&#1059;&#1095;&#1080;&#1090;&#1077;&#1083;&#1100;%20&#1079;&#1076;&#1086;&#1088;&#1086;&#1074;&#1100;&#1103;\&#1059;&#1095;&#1080;&#1090;&#1077;&#1083;&#1100;%20&#1075;&#1086;&#1076;&#1072;\&#1052;&#1077;&#1090;&#1086;&#1076;&#1080;&#1095;&#1077;&#1089;&#1082;&#1072;&#1103;%20&#1082;&#1086;&#1087;&#1080;&#1083;&#1082;&#1072;\&#1054;&#1089;&#1077;&#1085;&#1100;-&#1054;&#1073;&#1088;&#1077;&#1079;&#1082;&#1072;%2001.mp4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75;&#1072;&#1088;&#1080;&#1090;&#1072;%20&#1055;&#1077;&#1090;&#1088;&#1086;&#1074;&#1085;&#1072;\Desktop\&#1050;&#1054;&#1053;&#1050;&#1059;&#1056;&#1057;&#1067;\2017-2018\&#1059;&#1095;&#1080;&#1090;&#1077;&#1083;&#1100;%20&#1079;&#1076;&#1086;&#1088;&#1086;&#1074;&#1100;&#1103;\&#1059;&#1095;&#1080;&#1090;&#1077;&#1083;&#1100;%20&#1075;&#1086;&#1076;&#1072;\&#1052;&#1077;&#1090;&#1086;&#1076;&#1080;&#1095;&#1077;&#1089;&#1082;&#1072;&#1103;%20&#1082;&#1086;&#1087;&#1080;&#1083;&#1082;&#1072;\&#1057;&#1090;&#1080;&#1093;&#1086;&#1090;&#1074;&#1086;&#1088;&#1077;&#1085;&#1080;&#1077;%2001.MTS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75;&#1072;&#1088;&#1080;&#1090;&#1072;%20&#1055;&#1077;&#1090;&#1088;&#1086;&#1074;&#1085;&#1072;\Desktop\&#1050;&#1054;&#1053;&#1050;&#1059;&#1056;&#1057;&#1067;\2017-2018\&#1059;&#1095;&#1080;&#1090;&#1077;&#1083;&#1100;%20&#1079;&#1076;&#1086;&#1088;&#1086;&#1074;&#1100;&#1103;\&#1059;&#1095;&#1080;&#1090;&#1077;&#1083;&#1100;%20&#1075;&#1086;&#1076;&#1072;\&#1052;&#1077;&#1090;&#1086;&#1076;&#1080;&#1095;&#1077;&#1089;&#1082;&#1072;&#1103;%20&#1082;&#1086;&#1087;&#1080;&#1083;&#1082;&#1072;\&#1041;&#1072;&#1088;&#1073;&#1072;&#1088;&#1080;&#1082;&#1080;-&#1054;&#1073;&#1088;&#1077;&#1079;&#1082;&#1072;%2001.mp4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гарита Петровна\Desktop\Фон\abstract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1920" y="1484784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Ширинкина</a:t>
            </a:r>
            <a:r>
              <a: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Маргарита Петровна</a:t>
            </a:r>
          </a:p>
          <a:p>
            <a:pPr algn="ctr"/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МБОУСОШ №12 с. Марьино, руководитель танцевального коллектива «Непоседы»,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преподаватель хореографии МАУ ДО ДШИ МО Успенский район</a:t>
            </a:r>
            <a:endParaRPr lang="ru-RU" sz="2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3265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«Учитель здоровья России - 2017»</a:t>
            </a:r>
            <a:endParaRPr lang="ru-RU" sz="2400" i="1" dirty="0">
              <a:solidFill>
                <a:srgbClr val="FF0066"/>
              </a:solidFill>
            </a:endParaRPr>
          </a:p>
        </p:txBody>
      </p:sp>
      <p:pic>
        <p:nvPicPr>
          <p:cNvPr id="2" name="Picture 3" descr="C:\Users\Маргарита Петровна\Desktop\КОНКУРСЫ\2017-2018\Учитель здоровья\Учитель года\31-01-2017_11-04-54\20140901_071248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12776"/>
            <a:ext cx="3553928" cy="473666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15616" y="5589240"/>
            <a:ext cx="4824536" cy="864096"/>
          </a:xfrm>
          <a:solidFill>
            <a:srgbClr val="FF99FF"/>
          </a:solidFill>
          <a:ln w="111125" cap="sq" cmpd="tri">
            <a:solidFill>
              <a:srgbClr val="660066"/>
            </a:solidFill>
            <a:beve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 – учитель здоровья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Победители фестиваля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детского творчества «Рождественская звезда-2014» и  «Рождественская звезда-2017».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урочки в школе-Обрезка 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1520" y="1844823"/>
            <a:ext cx="8688288" cy="488716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1700808"/>
            <a:ext cx="455913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20161227_1750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4511" y="2204864"/>
            <a:ext cx="518948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pic>
        <p:nvPicPr>
          <p:cNvPr id="1029" name="Picture 5" descr="C:\Users\Маргарита Петровна\Desktop\Методическая копилка\CCI14032017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836711"/>
            <a:ext cx="3816424" cy="5420275"/>
          </a:xfrm>
          <a:prstGeom prst="rect">
            <a:avLst/>
          </a:prstGeom>
          <a:noFill/>
        </p:spPr>
      </p:pic>
      <p:pic>
        <p:nvPicPr>
          <p:cNvPr id="1030" name="Picture 6" descr="C:\Users\Маргарита Петровна\Desktop\Методическая копилка\CCI14032017_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836712"/>
            <a:ext cx="3813795" cy="54399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188640"/>
            <a:ext cx="56166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Первые победы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pic>
        <p:nvPicPr>
          <p:cNvPr id="1026" name="Picture 2" descr="C:\Users\Маргарита Петровна\Desktop\Методическая копилка\CCI14032017_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3734813" cy="5327257"/>
          </a:xfrm>
          <a:prstGeom prst="rect">
            <a:avLst/>
          </a:prstGeom>
          <a:noFill/>
        </p:spPr>
      </p:pic>
      <p:pic>
        <p:nvPicPr>
          <p:cNvPr id="1028" name="Picture 4" descr="C:\Users\Маргарита Петровна\Desktop\Методическая копилка\CCI14032017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548680"/>
            <a:ext cx="3714838" cy="521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pic>
        <p:nvPicPr>
          <p:cNvPr id="5" name="Picture 2" descr="C:\Users\Маргарита Петровна\Desktop\КОНКУРСЫ\2017-2018\Учитель здоровья\DSCN848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32656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Спасибо за внимание!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Маргарита Петровна\Desktop\КОНКУРСЫ\2017-2018\Учитель здоровья\balet_49.pn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 flipH="1">
            <a:off x="-2" y="2996952"/>
            <a:ext cx="3601637" cy="386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гарита Петровна\Desktop\Фон\abstract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89071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Танец — единственное искусство, материалом для которого служим мы 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Моё творческое кредо</a:t>
            </a:r>
            <a:endParaRPr lang="ru-RU" sz="2400" i="1" dirty="0">
              <a:solidFill>
                <a:srgbClr val="FF0066"/>
              </a:solidFill>
            </a:endParaRPr>
          </a:p>
        </p:txBody>
      </p:sp>
      <p:pic>
        <p:nvPicPr>
          <p:cNvPr id="2" name="Picture 3" descr="C:\Users\Маргарита Петровна\Desktop\КОНКУРСЫ\66546\IMG-20170529-WA0007.jpg"/>
          <p:cNvPicPr>
            <a:picLocks noChangeAspect="1" noChangeArrowheads="1"/>
          </p:cNvPicPr>
          <p:nvPr/>
        </p:nvPicPr>
        <p:blipFill>
          <a:blip r:embed="rId3" cstate="email">
            <a:lum bright="17000"/>
          </a:blip>
          <a:srcRect/>
          <a:stretch>
            <a:fillRect/>
          </a:stretch>
        </p:blipFill>
        <p:spPr bwMode="auto">
          <a:xfrm>
            <a:off x="2987824" y="2132856"/>
            <a:ext cx="5999421" cy="4499324"/>
          </a:xfrm>
          <a:prstGeom prst="rect">
            <a:avLst/>
          </a:prstGeom>
          <a:noFill/>
        </p:spPr>
      </p:pic>
      <p:pic>
        <p:nvPicPr>
          <p:cNvPr id="7" name="Picture 2" descr="C:\Users\Маргарита Петровна\Desktop\КОНКУРСЫ\2017-2018\Учитель здоровья\balet_49.pn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 flipH="1">
            <a:off x="-2" y="2996952"/>
            <a:ext cx="3601637" cy="386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620688"/>
            <a:ext cx="864096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развитие мышечной выразительности тела, формирование фигуры и осанки, укрепление здоровья;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формирование выразительных движенческих навыков, умения легко и координировано танцевать, ориентироваться в ограниченном сценическом пространстве;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коррекция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эмоционально-психического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состояния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  <a:endParaRPr lang="ru-RU" sz="2200" i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формирование конструктивного межличностного общения;  коммуникативной культуры;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формирование личностных качеств: силы, выносливости, смелости, воли, ловкости, трудолюбия, упорства и целеустремленности;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развитие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творческих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способностей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детей</a:t>
            </a:r>
            <a:r>
              <a:rPr lang="en-US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  <a:r>
              <a:rPr lang="ru-RU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формирование активного познания окружающего мира – развитие познавательных процессов;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воспитание интереса к  национальной танцевальной культуре, а также толерантного отношения к танцевальной культуре других народов.</a:t>
            </a:r>
            <a:endParaRPr lang="ru-RU" sz="2200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Занятия по ритмике</a:t>
            </a:r>
            <a:endParaRPr lang="ru-RU" sz="28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Маргарита Петровна\Desktop\КОНКУРСЫ\66546\ritmi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08720"/>
            <a:ext cx="4112286" cy="2232248"/>
          </a:xfrm>
          <a:prstGeom prst="rect">
            <a:avLst/>
          </a:prstGeom>
          <a:noFill/>
        </p:spPr>
      </p:pic>
      <p:pic>
        <p:nvPicPr>
          <p:cNvPr id="2051" name="Picture 3" descr="C:\Users\Маргарита Петровна\Desktop\КОНКУРСЫ\66546\IMG-20161205-WA00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836712"/>
            <a:ext cx="4320480" cy="3240360"/>
          </a:xfrm>
          <a:prstGeom prst="rect">
            <a:avLst/>
          </a:prstGeom>
          <a:noFill/>
        </p:spPr>
      </p:pic>
      <p:pic>
        <p:nvPicPr>
          <p:cNvPr id="2052" name="Picture 4" descr="C:\Users\Маргарита Петровна\Desktop\КОНКУРСЫ\2017-2018\Учитель здоровья\IMG-20170305-WA0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356992"/>
            <a:ext cx="4128459" cy="3096344"/>
          </a:xfrm>
          <a:prstGeom prst="rect">
            <a:avLst/>
          </a:prstGeom>
          <a:noFill/>
        </p:spPr>
      </p:pic>
      <p:pic>
        <p:nvPicPr>
          <p:cNvPr id="2053" name="Picture 5" descr="C:\Users\Маргарита Петровна\Desktop\КОНКУРСЫ\2017-2018\Учитель здоровья\IMG-20170305-WA00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217064"/>
            <a:ext cx="4320480" cy="216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Занятия по хореографии</a:t>
            </a:r>
            <a:endParaRPr lang="ru-RU" sz="28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Маргарита Петровна\Desktop\КОНКУРСЫ\2017-2018\Учитель здоровья\IMG-20170305-WA0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4013957" cy="3564380"/>
          </a:xfrm>
          <a:prstGeom prst="rect">
            <a:avLst/>
          </a:prstGeom>
          <a:noFill/>
        </p:spPr>
      </p:pic>
      <p:pic>
        <p:nvPicPr>
          <p:cNvPr id="3075" name="Picture 3" descr="C:\Users\Маргарита Петровна\Desktop\КОНКУРСЫ\2017-2018\Учитель здоровья\IMG-20170305-WA0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764704"/>
            <a:ext cx="4615984" cy="3528392"/>
          </a:xfrm>
          <a:prstGeom prst="rect">
            <a:avLst/>
          </a:prstGeom>
          <a:noFill/>
        </p:spPr>
      </p:pic>
      <p:pic>
        <p:nvPicPr>
          <p:cNvPr id="3076" name="Picture 4" descr="C:\Users\Маргарита Петровна\Desktop\КОНКУРСЫ\2017-2018\Учитель здоровья\IMG-20170305-WA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453068"/>
            <a:ext cx="4032448" cy="2212057"/>
          </a:xfrm>
          <a:prstGeom prst="rect">
            <a:avLst/>
          </a:prstGeom>
          <a:noFill/>
        </p:spPr>
      </p:pic>
      <p:pic>
        <p:nvPicPr>
          <p:cNvPr id="3077" name="Picture 5" descr="C:\Users\Маргарита Петровна\Desktop\КОНКУРСЫ\2017-2018\Учитель здоровья\IMG-20170305-WA0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4419310"/>
            <a:ext cx="4626868" cy="225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pic>
        <p:nvPicPr>
          <p:cNvPr id="6" name="Осень-Обрезка 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1521" y="1988840"/>
            <a:ext cx="6192688" cy="3483387"/>
          </a:xfrm>
          <a:prstGeom prst="rect">
            <a:avLst/>
          </a:prstGeom>
        </p:spPr>
      </p:pic>
      <p:pic>
        <p:nvPicPr>
          <p:cNvPr id="16" name="Picture 3" descr="F:\елка 2014 3-4 классы\DSC078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12776"/>
            <a:ext cx="5542283" cy="496855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39552" y="260648"/>
            <a:ext cx="8136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Участие в школьных мероприятиях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Новогодние праздники. Сценка «Семеро козлят», «</a:t>
            </a:r>
            <a:r>
              <a:rPr lang="ru-RU" sz="2400" b="1" i="1" dirty="0" err="1" smtClean="0"/>
              <a:t>Бармалей</a:t>
            </a:r>
            <a:r>
              <a:rPr lang="ru-RU" sz="2400" b="1" i="1" dirty="0" smtClean="0"/>
              <a:t>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08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 «Осеннем балу»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ргарита Петровна\Desktop\20170314_102752.jpg"/>
          <p:cNvPicPr>
            <a:picLocks noChangeAspect="1" noChangeArrowheads="1"/>
          </p:cNvPicPr>
          <p:nvPr/>
        </p:nvPicPr>
        <p:blipFill>
          <a:blip r:embed="rId6" cstate="email">
            <a:lum bright="19000" contrast="36000"/>
          </a:blip>
          <a:srcRect/>
          <a:stretch>
            <a:fillRect/>
          </a:stretch>
        </p:blipFill>
        <p:spPr bwMode="auto">
          <a:xfrm rot="5400000">
            <a:off x="5850130" y="2330866"/>
            <a:ext cx="3833176" cy="2827588"/>
          </a:xfrm>
          <a:prstGeom prst="rect">
            <a:avLst/>
          </a:prstGeom>
          <a:noFill/>
        </p:spPr>
      </p:pic>
      <p:pic>
        <p:nvPicPr>
          <p:cNvPr id="17" name="Picture 4" descr="IMG-20170125-WA00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1412776"/>
            <a:ext cx="2848954" cy="49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81369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Праздничное мероприятие, посвященное 70-летию Великой Победы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тихотворение 01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67544" y="1556792"/>
            <a:ext cx="8352928" cy="4698523"/>
          </a:xfrm>
          <a:prstGeom prst="rect">
            <a:avLst/>
          </a:prstGeom>
        </p:spPr>
      </p:pic>
      <p:pic>
        <p:nvPicPr>
          <p:cNvPr id="8" name="Picture 3" descr="C:\Users\Маргарита Петровна\Desktop\Методическая копилка\CCI14032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340768"/>
            <a:ext cx="3726603" cy="531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188640"/>
            <a:ext cx="756084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95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 участвовать различных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спортивных соревнования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26876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«Олимпийские старты»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Маргарита Петровна\Desktop\ШКОЛА\ФОТО\Олимпийские старты\20160917_101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4104456" cy="3078342"/>
          </a:xfrm>
          <a:prstGeom prst="rect">
            <a:avLst/>
          </a:prstGeom>
          <a:noFill/>
        </p:spPr>
      </p:pic>
      <p:pic>
        <p:nvPicPr>
          <p:cNvPr id="1026" name="Picture 2" descr="C:\Users\Маргарита Петровна\Desktop\ШКОЛА\ФОТО\Олимпийские старты\20160917_100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789040"/>
            <a:ext cx="4155507" cy="2819595"/>
          </a:xfrm>
          <a:prstGeom prst="rect">
            <a:avLst/>
          </a:prstGeom>
          <a:noFill/>
        </p:spPr>
      </p:pic>
      <p:pic>
        <p:nvPicPr>
          <p:cNvPr id="1028" name="Picture 4" descr="C:\Users\Маргарита Петровна\Desktop\20170314_102807.jpg"/>
          <p:cNvPicPr>
            <a:picLocks noChangeAspect="1" noChangeArrowheads="1"/>
          </p:cNvPicPr>
          <p:nvPr/>
        </p:nvPicPr>
        <p:blipFill>
          <a:blip r:embed="rId5" cstate="email">
            <a:lum bright="19000" contrast="27000"/>
          </a:blip>
          <a:srcRect/>
          <a:stretch>
            <a:fillRect/>
          </a:stretch>
        </p:blipFill>
        <p:spPr bwMode="auto">
          <a:xfrm rot="5400000">
            <a:off x="5464143" y="2320833"/>
            <a:ext cx="4155866" cy="305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Маргарита Петровна\Desktop\Фон\iMBQ913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088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528" y="161345"/>
            <a:ext cx="864096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95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Диплом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степени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краевом конкурсе исполнительского мастерства учащихся хореографических отделений детских музыкальных школ и школ искусств Краснодарского края 26.02.2017 г.в г. Тихорецке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Барбарики-Обрезка 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95535" y="1844824"/>
            <a:ext cx="8576951" cy="4824536"/>
          </a:xfrm>
          <a:prstGeom prst="rect">
            <a:avLst/>
          </a:prstGeom>
        </p:spPr>
      </p:pic>
      <p:pic>
        <p:nvPicPr>
          <p:cNvPr id="3074" name="Picture 2" descr="C:\Users\Маргарита Петровна\Desktop\20170220_1807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1556792"/>
            <a:ext cx="7032248" cy="52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6369</TotalTime>
  <Words>236</Words>
  <Application>Microsoft Office PowerPoint</Application>
  <PresentationFormat>Экран (4:3)</PresentationFormat>
  <Paragraphs>30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Я – учитель здоровья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МЕТАПРЕДМЕТНЫХ КОММУНИКАТИВНЫХ УНИВЕРСАЛЬНЫХ УЧЕБНЫХ ДЕЙСТВИЙ У ДЛАДШИХ ШКОЛЬНИКОВ В УСЛОВИЯХ ВНЕУРОЧНОЙ ДЕЯТЕЛЬНОСТИ</dc:title>
  <dc:creator>Маргарита Петровна</dc:creator>
  <cp:lastModifiedBy>Маргарита Петровна</cp:lastModifiedBy>
  <cp:revision>143</cp:revision>
  <dcterms:modified xsi:type="dcterms:W3CDTF">2017-10-09T18:18:01Z</dcterms:modified>
</cp:coreProperties>
</file>