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conet.ru/articles/73242-kak-izmenit-mir" TargetMode="External"/><Relationship Id="rId3" Type="http://schemas.openxmlformats.org/officeDocument/2006/relationships/hyperlink" Target="http://detskii-mir55.ru/vospitaniye/572-deti-i-vzroslye-sekrety-xoroshego-vospitaniya.html" TargetMode="External"/><Relationship Id="rId7" Type="http://schemas.openxmlformats.org/officeDocument/2006/relationships/hyperlink" Target="https://reader.lecta.ru/demo/807663/data/Chapter7.xhtml" TargetMode="External"/><Relationship Id="rId2" Type="http://schemas.openxmlformats.org/officeDocument/2006/relationships/hyperlink" Target="http://pre.e-zdravnitsa.ru/2016/08/05/deti-na-doroge-otvetstvennost-dlya-roditelej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entr-bdd.ru/catalog/plakati_dlya_shkol/komplekt_plakatov" TargetMode="External"/><Relationship Id="rId5" Type="http://schemas.openxmlformats.org/officeDocument/2006/relationships/hyperlink" Target="https://nebolet.com/podrostki-do-16-starshe/chto-delat-esli-podrostok-ne-hochet-uchitsja.html" TargetMode="External"/><Relationship Id="rId4" Type="http://schemas.openxmlformats.org/officeDocument/2006/relationships/hyperlink" Target="http://gospodaretsva.com/urok-13-programma-svetof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05273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Родительское собрание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«Дети </a:t>
            </a:r>
            <a:r>
              <a:rPr lang="ru-RU" sz="3200" b="1" dirty="0">
                <a:solidFill>
                  <a:srgbClr val="00B050"/>
                </a:solidFill>
              </a:rPr>
              <a:t>на дороге.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Кто </a:t>
            </a:r>
            <a:r>
              <a:rPr lang="ru-RU" sz="3200" b="1" dirty="0">
                <a:solidFill>
                  <a:srgbClr val="00B050"/>
                </a:solidFill>
              </a:rPr>
              <a:t>в ответе за их безопасность</a:t>
            </a:r>
            <a:r>
              <a:rPr lang="ru-RU" sz="3200" b="1" dirty="0" smtClean="0">
                <a:solidFill>
                  <a:srgbClr val="00B050"/>
                </a:solidFill>
              </a:rPr>
              <a:t>?»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65313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err="1" smtClean="0"/>
              <a:t>Чобанова</a:t>
            </a:r>
            <a:r>
              <a:rPr lang="ru-RU" dirty="0" smtClean="0"/>
              <a:t> Е.О.,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биологии и географии</a:t>
            </a:r>
          </a:p>
          <a:p>
            <a:r>
              <a:rPr lang="ru-RU" dirty="0" smtClean="0"/>
              <a:t>МБОУ СОШ №28 поселка Мостовского</a:t>
            </a:r>
            <a:endParaRPr lang="ru-RU" dirty="0"/>
          </a:p>
        </p:txBody>
      </p:sp>
      <p:pic>
        <p:nvPicPr>
          <p:cNvPr id="1026" name="Picture 2" descr="D:\Users\Сергей\Desktop\СРОЧЧННОО!!!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Ребенок учится тому, 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ru-RU" sz="3200" i="1" dirty="0">
                <a:solidFill>
                  <a:srgbClr val="00B050"/>
                </a:solidFill>
              </a:rPr>
              <a:t>Что видит у себя в дому: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ru-RU" sz="3200" i="1" dirty="0">
                <a:solidFill>
                  <a:srgbClr val="00B050"/>
                </a:solidFill>
              </a:rPr>
              <a:t>Родители пример ему.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ru-RU" sz="3200" i="1" dirty="0">
                <a:solidFill>
                  <a:srgbClr val="00B050"/>
                </a:solidFill>
              </a:rPr>
              <a:t> </a:t>
            </a:r>
            <a:r>
              <a:rPr lang="ru-RU" sz="3200" b="1" i="1" dirty="0">
                <a:solidFill>
                  <a:srgbClr val="00B050"/>
                </a:solidFill>
              </a:rPr>
              <a:t>С. </a:t>
            </a:r>
            <a:r>
              <a:rPr lang="ru-RU" sz="3200" b="1" i="1" dirty="0" err="1">
                <a:solidFill>
                  <a:srgbClr val="00B050"/>
                </a:solidFill>
              </a:rPr>
              <a:t>Брант</a:t>
            </a:r>
            <a:r>
              <a:rPr lang="ru-RU" sz="3200" i="1" dirty="0">
                <a:solidFill>
                  <a:srgbClr val="00B050"/>
                </a:solidFill>
              </a:rPr>
              <a:t> 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D:\Users\Сергей\Desktop\СРОЧЧННОО!!!\120-77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860032" cy="33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4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77140"/>
              </p:ext>
            </p:extLst>
          </p:nvPr>
        </p:nvGraphicFramePr>
        <p:xfrm>
          <a:off x="1007603" y="1268760"/>
          <a:ext cx="7200801" cy="4596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9942"/>
                <a:gridCol w="2399942"/>
                <a:gridCol w="2400917"/>
              </a:tblGrid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</a:rPr>
                        <a:t>1а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11а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</a:rPr>
                        <a:t>21б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</a:rPr>
                        <a:t>2б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12б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</a:rPr>
                        <a:t>22а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  <a:effectLst/>
                        </a:rPr>
                        <a:t>3б</a:t>
                      </a:r>
                      <a:endParaRPr lang="ru-RU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13б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</a:rPr>
                        <a:t>23б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  <a:effectLst/>
                        </a:rPr>
                        <a:t>4а</a:t>
                      </a:r>
                      <a:endParaRPr lang="ru-RU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14б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</a:rPr>
                        <a:t>24а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  <a:effectLst/>
                        </a:rPr>
                        <a:t>5б</a:t>
                      </a:r>
                      <a:endParaRPr lang="ru-RU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15а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25б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  <a:effectLst/>
                        </a:rPr>
                        <a:t>6б</a:t>
                      </a:r>
                      <a:endParaRPr lang="ru-RU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16б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26б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  <a:effectLst/>
                        </a:rPr>
                        <a:t>7а</a:t>
                      </a:r>
                      <a:endParaRPr lang="ru-RU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17б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27б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  <a:effectLst/>
                        </a:rPr>
                        <a:t>8б</a:t>
                      </a:r>
                      <a:endParaRPr lang="ru-RU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</a:rPr>
                        <a:t>18а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28б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  <a:effectLst/>
                        </a:rPr>
                        <a:t> 9б1</a:t>
                      </a:r>
                      <a:endParaRPr lang="ru-RU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</a:rPr>
                        <a:t>19б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29б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bg1"/>
                          </a:solidFill>
                          <a:effectLst/>
                        </a:rPr>
                        <a:t> 10а</a:t>
                      </a:r>
                      <a:endParaRPr lang="ru-RU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 20б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30а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6" y="620688"/>
            <a:ext cx="55446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 на тест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7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1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Главные правила на дороге –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наблюдать за дорогой </a:t>
            </a:r>
            <a:r>
              <a:rPr lang="ru-RU" sz="3200" dirty="0">
                <a:solidFill>
                  <a:srgbClr val="00B050"/>
                </a:solidFill>
              </a:rPr>
              <a:t>и правильно оценивать дорожную обстановку 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D:\Users\Сергей\Desktop\СРОЧЧННОО!!!\20160715130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5905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8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379" y="548680"/>
            <a:ext cx="42196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Психологические особенности детей и подростков: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- </a:t>
            </a:r>
            <a:r>
              <a:rPr lang="ru-RU" sz="2000" dirty="0">
                <a:solidFill>
                  <a:srgbClr val="00B050"/>
                </a:solidFill>
              </a:rPr>
              <a:t>дети до 13-14 лет видят только прямо, а боковым зрением слабо фиксируют происходящее («тоннельное зрение»); 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sz="2000" dirty="0">
                <a:solidFill>
                  <a:srgbClr val="00B050"/>
                </a:solidFill>
              </a:rPr>
              <a:t>- ребёнку приходится поворачивать голову для того, чтобы иметь общее представление об окружающем пространстве (для этого ребёнку понадобится 4 секунды, в то время как взрослому – четверть секунды); 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sz="2000" dirty="0">
                <a:solidFill>
                  <a:srgbClr val="00B050"/>
                </a:solidFill>
              </a:rPr>
              <a:t>- восприятие ребёнком скорости, звука, размера транспортного средства и расстояния до него несколько искажено.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sz="2000" dirty="0">
                <a:solidFill>
                  <a:srgbClr val="00B050"/>
                </a:solidFill>
              </a:rPr>
              <a:t> </a:t>
            </a:r>
            <a:endParaRPr lang="ru-RU" sz="2000" dirty="0">
              <a:solidFill>
                <a:srgbClr val="00B050"/>
              </a:solidFill>
              <a:effectLst/>
            </a:endParaRPr>
          </a:p>
        </p:txBody>
      </p:sp>
      <p:pic>
        <p:nvPicPr>
          <p:cNvPr id="5122" name="Picture 2" descr="D:\Users\Сергей\Desktop\СРОЧЧННОО!!!\chto-delat-esli-podrostok-ne-hochet-uchits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00" y="2920887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Дорожная «ловушка» </a:t>
            </a:r>
            <a:r>
              <a:rPr lang="ru-RU" sz="3200" dirty="0">
                <a:solidFill>
                  <a:srgbClr val="00B050"/>
                </a:solidFill>
              </a:rPr>
              <a:t>- </a:t>
            </a:r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>
                <a:solidFill>
                  <a:srgbClr val="00B050"/>
                </a:solidFill>
              </a:rPr>
              <a:t>это </a:t>
            </a:r>
            <a:r>
              <a:rPr lang="ru-RU" sz="3200" dirty="0">
                <a:solidFill>
                  <a:srgbClr val="00B050"/>
                </a:solidFill>
              </a:rPr>
              <a:t>ситуация обманчивой </a:t>
            </a:r>
            <a:r>
              <a:rPr lang="ru-RU" sz="3200" dirty="0" smtClean="0">
                <a:solidFill>
                  <a:srgbClr val="00B050"/>
                </a:solidFill>
              </a:rPr>
              <a:t>безопасности 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D:\Users\Сергей\Desktop\СРОЧЧННОО!!!\pos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217540" cy="24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Сергей\Desktop\СРОЧЧННОО!!!\s071-3.t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/>
          <a:stretch/>
        </p:blipFill>
        <p:spPr bwMode="auto">
          <a:xfrm>
            <a:off x="5004048" y="3573016"/>
            <a:ext cx="3312368" cy="24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0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221088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>
                <a:solidFill>
                  <a:srgbClr val="00B050"/>
                </a:solidFill>
              </a:rPr>
              <a:t>«Чтобы изменить мир мы должны сначала изменить себя»</a:t>
            </a:r>
            <a:endParaRPr lang="ru-RU" sz="3200" dirty="0">
              <a:solidFill>
                <a:srgbClr val="00B050"/>
              </a:solidFill>
            </a:endParaRPr>
          </a:p>
          <a:p>
            <a:pPr algn="r"/>
            <a:r>
              <a:rPr lang="ru-RU" sz="3200" b="1" i="1" dirty="0">
                <a:solidFill>
                  <a:srgbClr val="00B050"/>
                </a:solidFill>
              </a:rPr>
              <a:t>Сократ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D:\Users\Сергей\Desktop\СРОЧЧННОО!!!\content_how-to-change-the-world__econet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62646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6624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Использованные </a:t>
            </a:r>
            <a:r>
              <a:rPr lang="ru-RU" sz="2400" b="1" dirty="0" err="1" smtClean="0">
                <a:solidFill>
                  <a:srgbClr val="00B050"/>
                </a:solidFill>
              </a:rPr>
              <a:t>интернет-ресурсы</a:t>
            </a:r>
            <a:r>
              <a:rPr lang="ru-RU" sz="2400" b="1" dirty="0" smtClean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://pre.e-zdravnitsa.ru/2016/08/05/deti-na-doroge-otvetstvennost-dlya-roditelej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detskii-mir55.ru/vospitaniye/572-deti-i-vzroslye-sekrety-xoroshego-vospitaniya.html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gospodaretsva.com/urok-13-programma-svetofor.html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nebolet.com/podrostki-do-16-starshe/chto-delat-esli-podrostok-ne-hochet-uchitsja.html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centr</a:t>
            </a:r>
            <a:r>
              <a:rPr lang="ru-RU" dirty="0">
                <a:hlinkClick r:id="rId6"/>
              </a:rPr>
              <a:t>-</a:t>
            </a:r>
            <a:r>
              <a:rPr lang="en-US" dirty="0" smtClean="0">
                <a:hlinkClick r:id="rId6"/>
              </a:rPr>
              <a:t>bdd.ru/catalog/</a:t>
            </a:r>
            <a:r>
              <a:rPr lang="en-US" dirty="0" err="1" smtClean="0">
                <a:hlinkClick r:id="rId6"/>
              </a:rPr>
              <a:t>plakati_dlya_shkol</a:t>
            </a:r>
            <a:r>
              <a:rPr lang="en-US" dirty="0" smtClean="0">
                <a:hlinkClick r:id="rId6"/>
              </a:rPr>
              <a:t>/</a:t>
            </a:r>
            <a:r>
              <a:rPr lang="en-US" dirty="0" err="1" smtClean="0">
                <a:hlinkClick r:id="rId6"/>
              </a:rPr>
              <a:t>komplekt_plakatov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reader.lecta.ru/demo/807663/data/Chapter7.xhtml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econet.ru/articles/73242-kak-izmenit-mir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105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</TotalTime>
  <Words>218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RePack by Diakov</cp:lastModifiedBy>
  <cp:revision>7</cp:revision>
  <dcterms:created xsi:type="dcterms:W3CDTF">2018-06-15T06:58:24Z</dcterms:created>
  <dcterms:modified xsi:type="dcterms:W3CDTF">2018-06-15T07:48:26Z</dcterms:modified>
</cp:coreProperties>
</file>