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4" r:id="rId2"/>
    <p:sldId id="272" r:id="rId3"/>
    <p:sldId id="258" r:id="rId4"/>
    <p:sldId id="273" r:id="rId5"/>
    <p:sldId id="275" r:id="rId6"/>
    <p:sldId id="263" r:id="rId7"/>
    <p:sldId id="276" r:id="rId8"/>
    <p:sldId id="277" r:id="rId9"/>
    <p:sldId id="278" r:id="rId10"/>
    <p:sldId id="279" r:id="rId11"/>
    <p:sldId id="27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030DBB-6C1A-4FF5-99C7-E6D9851AAE14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744AD36E-1073-442D-B674-DB9A1CA5BFD9}">
      <dgm:prSet phldrT="[Текст]" custT="1"/>
      <dgm:spPr>
        <a:solidFill>
          <a:srgbClr val="FFB3B3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2800" b="1" dirty="0" smtClean="0">
              <a:solidFill>
                <a:schemeClr val="tx1"/>
              </a:solidFill>
            </a:rPr>
            <a:t> изменение метода обучения </a:t>
          </a:r>
        </a:p>
        <a:p>
          <a:pPr>
            <a:spcAft>
              <a:spcPts val="0"/>
            </a:spcAft>
          </a:pPr>
          <a:r>
            <a:rPr lang="ru-RU" sz="2800" b="1" dirty="0" smtClean="0">
              <a:solidFill>
                <a:schemeClr val="tx1"/>
              </a:solidFill>
            </a:rPr>
            <a:t>(с объяснительного –иллюстративного на развивающие технологии</a:t>
          </a:r>
          <a:endParaRPr lang="ru-RU" sz="2800" b="1" dirty="0">
            <a:solidFill>
              <a:schemeClr val="tx1"/>
            </a:solidFill>
          </a:endParaRPr>
        </a:p>
      </dgm:t>
    </dgm:pt>
    <dgm:pt modelId="{48E72BCD-CED0-41BE-9311-92C6CE688685}" type="parTrans" cxnId="{64C1CE9F-A785-477A-851F-6630325DEF09}">
      <dgm:prSet/>
      <dgm:spPr/>
      <dgm:t>
        <a:bodyPr/>
        <a:lstStyle/>
        <a:p>
          <a:endParaRPr lang="ru-RU"/>
        </a:p>
      </dgm:t>
    </dgm:pt>
    <dgm:pt modelId="{EEC81CFB-E38D-4DE2-B9C4-8ABE85A88AE2}" type="sibTrans" cxnId="{64C1CE9F-A785-477A-851F-6630325DEF09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CB88D8F3-8D45-4F2E-996D-902562A624D0}">
      <dgm:prSet phldrT="[Текст]" custT="1"/>
      <dgm:spPr>
        <a:solidFill>
          <a:srgbClr val="8FE2FF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2800" b="1" dirty="0" smtClean="0">
              <a:solidFill>
                <a:schemeClr val="tx1"/>
              </a:solidFill>
            </a:rPr>
            <a:t>изменение оценки результатов обучения </a:t>
          </a:r>
        </a:p>
        <a:p>
          <a:pPr>
            <a:spcAft>
              <a:spcPts val="0"/>
            </a:spcAft>
          </a:pPr>
          <a:r>
            <a:rPr lang="ru-RU" sz="2800" b="1" dirty="0" smtClean="0">
              <a:solidFill>
                <a:schemeClr val="tx1"/>
              </a:solidFill>
            </a:rPr>
            <a:t>(оценка не только предметных ЗУН, но и </a:t>
          </a:r>
          <a:r>
            <a:rPr lang="ru-RU" sz="2800" b="1" dirty="0" err="1" smtClean="0">
              <a:solidFill>
                <a:schemeClr val="tx1"/>
              </a:solidFill>
            </a:rPr>
            <a:t>метапредметных</a:t>
          </a:r>
          <a:r>
            <a:rPr lang="ru-RU" sz="2800" b="1" dirty="0" smtClean="0">
              <a:solidFill>
                <a:schemeClr val="tx1"/>
              </a:solidFill>
            </a:rPr>
            <a:t> и личностных результатов)</a:t>
          </a:r>
          <a:endParaRPr lang="ru-RU" sz="2800" b="1" dirty="0">
            <a:solidFill>
              <a:schemeClr val="tx1"/>
            </a:solidFill>
          </a:endParaRPr>
        </a:p>
      </dgm:t>
    </dgm:pt>
    <dgm:pt modelId="{2C3EF265-AA0F-4FCF-90EE-C3027848D05E}" type="parTrans" cxnId="{8FC664A2-24A9-4DA5-B06F-B1B7C18D8174}">
      <dgm:prSet/>
      <dgm:spPr/>
      <dgm:t>
        <a:bodyPr/>
        <a:lstStyle/>
        <a:p>
          <a:endParaRPr lang="ru-RU"/>
        </a:p>
      </dgm:t>
    </dgm:pt>
    <dgm:pt modelId="{32DFB3AF-34D5-4A23-AA01-A7B4DFA44FBF}" type="sibTrans" cxnId="{8FC664A2-24A9-4DA5-B06F-B1B7C18D8174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99FDC292-B470-46B8-A254-8C15CCFBC823}">
      <dgm:prSet phldrT="[Текст]" phldr="1"/>
      <dgm:spPr/>
      <dgm:t>
        <a:bodyPr/>
        <a:lstStyle/>
        <a:p>
          <a:endParaRPr lang="ru-RU" dirty="0"/>
        </a:p>
      </dgm:t>
    </dgm:pt>
    <dgm:pt modelId="{A10538A1-4B8D-4BD3-93FD-89905522ECC5}" type="parTrans" cxnId="{40C53D42-225B-43F2-B310-E519D30C4286}">
      <dgm:prSet/>
      <dgm:spPr/>
      <dgm:t>
        <a:bodyPr/>
        <a:lstStyle/>
        <a:p>
          <a:endParaRPr lang="ru-RU"/>
        </a:p>
      </dgm:t>
    </dgm:pt>
    <dgm:pt modelId="{D0C75615-C502-4ADA-AFA0-D9128A06A0B2}" type="sibTrans" cxnId="{40C53D42-225B-43F2-B310-E519D30C4286}">
      <dgm:prSet/>
      <dgm:spPr/>
      <dgm:t>
        <a:bodyPr/>
        <a:lstStyle/>
        <a:p>
          <a:endParaRPr lang="ru-RU"/>
        </a:p>
      </dgm:t>
    </dgm:pt>
    <dgm:pt modelId="{8431648B-C8C1-4DCC-B046-35FF9A819FD5}" type="pres">
      <dgm:prSet presAssocID="{6E030DBB-6C1A-4FF5-99C7-E6D9851AAE14}" presName="Name0" presStyleCnt="0">
        <dgm:presLayoutVars>
          <dgm:dir/>
          <dgm:resizeHandles val="exact"/>
        </dgm:presLayoutVars>
      </dgm:prSet>
      <dgm:spPr/>
    </dgm:pt>
    <dgm:pt modelId="{D1CCBC25-4E80-4F95-8933-46DC91BACC7D}" type="pres">
      <dgm:prSet presAssocID="{6E030DBB-6C1A-4FF5-99C7-E6D9851AAE14}" presName="vNodes" presStyleCnt="0"/>
      <dgm:spPr/>
    </dgm:pt>
    <dgm:pt modelId="{5BBBB3CA-1C35-44AF-9A7D-29E4F51A9B83}" type="pres">
      <dgm:prSet presAssocID="{744AD36E-1073-442D-B674-DB9A1CA5BFD9}" presName="node" presStyleLbl="node1" presStyleIdx="0" presStyleCnt="3" custScaleX="837583" custScaleY="274026" custLinFactY="-27778" custLinFactNeighborX="-2121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93F38-8493-40D5-A9F7-E8DAFC3AB4DA}" type="pres">
      <dgm:prSet presAssocID="{EEC81CFB-E38D-4DE2-B9C4-8ABE85A88AE2}" presName="spacerT" presStyleCnt="0"/>
      <dgm:spPr/>
    </dgm:pt>
    <dgm:pt modelId="{FBBB1FAC-BAE5-485A-AFB8-6A178DB7A919}" type="pres">
      <dgm:prSet presAssocID="{EEC81CFB-E38D-4DE2-B9C4-8ABE85A88AE2}" presName="sibTrans" presStyleLbl="sibTrans2D1" presStyleIdx="0" presStyleCnt="2" custLinFactNeighborX="-8469" custLinFactNeighborY="22210"/>
      <dgm:spPr/>
      <dgm:t>
        <a:bodyPr/>
        <a:lstStyle/>
        <a:p>
          <a:endParaRPr lang="ru-RU"/>
        </a:p>
      </dgm:t>
    </dgm:pt>
    <dgm:pt modelId="{429A2D6E-08FB-40BD-B31D-0DC404CB31B5}" type="pres">
      <dgm:prSet presAssocID="{EEC81CFB-E38D-4DE2-B9C4-8ABE85A88AE2}" presName="spacerB" presStyleCnt="0"/>
      <dgm:spPr/>
    </dgm:pt>
    <dgm:pt modelId="{3966F6B1-4334-404D-A648-D080A88BE232}" type="pres">
      <dgm:prSet presAssocID="{CB88D8F3-8D45-4F2E-996D-902562A624D0}" presName="node" presStyleLbl="node1" presStyleIdx="1" presStyleCnt="3" custScaleX="790910" custScaleY="361743" custLinFactNeighborX="-73172" custLinFactNeighborY="16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6A685-78F7-4903-9030-D8DA0CD9B187}" type="pres">
      <dgm:prSet presAssocID="{6E030DBB-6C1A-4FF5-99C7-E6D9851AAE14}" presName="sibTransLast" presStyleLbl="sibTrans2D1" presStyleIdx="1" presStyleCnt="2" custScaleX="178694" custLinFactX="-368259" custLinFactY="-5405" custLinFactNeighborX="-400000" custLinFactNeighborY="-100000"/>
      <dgm:spPr/>
      <dgm:t>
        <a:bodyPr/>
        <a:lstStyle/>
        <a:p>
          <a:endParaRPr lang="ru-RU"/>
        </a:p>
      </dgm:t>
    </dgm:pt>
    <dgm:pt modelId="{0CF03AED-77DE-43E8-B741-BE2C95F6D06F}" type="pres">
      <dgm:prSet presAssocID="{6E030DBB-6C1A-4FF5-99C7-E6D9851AAE1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42E51B2-A301-4DE0-A354-B42547B82226}" type="pres">
      <dgm:prSet presAssocID="{6E030DBB-6C1A-4FF5-99C7-E6D9851AAE14}" presName="lastNode" presStyleLbl="node1" presStyleIdx="2" presStyleCnt="3" custScaleX="47506" custScaleY="55793" custLinFactNeighborX="-45020" custLinFactNeighborY="-1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C9B326-E146-45D6-84F1-9E1239A83612}" type="presOf" srcId="{744AD36E-1073-442D-B674-DB9A1CA5BFD9}" destId="{5BBBB3CA-1C35-44AF-9A7D-29E4F51A9B83}" srcOrd="0" destOrd="0" presId="urn:microsoft.com/office/officeart/2005/8/layout/equation2"/>
    <dgm:cxn modelId="{40C53D42-225B-43F2-B310-E519D30C4286}" srcId="{6E030DBB-6C1A-4FF5-99C7-E6D9851AAE14}" destId="{99FDC292-B470-46B8-A254-8C15CCFBC823}" srcOrd="2" destOrd="0" parTransId="{A10538A1-4B8D-4BD3-93FD-89905522ECC5}" sibTransId="{D0C75615-C502-4ADA-AFA0-D9128A06A0B2}"/>
    <dgm:cxn modelId="{DFE249AD-3D70-45FE-93AB-8AB0765FCF7F}" type="presOf" srcId="{6E030DBB-6C1A-4FF5-99C7-E6D9851AAE14}" destId="{8431648B-C8C1-4DCC-B046-35FF9A819FD5}" srcOrd="0" destOrd="0" presId="urn:microsoft.com/office/officeart/2005/8/layout/equation2"/>
    <dgm:cxn modelId="{02E68A4A-7C69-44D0-A7F3-827CCD312527}" type="presOf" srcId="{CB88D8F3-8D45-4F2E-996D-902562A624D0}" destId="{3966F6B1-4334-404D-A648-D080A88BE232}" srcOrd="0" destOrd="0" presId="urn:microsoft.com/office/officeart/2005/8/layout/equation2"/>
    <dgm:cxn modelId="{64C1CE9F-A785-477A-851F-6630325DEF09}" srcId="{6E030DBB-6C1A-4FF5-99C7-E6D9851AAE14}" destId="{744AD36E-1073-442D-B674-DB9A1CA5BFD9}" srcOrd="0" destOrd="0" parTransId="{48E72BCD-CED0-41BE-9311-92C6CE688685}" sibTransId="{EEC81CFB-E38D-4DE2-B9C4-8ABE85A88AE2}"/>
    <dgm:cxn modelId="{73D9CCDE-0405-451F-B3EB-6826B31F5D01}" type="presOf" srcId="{EEC81CFB-E38D-4DE2-B9C4-8ABE85A88AE2}" destId="{FBBB1FAC-BAE5-485A-AFB8-6A178DB7A919}" srcOrd="0" destOrd="0" presId="urn:microsoft.com/office/officeart/2005/8/layout/equation2"/>
    <dgm:cxn modelId="{9BC3196A-728B-4367-910D-9CB85E734885}" type="presOf" srcId="{32DFB3AF-34D5-4A23-AA01-A7B4DFA44FBF}" destId="{0CF03AED-77DE-43E8-B741-BE2C95F6D06F}" srcOrd="1" destOrd="0" presId="urn:microsoft.com/office/officeart/2005/8/layout/equation2"/>
    <dgm:cxn modelId="{9FD46E44-A1F2-4035-B165-9B334B448ACC}" type="presOf" srcId="{32DFB3AF-34D5-4A23-AA01-A7B4DFA44FBF}" destId="{27E6A685-78F7-4903-9030-D8DA0CD9B187}" srcOrd="0" destOrd="0" presId="urn:microsoft.com/office/officeart/2005/8/layout/equation2"/>
    <dgm:cxn modelId="{74B8C006-2BF9-4F76-AF37-927C3E0C0E30}" type="presOf" srcId="{99FDC292-B470-46B8-A254-8C15CCFBC823}" destId="{342E51B2-A301-4DE0-A354-B42547B82226}" srcOrd="0" destOrd="0" presId="urn:microsoft.com/office/officeart/2005/8/layout/equation2"/>
    <dgm:cxn modelId="{8FC664A2-24A9-4DA5-B06F-B1B7C18D8174}" srcId="{6E030DBB-6C1A-4FF5-99C7-E6D9851AAE14}" destId="{CB88D8F3-8D45-4F2E-996D-902562A624D0}" srcOrd="1" destOrd="0" parTransId="{2C3EF265-AA0F-4FCF-90EE-C3027848D05E}" sibTransId="{32DFB3AF-34D5-4A23-AA01-A7B4DFA44FBF}"/>
    <dgm:cxn modelId="{C406BFD9-DD2C-402E-A601-5B6B5B4F0A44}" type="presParOf" srcId="{8431648B-C8C1-4DCC-B046-35FF9A819FD5}" destId="{D1CCBC25-4E80-4F95-8933-46DC91BACC7D}" srcOrd="0" destOrd="0" presId="urn:microsoft.com/office/officeart/2005/8/layout/equation2"/>
    <dgm:cxn modelId="{E63CCDCE-F053-445D-9C0C-48402E9D3D86}" type="presParOf" srcId="{D1CCBC25-4E80-4F95-8933-46DC91BACC7D}" destId="{5BBBB3CA-1C35-44AF-9A7D-29E4F51A9B83}" srcOrd="0" destOrd="0" presId="urn:microsoft.com/office/officeart/2005/8/layout/equation2"/>
    <dgm:cxn modelId="{12B99B01-F46E-42B2-A20A-0E332237BD78}" type="presParOf" srcId="{D1CCBC25-4E80-4F95-8933-46DC91BACC7D}" destId="{BC093F38-8493-40D5-A9F7-E8DAFC3AB4DA}" srcOrd="1" destOrd="0" presId="urn:microsoft.com/office/officeart/2005/8/layout/equation2"/>
    <dgm:cxn modelId="{EFAD6584-A401-4B7D-981B-A316B1D97A9F}" type="presParOf" srcId="{D1CCBC25-4E80-4F95-8933-46DC91BACC7D}" destId="{FBBB1FAC-BAE5-485A-AFB8-6A178DB7A919}" srcOrd="2" destOrd="0" presId="urn:microsoft.com/office/officeart/2005/8/layout/equation2"/>
    <dgm:cxn modelId="{0730BD4F-7BE7-4591-886E-135287720668}" type="presParOf" srcId="{D1CCBC25-4E80-4F95-8933-46DC91BACC7D}" destId="{429A2D6E-08FB-40BD-B31D-0DC404CB31B5}" srcOrd="3" destOrd="0" presId="urn:microsoft.com/office/officeart/2005/8/layout/equation2"/>
    <dgm:cxn modelId="{5F5B5C02-4BDB-422E-A6BB-D4717660651B}" type="presParOf" srcId="{D1CCBC25-4E80-4F95-8933-46DC91BACC7D}" destId="{3966F6B1-4334-404D-A648-D080A88BE232}" srcOrd="4" destOrd="0" presId="urn:microsoft.com/office/officeart/2005/8/layout/equation2"/>
    <dgm:cxn modelId="{D8E9F302-C8A3-45AC-B1A6-6939B0280E29}" type="presParOf" srcId="{8431648B-C8C1-4DCC-B046-35FF9A819FD5}" destId="{27E6A685-78F7-4903-9030-D8DA0CD9B187}" srcOrd="1" destOrd="0" presId="urn:microsoft.com/office/officeart/2005/8/layout/equation2"/>
    <dgm:cxn modelId="{612BE349-0ABB-4AF1-880C-5DEF21D3EDBA}" type="presParOf" srcId="{27E6A685-78F7-4903-9030-D8DA0CD9B187}" destId="{0CF03AED-77DE-43E8-B741-BE2C95F6D06F}" srcOrd="0" destOrd="0" presId="urn:microsoft.com/office/officeart/2005/8/layout/equation2"/>
    <dgm:cxn modelId="{4404E8C7-7090-4AE1-BCF2-D0C698B1468F}" type="presParOf" srcId="{8431648B-C8C1-4DCC-B046-35FF9A819FD5}" destId="{342E51B2-A301-4DE0-A354-B42547B8222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FDFFEB-BB96-4155-918A-935626FA532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35D132-5CA9-4A60-AEEE-53BB0190211C}">
      <dgm:prSet phldrT="[Текст]" custT="1"/>
      <dgm:spPr>
        <a:solidFill>
          <a:srgbClr val="C9A4E4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1. </a:t>
          </a:r>
          <a:r>
            <a:rPr lang="ru-RU" sz="2000" b="1" dirty="0" smtClean="0">
              <a:solidFill>
                <a:schemeClr val="tx1"/>
              </a:solidFill>
            </a:rPr>
            <a:t>Мотивация к учебной деятельности</a:t>
          </a:r>
          <a:endParaRPr lang="ru-RU" sz="2000" b="1" dirty="0">
            <a:solidFill>
              <a:schemeClr val="tx1"/>
            </a:solidFill>
          </a:endParaRPr>
        </a:p>
      </dgm:t>
    </dgm:pt>
    <dgm:pt modelId="{83E035B3-ACCB-42DC-B60C-60DA9EED8476}" type="parTrans" cxnId="{3C9D2B86-C0B8-46A7-868B-1B10A6D659D6}">
      <dgm:prSet/>
      <dgm:spPr/>
      <dgm:t>
        <a:bodyPr/>
        <a:lstStyle/>
        <a:p>
          <a:endParaRPr lang="ru-RU"/>
        </a:p>
      </dgm:t>
    </dgm:pt>
    <dgm:pt modelId="{8DC7E921-B7E3-497A-9B08-09BACE32DAF4}" type="sibTrans" cxnId="{3C9D2B86-C0B8-46A7-868B-1B10A6D659D6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312BB33C-6322-4E59-8CA3-7BAC22BFDB93}">
      <dgm:prSet phldrT="[Текст]" custT="1"/>
      <dgm:spPr>
        <a:solidFill>
          <a:srgbClr val="A3E7FF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2. </a:t>
          </a:r>
          <a:r>
            <a:rPr lang="ru-RU" sz="2000" b="1" dirty="0" smtClean="0">
              <a:solidFill>
                <a:schemeClr val="tx1"/>
              </a:solidFill>
            </a:rPr>
            <a:t>Фиксирование затруднения</a:t>
          </a:r>
          <a:endParaRPr lang="ru-RU" sz="2000" b="1" dirty="0">
            <a:solidFill>
              <a:schemeClr val="tx1"/>
            </a:solidFill>
          </a:endParaRPr>
        </a:p>
      </dgm:t>
    </dgm:pt>
    <dgm:pt modelId="{C49C3380-CF5A-4347-9057-CCD71E4F97E5}" type="parTrans" cxnId="{4F389EBA-AC0B-415C-97D5-534B776E2279}">
      <dgm:prSet/>
      <dgm:spPr/>
      <dgm:t>
        <a:bodyPr/>
        <a:lstStyle/>
        <a:p>
          <a:endParaRPr lang="ru-RU"/>
        </a:p>
      </dgm:t>
    </dgm:pt>
    <dgm:pt modelId="{58409226-0B09-47A6-9A37-3AFB98F363B9}" type="sibTrans" cxnId="{4F389EBA-AC0B-415C-97D5-534B776E2279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85D08A40-82EB-4CAC-AFED-F174106B22A2}">
      <dgm:prSet phldrT="[Текст]" custT="1"/>
      <dgm:spPr>
        <a:solidFill>
          <a:srgbClr val="FFB3B3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3. </a:t>
          </a:r>
          <a:r>
            <a:rPr lang="ru-RU" sz="2000" b="1" dirty="0" smtClean="0">
              <a:solidFill>
                <a:schemeClr val="tx1"/>
              </a:solidFill>
            </a:rPr>
            <a:t>Выявление места и причины затруднения</a:t>
          </a:r>
          <a:endParaRPr lang="ru-RU" sz="2000" b="1" dirty="0">
            <a:solidFill>
              <a:schemeClr val="tx1"/>
            </a:solidFill>
          </a:endParaRPr>
        </a:p>
      </dgm:t>
    </dgm:pt>
    <dgm:pt modelId="{815B10BC-9641-4C09-A33B-960A4794CA7F}" type="parTrans" cxnId="{AECDBD6B-73F3-474F-A34D-89C03C37C9D1}">
      <dgm:prSet/>
      <dgm:spPr/>
      <dgm:t>
        <a:bodyPr/>
        <a:lstStyle/>
        <a:p>
          <a:endParaRPr lang="ru-RU"/>
        </a:p>
      </dgm:t>
    </dgm:pt>
    <dgm:pt modelId="{A5A531DA-ECCF-429B-9F6B-6179A9EBA9E0}" type="sibTrans" cxnId="{AECDBD6B-73F3-474F-A34D-89C03C37C9D1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454FB098-0013-45BA-BC33-E28E2DDEE591}">
      <dgm:prSet phldrT="[Текст]" custT="1"/>
      <dgm:spPr>
        <a:solidFill>
          <a:srgbClr val="89FFBE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4.Построение проекта выхода из затруднения</a:t>
          </a:r>
          <a:endParaRPr lang="ru-RU" sz="2000" b="1" dirty="0">
            <a:solidFill>
              <a:schemeClr val="tx1"/>
            </a:solidFill>
          </a:endParaRPr>
        </a:p>
      </dgm:t>
    </dgm:pt>
    <dgm:pt modelId="{4E294637-D378-41E8-92BF-E0CF67499EE1}" type="parTrans" cxnId="{D3A79D87-34DD-44E4-93ED-4EF5125D43B0}">
      <dgm:prSet/>
      <dgm:spPr/>
      <dgm:t>
        <a:bodyPr/>
        <a:lstStyle/>
        <a:p>
          <a:endParaRPr lang="ru-RU"/>
        </a:p>
      </dgm:t>
    </dgm:pt>
    <dgm:pt modelId="{8FA65442-C4CC-489C-B206-DEC220CB0CEA}" type="sibTrans" cxnId="{D3A79D87-34DD-44E4-93ED-4EF5125D43B0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2A5538C8-ADA8-4495-82D5-32F06F5C5DF7}">
      <dgm:prSet phldrT="[Текст]" custT="1"/>
      <dgm:spPr>
        <a:solidFill>
          <a:srgbClr val="FFFF71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5. </a:t>
          </a:r>
          <a:r>
            <a:rPr lang="ru-RU" sz="2000" b="1" dirty="0" smtClean="0">
              <a:solidFill>
                <a:schemeClr val="tx1"/>
              </a:solidFill>
            </a:rPr>
            <a:t>Реализация построенного проекта</a:t>
          </a:r>
          <a:endParaRPr lang="ru-RU" sz="2000" b="1" dirty="0">
            <a:solidFill>
              <a:schemeClr val="tx1"/>
            </a:solidFill>
          </a:endParaRPr>
        </a:p>
      </dgm:t>
    </dgm:pt>
    <dgm:pt modelId="{5281E83D-4BD1-44FD-B1CD-59B35ED51D77}" type="parTrans" cxnId="{E0E95108-7929-4E48-80A8-3C3593F6C974}">
      <dgm:prSet/>
      <dgm:spPr/>
      <dgm:t>
        <a:bodyPr/>
        <a:lstStyle/>
        <a:p>
          <a:endParaRPr lang="ru-RU"/>
        </a:p>
      </dgm:t>
    </dgm:pt>
    <dgm:pt modelId="{D92A5956-F360-40A9-B4B9-49B2B61B9FFA}" type="sibTrans" cxnId="{E0E95108-7929-4E48-80A8-3C3593F6C974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C6DF6206-1817-4FC8-96F0-2743FC807DFA}">
      <dgm:prSet phldrT="[Текст]" custT="1"/>
      <dgm:spPr>
        <a:solidFill>
          <a:srgbClr val="A3E7FF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7. </a:t>
          </a:r>
          <a:r>
            <a:rPr lang="ru-RU" sz="2000" b="1" dirty="0" smtClean="0">
              <a:solidFill>
                <a:schemeClr val="tx1"/>
              </a:solidFill>
            </a:rPr>
            <a:t>Самопроверка по эталону </a:t>
          </a:r>
          <a:endParaRPr lang="ru-RU" sz="2000" b="1" dirty="0">
            <a:solidFill>
              <a:schemeClr val="tx1"/>
            </a:solidFill>
          </a:endParaRPr>
        </a:p>
      </dgm:t>
    </dgm:pt>
    <dgm:pt modelId="{7D131A7A-2750-4370-AAA0-6D03D96FAE09}" type="parTrans" cxnId="{C8E8F541-C16D-49D7-81C4-270465502775}">
      <dgm:prSet/>
      <dgm:spPr/>
      <dgm:t>
        <a:bodyPr/>
        <a:lstStyle/>
        <a:p>
          <a:endParaRPr lang="ru-RU"/>
        </a:p>
      </dgm:t>
    </dgm:pt>
    <dgm:pt modelId="{A60CEAC6-69AF-4F19-97F5-2BBED8AEDB21}" type="sibTrans" cxnId="{C8E8F541-C16D-49D7-81C4-270465502775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755CE47C-449A-4763-858B-E6DFE2C0E91C}">
      <dgm:prSet phldrT="[Текст]" custT="1"/>
      <dgm:spPr>
        <a:solidFill>
          <a:srgbClr val="FFB3B3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8.</a:t>
          </a:r>
          <a:r>
            <a:rPr lang="ru-RU" sz="2000" b="1" dirty="0" smtClean="0">
              <a:solidFill>
                <a:schemeClr val="tx1"/>
              </a:solidFill>
            </a:rPr>
            <a:t>Повторение</a:t>
          </a:r>
          <a:r>
            <a:rPr lang="ru-RU" sz="2800" b="1" dirty="0" smtClean="0">
              <a:solidFill>
                <a:schemeClr val="tx1"/>
              </a:solidFill>
            </a:rPr>
            <a:t> </a:t>
          </a:r>
          <a:endParaRPr lang="ru-RU" sz="2800" b="1" dirty="0">
            <a:solidFill>
              <a:schemeClr val="tx1"/>
            </a:solidFill>
          </a:endParaRPr>
        </a:p>
      </dgm:t>
    </dgm:pt>
    <dgm:pt modelId="{A1E61188-28F8-4B89-AE85-4678976068B7}" type="parTrans" cxnId="{39635CE2-2799-495B-8379-2A088793E9A2}">
      <dgm:prSet/>
      <dgm:spPr/>
      <dgm:t>
        <a:bodyPr/>
        <a:lstStyle/>
        <a:p>
          <a:endParaRPr lang="ru-RU"/>
        </a:p>
      </dgm:t>
    </dgm:pt>
    <dgm:pt modelId="{43E12706-8539-49A0-90DC-6B06FEE4B485}" type="sibTrans" cxnId="{39635CE2-2799-495B-8379-2A088793E9A2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78ED3750-CDCB-4DB0-AEC0-82BAA09C1223}">
      <dgm:prSet phldrT="[Текст]" custT="1"/>
      <dgm:spPr>
        <a:solidFill>
          <a:srgbClr val="C9A4E4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6. </a:t>
          </a:r>
          <a:r>
            <a:rPr lang="ru-RU" sz="2000" b="1" dirty="0" smtClean="0">
              <a:solidFill>
                <a:schemeClr val="tx1"/>
              </a:solidFill>
            </a:rPr>
            <a:t>Первичное закрепление </a:t>
          </a:r>
          <a:endParaRPr lang="ru-RU" sz="2000" b="1" dirty="0">
            <a:solidFill>
              <a:schemeClr val="tx1"/>
            </a:solidFill>
          </a:endParaRPr>
        </a:p>
      </dgm:t>
    </dgm:pt>
    <dgm:pt modelId="{1BDCA7E9-6477-4412-B3E4-FBFA5EFF851D}" type="sibTrans" cxnId="{D18E036C-A0D5-4C85-83EC-5B3CC3D31B22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0A0972EC-9318-422D-982F-563AF3930F19}" type="parTrans" cxnId="{D18E036C-A0D5-4C85-83EC-5B3CC3D31B22}">
      <dgm:prSet/>
      <dgm:spPr/>
      <dgm:t>
        <a:bodyPr/>
        <a:lstStyle/>
        <a:p>
          <a:endParaRPr lang="ru-RU"/>
        </a:p>
      </dgm:t>
    </dgm:pt>
    <dgm:pt modelId="{8E428A0C-54FE-499D-AD82-3982AE837544}">
      <dgm:prSet phldrT="[Текст]" custT="1"/>
      <dgm:spPr>
        <a:solidFill>
          <a:srgbClr val="89FFBE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9. </a:t>
          </a:r>
          <a:r>
            <a:rPr lang="ru-RU" sz="2000" b="1" dirty="0" smtClean="0">
              <a:solidFill>
                <a:schemeClr val="tx1"/>
              </a:solidFill>
            </a:rPr>
            <a:t>Рефлексия </a:t>
          </a:r>
          <a:endParaRPr lang="ru-RU" sz="2000" b="1" dirty="0">
            <a:solidFill>
              <a:schemeClr val="tx1"/>
            </a:solidFill>
          </a:endParaRPr>
        </a:p>
      </dgm:t>
    </dgm:pt>
    <dgm:pt modelId="{6A1D3881-DBFD-4347-8820-50E4589ED28A}" type="parTrans" cxnId="{11743F1A-9474-4DF7-A197-DD1EBCB54727}">
      <dgm:prSet/>
      <dgm:spPr/>
      <dgm:t>
        <a:bodyPr/>
        <a:lstStyle/>
        <a:p>
          <a:endParaRPr lang="ru-RU"/>
        </a:p>
      </dgm:t>
    </dgm:pt>
    <dgm:pt modelId="{345F2C55-C8DA-4261-9C6B-4A06A716EC15}" type="sibTrans" cxnId="{11743F1A-9474-4DF7-A197-DD1EBCB54727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D091A234-FCC1-4E1C-A072-0F01D77CB57E}" type="pres">
      <dgm:prSet presAssocID="{CAFDFFEB-BB96-4155-918A-935626FA532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31C914-F5FC-40EB-863D-7D16003BEA0B}" type="pres">
      <dgm:prSet presAssocID="{6035D132-5CA9-4A60-AEEE-53BB0190211C}" presName="node" presStyleLbl="node1" presStyleIdx="0" presStyleCnt="9" custScaleX="285849" custScaleY="133878" custRadScaleRad="102097" custRadScaleInc="14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7AFE5-CC70-47F1-BF2E-A830D8754D56}" type="pres">
      <dgm:prSet presAssocID="{8DC7E921-B7E3-497A-9B08-09BACE32DAF4}" presName="sibTrans" presStyleLbl="sibTrans2D1" presStyleIdx="0" presStyleCnt="9" custAng="20249461" custFlipVert="0" custFlipHor="1" custScaleX="2000000" custScaleY="54087" custLinFactX="-1000000" custLinFactY="293749" custLinFactNeighborX="-1032373" custLinFactNeighborY="300000"/>
      <dgm:spPr/>
      <dgm:t>
        <a:bodyPr/>
        <a:lstStyle/>
        <a:p>
          <a:endParaRPr lang="ru-RU"/>
        </a:p>
      </dgm:t>
    </dgm:pt>
    <dgm:pt modelId="{DADF1AD4-0E79-4B05-BE4E-DD86C2BB4951}" type="pres">
      <dgm:prSet presAssocID="{8DC7E921-B7E3-497A-9B08-09BACE32DAF4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C9C6F79C-69EE-4017-B16B-9365C16F9C26}" type="pres">
      <dgm:prSet presAssocID="{312BB33C-6322-4E59-8CA3-7BAC22BFDB93}" presName="node" presStyleLbl="node1" presStyleIdx="1" presStyleCnt="9" custScaleX="324054" custScaleY="148947" custRadScaleRad="142925" custRadScaleInc="123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B75B40-CD17-458D-A81C-C0AAE4835D07}" type="pres">
      <dgm:prSet presAssocID="{58409226-0B09-47A6-9A37-3AFB98F363B9}" presName="sibTrans" presStyleLbl="sibTrans2D1" presStyleIdx="1" presStyleCnt="9" custAng="11118594" custFlipHor="1" custScaleX="729709" custScaleY="100224" custLinFactX="-6500000" custLinFactY="-100000" custLinFactNeighborX="-6500499" custLinFactNeighborY="-199714"/>
      <dgm:spPr/>
      <dgm:t>
        <a:bodyPr/>
        <a:lstStyle/>
        <a:p>
          <a:endParaRPr lang="ru-RU"/>
        </a:p>
      </dgm:t>
    </dgm:pt>
    <dgm:pt modelId="{DD55B000-438A-412D-BBDB-2B88FA8406C6}" type="pres">
      <dgm:prSet presAssocID="{58409226-0B09-47A6-9A37-3AFB98F363B9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F15DE910-6FC6-46AF-A516-BC00F8DA92DC}" type="pres">
      <dgm:prSet presAssocID="{85D08A40-82EB-4CAC-AFED-F174106B22A2}" presName="node" presStyleLbl="node1" presStyleIdx="2" presStyleCnt="9" custScaleX="294501" custScaleY="151972" custRadScaleRad="122939" custRadScaleInc="76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39D8E-D5D9-4E91-9A78-78FEAC1D9C56}" type="pres">
      <dgm:prSet presAssocID="{A5A531DA-ECCF-429B-9F6B-6179A9EBA9E0}" presName="sibTrans" presStyleLbl="sibTrans2D1" presStyleIdx="2" presStyleCnt="9" custAng="5387793" custScaleX="844737" custScaleY="89004" custLinFactX="-4618226" custLinFactNeighborX="-4700000" custLinFactNeighborY="58319"/>
      <dgm:spPr/>
      <dgm:t>
        <a:bodyPr/>
        <a:lstStyle/>
        <a:p>
          <a:endParaRPr lang="ru-RU"/>
        </a:p>
      </dgm:t>
    </dgm:pt>
    <dgm:pt modelId="{2E039B56-ADB3-4AC8-9FAF-8C168B608BDF}" type="pres">
      <dgm:prSet presAssocID="{A5A531DA-ECCF-429B-9F6B-6179A9EBA9E0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E563E36A-97DF-42E8-B110-AE6D7F563233}" type="pres">
      <dgm:prSet presAssocID="{454FB098-0013-45BA-BC33-E28E2DDEE591}" presName="node" presStyleLbl="node1" presStyleIdx="3" presStyleCnt="9" custScaleX="295624" custScaleY="146870" custRadScaleRad="148390" custRadScaleInc="20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8A0DF-CA73-47AB-B1F6-108BF58F0FC6}" type="pres">
      <dgm:prSet presAssocID="{8FA65442-C4CC-489C-B206-DEC220CB0CEA}" presName="sibTrans" presStyleLbl="sibTrans2D1" presStyleIdx="3" presStyleCnt="9" custAng="20609244" custFlipHor="1" custScaleX="319417" custScaleY="105522" custLinFactX="110554" custLinFactY="-22374" custLinFactNeighborX="200000" custLinFactNeighborY="-100000"/>
      <dgm:spPr/>
      <dgm:t>
        <a:bodyPr/>
        <a:lstStyle/>
        <a:p>
          <a:endParaRPr lang="ru-RU"/>
        </a:p>
      </dgm:t>
    </dgm:pt>
    <dgm:pt modelId="{BAC281AE-FD7C-4411-9D12-5CC31A03E8F2}" type="pres">
      <dgm:prSet presAssocID="{8FA65442-C4CC-489C-B206-DEC220CB0CEA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D895E4BB-9228-4FF5-899A-370DC59FBFCD}" type="pres">
      <dgm:prSet presAssocID="{2A5538C8-ADA8-4495-82D5-32F06F5C5DF7}" presName="node" presStyleLbl="node1" presStyleIdx="4" presStyleCnt="9" custScaleX="300455" custScaleY="133877" custRadScaleRad="66099" custRadScaleInc="104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C1B66-B176-4732-93E2-A56E7611EE2A}" type="pres">
      <dgm:prSet presAssocID="{D92A5956-F360-40A9-B4B9-49B2B61B9FFA}" presName="sibTrans" presStyleLbl="sibTrans2D1" presStyleIdx="4" presStyleCnt="9" custAng="5949465" custScaleX="329085" custLinFactX="2700000" custLinFactY="-67774" custLinFactNeighborX="2738804" custLinFactNeighborY="-100000"/>
      <dgm:spPr/>
      <dgm:t>
        <a:bodyPr/>
        <a:lstStyle/>
        <a:p>
          <a:endParaRPr lang="ru-RU"/>
        </a:p>
      </dgm:t>
    </dgm:pt>
    <dgm:pt modelId="{CEA4F165-57F0-45A7-89E4-1C0CFD0409BF}" type="pres">
      <dgm:prSet presAssocID="{D92A5956-F360-40A9-B4B9-49B2B61B9FFA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772A9B0F-352F-4E20-BCCE-39AB6477BD6A}" type="pres">
      <dgm:prSet presAssocID="{78ED3750-CDCB-4DB0-AEC0-82BAA09C1223}" presName="node" presStyleLbl="node1" presStyleIdx="5" presStyleCnt="9" custScaleX="276801" custScaleY="125985" custRadScaleRad="145794" custRadScaleInc="171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291D0-8119-4BC0-9FB6-973C5AAFB0B6}" type="pres">
      <dgm:prSet presAssocID="{1BDCA7E9-6477-4412-B3E4-FBFA5EFF851D}" presName="sibTrans" presStyleLbl="sibTrans2D1" presStyleIdx="5" presStyleCnt="9" custAng="21276914" custScaleX="410996" custLinFactX="-500000" custLinFactY="-200000" custLinFactNeighborX="-556502" custLinFactNeighborY="-231385"/>
      <dgm:spPr/>
      <dgm:t>
        <a:bodyPr/>
        <a:lstStyle/>
        <a:p>
          <a:endParaRPr lang="ru-RU"/>
        </a:p>
      </dgm:t>
    </dgm:pt>
    <dgm:pt modelId="{1E0525E7-1FC4-41C2-9861-6E8693ED32DD}" type="pres">
      <dgm:prSet presAssocID="{1BDCA7E9-6477-4412-B3E4-FBFA5EFF851D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67653DD9-88E3-42B1-BF8F-DA73923B5E83}" type="pres">
      <dgm:prSet presAssocID="{C6DF6206-1817-4FC8-96F0-2743FC807DFA}" presName="node" presStyleLbl="node1" presStyleIdx="6" presStyleCnt="9" custScaleX="311032" custScaleY="137823" custRadScaleRad="117805" custRadScaleInc="109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15688-56AC-4014-8010-B8E2EDB431EB}" type="pres">
      <dgm:prSet presAssocID="{A60CEAC6-69AF-4F19-97F5-2BBED8AEDB21}" presName="sibTrans" presStyleLbl="sibTrans2D1" presStyleIdx="6" presStyleCnt="9" custAng="379684" custScaleX="2000000" custLinFactX="-300000" custLinFactY="200000" custLinFactNeighborX="-371668" custLinFactNeighborY="226551"/>
      <dgm:spPr/>
      <dgm:t>
        <a:bodyPr/>
        <a:lstStyle/>
        <a:p>
          <a:endParaRPr lang="ru-RU"/>
        </a:p>
      </dgm:t>
    </dgm:pt>
    <dgm:pt modelId="{A8F02C27-B79F-4F10-921F-BC48AB15BBFF}" type="pres">
      <dgm:prSet presAssocID="{A60CEAC6-69AF-4F19-97F5-2BBED8AEDB21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CC69C602-173B-42F0-86BF-7CD26939A06C}" type="pres">
      <dgm:prSet presAssocID="{755CE47C-449A-4763-858B-E6DFE2C0E91C}" presName="node" presStyleLbl="node1" presStyleIdx="7" presStyleCnt="9" custScaleX="282987" custScaleY="107890" custRadScaleRad="202006" custRadScaleInc="8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D4A21-8FC5-485F-84A4-4D739C8931CE}" type="pres">
      <dgm:prSet presAssocID="{43E12706-8539-49A0-90DC-6B06FEE4B485}" presName="sibTrans" presStyleLbl="sibTrans2D1" presStyleIdx="7" presStyleCnt="9" custAng="13711018" custFlipHor="1" custScaleX="1256480" custScaleY="106651" custLinFactX="4308720" custLinFactY="-100000" custLinFactNeighborX="4400000" custLinFactNeighborY="-122360"/>
      <dgm:spPr/>
      <dgm:t>
        <a:bodyPr/>
        <a:lstStyle/>
        <a:p>
          <a:endParaRPr lang="ru-RU"/>
        </a:p>
      </dgm:t>
    </dgm:pt>
    <dgm:pt modelId="{D42C82DA-0E9C-4E7E-B697-00AC5B8CF2B0}" type="pres">
      <dgm:prSet presAssocID="{43E12706-8539-49A0-90DC-6B06FEE4B485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2EF74CF8-704B-4B55-BD66-B1E492E5C7C7}" type="pres">
      <dgm:prSet presAssocID="{8E428A0C-54FE-499D-AD82-3982AE837544}" presName="node" presStyleLbl="node1" presStyleIdx="8" presStyleCnt="9" custScaleX="224832" custRadScaleRad="144561" custRadScaleInc="-51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65E82-7A52-44C8-BF69-D6A30089B8FB}" type="pres">
      <dgm:prSet presAssocID="{345F2C55-C8DA-4261-9C6B-4A06A716EC15}" presName="sibTrans" presStyleLbl="sibTrans2D1" presStyleIdx="8" presStyleCnt="9" custAng="5433774" custFlipVert="0" custFlipHor="1" custScaleX="2000000" custScaleY="75984" custLinFactX="12903350" custLinFactY="200000" custLinFactNeighborX="13000000" custLinFactNeighborY="269945"/>
      <dgm:spPr/>
      <dgm:t>
        <a:bodyPr/>
        <a:lstStyle/>
        <a:p>
          <a:endParaRPr lang="ru-RU"/>
        </a:p>
      </dgm:t>
    </dgm:pt>
    <dgm:pt modelId="{7E34BE3A-C20A-4139-A86F-AFF91BA371A7}" type="pres">
      <dgm:prSet presAssocID="{345F2C55-C8DA-4261-9C6B-4A06A716EC15}" presName="connectorText" presStyleLbl="sibTrans2D1" presStyleIdx="8" presStyleCnt="9"/>
      <dgm:spPr/>
      <dgm:t>
        <a:bodyPr/>
        <a:lstStyle/>
        <a:p>
          <a:endParaRPr lang="ru-RU"/>
        </a:p>
      </dgm:t>
    </dgm:pt>
  </dgm:ptLst>
  <dgm:cxnLst>
    <dgm:cxn modelId="{E0E95108-7929-4E48-80A8-3C3593F6C974}" srcId="{CAFDFFEB-BB96-4155-918A-935626FA532F}" destId="{2A5538C8-ADA8-4495-82D5-32F06F5C5DF7}" srcOrd="4" destOrd="0" parTransId="{5281E83D-4BD1-44FD-B1CD-59B35ED51D77}" sibTransId="{D92A5956-F360-40A9-B4B9-49B2B61B9FFA}"/>
    <dgm:cxn modelId="{4A801ED3-8498-4DF3-A348-D884E2BA06D8}" type="presOf" srcId="{6035D132-5CA9-4A60-AEEE-53BB0190211C}" destId="{7631C914-F5FC-40EB-863D-7D16003BEA0B}" srcOrd="0" destOrd="0" presId="urn:microsoft.com/office/officeart/2005/8/layout/cycle2"/>
    <dgm:cxn modelId="{2E63857A-3EF1-47FA-BA28-AA70760C7299}" type="presOf" srcId="{43E12706-8539-49A0-90DC-6B06FEE4B485}" destId="{8E6D4A21-8FC5-485F-84A4-4D739C8931CE}" srcOrd="0" destOrd="0" presId="urn:microsoft.com/office/officeart/2005/8/layout/cycle2"/>
    <dgm:cxn modelId="{F664416A-A090-467C-A54F-8D037D8D6D2E}" type="presOf" srcId="{A60CEAC6-69AF-4F19-97F5-2BBED8AEDB21}" destId="{A8F02C27-B79F-4F10-921F-BC48AB15BBFF}" srcOrd="1" destOrd="0" presId="urn:microsoft.com/office/officeart/2005/8/layout/cycle2"/>
    <dgm:cxn modelId="{D18E036C-A0D5-4C85-83EC-5B3CC3D31B22}" srcId="{CAFDFFEB-BB96-4155-918A-935626FA532F}" destId="{78ED3750-CDCB-4DB0-AEC0-82BAA09C1223}" srcOrd="5" destOrd="0" parTransId="{0A0972EC-9318-422D-982F-563AF3930F19}" sibTransId="{1BDCA7E9-6477-4412-B3E4-FBFA5EFF851D}"/>
    <dgm:cxn modelId="{0CF3969B-EC69-4EF7-8866-0E9052F4DE84}" type="presOf" srcId="{454FB098-0013-45BA-BC33-E28E2DDEE591}" destId="{E563E36A-97DF-42E8-B110-AE6D7F563233}" srcOrd="0" destOrd="0" presId="urn:microsoft.com/office/officeart/2005/8/layout/cycle2"/>
    <dgm:cxn modelId="{CE0952C7-8805-468E-9FF4-A77CD16FE6FC}" type="presOf" srcId="{1BDCA7E9-6477-4412-B3E4-FBFA5EFF851D}" destId="{1E0525E7-1FC4-41C2-9861-6E8693ED32DD}" srcOrd="1" destOrd="0" presId="urn:microsoft.com/office/officeart/2005/8/layout/cycle2"/>
    <dgm:cxn modelId="{964B83DC-F798-4D99-8612-623FB03B5A19}" type="presOf" srcId="{312BB33C-6322-4E59-8CA3-7BAC22BFDB93}" destId="{C9C6F79C-69EE-4017-B16B-9365C16F9C26}" srcOrd="0" destOrd="0" presId="urn:microsoft.com/office/officeart/2005/8/layout/cycle2"/>
    <dgm:cxn modelId="{6F350510-D5DD-408C-A540-630DF045108A}" type="presOf" srcId="{58409226-0B09-47A6-9A37-3AFB98F363B9}" destId="{B4B75B40-CD17-458D-A81C-C0AAE4835D07}" srcOrd="0" destOrd="0" presId="urn:microsoft.com/office/officeart/2005/8/layout/cycle2"/>
    <dgm:cxn modelId="{4F389EBA-AC0B-415C-97D5-534B776E2279}" srcId="{CAFDFFEB-BB96-4155-918A-935626FA532F}" destId="{312BB33C-6322-4E59-8CA3-7BAC22BFDB93}" srcOrd="1" destOrd="0" parTransId="{C49C3380-CF5A-4347-9057-CCD71E4F97E5}" sibTransId="{58409226-0B09-47A6-9A37-3AFB98F363B9}"/>
    <dgm:cxn modelId="{0DD92BF1-658E-49CD-BE7C-D69223398625}" type="presOf" srcId="{43E12706-8539-49A0-90DC-6B06FEE4B485}" destId="{D42C82DA-0E9C-4E7E-B697-00AC5B8CF2B0}" srcOrd="1" destOrd="0" presId="urn:microsoft.com/office/officeart/2005/8/layout/cycle2"/>
    <dgm:cxn modelId="{8DB1E806-BD7C-4A63-9445-1F366B53C478}" type="presOf" srcId="{D92A5956-F360-40A9-B4B9-49B2B61B9FFA}" destId="{CEA4F165-57F0-45A7-89E4-1C0CFD0409BF}" srcOrd="1" destOrd="0" presId="urn:microsoft.com/office/officeart/2005/8/layout/cycle2"/>
    <dgm:cxn modelId="{643A6898-8056-4B00-B02E-4FB9C85C86B7}" type="presOf" srcId="{A5A531DA-ECCF-429B-9F6B-6179A9EBA9E0}" destId="{2E039B56-ADB3-4AC8-9FAF-8C168B608BDF}" srcOrd="1" destOrd="0" presId="urn:microsoft.com/office/officeart/2005/8/layout/cycle2"/>
    <dgm:cxn modelId="{11743F1A-9474-4DF7-A197-DD1EBCB54727}" srcId="{CAFDFFEB-BB96-4155-918A-935626FA532F}" destId="{8E428A0C-54FE-499D-AD82-3982AE837544}" srcOrd="8" destOrd="0" parTransId="{6A1D3881-DBFD-4347-8820-50E4589ED28A}" sibTransId="{345F2C55-C8DA-4261-9C6B-4A06A716EC15}"/>
    <dgm:cxn modelId="{CF367508-D3D4-4B96-9E8F-77EB72942CC1}" type="presOf" srcId="{8E428A0C-54FE-499D-AD82-3982AE837544}" destId="{2EF74CF8-704B-4B55-BD66-B1E492E5C7C7}" srcOrd="0" destOrd="0" presId="urn:microsoft.com/office/officeart/2005/8/layout/cycle2"/>
    <dgm:cxn modelId="{D3A79D87-34DD-44E4-93ED-4EF5125D43B0}" srcId="{CAFDFFEB-BB96-4155-918A-935626FA532F}" destId="{454FB098-0013-45BA-BC33-E28E2DDEE591}" srcOrd="3" destOrd="0" parTransId="{4E294637-D378-41E8-92BF-E0CF67499EE1}" sibTransId="{8FA65442-C4CC-489C-B206-DEC220CB0CEA}"/>
    <dgm:cxn modelId="{8F46D606-A658-45FC-9DE6-55814779EF20}" type="presOf" srcId="{1BDCA7E9-6477-4412-B3E4-FBFA5EFF851D}" destId="{B95291D0-8119-4BC0-9FB6-973C5AAFB0B6}" srcOrd="0" destOrd="0" presId="urn:microsoft.com/office/officeart/2005/8/layout/cycle2"/>
    <dgm:cxn modelId="{2BFFF9C4-27AF-46B3-A76F-6AD3245C2DC7}" type="presOf" srcId="{D92A5956-F360-40A9-B4B9-49B2B61B9FFA}" destId="{2E4C1B66-B176-4732-93E2-A56E7611EE2A}" srcOrd="0" destOrd="0" presId="urn:microsoft.com/office/officeart/2005/8/layout/cycle2"/>
    <dgm:cxn modelId="{2AAF8D62-D309-4EBA-8CF7-ACECC6F26CE8}" type="presOf" srcId="{8DC7E921-B7E3-497A-9B08-09BACE32DAF4}" destId="{DADF1AD4-0E79-4B05-BE4E-DD86C2BB4951}" srcOrd="1" destOrd="0" presId="urn:microsoft.com/office/officeart/2005/8/layout/cycle2"/>
    <dgm:cxn modelId="{C8E8F541-C16D-49D7-81C4-270465502775}" srcId="{CAFDFFEB-BB96-4155-918A-935626FA532F}" destId="{C6DF6206-1817-4FC8-96F0-2743FC807DFA}" srcOrd="6" destOrd="0" parTransId="{7D131A7A-2750-4370-AAA0-6D03D96FAE09}" sibTransId="{A60CEAC6-69AF-4F19-97F5-2BBED8AEDB21}"/>
    <dgm:cxn modelId="{30ABF0C1-884F-4751-A9CA-3C4650647411}" type="presOf" srcId="{A5A531DA-ECCF-429B-9F6B-6179A9EBA9E0}" destId="{01F39D8E-D5D9-4E91-9A78-78FEAC1D9C56}" srcOrd="0" destOrd="0" presId="urn:microsoft.com/office/officeart/2005/8/layout/cycle2"/>
    <dgm:cxn modelId="{B2F63A2E-1393-4130-80EE-0D7C0924B527}" type="presOf" srcId="{2A5538C8-ADA8-4495-82D5-32F06F5C5DF7}" destId="{D895E4BB-9228-4FF5-899A-370DC59FBFCD}" srcOrd="0" destOrd="0" presId="urn:microsoft.com/office/officeart/2005/8/layout/cycle2"/>
    <dgm:cxn modelId="{3C9D2B86-C0B8-46A7-868B-1B10A6D659D6}" srcId="{CAFDFFEB-BB96-4155-918A-935626FA532F}" destId="{6035D132-5CA9-4A60-AEEE-53BB0190211C}" srcOrd="0" destOrd="0" parTransId="{83E035B3-ACCB-42DC-B60C-60DA9EED8476}" sibTransId="{8DC7E921-B7E3-497A-9B08-09BACE32DAF4}"/>
    <dgm:cxn modelId="{AF61799F-E2DD-4F16-8CCB-20A264188244}" type="presOf" srcId="{58409226-0B09-47A6-9A37-3AFB98F363B9}" destId="{DD55B000-438A-412D-BBDB-2B88FA8406C6}" srcOrd="1" destOrd="0" presId="urn:microsoft.com/office/officeart/2005/8/layout/cycle2"/>
    <dgm:cxn modelId="{196FB230-E960-4462-9162-F9D7292E0838}" type="presOf" srcId="{755CE47C-449A-4763-858B-E6DFE2C0E91C}" destId="{CC69C602-173B-42F0-86BF-7CD26939A06C}" srcOrd="0" destOrd="0" presId="urn:microsoft.com/office/officeart/2005/8/layout/cycle2"/>
    <dgm:cxn modelId="{082E996B-AE49-48CE-B382-E41D16C0D86F}" type="presOf" srcId="{345F2C55-C8DA-4261-9C6B-4A06A716EC15}" destId="{7E34BE3A-C20A-4139-A86F-AFF91BA371A7}" srcOrd="1" destOrd="0" presId="urn:microsoft.com/office/officeart/2005/8/layout/cycle2"/>
    <dgm:cxn modelId="{39635CE2-2799-495B-8379-2A088793E9A2}" srcId="{CAFDFFEB-BB96-4155-918A-935626FA532F}" destId="{755CE47C-449A-4763-858B-E6DFE2C0E91C}" srcOrd="7" destOrd="0" parTransId="{A1E61188-28F8-4B89-AE85-4678976068B7}" sibTransId="{43E12706-8539-49A0-90DC-6B06FEE4B485}"/>
    <dgm:cxn modelId="{2BD50C5B-4AD6-4217-A983-D080B7B5398A}" type="presOf" srcId="{8FA65442-C4CC-489C-B206-DEC220CB0CEA}" destId="{DC08A0DF-CA73-47AB-B1F6-108BF58F0FC6}" srcOrd="0" destOrd="0" presId="urn:microsoft.com/office/officeart/2005/8/layout/cycle2"/>
    <dgm:cxn modelId="{7027C3F7-BEB5-41F2-A60F-0678270A8946}" type="presOf" srcId="{C6DF6206-1817-4FC8-96F0-2743FC807DFA}" destId="{67653DD9-88E3-42B1-BF8F-DA73923B5E83}" srcOrd="0" destOrd="0" presId="urn:microsoft.com/office/officeart/2005/8/layout/cycle2"/>
    <dgm:cxn modelId="{0254382F-0920-4C15-A379-DD93E1D4AF83}" type="presOf" srcId="{8DC7E921-B7E3-497A-9B08-09BACE32DAF4}" destId="{4C27AFE5-CC70-47F1-BF2E-A830D8754D56}" srcOrd="0" destOrd="0" presId="urn:microsoft.com/office/officeart/2005/8/layout/cycle2"/>
    <dgm:cxn modelId="{AECDBD6B-73F3-474F-A34D-89C03C37C9D1}" srcId="{CAFDFFEB-BB96-4155-918A-935626FA532F}" destId="{85D08A40-82EB-4CAC-AFED-F174106B22A2}" srcOrd="2" destOrd="0" parTransId="{815B10BC-9641-4C09-A33B-960A4794CA7F}" sibTransId="{A5A531DA-ECCF-429B-9F6B-6179A9EBA9E0}"/>
    <dgm:cxn modelId="{618CCA5C-04C4-4916-B5C7-5C2C864535DA}" type="presOf" srcId="{CAFDFFEB-BB96-4155-918A-935626FA532F}" destId="{D091A234-FCC1-4E1C-A072-0F01D77CB57E}" srcOrd="0" destOrd="0" presId="urn:microsoft.com/office/officeart/2005/8/layout/cycle2"/>
    <dgm:cxn modelId="{30A41428-606D-4B41-A7ED-68FA027987E8}" type="presOf" srcId="{8FA65442-C4CC-489C-B206-DEC220CB0CEA}" destId="{BAC281AE-FD7C-4411-9D12-5CC31A03E8F2}" srcOrd="1" destOrd="0" presId="urn:microsoft.com/office/officeart/2005/8/layout/cycle2"/>
    <dgm:cxn modelId="{BE689D54-2C25-4211-B004-0BB2163C627D}" type="presOf" srcId="{78ED3750-CDCB-4DB0-AEC0-82BAA09C1223}" destId="{772A9B0F-352F-4E20-BCCE-39AB6477BD6A}" srcOrd="0" destOrd="0" presId="urn:microsoft.com/office/officeart/2005/8/layout/cycle2"/>
    <dgm:cxn modelId="{441BDD62-A6B3-438C-B6C5-32F362D1521C}" type="presOf" srcId="{A60CEAC6-69AF-4F19-97F5-2BBED8AEDB21}" destId="{35715688-56AC-4014-8010-B8E2EDB431EB}" srcOrd="0" destOrd="0" presId="urn:microsoft.com/office/officeart/2005/8/layout/cycle2"/>
    <dgm:cxn modelId="{A77A3D66-0EDD-4A5B-B2AA-8414B945EEC6}" type="presOf" srcId="{345F2C55-C8DA-4261-9C6B-4A06A716EC15}" destId="{58665E82-7A52-44C8-BF69-D6A30089B8FB}" srcOrd="0" destOrd="0" presId="urn:microsoft.com/office/officeart/2005/8/layout/cycle2"/>
    <dgm:cxn modelId="{6767AD79-FDBA-44DC-8937-E12E13BE2221}" type="presOf" srcId="{85D08A40-82EB-4CAC-AFED-F174106B22A2}" destId="{F15DE910-6FC6-46AF-A516-BC00F8DA92DC}" srcOrd="0" destOrd="0" presId="urn:microsoft.com/office/officeart/2005/8/layout/cycle2"/>
    <dgm:cxn modelId="{5646143D-5B29-4199-8478-B6C520580FB1}" type="presParOf" srcId="{D091A234-FCC1-4E1C-A072-0F01D77CB57E}" destId="{7631C914-F5FC-40EB-863D-7D16003BEA0B}" srcOrd="0" destOrd="0" presId="urn:microsoft.com/office/officeart/2005/8/layout/cycle2"/>
    <dgm:cxn modelId="{F8FC19A4-79C2-4683-A9CF-A3986FA5F8A5}" type="presParOf" srcId="{D091A234-FCC1-4E1C-A072-0F01D77CB57E}" destId="{4C27AFE5-CC70-47F1-BF2E-A830D8754D56}" srcOrd="1" destOrd="0" presId="urn:microsoft.com/office/officeart/2005/8/layout/cycle2"/>
    <dgm:cxn modelId="{2E6BD693-83AD-42D5-B13A-F53FE1F461A8}" type="presParOf" srcId="{4C27AFE5-CC70-47F1-BF2E-A830D8754D56}" destId="{DADF1AD4-0E79-4B05-BE4E-DD86C2BB4951}" srcOrd="0" destOrd="0" presId="urn:microsoft.com/office/officeart/2005/8/layout/cycle2"/>
    <dgm:cxn modelId="{C17ABA91-5709-48D6-84D0-533405D2237B}" type="presParOf" srcId="{D091A234-FCC1-4E1C-A072-0F01D77CB57E}" destId="{C9C6F79C-69EE-4017-B16B-9365C16F9C26}" srcOrd="2" destOrd="0" presId="urn:microsoft.com/office/officeart/2005/8/layout/cycle2"/>
    <dgm:cxn modelId="{2A66DABC-3735-4BC6-901E-C13DB1E80F74}" type="presParOf" srcId="{D091A234-FCC1-4E1C-A072-0F01D77CB57E}" destId="{B4B75B40-CD17-458D-A81C-C0AAE4835D07}" srcOrd="3" destOrd="0" presId="urn:microsoft.com/office/officeart/2005/8/layout/cycle2"/>
    <dgm:cxn modelId="{59FCDF87-6EEA-42DE-8ECA-40FA4D672010}" type="presParOf" srcId="{B4B75B40-CD17-458D-A81C-C0AAE4835D07}" destId="{DD55B000-438A-412D-BBDB-2B88FA8406C6}" srcOrd="0" destOrd="0" presId="urn:microsoft.com/office/officeart/2005/8/layout/cycle2"/>
    <dgm:cxn modelId="{CF3EE6B2-4766-417B-A985-E39B367682B1}" type="presParOf" srcId="{D091A234-FCC1-4E1C-A072-0F01D77CB57E}" destId="{F15DE910-6FC6-46AF-A516-BC00F8DA92DC}" srcOrd="4" destOrd="0" presId="urn:microsoft.com/office/officeart/2005/8/layout/cycle2"/>
    <dgm:cxn modelId="{62FCCF84-32EE-425A-A19C-03482776B6B2}" type="presParOf" srcId="{D091A234-FCC1-4E1C-A072-0F01D77CB57E}" destId="{01F39D8E-D5D9-4E91-9A78-78FEAC1D9C56}" srcOrd="5" destOrd="0" presId="urn:microsoft.com/office/officeart/2005/8/layout/cycle2"/>
    <dgm:cxn modelId="{A91A9AED-9CA2-4B19-9F6D-5728EB69C632}" type="presParOf" srcId="{01F39D8E-D5D9-4E91-9A78-78FEAC1D9C56}" destId="{2E039B56-ADB3-4AC8-9FAF-8C168B608BDF}" srcOrd="0" destOrd="0" presId="urn:microsoft.com/office/officeart/2005/8/layout/cycle2"/>
    <dgm:cxn modelId="{FF8EF664-9D35-42BB-99C2-E945EA9CC9B6}" type="presParOf" srcId="{D091A234-FCC1-4E1C-A072-0F01D77CB57E}" destId="{E563E36A-97DF-42E8-B110-AE6D7F563233}" srcOrd="6" destOrd="0" presId="urn:microsoft.com/office/officeart/2005/8/layout/cycle2"/>
    <dgm:cxn modelId="{476ED7BF-4598-4A23-AB89-9AB077C1DB03}" type="presParOf" srcId="{D091A234-FCC1-4E1C-A072-0F01D77CB57E}" destId="{DC08A0DF-CA73-47AB-B1F6-108BF58F0FC6}" srcOrd="7" destOrd="0" presId="urn:microsoft.com/office/officeart/2005/8/layout/cycle2"/>
    <dgm:cxn modelId="{015282FE-8245-4EAB-92EC-0EF93B91AADA}" type="presParOf" srcId="{DC08A0DF-CA73-47AB-B1F6-108BF58F0FC6}" destId="{BAC281AE-FD7C-4411-9D12-5CC31A03E8F2}" srcOrd="0" destOrd="0" presId="urn:microsoft.com/office/officeart/2005/8/layout/cycle2"/>
    <dgm:cxn modelId="{4042F93B-8132-4E39-92B3-8B86CF6713A8}" type="presParOf" srcId="{D091A234-FCC1-4E1C-A072-0F01D77CB57E}" destId="{D895E4BB-9228-4FF5-899A-370DC59FBFCD}" srcOrd="8" destOrd="0" presId="urn:microsoft.com/office/officeart/2005/8/layout/cycle2"/>
    <dgm:cxn modelId="{FDC874E2-4AE1-45F8-B4E4-77467BE27E0B}" type="presParOf" srcId="{D091A234-FCC1-4E1C-A072-0F01D77CB57E}" destId="{2E4C1B66-B176-4732-93E2-A56E7611EE2A}" srcOrd="9" destOrd="0" presId="urn:microsoft.com/office/officeart/2005/8/layout/cycle2"/>
    <dgm:cxn modelId="{8082633B-66E7-470D-A620-2060A7C9EECA}" type="presParOf" srcId="{2E4C1B66-B176-4732-93E2-A56E7611EE2A}" destId="{CEA4F165-57F0-45A7-89E4-1C0CFD0409BF}" srcOrd="0" destOrd="0" presId="urn:microsoft.com/office/officeart/2005/8/layout/cycle2"/>
    <dgm:cxn modelId="{D918489A-D0D9-421A-A144-26F1C4083E1E}" type="presParOf" srcId="{D091A234-FCC1-4E1C-A072-0F01D77CB57E}" destId="{772A9B0F-352F-4E20-BCCE-39AB6477BD6A}" srcOrd="10" destOrd="0" presId="urn:microsoft.com/office/officeart/2005/8/layout/cycle2"/>
    <dgm:cxn modelId="{B08576DA-7EA4-4F4A-8129-E25C19420B29}" type="presParOf" srcId="{D091A234-FCC1-4E1C-A072-0F01D77CB57E}" destId="{B95291D0-8119-4BC0-9FB6-973C5AAFB0B6}" srcOrd="11" destOrd="0" presId="urn:microsoft.com/office/officeart/2005/8/layout/cycle2"/>
    <dgm:cxn modelId="{F30FA367-C878-4739-93B2-6CF0E649B54B}" type="presParOf" srcId="{B95291D0-8119-4BC0-9FB6-973C5AAFB0B6}" destId="{1E0525E7-1FC4-41C2-9861-6E8693ED32DD}" srcOrd="0" destOrd="0" presId="urn:microsoft.com/office/officeart/2005/8/layout/cycle2"/>
    <dgm:cxn modelId="{E78B0515-9ACB-4078-ABDF-298369B527D8}" type="presParOf" srcId="{D091A234-FCC1-4E1C-A072-0F01D77CB57E}" destId="{67653DD9-88E3-42B1-BF8F-DA73923B5E83}" srcOrd="12" destOrd="0" presId="urn:microsoft.com/office/officeart/2005/8/layout/cycle2"/>
    <dgm:cxn modelId="{B753DDB5-6F57-4560-A415-71CD543042FD}" type="presParOf" srcId="{D091A234-FCC1-4E1C-A072-0F01D77CB57E}" destId="{35715688-56AC-4014-8010-B8E2EDB431EB}" srcOrd="13" destOrd="0" presId="urn:microsoft.com/office/officeart/2005/8/layout/cycle2"/>
    <dgm:cxn modelId="{C637478B-A151-4773-B866-5A1C17FF83F0}" type="presParOf" srcId="{35715688-56AC-4014-8010-B8E2EDB431EB}" destId="{A8F02C27-B79F-4F10-921F-BC48AB15BBFF}" srcOrd="0" destOrd="0" presId="urn:microsoft.com/office/officeart/2005/8/layout/cycle2"/>
    <dgm:cxn modelId="{3DD685A6-D373-404C-8F52-2547CE492334}" type="presParOf" srcId="{D091A234-FCC1-4E1C-A072-0F01D77CB57E}" destId="{CC69C602-173B-42F0-86BF-7CD26939A06C}" srcOrd="14" destOrd="0" presId="urn:microsoft.com/office/officeart/2005/8/layout/cycle2"/>
    <dgm:cxn modelId="{13F5E243-793D-497C-93F3-B0AFDCB6961B}" type="presParOf" srcId="{D091A234-FCC1-4E1C-A072-0F01D77CB57E}" destId="{8E6D4A21-8FC5-485F-84A4-4D739C8931CE}" srcOrd="15" destOrd="0" presId="urn:microsoft.com/office/officeart/2005/8/layout/cycle2"/>
    <dgm:cxn modelId="{248F51E1-2154-405A-AD92-B808C5061F5C}" type="presParOf" srcId="{8E6D4A21-8FC5-485F-84A4-4D739C8931CE}" destId="{D42C82DA-0E9C-4E7E-B697-00AC5B8CF2B0}" srcOrd="0" destOrd="0" presId="urn:microsoft.com/office/officeart/2005/8/layout/cycle2"/>
    <dgm:cxn modelId="{367AD54B-A57E-4576-8534-61BC4CF06E18}" type="presParOf" srcId="{D091A234-FCC1-4E1C-A072-0F01D77CB57E}" destId="{2EF74CF8-704B-4B55-BD66-B1E492E5C7C7}" srcOrd="16" destOrd="0" presId="urn:microsoft.com/office/officeart/2005/8/layout/cycle2"/>
    <dgm:cxn modelId="{FAAFBEF5-86E2-4E07-B32E-697FFAAAEE82}" type="presParOf" srcId="{D091A234-FCC1-4E1C-A072-0F01D77CB57E}" destId="{58665E82-7A52-44C8-BF69-D6A30089B8FB}" srcOrd="17" destOrd="0" presId="urn:microsoft.com/office/officeart/2005/8/layout/cycle2"/>
    <dgm:cxn modelId="{8677BDB2-15EC-404B-8E5F-BA6FD7313CD1}" type="presParOf" srcId="{58665E82-7A52-44C8-BF69-D6A30089B8FB}" destId="{7E34BE3A-C20A-4139-A86F-AFF91BA371A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BB3CA-1C35-44AF-9A7D-29E4F51A9B83}">
      <dsp:nvSpPr>
        <dsp:cNvPr id="0" name=""/>
        <dsp:cNvSpPr/>
      </dsp:nvSpPr>
      <dsp:spPr>
        <a:xfrm>
          <a:off x="395535" y="0"/>
          <a:ext cx="6759466" cy="2211446"/>
        </a:xfrm>
        <a:prstGeom prst="ellipse">
          <a:avLst/>
        </a:prstGeom>
        <a:solidFill>
          <a:srgbClr val="FFB3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 изменение метода обучения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(с объяснительного –иллюстративного на развивающие технологии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1385436" y="323859"/>
        <a:ext cx="4779664" cy="1563728"/>
      </dsp:txXfrm>
    </dsp:sp>
    <dsp:sp modelId="{FBBB1FAC-BAE5-485A-AFB8-6A178DB7A919}">
      <dsp:nvSpPr>
        <dsp:cNvPr id="0" name=""/>
        <dsp:cNvSpPr/>
      </dsp:nvSpPr>
      <dsp:spPr>
        <a:xfrm>
          <a:off x="3672833" y="2293199"/>
          <a:ext cx="468071" cy="468071"/>
        </a:xfrm>
        <a:prstGeom prst="mathPlus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3734876" y="2472189"/>
        <a:ext cx="343985" cy="110091"/>
      </dsp:txXfrm>
    </dsp:sp>
    <dsp:sp modelId="{3966F6B1-4334-404D-A648-D080A88BE232}">
      <dsp:nvSpPr>
        <dsp:cNvPr id="0" name=""/>
        <dsp:cNvSpPr/>
      </dsp:nvSpPr>
      <dsp:spPr>
        <a:xfrm>
          <a:off x="164594" y="2813302"/>
          <a:ext cx="6382805" cy="2919340"/>
        </a:xfrm>
        <a:prstGeom prst="ellipse">
          <a:avLst/>
        </a:prstGeom>
        <a:solidFill>
          <a:srgbClr val="8FE2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изменение оценки результатов обучения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(оценка не только предметных ЗУН, но и </a:t>
          </a:r>
          <a:r>
            <a:rPr lang="ru-RU" sz="2800" b="1" kern="1200" dirty="0" err="1" smtClean="0">
              <a:solidFill>
                <a:schemeClr val="tx1"/>
              </a:solidFill>
            </a:rPr>
            <a:t>метапредметных</a:t>
          </a:r>
          <a:r>
            <a:rPr lang="ru-RU" sz="2800" b="1" kern="1200" dirty="0" smtClean="0">
              <a:solidFill>
                <a:schemeClr val="tx1"/>
              </a:solidFill>
            </a:rPr>
            <a:t> и личностных результатов)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1099334" y="3240829"/>
        <a:ext cx="4513325" cy="2064286"/>
      </dsp:txXfrm>
    </dsp:sp>
    <dsp:sp modelId="{27E6A685-78F7-4903-9030-D8DA0CD9B187}">
      <dsp:nvSpPr>
        <dsp:cNvPr id="0" name=""/>
        <dsp:cNvSpPr/>
      </dsp:nvSpPr>
      <dsp:spPr>
        <a:xfrm rot="21579903">
          <a:off x="5004923" y="2377738"/>
          <a:ext cx="505243" cy="300211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004924" y="2438043"/>
        <a:ext cx="415180" cy="180127"/>
      </dsp:txXfrm>
    </dsp:sp>
    <dsp:sp modelId="{342E51B2-A301-4DE0-A354-B42547B82226}">
      <dsp:nvSpPr>
        <dsp:cNvPr id="0" name=""/>
        <dsp:cNvSpPr/>
      </dsp:nvSpPr>
      <dsp:spPr>
        <a:xfrm>
          <a:off x="7688464" y="2390268"/>
          <a:ext cx="766766" cy="9005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7800754" y="2522146"/>
        <a:ext cx="542186" cy="6367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1C914-F5FC-40EB-863D-7D16003BEA0B}">
      <dsp:nvSpPr>
        <dsp:cNvPr id="0" name=""/>
        <dsp:cNvSpPr/>
      </dsp:nvSpPr>
      <dsp:spPr>
        <a:xfrm>
          <a:off x="3083478" y="-184660"/>
          <a:ext cx="3168343" cy="1483900"/>
        </a:xfrm>
        <a:prstGeom prst="ellipse">
          <a:avLst/>
        </a:prstGeom>
        <a:solidFill>
          <a:srgbClr val="C9A4E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1. </a:t>
          </a:r>
          <a:r>
            <a:rPr lang="ru-RU" sz="2000" b="1" kern="1200" dirty="0" smtClean="0">
              <a:solidFill>
                <a:schemeClr val="tx1"/>
              </a:solidFill>
            </a:rPr>
            <a:t>Мотивация к учебной деятельности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547471" y="32652"/>
        <a:ext cx="2240357" cy="1049276"/>
      </dsp:txXfrm>
    </dsp:sp>
    <dsp:sp modelId="{4C27AFE5-CC70-47F1-BF2E-A830D8754D56}">
      <dsp:nvSpPr>
        <dsp:cNvPr id="0" name=""/>
        <dsp:cNvSpPr/>
      </dsp:nvSpPr>
      <dsp:spPr>
        <a:xfrm rot="10986885" flipH="1">
          <a:off x="5730057" y="3121058"/>
          <a:ext cx="130771" cy="202330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800000">
        <a:off x="5730086" y="3160458"/>
        <a:ext cx="91540" cy="121398"/>
      </dsp:txXfrm>
    </dsp:sp>
    <dsp:sp modelId="{C9C6F79C-69EE-4017-B16B-9365C16F9C26}">
      <dsp:nvSpPr>
        <dsp:cNvPr id="0" name=""/>
        <dsp:cNvSpPr/>
      </dsp:nvSpPr>
      <dsp:spPr>
        <a:xfrm>
          <a:off x="5552193" y="675457"/>
          <a:ext cx="3591806" cy="1650924"/>
        </a:xfrm>
        <a:prstGeom prst="ellipse">
          <a:avLst/>
        </a:prstGeom>
        <a:solidFill>
          <a:srgbClr val="A3E7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2. </a:t>
          </a:r>
          <a:r>
            <a:rPr lang="ru-RU" sz="2000" b="1" kern="1200" dirty="0" smtClean="0">
              <a:solidFill>
                <a:schemeClr val="tx1"/>
              </a:solidFill>
            </a:rPr>
            <a:t>Фиксирование затруднения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6078201" y="917229"/>
        <a:ext cx="2539790" cy="1167380"/>
      </dsp:txXfrm>
    </dsp:sp>
    <dsp:sp modelId="{B4B75B40-CD17-458D-A81C-C0AAE4835D07}">
      <dsp:nvSpPr>
        <dsp:cNvPr id="0" name=""/>
        <dsp:cNvSpPr/>
      </dsp:nvSpPr>
      <dsp:spPr>
        <a:xfrm rot="5400000" flipH="1">
          <a:off x="582631" y="1063661"/>
          <a:ext cx="373796" cy="374922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638701" y="1194715"/>
        <a:ext cx="261657" cy="224954"/>
      </dsp:txXfrm>
    </dsp:sp>
    <dsp:sp modelId="{F15DE910-6FC6-46AF-A516-BC00F8DA92DC}">
      <dsp:nvSpPr>
        <dsp:cNvPr id="0" name=""/>
        <dsp:cNvSpPr/>
      </dsp:nvSpPr>
      <dsp:spPr>
        <a:xfrm>
          <a:off x="5879758" y="2420900"/>
          <a:ext cx="3264241" cy="1684453"/>
        </a:xfrm>
        <a:prstGeom prst="ellipse">
          <a:avLst/>
        </a:prstGeom>
        <a:solidFill>
          <a:srgbClr val="FFB3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3. </a:t>
          </a:r>
          <a:r>
            <a:rPr lang="ru-RU" sz="2000" b="1" kern="1200" dirty="0" smtClean="0">
              <a:solidFill>
                <a:schemeClr val="tx1"/>
              </a:solidFill>
            </a:rPr>
            <a:t>Выявление места и причины затруднения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6357795" y="2667582"/>
        <a:ext cx="2308167" cy="1191089"/>
      </dsp:txXfrm>
    </dsp:sp>
    <dsp:sp modelId="{01F39D8E-D5D9-4E91-9A78-78FEAC1D9C56}">
      <dsp:nvSpPr>
        <dsp:cNvPr id="0" name=""/>
        <dsp:cNvSpPr/>
      </dsp:nvSpPr>
      <dsp:spPr>
        <a:xfrm rot="10800000">
          <a:off x="2526235" y="4203848"/>
          <a:ext cx="432097" cy="332949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2626120" y="4270438"/>
        <a:ext cx="332212" cy="199769"/>
      </dsp:txXfrm>
    </dsp:sp>
    <dsp:sp modelId="{E563E36A-97DF-42E8-B110-AE6D7F563233}">
      <dsp:nvSpPr>
        <dsp:cNvPr id="0" name=""/>
        <dsp:cNvSpPr/>
      </dsp:nvSpPr>
      <dsp:spPr>
        <a:xfrm>
          <a:off x="5867311" y="4201863"/>
          <a:ext cx="3276688" cy="1627903"/>
        </a:xfrm>
        <a:prstGeom prst="ellipse">
          <a:avLst/>
        </a:prstGeom>
        <a:solidFill>
          <a:srgbClr val="89FF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4.Построение проекта выхода из затруднения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6347171" y="4440264"/>
        <a:ext cx="2316968" cy="1151101"/>
      </dsp:txXfrm>
    </dsp:sp>
    <dsp:sp modelId="{DC08A0DF-CA73-47AB-B1F6-108BF58F0FC6}">
      <dsp:nvSpPr>
        <dsp:cNvPr id="0" name=""/>
        <dsp:cNvSpPr/>
      </dsp:nvSpPr>
      <dsp:spPr>
        <a:xfrm rot="512771" flipH="1">
          <a:off x="6154357" y="4151829"/>
          <a:ext cx="298526" cy="394741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6243418" y="4237431"/>
        <a:ext cx="208968" cy="236845"/>
      </dsp:txXfrm>
    </dsp:sp>
    <dsp:sp modelId="{D895E4BB-9228-4FF5-899A-370DC59FBFCD}">
      <dsp:nvSpPr>
        <dsp:cNvPr id="0" name=""/>
        <dsp:cNvSpPr/>
      </dsp:nvSpPr>
      <dsp:spPr>
        <a:xfrm>
          <a:off x="2849588" y="3855307"/>
          <a:ext cx="3330235" cy="1483889"/>
        </a:xfrm>
        <a:prstGeom prst="ellipse">
          <a:avLst/>
        </a:prstGeom>
        <a:solidFill>
          <a:srgbClr val="FFFF7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5. </a:t>
          </a:r>
          <a:r>
            <a:rPr lang="ru-RU" sz="2000" b="1" kern="1200" dirty="0" smtClean="0">
              <a:solidFill>
                <a:schemeClr val="tx1"/>
              </a:solidFill>
            </a:rPr>
            <a:t>Реализация построенного проекта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337290" y="4072618"/>
        <a:ext cx="2354831" cy="1049267"/>
      </dsp:txXfrm>
    </dsp:sp>
    <dsp:sp modelId="{2E4C1B66-B176-4732-93E2-A56E7611EE2A}">
      <dsp:nvSpPr>
        <dsp:cNvPr id="0" name=""/>
        <dsp:cNvSpPr/>
      </dsp:nvSpPr>
      <dsp:spPr>
        <a:xfrm rot="5400000">
          <a:off x="7449093" y="4022795"/>
          <a:ext cx="276057" cy="374084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7490502" y="4056204"/>
        <a:ext cx="193240" cy="224450"/>
      </dsp:txXfrm>
    </dsp:sp>
    <dsp:sp modelId="{772A9B0F-352F-4E20-BCCE-39AB6477BD6A}">
      <dsp:nvSpPr>
        <dsp:cNvPr id="0" name=""/>
        <dsp:cNvSpPr/>
      </dsp:nvSpPr>
      <dsp:spPr>
        <a:xfrm>
          <a:off x="125139" y="4359380"/>
          <a:ext cx="3068055" cy="1396414"/>
        </a:xfrm>
        <a:prstGeom prst="ellipse">
          <a:avLst/>
        </a:prstGeom>
        <a:solidFill>
          <a:srgbClr val="C9A4E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6. </a:t>
          </a:r>
          <a:r>
            <a:rPr lang="ru-RU" sz="2000" b="1" kern="1200" dirty="0" smtClean="0">
              <a:solidFill>
                <a:schemeClr val="tx1"/>
              </a:solidFill>
            </a:rPr>
            <a:t>Первичное закрепление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74445" y="4563880"/>
        <a:ext cx="2169443" cy="987414"/>
      </dsp:txXfrm>
    </dsp:sp>
    <dsp:sp modelId="{B95291D0-8119-4BC0-9FB6-973C5AAFB0B6}">
      <dsp:nvSpPr>
        <dsp:cNvPr id="0" name=""/>
        <dsp:cNvSpPr/>
      </dsp:nvSpPr>
      <dsp:spPr>
        <a:xfrm rot="16010354">
          <a:off x="346012" y="2461319"/>
          <a:ext cx="437716" cy="374084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05218" y="2592163"/>
        <a:ext cx="325491" cy="224450"/>
      </dsp:txXfrm>
    </dsp:sp>
    <dsp:sp modelId="{67653DD9-88E3-42B1-BF8F-DA73923B5E83}">
      <dsp:nvSpPr>
        <dsp:cNvPr id="0" name=""/>
        <dsp:cNvSpPr/>
      </dsp:nvSpPr>
      <dsp:spPr>
        <a:xfrm>
          <a:off x="0" y="2631181"/>
          <a:ext cx="3447470" cy="1527626"/>
        </a:xfrm>
        <a:prstGeom prst="ellipse">
          <a:avLst/>
        </a:prstGeom>
        <a:solidFill>
          <a:srgbClr val="A3E7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7. </a:t>
          </a:r>
          <a:r>
            <a:rPr lang="ru-RU" sz="2000" b="1" kern="1200" dirty="0" smtClean="0">
              <a:solidFill>
                <a:schemeClr val="tx1"/>
              </a:solidFill>
            </a:rPr>
            <a:t>Самопроверка по эталону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04870" y="2854897"/>
        <a:ext cx="2437730" cy="1080194"/>
      </dsp:txXfrm>
    </dsp:sp>
    <dsp:sp modelId="{35715688-56AC-4014-8010-B8E2EDB431EB}">
      <dsp:nvSpPr>
        <dsp:cNvPr id="0" name=""/>
        <dsp:cNvSpPr/>
      </dsp:nvSpPr>
      <dsp:spPr>
        <a:xfrm rot="16200000">
          <a:off x="1269256" y="4020715"/>
          <a:ext cx="439869" cy="374084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1325369" y="4151645"/>
        <a:ext cx="327644" cy="224450"/>
      </dsp:txXfrm>
    </dsp:sp>
    <dsp:sp modelId="{CC69C602-173B-42F0-86BF-7CD26939A06C}">
      <dsp:nvSpPr>
        <dsp:cNvPr id="0" name=""/>
        <dsp:cNvSpPr/>
      </dsp:nvSpPr>
      <dsp:spPr>
        <a:xfrm>
          <a:off x="0" y="1395541"/>
          <a:ext cx="3136620" cy="1195850"/>
        </a:xfrm>
        <a:prstGeom prst="ellipse">
          <a:avLst/>
        </a:prstGeom>
        <a:solidFill>
          <a:srgbClr val="FFB3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8.</a:t>
          </a:r>
          <a:r>
            <a:rPr lang="ru-RU" sz="2000" b="1" kern="1200" dirty="0" smtClean="0">
              <a:solidFill>
                <a:schemeClr val="tx1"/>
              </a:solidFill>
            </a:rPr>
            <a:t>Повторение</a:t>
          </a:r>
          <a:r>
            <a:rPr lang="ru-RU" sz="2800" b="1" kern="1200" dirty="0" smtClean="0">
              <a:solidFill>
                <a:schemeClr val="tx1"/>
              </a:solidFill>
            </a:rPr>
            <a:t> 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459347" y="1570669"/>
        <a:ext cx="2217926" cy="845594"/>
      </dsp:txXfrm>
    </dsp:sp>
    <dsp:sp modelId="{8E6D4A21-8FC5-485F-84A4-4D739C8931CE}">
      <dsp:nvSpPr>
        <dsp:cNvPr id="0" name=""/>
        <dsp:cNvSpPr/>
      </dsp:nvSpPr>
      <dsp:spPr>
        <a:xfrm rot="12567190" flipH="1">
          <a:off x="6179817" y="316655"/>
          <a:ext cx="695679" cy="398964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6187551" y="367022"/>
        <a:ext cx="575990" cy="239378"/>
      </dsp:txXfrm>
    </dsp:sp>
    <dsp:sp modelId="{2EF74CF8-704B-4B55-BD66-B1E492E5C7C7}">
      <dsp:nvSpPr>
        <dsp:cNvPr id="0" name=""/>
        <dsp:cNvSpPr/>
      </dsp:nvSpPr>
      <dsp:spPr>
        <a:xfrm>
          <a:off x="588641" y="189407"/>
          <a:ext cx="2492032" cy="1108397"/>
        </a:xfrm>
        <a:prstGeom prst="ellipse">
          <a:avLst/>
        </a:prstGeom>
        <a:solidFill>
          <a:srgbClr val="89FF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9. </a:t>
          </a:r>
          <a:r>
            <a:rPr lang="ru-RU" sz="2000" b="1" kern="1200" dirty="0" smtClean="0">
              <a:solidFill>
                <a:schemeClr val="tx1"/>
              </a:solidFill>
            </a:rPr>
            <a:t>Рефлексия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953591" y="351728"/>
        <a:ext cx="1762132" cy="783755"/>
      </dsp:txXfrm>
    </dsp:sp>
    <dsp:sp modelId="{58665E82-7A52-44C8-BF69-D6A30089B8FB}">
      <dsp:nvSpPr>
        <dsp:cNvPr id="0" name=""/>
        <dsp:cNvSpPr/>
      </dsp:nvSpPr>
      <dsp:spPr>
        <a:xfrm rot="16391991" flipH="1">
          <a:off x="7262248" y="2277401"/>
          <a:ext cx="335669" cy="284244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7307264" y="2291680"/>
        <a:ext cx="250396" cy="170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6182" y="1142984"/>
            <a:ext cx="488633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3857628"/>
            <a:ext cx="4471974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9AE95A-095A-4D8E-893C-8BEA5BFD3003}" type="datetimeFigureOut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337791-FAAB-4CB6-B6CD-1C219D7AD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329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6B097-BE89-442F-82D0-64B24566C21E}" type="datetimeFigureOut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6CFDE-D9A1-4E40-BA1E-F939C12AC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973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5A6C9-B62D-447C-A786-59F2DCFBA68C}" type="datetimeFigureOut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D50E2-48A8-41CD-919A-31CBE0AAD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72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83C6B-00F4-45CC-B7F8-94FAB7413D21}" type="datetimeFigureOut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CBD31-65FD-4C24-AFC7-4775B4799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502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F03FB-73A6-4C53-831F-72AE04549E8B}" type="datetimeFigureOut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3C741-ECA9-4AE6-810F-CD272E549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51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ED113-0968-4092-9CC3-6AFEDB9090CC}" type="datetimeFigureOut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67771-74A0-47F1-B717-73EC3914B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907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8D16C-6169-4D14-BC1F-4C69BFBDFD0A}" type="datetimeFigureOut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86E6F-1572-40D0-BA0B-AFA7A2D1F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982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68680-1512-41BE-9314-53D3613FE5E8}" type="datetimeFigureOut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705FA-F985-4E18-A7BC-E0A7587B1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36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42EEB-C741-443C-9A52-140EE18E558C}" type="datetimeFigureOut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1E485-9771-4C09-9763-C9292F17B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295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2F0B9-E1AD-44A2-86AA-BB4AAD70C5B6}" type="datetimeFigureOut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4A455-4034-467D-8051-ABA81D5D0E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67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95CDF-AE87-4A9C-9B35-CDD993B45071}" type="datetimeFigureOut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2A590-5B25-4CE4-A25E-C0EDC7BDA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241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357188"/>
            <a:ext cx="81438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928813" y="1571625"/>
            <a:ext cx="70151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C1802A-09B6-425D-884E-07D7D1848B07}" type="datetimeFigureOut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BDD102-4A9F-4750-9FA2-38F0383E4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solidFill>
            <a:srgbClr val="002060"/>
          </a:soli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ido.tsu.ru/ss/?%20unit=85&amp;page=174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hyperlink" Target="http://img-fotki.yandex.ru/get/4610/47407354.275/0_8e973_78d7739a_orig.png" TargetMode="Externa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627784" y="0"/>
            <a:ext cx="6768752" cy="381642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«Технологии развивающего обучения на уроках информатики при реализации </a:t>
            </a:r>
            <a:br>
              <a:rPr lang="ru-RU" dirty="0" smtClean="0"/>
            </a:br>
            <a:r>
              <a:rPr lang="ru-RU" dirty="0" smtClean="0"/>
              <a:t>ФГОС ООО»</a:t>
            </a:r>
            <a:endParaRPr lang="ru-RU" dirty="0"/>
          </a:p>
        </p:txBody>
      </p:sp>
      <p:sp>
        <p:nvSpPr>
          <p:cNvPr id="3075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356100" y="4292600"/>
            <a:ext cx="4471988" cy="1752600"/>
          </a:xfrm>
        </p:spPr>
        <p:txBody>
          <a:bodyPr/>
          <a:lstStyle/>
          <a:p>
            <a:r>
              <a:rPr lang="ru-RU" altLang="ru-RU" sz="2800" b="1" smtClean="0">
                <a:latin typeface="Arial" charset="0"/>
                <a:cs typeface="Arial" charset="0"/>
              </a:rPr>
              <a:t>Подготовила</a:t>
            </a:r>
            <a:r>
              <a:rPr lang="ru-RU" altLang="ru-RU" sz="2800" smtClean="0">
                <a:latin typeface="Arial" charset="0"/>
                <a:cs typeface="Arial" charset="0"/>
              </a:rPr>
              <a:t>: </a:t>
            </a:r>
          </a:p>
          <a:p>
            <a:r>
              <a:rPr lang="ru-RU" altLang="ru-RU" sz="2800" smtClean="0">
                <a:latin typeface="Arial" charset="0"/>
                <a:cs typeface="Arial" charset="0"/>
              </a:rPr>
              <a:t>учитель информатики и ИКТ МБОУ СОШ№2 станицы Выселки</a:t>
            </a:r>
          </a:p>
          <a:p>
            <a:r>
              <a:rPr lang="ru-RU" altLang="ru-RU" sz="2800" b="1" smtClean="0">
                <a:latin typeface="Arial" charset="0"/>
                <a:cs typeface="Arial" charset="0"/>
              </a:rPr>
              <a:t>Адвин С.А.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Список использованных источников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2124075" y="1628775"/>
            <a:ext cx="680402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Calibri" pitchFamily="34" charset="0"/>
              <a:buAutoNum type="arabicPeriod"/>
            </a:pPr>
            <a:r>
              <a:rPr lang="ru-RU" altLang="ru-RU" sz="2000"/>
              <a:t>Давыдов В.В. Проблемы развивающего обучения. - М: Педагогика, 1986.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2000"/>
              <a:t>Иванов Д.А., Митрофанов К.Г., Соколова О.В. Компетентностный подход в образовании. Проблемы, понятия, инструментарий. М.; 2003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2000"/>
              <a:t>Петухов В.В. Психология мышления. Учебно-методическое пособие. - М.; 1987.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2000"/>
              <a:t>Соломко Л.Г., Яровенко Л.В. Педагогический словарь работника профессионального образования. Серия «Формирование социально открытой системы непрерывного профессионального образования как условия ее саморазвития». Вып. 101. Ноябрьск: НКПиИТ, 2005.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2000" u="sng">
                <a:hlinkClick r:id="rId2"/>
              </a:rPr>
              <a:t>http://ido.tsu.ru/ss/?%20unit=85&amp;page=174</a:t>
            </a:r>
            <a:endParaRPr lang="ru-RU" altLang="ru-RU" sz="2000" u="sng"/>
          </a:p>
          <a:p>
            <a:pPr>
              <a:buFont typeface="Calibri" pitchFamily="34" charset="0"/>
              <a:buAutoNum type="arabicPeriod"/>
            </a:pPr>
            <a:r>
              <a:rPr lang="en-US" altLang="ru-RU" sz="2000"/>
              <a:t>http://www.otr-online.ru/programmi/sotsialnii-reportazh-9057/vmesto-uchebnika-planshet-29966.html</a:t>
            </a:r>
            <a:endParaRPr lang="ru-RU" altLang="ru-RU"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2964944"/>
          </a:xfrm>
        </p:spPr>
        <p:txBody>
          <a:bodyPr/>
          <a:lstStyle/>
          <a:p>
            <a:pPr>
              <a:defRPr/>
            </a:pPr>
            <a:r>
              <a:rPr lang="ru-RU" sz="6000" dirty="0" smtClean="0"/>
              <a:t>СПАСИБО</a:t>
            </a:r>
            <a:br>
              <a:rPr lang="ru-RU" sz="6000" dirty="0" smtClean="0"/>
            </a:br>
            <a:r>
              <a:rPr lang="ru-RU" sz="6000" dirty="0" smtClean="0"/>
              <a:t>ЗА</a:t>
            </a:r>
            <a:br>
              <a:rPr lang="ru-RU" sz="6000" dirty="0" smtClean="0"/>
            </a:br>
            <a:r>
              <a:rPr lang="ru-RU" sz="6000" dirty="0" smtClean="0"/>
              <a:t>ВНИМАНИЕ!</a:t>
            </a:r>
            <a:endParaRPr lang="ru-RU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869160"/>
            <a:ext cx="7242048" cy="1143000"/>
          </a:xfrm>
        </p:spPr>
        <p:txBody>
          <a:bodyPr/>
          <a:lstStyle/>
          <a:p>
            <a:pPr algn="r">
              <a:defRPr/>
            </a:pPr>
            <a:r>
              <a:rPr lang="ru-RU" dirty="0" smtClean="0"/>
              <a:t> </a:t>
            </a:r>
            <a:r>
              <a:rPr lang="ru-RU" sz="4000" i="1" dirty="0" smtClean="0"/>
              <a:t>Л.С. </a:t>
            </a:r>
            <a:r>
              <a:rPr lang="ru-RU" sz="4000" i="1" dirty="0" err="1" smtClean="0"/>
              <a:t>Выготский</a:t>
            </a:r>
            <a:endParaRPr lang="ru-RU" dirty="0"/>
          </a:p>
        </p:txBody>
      </p:sp>
      <p:sp>
        <p:nvSpPr>
          <p:cNvPr id="4099" name="Прямоугольник 3"/>
          <p:cNvSpPr>
            <a:spLocks noChangeArrowheads="1"/>
          </p:cNvSpPr>
          <p:nvPr/>
        </p:nvSpPr>
        <p:spPr bwMode="auto">
          <a:xfrm>
            <a:off x="827088" y="404813"/>
            <a:ext cx="7777162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4800" i="1"/>
              <a:t>Хорошее обучение – это обучение, которое забегает вперед развития и ведет его за собой.</a:t>
            </a:r>
            <a:endParaRPr lang="ru-RU" altLang="ru-RU" sz="4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154185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7200" dirty="0" smtClean="0">
                <a:solidFill>
                  <a:srgbClr val="C00000"/>
                </a:solidFill>
              </a:rPr>
              <a:t>ФГОС ООО</a:t>
            </a:r>
            <a:endParaRPr lang="ru-RU" sz="7200" dirty="0">
              <a:solidFill>
                <a:srgbClr val="C00000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0" y="1124744"/>
          <a:ext cx="914400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 descr="08-27-1b[1]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325" y="2822575"/>
            <a:ext cx="2987675" cy="4035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143875" cy="1143000"/>
          </a:xfrm>
        </p:spPr>
        <p:txBody>
          <a:bodyPr/>
          <a:lstStyle/>
          <a:p>
            <a:pPr>
              <a:defRPr/>
            </a:pPr>
            <a:r>
              <a:rPr lang="ru-RU" sz="4800" dirty="0" smtClean="0"/>
              <a:t>    Актуальные вопросы</a:t>
            </a:r>
            <a:endParaRPr lang="ru-RU" sz="4800" dirty="0"/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2124075" y="1628775"/>
            <a:ext cx="6624638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Что такое развивающая система обучения информатики?</a:t>
            </a:r>
          </a:p>
          <a:p>
            <a:endParaRPr lang="ru-RU" altLang="ru-RU" sz="400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 В чем инновационный подход к проектированию этой системы?</a:t>
            </a:r>
          </a:p>
          <a:p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Развивающее обучение-</a:t>
            </a:r>
            <a:endParaRPr lang="ru-RU" dirty="0"/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1727200" y="1844675"/>
            <a:ext cx="74168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 это обучение, содержание, методы и формы организации которого прямо ориентированы на потенциальные возможности человека и на их реализацию.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артинка 2 из 20164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276475"/>
            <a:ext cx="316865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/>
        </p:nvGraphicFramePr>
        <p:xfrm>
          <a:off x="29491" y="1025352"/>
          <a:ext cx="91440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198884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dirty="0" smtClean="0">
                <a:solidFill>
                  <a:srgbClr val="C00000"/>
                </a:solidFill>
              </a:rPr>
              <a:t>Урок </a:t>
            </a:r>
            <a:br>
              <a:rPr lang="ru-RU" sz="7200" dirty="0" smtClean="0">
                <a:solidFill>
                  <a:srgbClr val="C00000"/>
                </a:solidFill>
              </a:rPr>
            </a:br>
            <a:endParaRPr lang="ru-RU" sz="7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0"/>
            <a:ext cx="8143875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Характеристики ситуаций:</a:t>
            </a:r>
            <a:endParaRPr lang="ru-RU" dirty="0"/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2124075" y="917575"/>
            <a:ext cx="7019925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Calibri" pitchFamily="34" charset="0"/>
              <a:buAutoNum type="arabicPeriod"/>
            </a:pPr>
            <a:r>
              <a:rPr lang="ru-RU" altLang="ru-RU" sz="2000"/>
              <a:t>организацию и использование учебного материала разного содержания, вида и формы;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2000"/>
              <a:t>предоставление ученику свободы выбора способов выполнения учебных заданий. Каждый выбирает для себя наиболее интересную форму представления: доклад, презентация, реферат, фильм-ролик, стенгазета и т.д.;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2000"/>
              <a:t>использование нетрадиционных форм групповых и индивидуальных занятий в целях активизации творчества детей;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2000"/>
              <a:t>создание условий для творчества в самостоятельной и коллективной деятельности (творческие проекты «Сказка в среде ПервоЛого», «Мультипликация в среде MS PowerPoint», «Моделирование школы будущего» и др.);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2000"/>
              <a:t>постоянное внимание педагога к анализу и оценке индивидной  работы, побуждающих ученика к осознанию им результата и процесса своей работы;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2000"/>
              <a:t>разработку и использование индивидуальных программ обучения, моделирующих исследовательское (поисковое) мышление.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14387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Использование электронных учеников</a:t>
            </a:r>
            <a:endParaRPr lang="ru-RU" dirty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3950"/>
            <a:ext cx="91440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14387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Пилотный проект компании «Азбука»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Тема13</Template>
  <TotalTime>806</TotalTime>
  <Words>348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Arial</vt:lpstr>
      <vt:lpstr>Times New Roman</vt:lpstr>
      <vt:lpstr>Тема13</vt:lpstr>
      <vt:lpstr>«Технологии развивающего обучения на уроках информатики при реализации  ФГОС ООО»</vt:lpstr>
      <vt:lpstr> Л.С. Выготский</vt:lpstr>
      <vt:lpstr>ФГОС ООО</vt:lpstr>
      <vt:lpstr>    Актуальные вопросы</vt:lpstr>
      <vt:lpstr>Развивающее обучение-</vt:lpstr>
      <vt:lpstr>Урок  </vt:lpstr>
      <vt:lpstr>Характеристики ситуаций:</vt:lpstr>
      <vt:lpstr>Использование электронных учеников</vt:lpstr>
      <vt:lpstr>Пилотный проект компании «Азбука»</vt:lpstr>
      <vt:lpstr>Список использованных источников </vt:lpstr>
      <vt:lpstr>СПАСИБО ЗА ВНИМАНИЕ!</vt:lpstr>
    </vt:vector>
  </TitlesOfParts>
  <Company>school72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новых ФГОС  по математике в основной и старшей школе</dc:title>
  <dc:creator>user</dc:creator>
  <cp:lastModifiedBy>Зося А. Ковалева</cp:lastModifiedBy>
  <cp:revision>75</cp:revision>
  <dcterms:created xsi:type="dcterms:W3CDTF">2013-01-29T05:13:09Z</dcterms:created>
  <dcterms:modified xsi:type="dcterms:W3CDTF">2016-06-21T10:58:42Z</dcterms:modified>
</cp:coreProperties>
</file>