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70" r:id="rId6"/>
    <p:sldId id="263" r:id="rId7"/>
    <p:sldId id="262" r:id="rId8"/>
    <p:sldId id="271" r:id="rId9"/>
    <p:sldId id="261" r:id="rId10"/>
    <p:sldId id="272" r:id="rId11"/>
    <p:sldId id="273" r:id="rId12"/>
    <p:sldId id="268" r:id="rId13"/>
    <p:sldId id="267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1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55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8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5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7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80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1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37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16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05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3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B125-1944-46E5-A956-0E70BA590C88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01D6-A742-4105-9C79-BA62C3597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4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microsoft.com/office/2007/relationships/media" Target="../media/media10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m4a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1.m4a"/><Relationship Id="rId5" Type="http://schemas.openxmlformats.org/officeDocument/2006/relationships/image" Target="../media/image3.png"/><Relationship Id="rId4" Type="http://schemas.microsoft.com/office/2007/relationships/media" Target="../media/media11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microsoft.com/office/2007/relationships/media" Target="../media/media12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2.m4a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3.mp3"/><Relationship Id="rId6" Type="http://schemas.openxmlformats.org/officeDocument/2006/relationships/image" Target="../media/image3.png"/><Relationship Id="rId5" Type="http://schemas.microsoft.com/office/2007/relationships/media" Target="../media/media13.mp3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4.mp3"/><Relationship Id="rId5" Type="http://schemas.openxmlformats.org/officeDocument/2006/relationships/image" Target="../media/image3.png"/><Relationship Id="rId4" Type="http://schemas.microsoft.com/office/2007/relationships/media" Target="../media/media14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6" Type="http://schemas.microsoft.com/office/2007/relationships/media" Target="../media/media3.m4a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6" Type="http://schemas.microsoft.com/office/2007/relationships/media" Target="../media/media4.m4a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3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20.png"/><Relationship Id="rId4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microsoft.com/office/2007/relationships/media" Target="../media/media9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04716" y="2470245"/>
            <a:ext cx="5500048" cy="1611290"/>
          </a:xfr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здоровья России – 2017!»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086" y="242427"/>
            <a:ext cx="7037882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Краснодарского края «Колледж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 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21317" y="1289614"/>
            <a:ext cx="2830647" cy="360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431800" dir="18900000" sx="103000" sy="103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49900" y="5146060"/>
            <a:ext cx="3490037" cy="12003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Андрианова Дарья Сергеевна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реподаватель информатики и информационных технологий в профессиональной деятельности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0171010 0038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4716" y="604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66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225">
        <p:dissolve/>
      </p:transition>
    </mc:Choice>
    <mc:Fallback>
      <p:transition spd="slow" advTm="1122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06" y="211538"/>
            <a:ext cx="4217160" cy="316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591" y="191066"/>
            <a:ext cx="4258102" cy="319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254365" y="3575712"/>
            <a:ext cx="4194806" cy="315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26591" y="3589360"/>
            <a:ext cx="4281286" cy="313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20171010 0045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6945" y="6440603"/>
            <a:ext cx="359392" cy="3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60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844">
        <p14:ferris dir="l"/>
      </p:transition>
    </mc:Choice>
    <mc:Fallback>
      <p:transition spd="slow" advTm="4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1.radikal.ru/i131/1308/71/2e05f7508d3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8" y="356558"/>
            <a:ext cx="8064298" cy="61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06802" y="2020377"/>
            <a:ext cx="3400122" cy="14139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становится средством воспитания тогда, когда он любимое занятие каждого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92457" y="3694703"/>
            <a:ext cx="235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0171010 00462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2278" y="6207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399564"/>
      </p:ext>
    </p:extLst>
  </p:cSld>
  <p:clrMapOvr>
    <a:masterClrMapping/>
  </p:clrMapOvr>
  <p:transition spd="med" advTm="512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03387" y="3534770"/>
            <a:ext cx="4117187" cy="31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3425" y="3548418"/>
            <a:ext cx="4334289" cy="317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3425" y="177421"/>
            <a:ext cx="4334289" cy="315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387" y="177420"/>
            <a:ext cx="4117187" cy="308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20171010 0047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1248" y="6323800"/>
            <a:ext cx="403594" cy="4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5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660">
        <p14:prism/>
      </p:transition>
    </mc:Choice>
    <mc:Fallback>
      <p:transition spd="slow" advTm="2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2000" y="3528270"/>
            <a:ext cx="4380931" cy="32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8364" y="150126"/>
            <a:ext cx="4217158" cy="323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36645" y="6138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82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399">
        <p14:vortex dir="r"/>
      </p:transition>
    </mc:Choice>
    <mc:Fallback>
      <p:transition spd="slow" advTm="3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1.radikal.ru/i131/1308/71/2e05f7508d3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8" y="356558"/>
            <a:ext cx="8064298" cy="61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35522" y="1146411"/>
            <a:ext cx="3084393" cy="42308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0850">
              <a:lnSpc>
                <a:spcPct val="120000"/>
              </a:lnSpc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считаю: самое важное – не потерять время, уже сегодня и сейчас показать студентам, как можно сделать свою жизнь здоровой и интересной. Секрет прост: любите себя и занимайтесь спортом.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97078" y="6207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809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187">
        <p15:prstTrans prst="prestige"/>
      </p:transition>
    </mc:Choice>
    <mc:Fallback>
      <p:transition spd="slow" advTm="2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1.radikal.ru/i131/1308/71/2e05f7508d3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8" y="356558"/>
            <a:ext cx="8064298" cy="61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29227" y="2088108"/>
            <a:ext cx="3207222" cy="1828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53923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480">
        <p15:prstTrans prst="prestige"/>
      </p:transition>
    </mc:Choice>
    <mc:Fallback>
      <p:transition spd="slow" advTm="3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1.radikal.ru/i131/1308/71/2e05f7508d3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8" y="151842"/>
            <a:ext cx="8064298" cy="61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29227" y="1329234"/>
            <a:ext cx="3189610" cy="25528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здоровый дух.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4975" y="3585521"/>
            <a:ext cx="169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Д.Ю. Ювенал</a:t>
            </a:r>
            <a:endParaRPr lang="ru-RU" sz="2000" dirty="0"/>
          </a:p>
        </p:txBody>
      </p:sp>
      <p:pic>
        <p:nvPicPr>
          <p:cNvPr id="3" name="20171010 00394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227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713255"/>
      </p:ext>
    </p:extLst>
  </p:cSld>
  <p:clrMapOvr>
    <a:masterClrMapping/>
  </p:clrMapOvr>
  <p:transition spd="med" advTm="371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" y="203047"/>
            <a:ext cx="8939284" cy="994172"/>
          </a:xfrm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66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годы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8000">
                    <a:schemeClr val="accent1">
                      <a:lumMod val="66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8147" y="1267747"/>
            <a:ext cx="3923476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587" y="2129991"/>
            <a:ext cx="3069893" cy="383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47" y="4119203"/>
            <a:ext cx="3923476" cy="26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0171010 00395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20680" y="6114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96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246">
        <p:split orient="vert"/>
      </p:transition>
    </mc:Choice>
    <mc:Fallback>
      <p:transition spd="slow" advTm="624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93" y="1101684"/>
            <a:ext cx="3548555" cy="247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580" y="2105735"/>
            <a:ext cx="4765357" cy="317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93" y="3733516"/>
            <a:ext cx="3548555" cy="266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1193" y="107512"/>
            <a:ext cx="8798744" cy="84009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66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пора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8000">
                    <a:schemeClr val="accent1">
                      <a:lumMod val="66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0171010 00403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40337" y="609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792190"/>
      </p:ext>
    </p:extLst>
  </p:cSld>
  <p:clrMapOvr>
    <a:masterClrMapping/>
  </p:clrMapOvr>
  <p:transition spd="slow" advTm="217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1.radikal.ru/i131/1308/71/2e05f7508d3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8" y="356558"/>
            <a:ext cx="8064298" cy="61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06802" y="2020377"/>
            <a:ext cx="3400122" cy="14139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спорт, ты – мир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79064" y="3694703"/>
            <a:ext cx="2121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Кубертен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0171010 00420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2278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32651"/>
      </p:ext>
    </p:extLst>
  </p:cSld>
  <p:clrMapOvr>
    <a:masterClrMapping/>
  </p:clrMapOvr>
  <p:transition spd="med" advTm="261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76" y="134807"/>
            <a:ext cx="4270612" cy="320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85648" y="3507475"/>
            <a:ext cx="4394579" cy="320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i.mycdn.me/image?id=624113540354&amp;t=3&amp;plc=WEB&amp;tkn=*VyFUbND6gAmlJrVHSEj1x22NkQw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58352" y="134807"/>
            <a:ext cx="4387615" cy="319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624100047874&amp;t=3&amp;plc=WEB&amp;tkn=*HaALz3QX856gQI0IGgxXqK0jbs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6" y="3507475"/>
            <a:ext cx="4270612" cy="320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171010 00422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53552" y="6316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76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490">
        <p14:reveal/>
      </p:transition>
    </mc:Choice>
    <mc:Fallback>
      <p:transition spd="slow" advTm="74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7826" y="163773"/>
            <a:ext cx="4285935" cy="309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81183" y="163773"/>
            <a:ext cx="4230806" cy="309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7825" y="3466531"/>
            <a:ext cx="4285935" cy="321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81183" y="3466531"/>
            <a:ext cx="4230806" cy="321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20171010 0044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26422" y="6266598"/>
            <a:ext cx="413983" cy="413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21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5468">
        <p14:vortex dir="r"/>
      </p:transition>
    </mc:Choice>
    <mc:Fallback>
      <p:transition spd="slow" advTm="54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51.radikal.ru/i131/1308/71/2e05f7508d3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8" y="356558"/>
            <a:ext cx="8064298" cy="61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06802" y="2020377"/>
            <a:ext cx="3400122" cy="14139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 - сила!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92457" y="3694703"/>
            <a:ext cx="2526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Иосиф фон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Бергманн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0171010 00445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6439" y="6291489"/>
            <a:ext cx="441278" cy="4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6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586">
        <p14:doors dir="vert"/>
      </p:transition>
    </mc:Choice>
    <mc:Fallback>
      <p:transition spd="slow" advTm="1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89" y="242485"/>
            <a:ext cx="4230807" cy="317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773" y="242485"/>
            <a:ext cx="4230807" cy="317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5389" y="3575713"/>
            <a:ext cx="4230807" cy="309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35773" y="3575713"/>
            <a:ext cx="4212305" cy="309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20171010 0045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542" y="6358482"/>
            <a:ext cx="468573" cy="4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5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84">
        <p14:conveyor dir="l"/>
      </p:transition>
    </mc:Choice>
    <mc:Fallback>
      <p:transition spd="slow" advTm="25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111</Words>
  <Application>Microsoft Office PowerPoint</Application>
  <PresentationFormat>Экран (4:3)</PresentationFormat>
  <Paragraphs>16</Paragraphs>
  <Slides>15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«Учитель здоровья России – 2017!»</vt:lpstr>
      <vt:lpstr>Слайд 2</vt:lpstr>
      <vt:lpstr>Школьные годы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«Учитель здоровья России – 2017!»</dc:title>
  <dc:creator>Пользователь Windows</dc:creator>
  <cp:lastModifiedBy>admin</cp:lastModifiedBy>
  <cp:revision>45</cp:revision>
  <dcterms:created xsi:type="dcterms:W3CDTF">2017-10-03T19:53:41Z</dcterms:created>
  <dcterms:modified xsi:type="dcterms:W3CDTF">2017-10-10T08:26:17Z</dcterms:modified>
</cp:coreProperties>
</file>