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5" r:id="rId18"/>
    <p:sldId id="273" r:id="rId19"/>
    <p:sldId id="274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3" autoAdjust="0"/>
    <p:restoredTop sz="94671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174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22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134FDC-0D63-4712-AB83-528F7F85E218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927ED9-05F0-4F13-9196-DD28CFE849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2088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27ED9-05F0-4F13-9196-DD28CFE849C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28005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27ED9-05F0-4F13-9196-DD28CFE849C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28005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27ED9-05F0-4F13-9196-DD28CFE849C4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28005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27ED9-05F0-4F13-9196-DD28CFE849C4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28005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27ED9-05F0-4F13-9196-DD28CFE849C4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28005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27ED9-05F0-4F13-9196-DD28CFE849C4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28005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27ED9-05F0-4F13-9196-DD28CFE849C4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28005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27ED9-05F0-4F13-9196-DD28CFE849C4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28005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27ED9-05F0-4F13-9196-DD28CFE849C4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28005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27ED9-05F0-4F13-9196-DD28CFE849C4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28005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27ED9-05F0-4F13-9196-DD28CFE849C4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2800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27ED9-05F0-4F13-9196-DD28CFE849C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28005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27ED9-05F0-4F13-9196-DD28CFE849C4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28005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27ED9-05F0-4F13-9196-DD28CFE849C4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28005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27ED9-05F0-4F13-9196-DD28CFE849C4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28005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27ED9-05F0-4F13-9196-DD28CFE849C4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28005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27ED9-05F0-4F13-9196-DD28CFE849C4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28005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27ED9-05F0-4F13-9196-DD28CFE849C4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28005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27ED9-05F0-4F13-9196-DD28CFE849C4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28005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27ED9-05F0-4F13-9196-DD28CFE849C4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280053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27ED9-05F0-4F13-9196-DD28CFE849C4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280053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27ED9-05F0-4F13-9196-DD28CFE849C4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2800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27ED9-05F0-4F13-9196-DD28CFE849C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280053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27ED9-05F0-4F13-9196-DD28CFE849C4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280053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27ED9-05F0-4F13-9196-DD28CFE849C4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280053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27ED9-05F0-4F13-9196-DD28CFE849C4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280053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27ED9-05F0-4F13-9196-DD28CFE849C4}" type="slidenum">
              <a:rPr lang="ru-RU" smtClean="0"/>
              <a:pPr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2800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27ED9-05F0-4F13-9196-DD28CFE849C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28005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27ED9-05F0-4F13-9196-DD28CFE849C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28005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27ED9-05F0-4F13-9196-DD28CFE849C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28005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27ED9-05F0-4F13-9196-DD28CFE849C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28005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27ED9-05F0-4F13-9196-DD28CFE849C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28005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27ED9-05F0-4F13-9196-DD28CFE849C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2800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F3C6-2509-45EF-A595-E435702B054E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C539A-1B17-499F-93A1-44005840F4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1076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F3C6-2509-45EF-A595-E435702B054E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C539A-1B17-499F-93A1-44005840F4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8313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F3C6-2509-45EF-A595-E435702B054E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C539A-1B17-499F-93A1-44005840F4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737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F3C6-2509-45EF-A595-E435702B054E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C539A-1B17-499F-93A1-44005840F4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8914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F3C6-2509-45EF-A595-E435702B054E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C539A-1B17-499F-93A1-44005840F4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0506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F3C6-2509-45EF-A595-E435702B054E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C539A-1B17-499F-93A1-44005840F4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3744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F3C6-2509-45EF-A595-E435702B054E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C539A-1B17-499F-93A1-44005840F4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2178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F3C6-2509-45EF-A595-E435702B054E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C539A-1B17-499F-93A1-44005840F4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6095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F3C6-2509-45EF-A595-E435702B054E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C539A-1B17-499F-93A1-44005840F4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5218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F3C6-2509-45EF-A595-E435702B054E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C539A-1B17-499F-93A1-44005840F4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0743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F3C6-2509-45EF-A595-E435702B054E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C539A-1B17-499F-93A1-44005840F4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088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6F3C6-2509-45EF-A595-E435702B054E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C539A-1B17-499F-93A1-44005840F4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7671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vsenarodnaya-medicina.ru/category/zdorovyiy-obraz-zhizni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://images.yandex.ru/yandsearch?source=psearch&amp;fp=25&amp;img_url=http://modna.com.ua/images/fact/chernaya-redka-578.jpg&amp;uinfo=ww-1263-wh-929-fw-1038-fh-598-pd-1&amp;p=25&amp;text=%D0%BD%D0%B0%D1%80%D0%BE%D0%B4%D0%BD%D0%B0%D1%8F%20%D0%BC%D0%B5%D0%B4%D0%B8%D1%86%D0%B8%D0%BD%D0%B0%20%D0%BE%D1%82%20%D0%BA%D0%B0%D1%88%D0%BB%D1%8F&amp;pos=766&amp;lr=39&amp;rpt=simag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ocuments\фоны-шаблоны для оформления работ\1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Проектная работа по кубановедению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«Народная медицина кубанских казаков»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3886200"/>
            <a:ext cx="4968552" cy="1752600"/>
          </a:xfrm>
        </p:spPr>
        <p:txBody>
          <a:bodyPr>
            <a:normAutofit/>
          </a:bodyPr>
          <a:lstStyle/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42965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ocuments\фоны-шаблоны для оформления работ\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99" y="0"/>
            <a:ext cx="9144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22413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32656"/>
            <a:ext cx="8280920" cy="6048672"/>
          </a:xfrm>
        </p:spPr>
        <p:txBody>
          <a:bodyPr>
            <a:normAutofit fontScale="77500" lnSpcReduction="20000"/>
          </a:bodyPr>
          <a:lstStyle/>
          <a:p>
            <a:r>
              <a:rPr lang="ru-RU" sz="4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гриппа, бронхита, простуды и кашля поможет мед с луком</a:t>
            </a:r>
            <a:r>
              <a:rPr lang="ru-RU" sz="4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средство доступно для всех. Для приготовления меда с луком луковицу средних размеров очищают от шелухи и перепускают на мясорубку. К полученной массе добавляют натуральный мед в пропорции 1:1. Для того, чтобы лук не раздражал желудок данное средство принимают после еды по 1 столовой ложке 3 раза в день.</a:t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народное средство от простуды, бронхита и кашля совмещает в себе противомикробные свойства лука и целебные качества природного меда. Принимать это народное средство от кашля и бронхита нужно на протяжении всего периода болезни, а также в холодный период года для профилактики. Это народное средство от кашля и бронхита подходит для лечения всей семьи. Исключение составляют только дети меньше года – у них мед может вызвать аллергию. </a:t>
            </a:r>
          </a:p>
          <a:p>
            <a:pPr algn="just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Лечение бронхита и кашля методами народной медицины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60852" y="5661248"/>
            <a:ext cx="962025" cy="96202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xmlns="" val="28734020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ocuments\фоны-шаблоны для оформления работ\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99" y="0"/>
            <a:ext cx="9144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22413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Народное средство от кашля и бронхита для детей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280920" cy="511256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Бронхитом часто страдают дети и, порой, бывает очень трудно уговорить их выпить горькую настойку или другое лекарство. Это </a:t>
            </a:r>
            <a:r>
              <a:rPr lang="ru-RU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лечебное шоколадное масло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(средство от простуды, кашля и бронхита) без сомнения понравится всем детям. Для приготовления лечебного шоколадного масла берут 100 г. сливочного масла, 100. г шоколада (1 плитка), 3-4 столовые ложки свиного жира и 3 ложки порошка какао. Масло и жир растапливают на медленном огне и к полученной массе добавляют измельченный шоколад и какао. Смесь хорошо вымешивают и остужают. Полученное масло намазывают на хлеб и едят 3-4 раза в день. Можно запивать такой «бутерброд» теплым молоком со щепоткой пищевой соды. </a:t>
            </a:r>
          </a:p>
          <a:p>
            <a:pPr algn="just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4020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ocuments\фоны-шаблоны для оформления работ\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99" y="0"/>
            <a:ext cx="9144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22413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32656"/>
            <a:ext cx="8280920" cy="6048672"/>
          </a:xfrm>
        </p:spPr>
        <p:txBody>
          <a:bodyPr>
            <a:normAutofit lnSpcReduction="10000"/>
          </a:bodyPr>
          <a:lstStyle/>
          <a:p>
            <a:r>
              <a:rPr lang="ru-RU" sz="3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вылечить грипп при помощи народной </a:t>
            </a:r>
            <a:r>
              <a:rPr lang="ru-RU" sz="3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медицины</a:t>
            </a:r>
          </a:p>
          <a:p>
            <a:pPr algn="l">
              <a:spcAft>
                <a:spcPts val="1350"/>
              </a:spcAft>
            </a:pPr>
            <a:r>
              <a:rPr lang="ru-RU" sz="28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• Несколько раз в день держать во рту зубчик чеснока, высасывая из него все соки.</a:t>
            </a:r>
          </a:p>
          <a:p>
            <a:pPr algn="l">
              <a:spcAft>
                <a:spcPts val="1350"/>
              </a:spcAft>
            </a:pPr>
            <a:r>
              <a:rPr lang="ru-RU" sz="28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• 2 - 3 зубчика чеснока натереть на терке и добавить его в стакан морковного сока. Пить по половине стакана за 30 минут до еды в течении первых двух дней болезни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.</a:t>
            </a:r>
          </a:p>
          <a:p>
            <a:pPr algn="l">
              <a:spcAft>
                <a:spcPts val="1350"/>
              </a:spcAft>
            </a:pPr>
            <a:r>
              <a:rPr lang="ru-RU" sz="30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• </a:t>
            </a:r>
            <a:r>
              <a:rPr lang="ru-RU" sz="26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Можно натереть на терке средних размеров головку лука , залить 1 стаканом кипящего молока, укутав настоять полчаса. Выпить этот целебный настой маленькими глотками в течении дня.</a:t>
            </a:r>
          </a:p>
          <a:p>
            <a:pPr algn="l">
              <a:spcAft>
                <a:spcPts val="1350"/>
              </a:spcAft>
            </a:pPr>
            <a:endParaRPr lang="ru-RU" dirty="0" smtClean="0">
              <a:effectLst/>
              <a:latin typeface="Times New Roman"/>
              <a:ea typeface="Times New Roman"/>
            </a:endParaRPr>
          </a:p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4020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ocuments\фоны-шаблоны для оформления работ\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99" y="0"/>
            <a:ext cx="9144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22413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88640"/>
            <a:ext cx="8280920" cy="6192688"/>
          </a:xfrm>
        </p:spPr>
        <p:txBody>
          <a:bodyPr>
            <a:normAutofit fontScale="47500" lnSpcReduction="20000"/>
          </a:bodyPr>
          <a:lstStyle/>
          <a:p>
            <a:r>
              <a:rPr lang="ru-RU" sz="7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сбить температуру народными </a:t>
            </a:r>
            <a:r>
              <a:rPr lang="ru-RU" sz="7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средствами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Самый простой способ сбить высокую температуру народными средствами - это компресс из тертого картофеля и уксуса. Чтобы его приготовить, нужно натереть две вымытых сырых картофелины с кожурой и добавить туда 1 столовую ложку уксуса. Все это выложить, на приготовленную тряпочку и приложить ко лбу такой компресс. Спустя какое-то время, компресс поменять на свежий.</a:t>
            </a:r>
          </a:p>
          <a:p>
            <a:pPr algn="l"/>
            <a: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Еще одно 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народное средство для </a:t>
            </a:r>
            <a: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снижения температуры – это натертый лук, протертое яблоко и немного меда. Все это смешивается, примерно в равных частях и принимается 3 раза на день по столовой ложке, желательно до еды.</a:t>
            </a:r>
          </a:p>
          <a:p>
            <a:pPr algn="l"/>
            <a: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Если лимон, прямо в шкурке, смешать в однородную массу, при помощи блендера и добавить туда меда, то получится весьма сильное противопростудное средство, особенно если его принимать по несколько раз в день сразу же при появлении первых  признаков 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простуды.</a:t>
            </a:r>
            <a:endParaRPr lang="ru-RU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А соком из 1 яблока и 1 лимона смешанным с 1 столовой ложкой меда, также можно без особых сложностей сбить температуру. Всю смесь следует выпить в течении дня за 3 приема.</a:t>
            </a:r>
          </a:p>
          <a:p>
            <a:pPr algn="l"/>
            <a:endParaRPr lang="ru-RU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4020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ocuments\фоны-шаблоны для оформления работ\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99" y="0"/>
            <a:ext cx="9144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224135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Лечение ангины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средствами народной медицины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280920" cy="4968552"/>
          </a:xfrm>
        </p:spPr>
        <p:txBody>
          <a:bodyPr>
            <a:normAutofit fontScale="55000" lnSpcReduction="20000"/>
          </a:bodyPr>
          <a:lstStyle/>
          <a:p>
            <a:pPr algn="just"/>
            <a:endParaRPr lang="ru-RU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Лечение ангины соком </a:t>
            </a: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красной свеклы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получения сока красной свеклы нужно нашинковать на мелкой терке один крупный корнеплод свеклы. Полученную массу отжимают в марле. К 1 стакану сока красной свеклы добавляют 1 столовую ложку уксуса (лучше использовать винный или яблочный уксус, но не уксусную кислоту), также можно добавить немного меда (натурального, не искусственного). Полученной смесью полощут горло 4-5 раз в стуки. Красная свекла, как и многие другие корнеплоды богата растительными антибиотиками, которые защищают растения от разрушения бактериями, во время пребывания корнеплода в земле. Большинство известных бактерий чрезвычайно чувствительны к растительным антибиотикам. В современной медицине получение антибиотиков из растений является довольно молодым направлением фармакологии. На данный момент антибиотики получают из лука и чеснока. </a:t>
            </a:r>
          </a:p>
          <a:p>
            <a:pPr algn="just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4020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ocuments\фоны-шаблоны для оформления работ\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99" y="0"/>
            <a:ext cx="9144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22413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32656"/>
            <a:ext cx="8280920" cy="604867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Лечение ушибов народными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средствами</a:t>
            </a:r>
          </a:p>
          <a:p>
            <a:pPr algn="just"/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Снять отек также помогает прикладывание свежих листьев капусты белокочанной. Эффект будет сильнее , если листья измельчить в мелкую кашицу, приложить к ушибу  и поверх замотать бинтом.</a:t>
            </a:r>
          </a:p>
          <a:p>
            <a:pPr algn="just"/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Горячие ванны с насыщенным раствором соли помогут избавиться от синяков после ушиба руки или ноги в короткий срок. Половину пачки соли растворяют в 10 литрах горячей воды и опускают поврежденную конечность в этот раствор на 40-60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минут.</a:t>
            </a:r>
          </a:p>
          <a:p>
            <a:pPr algn="just"/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Если есть молоко, то компрессы от ушибов делают из него. Кусок ткани пропитывают в очень горячем молоке (насколько можно терпеть), поверх целлофан и теплый шарф. Такие компрессы делают целый день, меняя их по мере остывания.</a:t>
            </a:r>
          </a:p>
          <a:p>
            <a:pPr algn="just"/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4020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ocuments\фоны-шаблоны для оформления работ\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99" y="0"/>
            <a:ext cx="9144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22413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88640"/>
            <a:ext cx="8280920" cy="6192688"/>
          </a:xfrm>
        </p:spPr>
        <p:txBody>
          <a:bodyPr>
            <a:normAutofit fontScale="70000" lnSpcReduction="20000"/>
          </a:bodyPr>
          <a:lstStyle/>
          <a:p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Воспаление </a:t>
            </a:r>
            <a:r>
              <a:rPr lang="ru-RU" sz="4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уха, лечение народными средствами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Очищают от шелухи 1 зубчик чеснока, растирают его и капают в полученную кашицу 3 капли камфорного масла. Полученную смесь кладут на полоску бинта, сворачивают в жгутик и вставляют в ухо, которое плохо слышит. Такую процедуру повторяют 1 раз в день за 15-20 минут до сна. Держат до того времени, пока не станет жечь, потом вытаскивают.</a:t>
            </a:r>
          </a:p>
          <a:p>
            <a:pPr algn="just"/>
            <a:endParaRPr lang="ru-RU" sz="29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воспалении уха, ухудшении зрения и памяти употребляйте живицу (смола сосны) – по 5 г в день</a:t>
            </a:r>
            <a:r>
              <a:rPr lang="ru-R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9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Смешивают </a:t>
            </a:r>
            <a:r>
              <a:rPr lang="ru-R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40%-ю спиртовую настойку прополиса с оливковым маслом в пропорции 1 : 4. После тщательного перемешивания консистенции появляется </a:t>
            </a:r>
            <a:r>
              <a:rPr lang="ru-RU" sz="29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масляно</a:t>
            </a:r>
            <a:r>
              <a:rPr lang="ru-R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-спиртовая смесь прополиса. Пропитать этой эмульсией марлевые скрутки и ввести в слуховой проход</a:t>
            </a:r>
            <a:r>
              <a:rPr lang="ru-RU" sz="2900" dirty="0">
                <a:solidFill>
                  <a:srgbClr val="002060"/>
                </a:solidFill>
              </a:rPr>
              <a:t>.</a:t>
            </a:r>
            <a:br>
              <a:rPr lang="ru-RU" sz="2900" dirty="0">
                <a:solidFill>
                  <a:srgbClr val="002060"/>
                </a:solidFill>
              </a:rPr>
            </a:br>
            <a:endParaRPr lang="ru-RU" sz="2900" dirty="0">
              <a:solidFill>
                <a:srgbClr val="002060"/>
              </a:solidFill>
            </a:endParaRPr>
          </a:p>
          <a:p>
            <a:pPr algn="just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4020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ocuments\фоны-шаблоны для оформления работ\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99" y="0"/>
            <a:ext cx="9144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224135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НАРОДНАЯ МЕДИЦИНА ПРИ ЛЕЧЕНИИ БОРОДАВОК</a:t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628800"/>
            <a:ext cx="8280920" cy="4752528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-Бородавки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протирать свежим срезом яблока несколько минут 5-6 раз в день в течение 3-4 недель.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Сок чистотела в свежем виде наносить на отдельные очаги 2-3 раза в день.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-Натирать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место с бородавкой зубком чеснока. Лечение завершить припаркой из глины.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-Настойка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побегов туи и можжевельника на водке в соотношении 1:5. Настаивать 3 недели, процедить и смазывать отдельные высыпания 2 раза в день 3-5 недель.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-Свежий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зубок чеснока нарезать на очень тонкие ломтики бритвой или острым ножом. Смазать кожу вокруг бородавки гелем, чтобы чеснок не касался здоровой кожи.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--Приложить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чеснок к бородавке и закрепить пластырем. Менять чеснок и пластырь ежедневно. Бородавки должны полностью исчезнуть.</a:t>
            </a:r>
          </a:p>
        </p:txBody>
      </p:sp>
    </p:spTree>
    <p:extLst>
      <p:ext uri="{BB962C8B-B14F-4D97-AF65-F5344CB8AC3E}">
        <p14:creationId xmlns:p14="http://schemas.microsoft.com/office/powerpoint/2010/main" xmlns="" val="28734020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ocuments\фоны-шаблоны для оформления работ\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99" y="0"/>
            <a:ext cx="9144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22413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2. ЗАГОВОРЫ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980728"/>
            <a:ext cx="8280920" cy="54006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Народные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заговоры от гриппа, ангины, простудных заболеваний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головной боли, насморка, кашля, температуры, лучше всего произносить на закате дня или перед сном. 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Очень действенный народный заговор от гриппа и простуды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Для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этого заговора понадобится восковая церковная свеча, кружка или стакан.</a:t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Заговор произносят над каким-нибудь питьем (чай, кофе, вода) в день, когда Луна убывает, утром (на рассвете).</a:t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Емкость с питьем, полную до краев, нужно взять в левую руку, в правой держать зажженную свечу и произносить слова заговора, почти касаясь питья – как бы дышать на него: «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Фрола и Лавр,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Власий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Харлампий, Никола Чудотворец, Георгий Победоносец, Царь Давид, Матерь Елена, Святая Екатерина, снимите, и отнесите, и угасите хворобу раба(ы) (имя) моим наговором, вашим приказом. Отныне и вовеки. Во имя Отца, и Сына, и Святого Духа. Аминь»</a:t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После этого нужно три раза прочитать молитву «Отче наш» и выпить жидкость в один прием.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4020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ocuments\фоны-шаблоны для оформления работ\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99" y="0"/>
            <a:ext cx="9144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224135"/>
          </a:xfrm>
        </p:spPr>
        <p:txBody>
          <a:bodyPr>
            <a:normAutofit fontScale="90000"/>
          </a:bodyPr>
          <a:lstStyle/>
          <a:p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Народные заговоры при ангине и боли в горле 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280920" cy="511256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Как только вы почувствовали боль в горле, нужно возьмите поварешку (кухонный половник) и на его тыльной стороне начертите ножом крест, оближите языком, а слюну – проглотите. Это нужно сделать три раза.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Этот заговор читают поутру, как проснулись: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«Встану, благословясь, пойду,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перекрестясь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из дверей в двери, из ворот в ворота. Выйду в чистое поле. И встану я лицом к зори. И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помолюся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и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поклонюся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двум зорям, двум сестрам: утренней зоре Ульяне, вечерней -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Маремьяне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Утренняя зоря Ульяна, вечерняя зоря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Маремьяна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а возьмите-ка вы у меня всю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кашлету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 удушье, а снесите-ка ее за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окиян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-море. За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окиян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-морем все примут. Там для вас напечено и наварено. Аминь».</a:t>
            </a:r>
          </a:p>
          <a:p>
            <a:pPr algn="just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4020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ocuments\фоны-шаблоны для оформления работ\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99" y="0"/>
            <a:ext cx="9144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656184"/>
          </a:xfrm>
        </p:spPr>
        <p:txBody>
          <a:bodyPr>
            <a:normAutofit fontScale="90000"/>
          </a:bodyPr>
          <a:lstStyle/>
          <a:p>
            <a:pPr algn="r"/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Природа – аптека Бога,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которой человечество найдет спасение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 нужды и болезней.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Петер </a:t>
            </a:r>
            <a:r>
              <a:rPr lang="ru-RU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Тайс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8064896" cy="460851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    исследования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    «Народная медицина кубанских казаков»</a:t>
            </a:r>
          </a:p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 Создать сборник народных  рецептов и заговоров кубанских казаков.  </a:t>
            </a:r>
          </a:p>
          <a:p>
            <a:pPr algn="l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изучить литературу по теме: «Народная медицина»;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опросить бабушек и всех, кто имеет знания по данной теме;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-узнать народные рецепты казаков, их применение при лечении некоторых болезней;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-обобщить полученные данные,  оформить    результаты,  составить буклет «Народные рецепты и заговоры кубанских казаков».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270204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ocuments\фоны-шаблоны для оформления работ\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99" y="0"/>
            <a:ext cx="9144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872207"/>
          </a:xfrm>
        </p:spPr>
        <p:txBody>
          <a:bodyPr>
            <a:normAutofit fontScale="90000"/>
          </a:bodyPr>
          <a:lstStyle/>
          <a:p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Заговоры от сильного жара (температуры), рассказанные целителями</a:t>
            </a:r>
            <a:r>
              <a:rPr lang="ru-RU" b="1" i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280920" cy="4752528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7400" dirty="0" smtClean="0"/>
              <a:t> </a:t>
            </a:r>
            <a:r>
              <a:rPr lang="ru-RU" sz="7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 эти заговоры лучше читать на убывающей Луне и/или после полудня (когда день идет на убыль):</a:t>
            </a:r>
          </a:p>
          <a:p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7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7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«Стоит красная девица на </a:t>
            </a:r>
            <a:r>
              <a:rPr lang="ru-RU" sz="7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шостке</a:t>
            </a:r>
            <a:r>
              <a:rPr lang="ru-RU" sz="7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перебирает ложки, перемывает, перетирает и передувает, стрельбу и жар у раба (рабы) божьего (божьей) (имя) утешает и угоняет. Во имя отца и сына и </a:t>
            </a:r>
            <a:r>
              <a:rPr lang="ru-RU" sz="7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святога</a:t>
            </a:r>
            <a:r>
              <a:rPr lang="ru-RU" sz="7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духа. Аминь. Аминь. Аминь».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7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7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7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.«Бишиха, </a:t>
            </a:r>
            <a:r>
              <a:rPr lang="ru-RU" sz="7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бишиха</a:t>
            </a:r>
            <a:r>
              <a:rPr lang="ru-RU" sz="7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тут тебе не быть. Тут тебе не стоять. Румяную кровь не крутить. Иди в темный лес. Сам господь свищет, рабы </a:t>
            </a:r>
            <a:r>
              <a:rPr lang="ru-RU" sz="7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божей</a:t>
            </a:r>
            <a:r>
              <a:rPr lang="ru-RU" sz="7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хвеору</a:t>
            </a:r>
            <a:r>
              <a:rPr lang="ru-RU" sz="7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ссушит</a:t>
            </a:r>
            <a:r>
              <a:rPr lang="ru-RU" sz="7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Аминь».</a:t>
            </a:r>
          </a:p>
          <a:p>
            <a:pPr algn="just"/>
            <a:r>
              <a:rPr lang="ru-RU" sz="7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7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Этот заговор читать на больного 5-7 раз: </a:t>
            </a:r>
            <a:r>
              <a:rPr lang="ru-RU" sz="7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«Заря-заряница, красная девица, избавь раба (у) Божьего (</a:t>
            </a:r>
            <a:r>
              <a:rPr lang="ru-RU" sz="7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ию</a:t>
            </a:r>
            <a:r>
              <a:rPr lang="ru-RU" sz="7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(имя) от </a:t>
            </a:r>
            <a:r>
              <a:rPr lang="ru-RU" sz="7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манухи</a:t>
            </a:r>
            <a:r>
              <a:rPr lang="ru-RU" sz="7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от </a:t>
            </a:r>
            <a:r>
              <a:rPr lang="ru-RU" sz="7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знобухи</a:t>
            </a:r>
            <a:r>
              <a:rPr lang="ru-RU" sz="7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от </a:t>
            </a:r>
            <a:r>
              <a:rPr lang="ru-RU" sz="7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летучихи</a:t>
            </a:r>
            <a:r>
              <a:rPr lang="ru-RU" sz="7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от </a:t>
            </a:r>
            <a:r>
              <a:rPr lang="ru-RU" sz="7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желтучки</a:t>
            </a:r>
            <a:r>
              <a:rPr lang="ru-RU" sz="7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от Марии </a:t>
            </a:r>
            <a:r>
              <a:rPr lang="ru-RU" sz="7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Иродовны</a:t>
            </a:r>
            <a:r>
              <a:rPr lang="ru-RU" sz="7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от всех двенадцати девиц-</a:t>
            </a:r>
            <a:r>
              <a:rPr lang="ru-RU" sz="7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трясовиц</a:t>
            </a:r>
            <a:r>
              <a:rPr lang="ru-RU" sz="7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Аминь».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7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7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7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«В чистом поле есть горюч камень, на этом камне сидит больная баба. Она держит в своих белых руках раскаленную сковороду. У ей рук не жгло и </a:t>
            </a:r>
            <a:r>
              <a:rPr lang="ru-RU" sz="7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зноб</a:t>
            </a:r>
            <a:r>
              <a:rPr lang="ru-RU" sz="7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не брал. Так же у рабы Божьей (имя) рук не жгло бы и </a:t>
            </a:r>
            <a:r>
              <a:rPr lang="ru-RU" sz="7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зноба</a:t>
            </a:r>
            <a:r>
              <a:rPr lang="ru-RU" sz="7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не было».</a:t>
            </a:r>
          </a:p>
          <a:p>
            <a:pPr algn="just"/>
            <a:r>
              <a:rPr lang="ru-RU" sz="7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7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82952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ocuments\фоны-шаблоны для оформления работ\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99" y="0"/>
            <a:ext cx="9144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224136"/>
          </a:xfrm>
        </p:spPr>
        <p:txBody>
          <a:bodyPr>
            <a:noAutofit/>
          </a:bodyPr>
          <a:lstStyle/>
          <a:p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Деревенский заговор от головной боли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280920" cy="5112568"/>
          </a:xfrm>
        </p:spPr>
        <p:txBody>
          <a:bodyPr/>
          <a:lstStyle/>
          <a:p>
            <a:pPr algn="just"/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Произносить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этот заговор нужно, глядя на восходящее солнце, а безымянным пальцем обводить голову по часовой стрелке: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«Как в Великий четверг солнце всходит, радуется, всякими цветами переливается, так бы и моя головушка не болела, не кружилась, жила бы, радовалась». </a:t>
            </a:r>
          </a:p>
          <a:p>
            <a:pPr algn="just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14891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ocuments\фоны-шаблоны для оформления работ\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99" y="0"/>
            <a:ext cx="9144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224135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Заговоры от зубной боли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280920" cy="5112568"/>
          </a:xfrm>
        </p:spPr>
        <p:txBody>
          <a:bodyPr>
            <a:normAutofit fontScale="70000" lnSpcReduction="20000"/>
          </a:bodyPr>
          <a:lstStyle/>
          <a:p>
            <a:r>
              <a:rPr lang="ru-RU" sz="29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Народные заговоры от зубной боли читают на убывающей Луне и при заходе Солнца: тогда лечение подействует быстрее и лучше. Заговоры от зубной боли на хлеб, на соль, на кольцо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.«Уж ты, батюшка,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светёл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месяц, не летал ли ты по воздуху, не бывал ли ты у Адама во дому, не видал ли ты Адама во гробу? Как у Адама зубы и дёсны не болят, так и у (имя) бы не болели».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Заговор нужно повторить три раза.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2.Деревенский народный заговор от зубной боли </a:t>
            </a:r>
          </a:p>
          <a:p>
            <a:pPr algn="l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этого заговора потребуется кусок хлеба, который объела мышь.</a:t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Над этим куском хлеба нужно три раза произнести такие слова: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«Господи, Иисусе Христе, Господи, благослови рабу божью (имя). Как у этой мыши-твари зубы не болят никогда, ни в какую пору, ни в какую зорю, грызет она железо, дерево,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каменье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Так чтоб у рабы Божьей/раба Божьего не болели зубы ни в какую пору, ни в какую зорю, не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тоснули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Аминь».</a:t>
            </a:r>
          </a:p>
          <a:p>
            <a:pPr algn="just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76368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ocuments\фоны-шаблоны для оформления работ\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99" y="0"/>
            <a:ext cx="9144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224135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Заговоры от зубной боли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280920" cy="5112568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Заговор-обряд от зубной боли </a:t>
            </a:r>
          </a:p>
          <a:p>
            <a:pPr algn="l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Сначала нужно наговорить на соль: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«Встану я раба Божия/раб Божий (имя), благословясь, пойду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перекрестясь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из двери в двери, из ворота в ворота, выйду в чистое поле. В чистом поле лютое море, В лютом море - лютый камень. Под лютым камнем у лютой щуки семьдесят зубов. Железные зубы не болят, и не сомкнув эти зубы. Так и у рабы Божьей/раба Божьего (имя) по ясной и к облачной погоде не болели, не сомкнули зубы. Отныне навеки, отныне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повеку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ключ и замок на мои слова. Аминь».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После этого соль положить на больной зуб, лечь и не ходить на улицу.</a:t>
            </a:r>
          </a:p>
          <a:p>
            <a:pPr algn="just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53928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ocuments\фоны-шаблоны для оформления работ\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4553"/>
            <a:ext cx="9144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224135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Заговоры от ушибов, ран, кровотечений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8280920" cy="4824536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Заговоры от ушибов</a:t>
            </a:r>
          </a:p>
          <a:p>
            <a:pPr algn="l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9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«Господу богу помолюсь. </a:t>
            </a:r>
            <a:r>
              <a:rPr lang="ru-RU" sz="29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Господухна</a:t>
            </a:r>
            <a:r>
              <a:rPr lang="ru-RU" sz="2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божухна</a:t>
            </a:r>
            <a:r>
              <a:rPr lang="ru-RU" sz="2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- я словами, Бог с помощью. Шел Христос через осиновый мост - мост переломался. Шла с моря бабка, косточки собирала, в кучку складывала, вывих и удар уговаривала. Из рыжего мяса, с белого тела, с желтой кости с (имя) руки. Помоги, Бог. Аминь».</a:t>
            </a:r>
          </a:p>
          <a:p>
            <a:pPr algn="l"/>
            <a:r>
              <a:rPr lang="ru-R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Вам понадобится святая вода или коровье молоко и церковная свеча.</a:t>
            </a:r>
            <a:br>
              <a:rPr lang="ru-R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Сначала зажечь церковную свечу и прочитать этот заговор три раза на стакан святой воды (или молока, только что взятого из-под коровы): </a:t>
            </a:r>
            <a:r>
              <a:rPr lang="ru-RU" sz="2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«Во сырой земле-матери лежит </a:t>
            </a:r>
            <a:r>
              <a:rPr lang="ru-RU" sz="29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ин¬валидов</a:t>
            </a:r>
            <a:r>
              <a:rPr lang="ru-RU" sz="2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камень. Не </a:t>
            </a:r>
            <a:r>
              <a:rPr lang="ru-RU" sz="29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щипет</a:t>
            </a:r>
            <a:r>
              <a:rPr lang="ru-RU" sz="2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не болит. Так же и ты, </a:t>
            </a:r>
            <a:r>
              <a:rPr lang="ru-RU" sz="29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болезня</a:t>
            </a:r>
            <a:r>
              <a:rPr lang="ru-RU" sz="2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у раба Божьего/рабы Божией (имя) не </a:t>
            </a:r>
            <a:r>
              <a:rPr lang="ru-RU" sz="29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щипи</a:t>
            </a:r>
            <a:r>
              <a:rPr lang="ru-RU" sz="2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не боли. </a:t>
            </a:r>
            <a:r>
              <a:rPr lang="ru-RU" sz="29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Вся¬кие</a:t>
            </a:r>
            <a:r>
              <a:rPr lang="ru-RU" sz="2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боли, всякие скорби, всякие переполохи, чтобы век не бывали, век не </a:t>
            </a:r>
            <a:r>
              <a:rPr lang="ru-RU" sz="29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отрыгали</a:t>
            </a:r>
            <a:r>
              <a:rPr lang="ru-RU" sz="2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Отныне и довеку. Вовеки, вовеки. Аминь»</a:t>
            </a:r>
            <a:r>
              <a:rPr lang="ru-RU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Когда свеча догорит, водой или молоком нужно вымыть больное место, а оставшуюся часть тут же выпить.</a:t>
            </a:r>
          </a:p>
          <a:p>
            <a:pPr algn="l"/>
            <a:endParaRPr lang="ru-RU" sz="29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652212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ocuments\фоны-шаблоны для оформления работ\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99" y="0"/>
            <a:ext cx="9144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224135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Заговоры от ушибов, ран, кровотечений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700808"/>
            <a:ext cx="8280920" cy="468052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sz="31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Заговор от вывиха </a:t>
            </a:r>
            <a:endParaRPr lang="ru-RU" sz="31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3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«Ехал Бог через калиновый мост, мост </a:t>
            </a:r>
            <a:r>
              <a:rPr lang="ru-RU" sz="31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сколыхнулся</a:t>
            </a:r>
            <a:r>
              <a:rPr lang="ru-RU" sz="3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конь споткнулся и вывих минулся». </a:t>
            </a:r>
            <a: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(Повторить 3 раза)</a:t>
            </a:r>
          </a:p>
          <a:p>
            <a:pPr algn="l"/>
            <a: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l"/>
            <a:r>
              <a:rPr lang="ru-RU" sz="31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Заговор от боли в руках</a:t>
            </a:r>
            <a:endParaRPr lang="ru-RU" sz="31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Вам понадобятся ваши (того, кого лечат) старые перчатки или варежки (рукавицы). </a:t>
            </a:r>
            <a:b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Нужно выбросить их как можно дальше в южную сторону от того места, где живете, и сказать: </a:t>
            </a:r>
            <a:r>
              <a:rPr lang="ru-RU" sz="3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«Улетает моя злая хворь, улетает и не воротится. Погибает коварная там, куда улетели мои перчатки, мои варежки – рукавички». </a:t>
            </a:r>
          </a:p>
          <a:p>
            <a:pPr algn="l"/>
            <a: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646914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ocuments\фоны-шаблоны для оформления работ\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99" y="0"/>
            <a:ext cx="9144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224135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Заговоры от кровотечений из ран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700808"/>
            <a:ext cx="8280920" cy="468052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«Встану я благословясь, лягу я,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перекрестясь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и лягу в чистое поле, во зеленое. Стану благословясь, пойду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перекрестясь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по морю, погляжу на восточную сторону: с правой с восточной стороны летят три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врана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три брата, несут три золотые ключа, три золотые замка. Запирали они, замыкали они воды и реки, и синие моря, ключи и родники; заперли они, замкнули они раны кровавые, кровь горячую. Как из неба синего дождь не канет, так бы у раба Божьего/рабы Божией (имя) кровь не канула. Аминь!» </a:t>
            </a:r>
            <a:b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Сказать три раза: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«На великом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окияне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на острове Буяне стоит камень Алатырь. На нем сидят две девицы, они родные сестрицы. Они прядут пряжу. Пряжа-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оторвися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а кровь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оттолися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b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«Во имя Отца, и Сына, и Святого Духа. Лежит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Захарий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Праведный между церковью и алтарем. И как кровь его святая засыхала и замирала, так бы и у меня раба Божьего/рабы Божией (имя), кровь в ране засыхала и замирала всегда. Ныне и присно и во веки веков. Аминь».</a:t>
            </a:r>
          </a:p>
          <a:p>
            <a:pPr algn="just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0127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ocuments\фоны-шаблоны для оформления работ\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99" y="0"/>
            <a:ext cx="9144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936103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Заговоры от кровотечений из ран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700808"/>
            <a:ext cx="8280920" cy="468052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Остановка крови при порезах, ранах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«Первым разом, добрым часом, девица шла через мост, потеряла трость, я ту трость подняла, рабу Божьему/рабе Божией (имя) кровь уняла. Аминь. Другим разом, добрым часом (повторить два раза). Третьим разом, добрым часом (повторить один раз)».</a:t>
            </a:r>
          </a:p>
          <a:p>
            <a:pPr algn="l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Молитва перед операцией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вам или кому-то предстоит операция, прочитайте этот заговор, осеняя себя крестом: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«Первому - резать. Второму – зашивать. Третьему – гноиться не давать». После этого шесть раз читается молитва «Отче наш»:</a:t>
            </a:r>
            <a:b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49684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ocuments\фоны-шаблоны для оформления работ\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99" y="0"/>
            <a:ext cx="9144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224135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Заговоры от бессонницы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280920" cy="5112568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Народный заговор от бессонницы, рассказанный бабкой Марией</a:t>
            </a:r>
          </a:p>
          <a:p>
            <a:pPr algn="l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плохо спите, часто просыпаетесь ночью, не можете долго уснуть.</a:t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Правую руку (если вы правша; если левша - левую) положите на солнечное сплетение, а вторую - куда угодно, закройте глаза и несколько раз на выдохе скажите про себя: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«Куда ушел, до конца еще не дошел. Я лежу, тебя (сон, т.е.) зову. Аминь».</a:t>
            </a:r>
          </a:p>
          <a:p>
            <a:pPr algn="l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Старинный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народный заговор от бессонницы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Перед тем как лечь в постель, трижды широко перекрестите ее и скажите: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«Во имя Отца, и Сына, и Святого Духа. Святыми словами освящаю, добрый сон к себе приглашаю. Аминь». </a:t>
            </a:r>
            <a:b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После этого перекреститесь сами.</a:t>
            </a:r>
          </a:p>
          <a:p>
            <a:pPr algn="just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722508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ocuments\фоны-шаблоны для оформления работ\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99" y="0"/>
            <a:ext cx="9144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224135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Заговоры от бессонницы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484784"/>
            <a:ext cx="8280920" cy="489654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Казачий народный заговор от бессонницы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Этот заговор лучше делать в полнолуние. </a:t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Вам понадобится козье или коровье молоко и цветочный мед (если на него у вас нет аллергии).</a:t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Нужно вскипятить стакан молока, поставить рядом с кроватью и подождать, пока остынет так, чтобы можно было пить. Пока молоко остывает, крестите молоко по 3 раза с перерывами в три-четыре приема, говоря такие слова: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Бессон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растворился – сон заговорился». </a:t>
            </a:r>
            <a:b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После этого растворите в молоке 1 столовую ложку меда и выпейте мелкими глотками, периодически говоря такие слова: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Бессон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ушел – сон пришел!».</a:t>
            </a:r>
          </a:p>
          <a:p>
            <a:pPr algn="l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Этот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заговор от бессонницы нужно произносить перед сном на икону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«Бессонница-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полуношница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не май меня, не донимай, по мягкой перине не мотай. Сна-угомона мне, Божьей рабе, дай. Во имя Отца и Сына и Святого Духа. Ныне и присно и вовеки веков. Аминь».</a:t>
            </a:r>
          </a:p>
          <a:p>
            <a:pPr algn="just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593791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ocuments\фоны-шаблоны для оформления работ\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99" y="0"/>
            <a:ext cx="9144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8352928" cy="597666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Объект исследования</a:t>
            </a:r>
            <a:r>
              <a:rPr lang="ru-RU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 Народные рецепты и заговоры.</a:t>
            </a:r>
          </a:p>
          <a:p>
            <a:pPr algn="l"/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Гипотеза</a:t>
            </a:r>
            <a:r>
              <a:rPr lang="ru-RU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 предположить, что наряду с распространёнными лекарственными средствами существует ряд народных эффективных  рецептов для лечения  распространённых заболеваний.</a:t>
            </a:r>
          </a:p>
          <a:p>
            <a:pPr algn="l"/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Методы исследования</a:t>
            </a:r>
            <a:r>
              <a:rPr lang="ru-RU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/>
            <a:r>
              <a:rPr lang="ru-RU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 исследование наиболее распространённых рецептов и заговоров народной медицины;</a:t>
            </a:r>
          </a:p>
          <a:p>
            <a:pPr algn="l"/>
            <a:r>
              <a:rPr lang="ru-RU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изучение  литературы, электронных источников, материалов СМИ  по теме исследования;</a:t>
            </a:r>
          </a:p>
          <a:p>
            <a:pPr algn="l"/>
            <a:r>
              <a:rPr lang="ru-RU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анализ собранных материалов, систематизация и составление сборника;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053432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ocuments\фоны-шаблоны для оформления работ\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99" y="0"/>
            <a:ext cx="9144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224135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Заговоры от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бородавок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280920" cy="5112568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Женщине заговаривать только в женские дни: среда, пятница, суббота, а мужчине в мужские: понедельник, вторник, четверг, на убывающей луне, обязательно смотрите лунный календарь. Если будете читать заговоры на растущей луне, то бородавок станет ещё больше.</a:t>
            </a:r>
          </a:p>
          <a:p>
            <a:pPr algn="l"/>
            <a:r>
              <a:rPr lang="ru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этого нужно на ущербной Луне сорвать левой рукой пучок старой травы. Из этого пучка выберите самую длинную соломинку и, потыкав ею бородавку, произнесите заговор:</a:t>
            </a:r>
          </a:p>
          <a:p>
            <a:pPr algn="l"/>
            <a:r>
              <a:rPr lang="ru-RU" sz="3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«Из сухой не будет молодой,</a:t>
            </a:r>
            <a:r>
              <a:rPr lang="ru-RU" sz="3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 рыбы не будет быка,</a:t>
            </a:r>
            <a:r>
              <a:rPr lang="ru-RU" sz="3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петуха не возьмешь молока.</a:t>
            </a:r>
            <a:r>
              <a:rPr lang="ru-RU" sz="3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Так и тебе на моем теле не сидеть</a:t>
            </a:r>
            <a:r>
              <a:rPr lang="ru-RU" sz="3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на ущербном месяце околеть.</a:t>
            </a:r>
            <a:r>
              <a:rPr lang="ru-RU" sz="3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 имя Отца и Сына и Святого Духа.</a:t>
            </a:r>
            <a:r>
              <a:rPr lang="ru-RU" sz="3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Ныне и присно и во веки веков. Аминь</a:t>
            </a:r>
            <a:r>
              <a:rPr lang="ru-RU" i="1" dirty="0" smtClean="0">
                <a:solidFill>
                  <a:srgbClr val="C00000"/>
                </a:solidFill>
              </a:rPr>
              <a:t>.»</a:t>
            </a:r>
            <a:endParaRPr lang="ru-RU" dirty="0">
              <a:solidFill>
                <a:srgbClr val="C00000"/>
              </a:solidFill>
            </a:endParaRPr>
          </a:p>
          <a:p>
            <a:pPr algn="just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21157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ocuments\фоны-шаблоны для оформления работ\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99" y="0"/>
            <a:ext cx="9144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224135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Заговоры от бородавок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280920" cy="5112568"/>
          </a:xfrm>
        </p:spPr>
        <p:txBody>
          <a:bodyPr>
            <a:normAutofit fontScale="77500" lnSpcReduction="20000"/>
          </a:bodyPr>
          <a:lstStyle/>
          <a:p>
            <a:pPr algn="l"/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При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чтении заклинания крестят бородавку «четверговым» пасхальным яйцом или ножом. (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т.е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крашеным яичком оставленным с чистого четверга, или специальным ножом, освящённым в четверг перед пасхой)</a:t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«Бородавки, сойдите!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Идите на </a:t>
            </a:r>
            <a:r>
              <a:rPr lang="ru-RU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хвенские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горы,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сухое дерево,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мхам,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болотам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всякой боли,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всякой скорби,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злых людей,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злых речей,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замысла,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человека </a:t>
            </a:r>
            <a:r>
              <a:rPr lang="ru-RU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нахальнова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!»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29305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ocuments\фоны-шаблоны для оформления работ\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99" y="0"/>
            <a:ext cx="9144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584175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Бабушкина растирка от болей в суставах и мышцах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772816"/>
            <a:ext cx="8280920" cy="4608512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sz="3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Вот рецепт этой растирки</a:t>
            </a: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ru-RU" sz="3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Она лечит все: радикулиты, артриты, артрозы, остеохондрозы - все, что связано с суставами и костной тканью.</a:t>
            </a:r>
            <a:br>
              <a:rPr lang="ru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300 г спирта,</a:t>
            </a:r>
            <a:br>
              <a:rPr lang="ru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бутылочка камфорного спирта (10 мл),</a:t>
            </a:r>
            <a:br>
              <a:rPr lang="ru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бутылочка йода (10 мл),</a:t>
            </a:r>
            <a:br>
              <a:rPr lang="ru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 таблеток анальгина</a:t>
            </a: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 перемешать, настоять в темном месте 21 день, и можно пользоваться. Растереть на ночь и обвязать шерстяной тканью или шарфом из шерсти и лечь спать. Можно днем растирать, если не выходите на улицу.10 дней растирать, затем 5 дней перерыв, а потом еще 10 дней растирать если болит.</a:t>
            </a:r>
          </a:p>
          <a:p>
            <a:pPr algn="just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96393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ocuments\фоны-шаблоны для оформления работ\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99" y="0"/>
            <a:ext cx="9144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224135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Памятка родителям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280920" cy="5112568"/>
          </a:xfrm>
        </p:spPr>
        <p:txBody>
          <a:bodyPr>
            <a:normAutofit fontScale="70000" lnSpcReduction="20000"/>
          </a:bodyPr>
          <a:lstStyle/>
          <a:p>
            <a:pPr marL="457200" lvl="0" indent="-457200" algn="l"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лечите ребенка травами и не прибегайте к лечению народными средствами без консультации врача-педиатра.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l">
              <a:buFont typeface="Arial" pitchFamily="34" charset="0"/>
              <a:buChar char="•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беритесь в домашних условиях за лечение таких серьезных заболеваний, как пневмония, болезнь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Боткина,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менингит, энцефалит и др.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l">
              <a:buFont typeface="Arial" pitchFamily="34" charset="0"/>
              <a:buChar char="•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применяйте лечение травами, настоями, отварами к детям, не достигшим 5-6 летнего возраста.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l">
              <a:buFont typeface="Arial" pitchFamily="34" charset="0"/>
              <a:buChar char="•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применяйте для лечения детей ядовитые и сильнодействующие травы и растения.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l">
              <a:buFont typeface="Arial" pitchFamily="34" charset="0"/>
              <a:buChar char="•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используйте для лечения детей растения, собранные у дорог, вблизи фабрик и заводов, в черте города.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l">
              <a:buFont typeface="Arial" pitchFamily="34" charset="0"/>
              <a:buChar char="•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применяйте для лечения детей где-то услышанные, непроверенные рецепты.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l">
              <a:buFont typeface="Arial" pitchFamily="34" charset="0"/>
              <a:buChar char="•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забывайте, что любое лекарство надо давать ребенку с любовью и лаской, но не насильно, с криком и угрозами.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(23)</a:t>
            </a:r>
          </a:p>
          <a:p>
            <a:pPr algn="l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55640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ocuments\фоны-шаблоны для оформления работ\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99" y="0"/>
            <a:ext cx="9144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22413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280920" cy="5112568"/>
          </a:xfrm>
        </p:spPr>
        <p:txBody>
          <a:bodyPr>
            <a:normAutofit/>
          </a:bodyPr>
          <a:lstStyle/>
          <a:p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Крепкого Вам здоровья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387510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ocuments\фоны-шаблоны для оформления работ\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99" y="0"/>
            <a:ext cx="9144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504055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1. НАРОДНЫЕ РЕЦЕПТЫ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908720"/>
            <a:ext cx="8280920" cy="5472608"/>
          </a:xfrm>
        </p:spPr>
        <p:txBody>
          <a:bodyPr/>
          <a:lstStyle/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и у всякого народа, у казаков существовало и существует большое число ведунов, знахарей, «бабушек», которые лечат не только травами и другими средствами, но также заговорами.</a:t>
            </a:r>
          </a:p>
        </p:txBody>
      </p:sp>
      <p:pic>
        <p:nvPicPr>
          <p:cNvPr id="2050" name="Picture 2" descr="C:\Users\1\Desktop\travni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94024" y="4296925"/>
            <a:ext cx="3154363" cy="17367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xmlns="" val="8053432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ocuments\фоны-шаблоны для оформления работ\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99" y="0"/>
            <a:ext cx="9144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224135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Как укрепить иммунитет народными средствами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280920" cy="511256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Первое, что нужно сделать, это нормализовать работу желудочно-кишечного тракта,  избавиться от дисбактериоза, тем самым восстановить бактериальный баланс в организме. Чем "кормить" </a:t>
            </a: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нормальную микрофлору кишечника? </a:t>
            </a:r>
            <a:r>
              <a:rPr lang="ru-RU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Самое первое - это кисло - молочные продукты. Второе - овсянка: для восстановления защитного слоя слизистой нет ничего лучше</a:t>
            </a:r>
            <a:r>
              <a:rPr lang="ru-RU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r>
              <a:rPr lang="ru-RU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Это могут быть каши, настой цельного зерна или </a:t>
            </a: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кисель Изотова. </a:t>
            </a:r>
            <a:r>
              <a:rPr lang="ru-RU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только после восстановления слизистой, нужно употреблять полезную  клетчатку - свежие фрукты и овощи.</a:t>
            </a:r>
          </a:p>
          <a:p>
            <a:pPr algn="just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0637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ocuments\фоны-шаблоны для оформления работ\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99" y="0"/>
            <a:ext cx="9144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22413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32656"/>
            <a:ext cx="8280920" cy="6048672"/>
          </a:xfrm>
        </p:spPr>
        <p:txBody>
          <a:bodyPr>
            <a:normAutofit lnSpcReduction="10000"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Фито чай</a:t>
            </a:r>
            <a:r>
              <a:rPr lang="ru-RU" sz="4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«от </a:t>
            </a:r>
            <a:r>
              <a:rPr lang="ru-RU" sz="4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всех </a:t>
            </a:r>
            <a:r>
              <a:rPr lang="ru-RU" sz="4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болезней»</a:t>
            </a:r>
          </a:p>
          <a:p>
            <a:r>
              <a:rPr lang="ru-R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Смесь </a:t>
            </a:r>
            <a:r>
              <a:rPr lang="ru-R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трав: пижма - 1 часть, зверобой, календула, тысячелистник, ромашка, шиповник, мята - по 2 части. Одну </a:t>
            </a:r>
            <a:r>
              <a:rPr lang="ru-R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ч. </a:t>
            </a:r>
            <a:r>
              <a:rPr lang="ru-R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ложку смеси этих трав заливают стаканом кипятка, настаивают до оседания сырья и процеживают. Пьют как чай по 1/2 стакана 3 раза в день за 30 минут до или после еды. Одну заварку можно использовать до 6 раз. Курс 20 дней, затем 10 дней перерыв. </a:t>
            </a:r>
          </a:p>
          <a:p>
            <a:endParaRPr lang="ru-RU" sz="3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4020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ocuments\фоны-шаблоны для оформления работ\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99" y="0"/>
            <a:ext cx="9144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224135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Лечение кашля народными</a:t>
            </a:r>
            <a:r>
              <a:rPr lang="ru-RU" sz="3600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средствами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700808"/>
            <a:ext cx="8280920" cy="4680520"/>
          </a:xfrm>
        </p:spPr>
        <p:txBody>
          <a:bodyPr/>
          <a:lstStyle/>
          <a:p>
            <a:pPr algn="just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Редька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медом от кашля.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черной редьке срезать верхушку, сделать углубление, в ямочку положить натуральный мед. Через несколько часов начнет выделятся сок из редьки, который смешивается с медом. Это и есть лекарство. Пить детям по 1 ч. ложке 4 раза в день.</a:t>
            </a:r>
          </a:p>
          <a:p>
            <a:pPr algn="just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im1-tub-ru.yandex.net/i?id=287681006-08-72&amp;n=21">
            <a:hlinkClick r:id="rId4" tgtFrame="&quot;_blank&quot;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700808"/>
            <a:ext cx="1838325" cy="122555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xmlns="" val="28734020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ocuments\фоны-шаблоны для оформления работ\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99" y="0"/>
            <a:ext cx="9144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22413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Лечение кашля народными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средствами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280920" cy="5112568"/>
          </a:xfrm>
        </p:spPr>
        <p:txBody>
          <a:bodyPr>
            <a:normAutofit/>
          </a:bodyPr>
          <a:lstStyle/>
          <a:p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Лепешка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кашля.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Надо смешать поровну мед, растительное масло и муку. Все перемешать - получится тесто, из него надо сформовать лепешку. Эту лепешку надо выложить на марлю и прикладывать на область груди, сверху кусок полиэтилена и слой ваты. Все это закрепить, как компресс. Делать так, как только начинается кашель; обычно перед сном, часа на два. Как правило, кашель проходит, не успев толком начаться.</a:t>
            </a:r>
          </a:p>
          <a:p>
            <a:pPr algn="just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4020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ocuments\фоны-шаблоны для оформления работ\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99" y="0"/>
            <a:ext cx="9144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22413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88640"/>
            <a:ext cx="8280920" cy="6192688"/>
          </a:xfrm>
        </p:spPr>
        <p:txBody>
          <a:bodyPr>
            <a:normAutofit fontScale="92500" lnSpcReduction="20000"/>
          </a:bodyPr>
          <a:lstStyle/>
          <a:p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Лечение кашля народными</a:t>
            </a:r>
            <a:r>
              <a:rPr lang="ru-RU" sz="4000" i="1" u="sng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средствами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Рецепты 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кашля у детей.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Растопите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ст. ложки сливочного масла и 1 ст. л. меда, влейте 2 желтка и тщательно перемешайте. Давайте ребенку по 2 ч. ложки за 30 минут до еды 4 раза в день.</a:t>
            </a:r>
          </a:p>
          <a:p>
            <a:pPr lvl="0" algn="just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Этим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лекарством можно лечить любой кашель, даже самый затяжной. Возьмите 100 г натурального меда и добавьте в него 500 г очищенного и мелко нарезанного лука. Все это хорошенько перемешивать и залить 1 л воды. Поставить полученную смесь на огонь и варить на слабом огне 3 часа, помешивая. Затем охладить отвар. Слить его в бутылку и плотно закрыть. Хранить в холодильнике. Принимать это лекарство рекомендуют по 5 ч. л. в день. После приема лекарства полчаса ничего нельзя кушать. Лекарство надо принимать, пока не прекратится кашель.</a:t>
            </a:r>
          </a:p>
          <a:p>
            <a:pPr algn="just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4020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1668</Words>
  <Application>Microsoft Office PowerPoint</Application>
  <PresentationFormat>Экран (4:3)</PresentationFormat>
  <Paragraphs>189</Paragraphs>
  <Slides>34</Slides>
  <Notes>33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Проектная работа по кубановедению «Народная медицина кубанских казаков»</vt:lpstr>
      <vt:lpstr>Природа – аптека Бога, в которой человечество найдет спасение от нужды и болезней. Петер Тайс. </vt:lpstr>
      <vt:lpstr>Слайд 3</vt:lpstr>
      <vt:lpstr>1. НАРОДНЫЕ РЕЦЕПТЫ</vt:lpstr>
      <vt:lpstr>Как укрепить иммунитет народными средствами </vt:lpstr>
      <vt:lpstr> </vt:lpstr>
      <vt:lpstr>Лечение кашля народными средствами</vt:lpstr>
      <vt:lpstr>Лечение кашля народными средствами</vt:lpstr>
      <vt:lpstr> </vt:lpstr>
      <vt:lpstr> </vt:lpstr>
      <vt:lpstr>Народное средство от кашля и бронхита для детей</vt:lpstr>
      <vt:lpstr> </vt:lpstr>
      <vt:lpstr> </vt:lpstr>
      <vt:lpstr>Лечение ангины  средствами народной медицины </vt:lpstr>
      <vt:lpstr> </vt:lpstr>
      <vt:lpstr> </vt:lpstr>
      <vt:lpstr>НАРОДНАЯ МЕДИЦИНА ПРИ ЛЕЧЕНИИ БОРОДАВОК </vt:lpstr>
      <vt:lpstr>2. ЗАГОВОРЫ </vt:lpstr>
      <vt:lpstr>Народные заговоры при ангине и боли в горле  </vt:lpstr>
      <vt:lpstr>Заговоры от сильного жара (температуры), рассказанные целителями  </vt:lpstr>
      <vt:lpstr>Деревенский заговор от головной боли  </vt:lpstr>
      <vt:lpstr>Заговоры от зубной боли</vt:lpstr>
      <vt:lpstr>Заговоры от зубной боли</vt:lpstr>
      <vt:lpstr>Заговоры от ушибов, ран, кровотечений</vt:lpstr>
      <vt:lpstr>Заговоры от ушибов, ран, кровотечений</vt:lpstr>
      <vt:lpstr>Заговоры от кровотечений из ран</vt:lpstr>
      <vt:lpstr>Заговоры от кровотечений из ран</vt:lpstr>
      <vt:lpstr>Заговоры от бессонницы</vt:lpstr>
      <vt:lpstr>Заговоры от бессонницы</vt:lpstr>
      <vt:lpstr>Заговоры от бородавок </vt:lpstr>
      <vt:lpstr>Заговоры от бородавок</vt:lpstr>
      <vt:lpstr>Бабушкина растирка от болей в суставах и мышцах </vt:lpstr>
      <vt:lpstr>Памятка родителям </vt:lpstr>
      <vt:lpstr>Слайд 34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работа по кубановедению «Народная медицина кубанских казаков»</dc:title>
  <dc:creator>1</dc:creator>
  <cp:lastModifiedBy>Ad_Astra</cp:lastModifiedBy>
  <cp:revision>18</cp:revision>
  <dcterms:created xsi:type="dcterms:W3CDTF">2014-03-17T07:49:26Z</dcterms:created>
  <dcterms:modified xsi:type="dcterms:W3CDTF">2014-12-10T10:41:57Z</dcterms:modified>
</cp:coreProperties>
</file>