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0" r:id="rId3"/>
    <p:sldId id="257" r:id="rId4"/>
    <p:sldId id="299" r:id="rId5"/>
    <p:sldId id="307" r:id="rId6"/>
    <p:sldId id="308" r:id="rId7"/>
    <p:sldId id="309" r:id="rId8"/>
    <p:sldId id="311" r:id="rId9"/>
    <p:sldId id="312" r:id="rId10"/>
    <p:sldId id="313" r:id="rId11"/>
    <p:sldId id="300" r:id="rId12"/>
    <p:sldId id="272" r:id="rId13"/>
    <p:sldId id="315" r:id="rId14"/>
    <p:sldId id="316" r:id="rId15"/>
    <p:sldId id="317" r:id="rId16"/>
    <p:sldId id="320" r:id="rId17"/>
    <p:sldId id="286" r:id="rId18"/>
    <p:sldId id="31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dirty="0" smtClean="0"/>
              <a:t>Уровень </a:t>
            </a:r>
            <a:r>
              <a:rPr lang="ru-RU" dirty="0"/>
              <a:t>удовлетворенности родителей оказанной </a:t>
            </a:r>
          </a:p>
          <a:p>
            <a:pPr>
              <a:defRPr/>
            </a:pPr>
            <a:r>
              <a:rPr lang="ru-RU" dirty="0"/>
              <a:t>психолого-педагогической помощью 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Содержание</c:v>
                </c:pt>
                <c:pt idx="1">
                  <c:v>Организация</c:v>
                </c:pt>
                <c:pt idx="2">
                  <c:v>Полученная информация</c:v>
                </c:pt>
                <c:pt idx="3">
                  <c:v>Применяемые средства и методики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</c:numCache>
            </c:numRef>
          </c:val>
        </c:ser>
        <c:gapWidth val="219"/>
        <c:overlap val="-27"/>
        <c:axId val="114992640"/>
        <c:axId val="114994176"/>
      </c:barChart>
      <c:catAx>
        <c:axId val="114992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Bookman Old Style" pitchFamily="18" charset="0"/>
              </a:defRPr>
            </a:pPr>
            <a:endParaRPr lang="ru-RU"/>
          </a:p>
        </c:txPr>
        <c:crossAx val="114994176"/>
        <c:crosses val="autoZero"/>
        <c:auto val="1"/>
        <c:lblAlgn val="ctr"/>
        <c:lblOffset val="100"/>
      </c:catAx>
      <c:valAx>
        <c:axId val="114994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499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dirty="0" smtClean="0"/>
              <a:t>Уровень </a:t>
            </a:r>
            <a:r>
              <a:rPr lang="ru-RU" dirty="0" err="1"/>
              <a:t>сформированности</a:t>
            </a:r>
            <a:r>
              <a:rPr lang="ru-RU" dirty="0"/>
              <a:t> психолого-педагогической компетентности родителей 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о возрастных особенностях ребенка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сентябрь 2016</c:v>
                </c:pt>
                <c:pt idx="1">
                  <c:v>январь 2017</c:v>
                </c:pt>
                <c:pt idx="2">
                  <c:v>май 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66.599999999999994</c:v>
                </c:pt>
                <c:pt idx="2">
                  <c:v>94.4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умение выстраивать детско-родительские отношения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сентябрь 2016</c:v>
                </c:pt>
                <c:pt idx="1">
                  <c:v>январь 2017</c:v>
                </c:pt>
                <c:pt idx="2">
                  <c:v>май 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22.2</c:v>
                </c:pt>
                <c:pt idx="1">
                  <c:v>55.5</c:v>
                </c:pt>
                <c:pt idx="2">
                  <c:v>77.7</c:v>
                </c:pt>
              </c:numCache>
            </c:numRef>
          </c:val>
        </c:ser>
        <c:gapWidth val="80"/>
        <c:overlap val="25"/>
        <c:axId val="115063808"/>
        <c:axId val="115065600"/>
      </c:barChart>
      <c:catAx>
        <c:axId val="11506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5065600"/>
        <c:crosses val="autoZero"/>
        <c:auto val="1"/>
        <c:lblAlgn val="ctr"/>
        <c:lblOffset val="100"/>
      </c:catAx>
      <c:valAx>
        <c:axId val="11506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50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7C18-5470-4995-A33F-FBBF4BDDE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2F7B8-6435-4686-A8B2-18720FC9907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smtClean="0">
              <a:latin typeface="Bookman Old Style" panose="02050604050505020204" pitchFamily="18" charset="0"/>
            </a:rPr>
            <a:t>Создать условия, способствующие эффективной реализации модели психолого-педагогического сопровождения дошкольного образования ребенка в условиях семейного образования</a:t>
          </a:r>
          <a:endParaRPr lang="ru-RU" sz="1400" dirty="0">
            <a:latin typeface="Bookman Old Style" pitchFamily="18" charset="0"/>
          </a:endParaRPr>
        </a:p>
      </dgm:t>
    </dgm:pt>
    <dgm:pt modelId="{9D197610-3A71-4FB1-972D-93E4F2CF789A}" type="parTrans" cxnId="{1A48F139-84A8-43A5-8BEF-91D0A48CEFDB}">
      <dgm:prSet/>
      <dgm:spPr/>
      <dgm:t>
        <a:bodyPr/>
        <a:lstStyle/>
        <a:p>
          <a:endParaRPr lang="ru-RU"/>
        </a:p>
      </dgm:t>
    </dgm:pt>
    <dgm:pt modelId="{6D3902E2-921D-4AE6-9A4D-5BF7C2FFB075}" type="sibTrans" cxnId="{1A48F139-84A8-43A5-8BEF-91D0A48CEFDB}">
      <dgm:prSet/>
      <dgm:spPr/>
      <dgm:t>
        <a:bodyPr/>
        <a:lstStyle/>
        <a:p>
          <a:endParaRPr lang="ru-RU"/>
        </a:p>
      </dgm:t>
    </dgm:pt>
    <dgm:pt modelId="{24221BB6-C9E2-4AA7-AAE7-8BDD0734748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Разработать   нормативно- правовую базу,  регламентирующую деятельность вариативных форм дошкольного образования</a:t>
          </a:r>
          <a:endParaRPr lang="ru-RU" sz="1400" b="1" dirty="0">
            <a:latin typeface="Bookman Old Style" pitchFamily="18" charset="0"/>
          </a:endParaRPr>
        </a:p>
      </dgm:t>
    </dgm:pt>
    <dgm:pt modelId="{6DCF5BA0-7E80-4B29-B442-D50E9EB6EBF7}" type="parTrans" cxnId="{7121E0F5-243E-4F49-A52C-E24C4458E5D8}">
      <dgm:prSet/>
      <dgm:spPr/>
      <dgm:t>
        <a:bodyPr/>
        <a:lstStyle/>
        <a:p>
          <a:endParaRPr lang="ru-RU"/>
        </a:p>
      </dgm:t>
    </dgm:pt>
    <dgm:pt modelId="{EE6A964A-38CA-4ADE-96EE-F0102A869ED3}" type="sibTrans" cxnId="{7121E0F5-243E-4F49-A52C-E24C4458E5D8}">
      <dgm:prSet/>
      <dgm:spPr/>
      <dgm:t>
        <a:bodyPr/>
        <a:lstStyle/>
        <a:p>
          <a:endParaRPr lang="ru-RU"/>
        </a:p>
      </dgm:t>
    </dgm:pt>
    <dgm:pt modelId="{0C2BA0FA-FD63-4CA5-B970-BDADBCF9026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Разработать алгоритм организации и контроля деятельности  по </a:t>
          </a:r>
          <a:r>
            <a:rPr lang="ru-RU" sz="1400" b="1" dirty="0" err="1" smtClean="0">
              <a:latin typeface="Bookman Old Style" pitchFamily="18" charset="0"/>
            </a:rPr>
            <a:t>психолого</a:t>
          </a:r>
          <a:r>
            <a:rPr lang="ru-RU" sz="1400" b="1" dirty="0" smtClean="0">
              <a:latin typeface="Bookman Old Style" pitchFamily="18" charset="0"/>
            </a:rPr>
            <a:t>- педагогической, диагностической и  консультационной помощи родителям детей, не посещающих детский сад в условиях дошкольной образовательной организации</a:t>
          </a:r>
          <a:endParaRPr lang="ru-RU" sz="1400" b="1" dirty="0">
            <a:latin typeface="Bookman Old Style" pitchFamily="18" charset="0"/>
          </a:endParaRPr>
        </a:p>
      </dgm:t>
    </dgm:pt>
    <dgm:pt modelId="{2D005965-DC96-4222-AAFB-688384DE2339}" type="parTrans" cxnId="{AE1048EA-94FD-487E-93A9-B1FE4D29ECA4}">
      <dgm:prSet/>
      <dgm:spPr/>
      <dgm:t>
        <a:bodyPr/>
        <a:lstStyle/>
        <a:p>
          <a:endParaRPr lang="ru-RU"/>
        </a:p>
      </dgm:t>
    </dgm:pt>
    <dgm:pt modelId="{E8FE04AD-E353-4C10-A016-29FDED83F767}" type="sibTrans" cxnId="{AE1048EA-94FD-487E-93A9-B1FE4D29ECA4}">
      <dgm:prSet/>
      <dgm:spPr/>
      <dgm:t>
        <a:bodyPr/>
        <a:lstStyle/>
        <a:p>
          <a:endParaRPr lang="ru-RU"/>
        </a:p>
      </dgm:t>
    </dgm:pt>
    <dgm:pt modelId="{41AC710D-F50D-4C36-B2A8-3D085700F67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Разработать  систему  оценки качества инновационной деятельности по реализации комплексной  модели психолого-педагогического сопровождения дошкольного образования ребенка в условиях семейного образования</a:t>
          </a:r>
          <a:endParaRPr lang="ru-RU" sz="1400" b="1" dirty="0">
            <a:latin typeface="Bookman Old Style" pitchFamily="18" charset="0"/>
          </a:endParaRPr>
        </a:p>
      </dgm:t>
    </dgm:pt>
    <dgm:pt modelId="{8E861254-36A9-4712-A620-291A8EC3BCFF}" type="parTrans" cxnId="{13F77350-9D16-4738-A991-F2C7196532AF}">
      <dgm:prSet/>
      <dgm:spPr/>
      <dgm:t>
        <a:bodyPr/>
        <a:lstStyle/>
        <a:p>
          <a:endParaRPr lang="ru-RU"/>
        </a:p>
      </dgm:t>
    </dgm:pt>
    <dgm:pt modelId="{A4BB1A1D-320E-429C-BE67-D931227A1A13}" type="sibTrans" cxnId="{13F77350-9D16-4738-A991-F2C7196532AF}">
      <dgm:prSet/>
      <dgm:spPr/>
      <dgm:t>
        <a:bodyPr/>
        <a:lstStyle/>
        <a:p>
          <a:endParaRPr lang="ru-RU"/>
        </a:p>
      </dgm:t>
    </dgm:pt>
    <dgm:pt modelId="{4F5A3580-334E-472C-9871-3BBCFC8C65E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Организовать  работу по оказанию </a:t>
          </a:r>
          <a:r>
            <a:rPr lang="ru-RU" sz="1400" b="1" dirty="0" err="1" smtClean="0">
              <a:latin typeface="Bookman Old Style" pitchFamily="18" charset="0"/>
            </a:rPr>
            <a:t>психолого</a:t>
          </a:r>
          <a:r>
            <a:rPr lang="ru-RU" sz="1400" b="1" dirty="0" smtClean="0">
              <a:latin typeface="Bookman Old Style" pitchFamily="18" charset="0"/>
            </a:rPr>
            <a:t>- педагогической помощи родителям детей, не посещающих детский сад в разных вариативных формах дошкольного образования</a:t>
          </a:r>
          <a:endParaRPr lang="ru-RU" sz="1400" b="1" dirty="0">
            <a:latin typeface="Bookman Old Style" pitchFamily="18" charset="0"/>
          </a:endParaRPr>
        </a:p>
      </dgm:t>
    </dgm:pt>
    <dgm:pt modelId="{9C81343F-8717-4F5A-A5C7-81A16F0B1318}" type="parTrans" cxnId="{826FAD97-78A9-47D7-BCA2-764F54A9D283}">
      <dgm:prSet/>
      <dgm:spPr/>
      <dgm:t>
        <a:bodyPr/>
        <a:lstStyle/>
        <a:p>
          <a:endParaRPr lang="ru-RU"/>
        </a:p>
      </dgm:t>
    </dgm:pt>
    <dgm:pt modelId="{A573BE06-C786-4BAC-AD62-B7F69AAFAD6D}" type="sibTrans" cxnId="{826FAD97-78A9-47D7-BCA2-764F54A9D283}">
      <dgm:prSet/>
      <dgm:spPr/>
      <dgm:t>
        <a:bodyPr/>
        <a:lstStyle/>
        <a:p>
          <a:endParaRPr lang="ru-RU"/>
        </a:p>
      </dgm:t>
    </dgm:pt>
    <dgm:pt modelId="{FEEA12D6-B4DF-46A8-A234-C9A69463E0E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Повысить профессиональную компетенцию педагогов в вопросах сотрудничества с родителями</a:t>
          </a:r>
          <a:endParaRPr lang="ru-RU" sz="1400" b="1" dirty="0">
            <a:latin typeface="Bookman Old Style" pitchFamily="18" charset="0"/>
          </a:endParaRPr>
        </a:p>
      </dgm:t>
    </dgm:pt>
    <dgm:pt modelId="{13DB8C98-E5DA-4A1D-993E-37C2F4E73C67}" type="parTrans" cxnId="{863BD470-E0DC-4492-88F4-65DB98522886}">
      <dgm:prSet/>
      <dgm:spPr/>
      <dgm:t>
        <a:bodyPr/>
        <a:lstStyle/>
        <a:p>
          <a:endParaRPr lang="ru-RU"/>
        </a:p>
      </dgm:t>
    </dgm:pt>
    <dgm:pt modelId="{D09C2C75-9276-4831-8A33-55AF95BBCF5E}" type="sibTrans" cxnId="{863BD470-E0DC-4492-88F4-65DB98522886}">
      <dgm:prSet/>
      <dgm:spPr/>
      <dgm:t>
        <a:bodyPr/>
        <a:lstStyle/>
        <a:p>
          <a:endParaRPr lang="ru-RU"/>
        </a:p>
      </dgm:t>
    </dgm:pt>
    <dgm:pt modelId="{8C2568B1-93E9-48EB-8B25-E7EE389080D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1400" b="1" dirty="0" smtClean="0">
              <a:latin typeface="Bookman Old Style" pitchFamily="18" charset="0"/>
            </a:rPr>
            <a:t>Распространить опыт работы по созданию и реализации модели психолого-педагогического сопровождения дошкольного образования ребенка в условиях семейного образования</a:t>
          </a:r>
          <a:endParaRPr lang="ru-RU" sz="1400" b="1" dirty="0">
            <a:latin typeface="Bookman Old Style" pitchFamily="18" charset="0"/>
          </a:endParaRPr>
        </a:p>
      </dgm:t>
    </dgm:pt>
    <dgm:pt modelId="{887309D6-52CD-4B1C-A861-0EA0C70094DF}" type="parTrans" cxnId="{8A002554-D0FB-4147-8542-51F2EF57CCBD}">
      <dgm:prSet/>
      <dgm:spPr/>
      <dgm:t>
        <a:bodyPr/>
        <a:lstStyle/>
        <a:p>
          <a:endParaRPr lang="ru-RU"/>
        </a:p>
      </dgm:t>
    </dgm:pt>
    <dgm:pt modelId="{8926E5BE-3335-4F8F-A022-4004376A2664}" type="sibTrans" cxnId="{8A002554-D0FB-4147-8542-51F2EF57CCBD}">
      <dgm:prSet/>
      <dgm:spPr/>
      <dgm:t>
        <a:bodyPr/>
        <a:lstStyle/>
        <a:p>
          <a:endParaRPr lang="ru-RU"/>
        </a:p>
      </dgm:t>
    </dgm:pt>
    <dgm:pt modelId="{8FB0AF5D-4665-4DAE-96EB-0F0D0F7DAC09}" type="pres">
      <dgm:prSet presAssocID="{5EB87C18-5470-4995-A33F-FBBF4BDDE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8C0B6-1892-45F6-9F01-C6944521C817}" type="pres">
      <dgm:prSet presAssocID="{63F2F7B8-6435-4686-A8B2-18720FC9907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A9954-7F61-4D7D-9731-C4ABB727FCE3}" type="pres">
      <dgm:prSet presAssocID="{6D3902E2-921D-4AE6-9A4D-5BF7C2FFB075}" presName="spacer" presStyleCnt="0"/>
      <dgm:spPr/>
    </dgm:pt>
    <dgm:pt modelId="{6DFF049D-CE6A-4257-9C5D-3ED07F34773A}" type="pres">
      <dgm:prSet presAssocID="{24221BB6-C9E2-4AA7-AAE7-8BDD0734748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085D7-4432-45C1-9CED-E16859797B95}" type="pres">
      <dgm:prSet presAssocID="{EE6A964A-38CA-4ADE-96EE-F0102A869ED3}" presName="spacer" presStyleCnt="0"/>
      <dgm:spPr/>
    </dgm:pt>
    <dgm:pt modelId="{A287FBCB-C61B-4F2C-97A0-8C978D3D9317}" type="pres">
      <dgm:prSet presAssocID="{0C2BA0FA-FD63-4CA5-B970-BDADBCF9026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414AA-AC3D-46C2-A2D0-F0A1539B8153}" type="pres">
      <dgm:prSet presAssocID="{E8FE04AD-E353-4C10-A016-29FDED83F767}" presName="spacer" presStyleCnt="0"/>
      <dgm:spPr/>
    </dgm:pt>
    <dgm:pt modelId="{2FA0C6F2-3908-4CF2-A210-6F2E03B8B895}" type="pres">
      <dgm:prSet presAssocID="{41AC710D-F50D-4C36-B2A8-3D085700F67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36BB0-FF2B-462F-89B4-722AFC81E078}" type="pres">
      <dgm:prSet presAssocID="{A4BB1A1D-320E-429C-BE67-D931227A1A13}" presName="spacer" presStyleCnt="0"/>
      <dgm:spPr/>
    </dgm:pt>
    <dgm:pt modelId="{F5A64BD1-4774-4674-9E67-783933B0F99A}" type="pres">
      <dgm:prSet presAssocID="{4F5A3580-334E-472C-9871-3BBCFC8C65E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D20B8-8A8A-4CEF-9CF0-03955FD6C139}" type="pres">
      <dgm:prSet presAssocID="{A573BE06-C786-4BAC-AD62-B7F69AAFAD6D}" presName="spacer" presStyleCnt="0"/>
      <dgm:spPr/>
    </dgm:pt>
    <dgm:pt modelId="{04177755-498F-4F7B-A074-A61A3B490DCE}" type="pres">
      <dgm:prSet presAssocID="{FEEA12D6-B4DF-46A8-A234-C9A69463E0E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D4AD-3D16-489E-B9BD-B0DFF26D00F3}" type="pres">
      <dgm:prSet presAssocID="{D09C2C75-9276-4831-8A33-55AF95BBCF5E}" presName="spacer" presStyleCnt="0"/>
      <dgm:spPr/>
    </dgm:pt>
    <dgm:pt modelId="{677F94DA-14A8-4EC5-9FA0-0788AC6C7A0F}" type="pres">
      <dgm:prSet presAssocID="{8C2568B1-93E9-48EB-8B25-E7EE389080D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E2CFE-1796-4889-AE61-A918E9F7D7E5}" type="presOf" srcId="{FEEA12D6-B4DF-46A8-A234-C9A69463E0ED}" destId="{04177755-498F-4F7B-A074-A61A3B490DCE}" srcOrd="0" destOrd="0" presId="urn:microsoft.com/office/officeart/2005/8/layout/vList2"/>
    <dgm:cxn modelId="{CD0BD440-D4C4-4C48-AFC5-9029AA7DB0C0}" type="presOf" srcId="{0C2BA0FA-FD63-4CA5-B970-BDADBCF9026C}" destId="{A287FBCB-C61B-4F2C-97A0-8C978D3D9317}" srcOrd="0" destOrd="0" presId="urn:microsoft.com/office/officeart/2005/8/layout/vList2"/>
    <dgm:cxn modelId="{A997C4A7-F5F3-4CB8-8337-BF2DE587E208}" type="presOf" srcId="{5EB87C18-5470-4995-A33F-FBBF4BDDE8EC}" destId="{8FB0AF5D-4665-4DAE-96EB-0F0D0F7DAC09}" srcOrd="0" destOrd="0" presId="urn:microsoft.com/office/officeart/2005/8/layout/vList2"/>
    <dgm:cxn modelId="{AE1048EA-94FD-487E-93A9-B1FE4D29ECA4}" srcId="{5EB87C18-5470-4995-A33F-FBBF4BDDE8EC}" destId="{0C2BA0FA-FD63-4CA5-B970-BDADBCF9026C}" srcOrd="2" destOrd="0" parTransId="{2D005965-DC96-4222-AAFB-688384DE2339}" sibTransId="{E8FE04AD-E353-4C10-A016-29FDED83F767}"/>
    <dgm:cxn modelId="{7121E0F5-243E-4F49-A52C-E24C4458E5D8}" srcId="{5EB87C18-5470-4995-A33F-FBBF4BDDE8EC}" destId="{24221BB6-C9E2-4AA7-AAE7-8BDD07347489}" srcOrd="1" destOrd="0" parTransId="{6DCF5BA0-7E80-4B29-B442-D50E9EB6EBF7}" sibTransId="{EE6A964A-38CA-4ADE-96EE-F0102A869ED3}"/>
    <dgm:cxn modelId="{826FAD97-78A9-47D7-BCA2-764F54A9D283}" srcId="{5EB87C18-5470-4995-A33F-FBBF4BDDE8EC}" destId="{4F5A3580-334E-472C-9871-3BBCFC8C65E9}" srcOrd="4" destOrd="0" parTransId="{9C81343F-8717-4F5A-A5C7-81A16F0B1318}" sibTransId="{A573BE06-C786-4BAC-AD62-B7F69AAFAD6D}"/>
    <dgm:cxn modelId="{C187695D-D563-4307-8FF4-223C17846740}" type="presOf" srcId="{24221BB6-C9E2-4AA7-AAE7-8BDD07347489}" destId="{6DFF049D-CE6A-4257-9C5D-3ED07F34773A}" srcOrd="0" destOrd="0" presId="urn:microsoft.com/office/officeart/2005/8/layout/vList2"/>
    <dgm:cxn modelId="{2F5092DE-5925-4442-AF6C-0A79BF71BFEE}" type="presOf" srcId="{41AC710D-F50D-4C36-B2A8-3D085700F672}" destId="{2FA0C6F2-3908-4CF2-A210-6F2E03B8B895}" srcOrd="0" destOrd="0" presId="urn:microsoft.com/office/officeart/2005/8/layout/vList2"/>
    <dgm:cxn modelId="{A9A7CB9A-6613-47D8-A1D2-61F98163D6E4}" type="presOf" srcId="{8C2568B1-93E9-48EB-8B25-E7EE389080D5}" destId="{677F94DA-14A8-4EC5-9FA0-0788AC6C7A0F}" srcOrd="0" destOrd="0" presId="urn:microsoft.com/office/officeart/2005/8/layout/vList2"/>
    <dgm:cxn modelId="{863BD470-E0DC-4492-88F4-65DB98522886}" srcId="{5EB87C18-5470-4995-A33F-FBBF4BDDE8EC}" destId="{FEEA12D6-B4DF-46A8-A234-C9A69463E0ED}" srcOrd="5" destOrd="0" parTransId="{13DB8C98-E5DA-4A1D-993E-37C2F4E73C67}" sibTransId="{D09C2C75-9276-4831-8A33-55AF95BBCF5E}"/>
    <dgm:cxn modelId="{68F832D0-D481-4990-95AB-38F7F0DDD76C}" type="presOf" srcId="{4F5A3580-334E-472C-9871-3BBCFC8C65E9}" destId="{F5A64BD1-4774-4674-9E67-783933B0F99A}" srcOrd="0" destOrd="0" presId="urn:microsoft.com/office/officeart/2005/8/layout/vList2"/>
    <dgm:cxn modelId="{51FC75A6-223A-4E24-9E92-3768A9C67F7C}" type="presOf" srcId="{63F2F7B8-6435-4686-A8B2-18720FC9907C}" destId="{8D08C0B6-1892-45F6-9F01-C6944521C817}" srcOrd="0" destOrd="0" presId="urn:microsoft.com/office/officeart/2005/8/layout/vList2"/>
    <dgm:cxn modelId="{13F77350-9D16-4738-A991-F2C7196532AF}" srcId="{5EB87C18-5470-4995-A33F-FBBF4BDDE8EC}" destId="{41AC710D-F50D-4C36-B2A8-3D085700F672}" srcOrd="3" destOrd="0" parTransId="{8E861254-36A9-4712-A620-291A8EC3BCFF}" sibTransId="{A4BB1A1D-320E-429C-BE67-D931227A1A13}"/>
    <dgm:cxn modelId="{8A002554-D0FB-4147-8542-51F2EF57CCBD}" srcId="{5EB87C18-5470-4995-A33F-FBBF4BDDE8EC}" destId="{8C2568B1-93E9-48EB-8B25-E7EE389080D5}" srcOrd="6" destOrd="0" parTransId="{887309D6-52CD-4B1C-A861-0EA0C70094DF}" sibTransId="{8926E5BE-3335-4F8F-A022-4004376A2664}"/>
    <dgm:cxn modelId="{1A48F139-84A8-43A5-8BEF-91D0A48CEFDB}" srcId="{5EB87C18-5470-4995-A33F-FBBF4BDDE8EC}" destId="{63F2F7B8-6435-4686-A8B2-18720FC9907C}" srcOrd="0" destOrd="0" parTransId="{9D197610-3A71-4FB1-972D-93E4F2CF789A}" sibTransId="{6D3902E2-921D-4AE6-9A4D-5BF7C2FFB075}"/>
    <dgm:cxn modelId="{97EA5625-6896-4B1E-8A9B-E7A15D3FBA4A}" type="presParOf" srcId="{8FB0AF5D-4665-4DAE-96EB-0F0D0F7DAC09}" destId="{8D08C0B6-1892-45F6-9F01-C6944521C817}" srcOrd="0" destOrd="0" presId="urn:microsoft.com/office/officeart/2005/8/layout/vList2"/>
    <dgm:cxn modelId="{98870E87-DBED-498D-A663-5F280FDFCC4F}" type="presParOf" srcId="{8FB0AF5D-4665-4DAE-96EB-0F0D0F7DAC09}" destId="{B33A9954-7F61-4D7D-9731-C4ABB727FCE3}" srcOrd="1" destOrd="0" presId="urn:microsoft.com/office/officeart/2005/8/layout/vList2"/>
    <dgm:cxn modelId="{77B2720C-FCB4-4BCE-AEDE-54AEABFEC09B}" type="presParOf" srcId="{8FB0AF5D-4665-4DAE-96EB-0F0D0F7DAC09}" destId="{6DFF049D-CE6A-4257-9C5D-3ED07F34773A}" srcOrd="2" destOrd="0" presId="urn:microsoft.com/office/officeart/2005/8/layout/vList2"/>
    <dgm:cxn modelId="{9BA15E38-5F6D-44E2-9F1C-C39D522005CD}" type="presParOf" srcId="{8FB0AF5D-4665-4DAE-96EB-0F0D0F7DAC09}" destId="{DC1085D7-4432-45C1-9CED-E16859797B95}" srcOrd="3" destOrd="0" presId="urn:microsoft.com/office/officeart/2005/8/layout/vList2"/>
    <dgm:cxn modelId="{3F68AEAE-E320-40D5-A061-620F74CA7969}" type="presParOf" srcId="{8FB0AF5D-4665-4DAE-96EB-0F0D0F7DAC09}" destId="{A287FBCB-C61B-4F2C-97A0-8C978D3D9317}" srcOrd="4" destOrd="0" presId="urn:microsoft.com/office/officeart/2005/8/layout/vList2"/>
    <dgm:cxn modelId="{D71645A9-DA9F-4262-82DB-6BCCAD6179A5}" type="presParOf" srcId="{8FB0AF5D-4665-4DAE-96EB-0F0D0F7DAC09}" destId="{3D5414AA-AC3D-46C2-A2D0-F0A1539B8153}" srcOrd="5" destOrd="0" presId="urn:microsoft.com/office/officeart/2005/8/layout/vList2"/>
    <dgm:cxn modelId="{D96CF7D9-4D7E-4244-A450-CC5CF130DCEB}" type="presParOf" srcId="{8FB0AF5D-4665-4DAE-96EB-0F0D0F7DAC09}" destId="{2FA0C6F2-3908-4CF2-A210-6F2E03B8B895}" srcOrd="6" destOrd="0" presId="urn:microsoft.com/office/officeart/2005/8/layout/vList2"/>
    <dgm:cxn modelId="{49B9CCA2-E376-4364-831A-5D3F9E75347D}" type="presParOf" srcId="{8FB0AF5D-4665-4DAE-96EB-0F0D0F7DAC09}" destId="{84E36BB0-FF2B-462F-89B4-722AFC81E078}" srcOrd="7" destOrd="0" presId="urn:microsoft.com/office/officeart/2005/8/layout/vList2"/>
    <dgm:cxn modelId="{080EA099-CF74-4613-9D7D-C216CFD25458}" type="presParOf" srcId="{8FB0AF5D-4665-4DAE-96EB-0F0D0F7DAC09}" destId="{F5A64BD1-4774-4674-9E67-783933B0F99A}" srcOrd="8" destOrd="0" presId="urn:microsoft.com/office/officeart/2005/8/layout/vList2"/>
    <dgm:cxn modelId="{B5A8828E-C8FD-4F19-BDE7-E86FB08DFFA4}" type="presParOf" srcId="{8FB0AF5D-4665-4DAE-96EB-0F0D0F7DAC09}" destId="{E7FD20B8-8A8A-4CEF-9CF0-03955FD6C139}" srcOrd="9" destOrd="0" presId="urn:microsoft.com/office/officeart/2005/8/layout/vList2"/>
    <dgm:cxn modelId="{12355D18-20E9-437E-B986-49786687320A}" type="presParOf" srcId="{8FB0AF5D-4665-4DAE-96EB-0F0D0F7DAC09}" destId="{04177755-498F-4F7B-A074-A61A3B490DCE}" srcOrd="10" destOrd="0" presId="urn:microsoft.com/office/officeart/2005/8/layout/vList2"/>
    <dgm:cxn modelId="{9822027F-E632-4A4A-A195-049CE0F8C085}" type="presParOf" srcId="{8FB0AF5D-4665-4DAE-96EB-0F0D0F7DAC09}" destId="{EE0FD4AD-3D16-489E-B9BD-B0DFF26D00F3}" srcOrd="11" destOrd="0" presId="urn:microsoft.com/office/officeart/2005/8/layout/vList2"/>
    <dgm:cxn modelId="{8CF41AFB-AFAF-445F-A5C4-43D78C499DF7}" type="presParOf" srcId="{8FB0AF5D-4665-4DAE-96EB-0F0D0F7DAC09}" destId="{677F94DA-14A8-4EC5-9FA0-0788AC6C7A0F}" srcOrd="1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8B7FE-994E-46DC-9650-1D35D328F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7594C-563E-4AA6-AD44-CD0A4098159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Системный подход </a:t>
          </a:r>
          <a:r>
            <a:rPr lang="ru-RU" sz="1800" dirty="0" smtClean="0">
              <a:latin typeface="Bookman Old Style" panose="02050604050505020204" pitchFamily="18" charset="0"/>
            </a:rPr>
            <a:t>-  проектирование комплексной модели  с учетом использования различных вариативных форм дошкольного образования и взаимодействия с социальными институтами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64BE0A88-5921-480C-BE36-5A6D8AB47511}" type="parTrans" cxnId="{D30A1F01-625E-468E-B81C-871A562FBE21}">
      <dgm:prSet/>
      <dgm:spPr/>
      <dgm:t>
        <a:bodyPr/>
        <a:lstStyle/>
        <a:p>
          <a:endParaRPr lang="ru-RU"/>
        </a:p>
      </dgm:t>
    </dgm:pt>
    <dgm:pt modelId="{1B773E7C-3E1E-4209-962B-5E49BE5FAA9F}" type="sibTrans" cxnId="{D30A1F01-625E-468E-B81C-871A562FBE21}">
      <dgm:prSet/>
      <dgm:spPr/>
      <dgm:t>
        <a:bodyPr/>
        <a:lstStyle/>
        <a:p>
          <a:endParaRPr lang="ru-RU"/>
        </a:p>
      </dgm:t>
    </dgm:pt>
    <dgm:pt modelId="{2A4B7C89-E59D-437E-818F-902F81F0631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Деятельностный</a:t>
          </a:r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подход </a:t>
          </a:r>
          <a:r>
            <a:rPr lang="ru-RU" sz="1800" dirty="0" smtClean="0">
              <a:latin typeface="Bookman Old Style" panose="02050604050505020204" pitchFamily="18" charset="0"/>
            </a:rPr>
            <a:t>- единство объективного и субъективного в  различных видах взаимодействия «</a:t>
          </a:r>
          <a:r>
            <a:rPr lang="ru-RU" sz="1800" b="1" dirty="0" smtClean="0">
              <a:latin typeface="Bookman Old Style" panose="02050604050505020204" pitchFamily="18" charset="0"/>
            </a:rPr>
            <a:t>педагог – родитель – ребенок – информационная среда»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2A766212-1E2F-4F04-B3C8-05A7BB999A5C}" type="parTrans" cxnId="{F8D089FE-2351-4DE5-9209-B9425ABD9604}">
      <dgm:prSet/>
      <dgm:spPr/>
      <dgm:t>
        <a:bodyPr/>
        <a:lstStyle/>
        <a:p>
          <a:endParaRPr lang="ru-RU"/>
        </a:p>
      </dgm:t>
    </dgm:pt>
    <dgm:pt modelId="{6020CBAB-208A-4CBD-BE12-D91FA50DC692}" type="sibTrans" cxnId="{F8D089FE-2351-4DE5-9209-B9425ABD9604}">
      <dgm:prSet/>
      <dgm:spPr/>
      <dgm:t>
        <a:bodyPr/>
        <a:lstStyle/>
        <a:p>
          <a:endParaRPr lang="ru-RU"/>
        </a:p>
      </dgm:t>
    </dgm:pt>
    <dgm:pt modelId="{EAE78677-E84E-4B90-8092-1EF46BBBEE6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Информационный подход </a:t>
          </a:r>
          <a:r>
            <a:rPr lang="ru-RU" sz="1800" dirty="0" smtClean="0">
              <a:latin typeface="Bookman Old Style" panose="02050604050505020204" pitchFamily="18" charset="0"/>
            </a:rPr>
            <a:t>- реализации Программы на основе использования, созданного в ДОО,    </a:t>
          </a:r>
          <a:r>
            <a:rPr lang="ru-RU" sz="1800" b="1" dirty="0" smtClean="0">
              <a:latin typeface="Bookman Old Style" panose="02050604050505020204" pitchFamily="18" charset="0"/>
            </a:rPr>
            <a:t>единого информационного пространства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AE8FE1D9-CD68-4888-8089-A63F79AE9547}" type="parTrans" cxnId="{AB5B632F-3994-4D8D-894C-5A20D4912B89}">
      <dgm:prSet/>
      <dgm:spPr/>
      <dgm:t>
        <a:bodyPr/>
        <a:lstStyle/>
        <a:p>
          <a:endParaRPr lang="ru-RU"/>
        </a:p>
      </dgm:t>
    </dgm:pt>
    <dgm:pt modelId="{D49949EA-6248-4FF1-8FF5-8B977D7E2253}" type="sibTrans" cxnId="{AB5B632F-3994-4D8D-894C-5A20D4912B89}">
      <dgm:prSet/>
      <dgm:spPr/>
      <dgm:t>
        <a:bodyPr/>
        <a:lstStyle/>
        <a:p>
          <a:endParaRPr lang="ru-RU"/>
        </a:p>
      </dgm:t>
    </dgm:pt>
    <dgm:pt modelId="{B6DBC7A7-019F-4051-A91E-01B06C46019D}" type="pres">
      <dgm:prSet presAssocID="{9388B7FE-994E-46DC-9650-1D35D328F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D66AC-7E5A-4DAB-A878-0B61D4746F38}" type="pres">
      <dgm:prSet presAssocID="{3A97594C-563E-4AA6-AD44-CD0A409815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16FD5-B72B-43B2-B20D-49EDF1376AFA}" type="pres">
      <dgm:prSet presAssocID="{1B773E7C-3E1E-4209-962B-5E49BE5FAA9F}" presName="spacer" presStyleCnt="0"/>
      <dgm:spPr/>
    </dgm:pt>
    <dgm:pt modelId="{94AFD376-622F-42F8-8D39-F0812EE8BCC2}" type="pres">
      <dgm:prSet presAssocID="{2A4B7C89-E59D-437E-818F-902F81F063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620C7-8A8E-4798-A71B-D527FD7AAF7D}" type="pres">
      <dgm:prSet presAssocID="{6020CBAB-208A-4CBD-BE12-D91FA50DC692}" presName="spacer" presStyleCnt="0"/>
      <dgm:spPr/>
    </dgm:pt>
    <dgm:pt modelId="{97837C33-BC6B-4E4E-9028-24E0AAF667DF}" type="pres">
      <dgm:prSet presAssocID="{EAE78677-E84E-4B90-8092-1EF46BBBEE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BF05F-439E-4452-B386-AA151638F292}" type="presOf" srcId="{9388B7FE-994E-46DC-9650-1D35D328F50A}" destId="{B6DBC7A7-019F-4051-A91E-01B06C46019D}" srcOrd="0" destOrd="0" presId="urn:microsoft.com/office/officeart/2005/8/layout/vList2"/>
    <dgm:cxn modelId="{32A3F3B4-1FC9-4B0D-BA25-27134CDD91D7}" type="presOf" srcId="{EAE78677-E84E-4B90-8092-1EF46BBBEE6F}" destId="{97837C33-BC6B-4E4E-9028-24E0AAF667DF}" srcOrd="0" destOrd="0" presId="urn:microsoft.com/office/officeart/2005/8/layout/vList2"/>
    <dgm:cxn modelId="{3054DBA8-7A85-4FBE-89CE-29127E45658C}" type="presOf" srcId="{2A4B7C89-E59D-437E-818F-902F81F06310}" destId="{94AFD376-622F-42F8-8D39-F0812EE8BCC2}" srcOrd="0" destOrd="0" presId="urn:microsoft.com/office/officeart/2005/8/layout/vList2"/>
    <dgm:cxn modelId="{AB5B632F-3994-4D8D-894C-5A20D4912B89}" srcId="{9388B7FE-994E-46DC-9650-1D35D328F50A}" destId="{EAE78677-E84E-4B90-8092-1EF46BBBEE6F}" srcOrd="2" destOrd="0" parTransId="{AE8FE1D9-CD68-4888-8089-A63F79AE9547}" sibTransId="{D49949EA-6248-4FF1-8FF5-8B977D7E2253}"/>
    <dgm:cxn modelId="{F8D089FE-2351-4DE5-9209-B9425ABD9604}" srcId="{9388B7FE-994E-46DC-9650-1D35D328F50A}" destId="{2A4B7C89-E59D-437E-818F-902F81F06310}" srcOrd="1" destOrd="0" parTransId="{2A766212-1E2F-4F04-B3C8-05A7BB999A5C}" sibTransId="{6020CBAB-208A-4CBD-BE12-D91FA50DC692}"/>
    <dgm:cxn modelId="{D588F6A5-70C4-4815-B009-1D0A710C60E4}" type="presOf" srcId="{3A97594C-563E-4AA6-AD44-CD0A40981591}" destId="{D0CD66AC-7E5A-4DAB-A878-0B61D4746F38}" srcOrd="0" destOrd="0" presId="urn:microsoft.com/office/officeart/2005/8/layout/vList2"/>
    <dgm:cxn modelId="{D30A1F01-625E-468E-B81C-871A562FBE21}" srcId="{9388B7FE-994E-46DC-9650-1D35D328F50A}" destId="{3A97594C-563E-4AA6-AD44-CD0A40981591}" srcOrd="0" destOrd="0" parTransId="{64BE0A88-5921-480C-BE36-5A6D8AB47511}" sibTransId="{1B773E7C-3E1E-4209-962B-5E49BE5FAA9F}"/>
    <dgm:cxn modelId="{977592D7-ADFD-4481-88BE-A1DF046E299F}" type="presParOf" srcId="{B6DBC7A7-019F-4051-A91E-01B06C46019D}" destId="{D0CD66AC-7E5A-4DAB-A878-0B61D4746F38}" srcOrd="0" destOrd="0" presId="urn:microsoft.com/office/officeart/2005/8/layout/vList2"/>
    <dgm:cxn modelId="{4A842739-5A7D-4E36-AC30-912A0C5A192E}" type="presParOf" srcId="{B6DBC7A7-019F-4051-A91E-01B06C46019D}" destId="{79216FD5-B72B-43B2-B20D-49EDF1376AFA}" srcOrd="1" destOrd="0" presId="urn:microsoft.com/office/officeart/2005/8/layout/vList2"/>
    <dgm:cxn modelId="{F82ECB73-2198-4E96-AC44-B5C416075803}" type="presParOf" srcId="{B6DBC7A7-019F-4051-A91E-01B06C46019D}" destId="{94AFD376-622F-42F8-8D39-F0812EE8BCC2}" srcOrd="2" destOrd="0" presId="urn:microsoft.com/office/officeart/2005/8/layout/vList2"/>
    <dgm:cxn modelId="{BDCE44A5-E0A8-4ED8-B9F0-B31D94E6469B}" type="presParOf" srcId="{B6DBC7A7-019F-4051-A91E-01B06C46019D}" destId="{11D620C7-8A8E-4798-A71B-D527FD7AAF7D}" srcOrd="3" destOrd="0" presId="urn:microsoft.com/office/officeart/2005/8/layout/vList2"/>
    <dgm:cxn modelId="{F4A4BE40-1718-4DDC-BF4A-00A16B2776C1}" type="presParOf" srcId="{B6DBC7A7-019F-4051-A91E-01B06C46019D}" destId="{97837C33-BC6B-4E4E-9028-24E0AAF667DF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A7664-81A9-4BB7-B70E-DEA7D578306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6CC570-A832-4D85-86E1-3180D59EED94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открытости и доступности информации об инновационной деятельности  </a:t>
          </a:r>
        </a:p>
      </dgm:t>
    </dgm:pt>
    <dgm:pt modelId="{CDD89CF4-FBF5-41BF-B9B8-1FC471EC5F80}" type="parTrans" cxnId="{6EAC0AF1-4E69-4419-AA99-C60BDCE7057E}">
      <dgm:prSet/>
      <dgm:spPr/>
      <dgm:t>
        <a:bodyPr/>
        <a:lstStyle/>
        <a:p>
          <a:endParaRPr lang="ru-RU"/>
        </a:p>
      </dgm:t>
    </dgm:pt>
    <dgm:pt modelId="{8ED34A69-197D-4C07-B1E7-E1E1383BC1E5}" type="sibTrans" cxnId="{6EAC0AF1-4E69-4419-AA99-C60BDCE7057E}">
      <dgm:prSet/>
      <dgm:spPr/>
      <dgm:t>
        <a:bodyPr/>
        <a:lstStyle/>
        <a:p>
          <a:endParaRPr lang="ru-RU"/>
        </a:p>
      </dgm:t>
    </dgm:pt>
    <dgm:pt modelId="{10B35ADD-DA09-4390-A85B-C2AF1022F38D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Степень удовлетворенности родителей качеством психолого-педагогической,  диагностической консультационной  помощи</a:t>
          </a:r>
          <a:endParaRPr lang="ru-RU" sz="1400" dirty="0">
            <a:latin typeface="Bookman Old Style" pitchFamily="18" charset="0"/>
          </a:endParaRPr>
        </a:p>
      </dgm:t>
    </dgm:pt>
    <dgm:pt modelId="{4D5F2DFE-6BD9-4A30-8C0F-66221EFC497A}" type="parTrans" cxnId="{F5FF9613-A207-49EC-89B3-DD0638492FFD}">
      <dgm:prSet/>
      <dgm:spPr/>
      <dgm:t>
        <a:bodyPr/>
        <a:lstStyle/>
        <a:p>
          <a:endParaRPr lang="ru-RU"/>
        </a:p>
      </dgm:t>
    </dgm:pt>
    <dgm:pt modelId="{0369C503-1E27-44F2-A5D5-00CFA3CDA500}" type="sibTrans" cxnId="{F5FF9613-A207-49EC-89B3-DD0638492FFD}">
      <dgm:prSet/>
      <dgm:spPr/>
      <dgm:t>
        <a:bodyPr/>
        <a:lstStyle/>
        <a:p>
          <a:endParaRPr lang="ru-RU"/>
        </a:p>
      </dgm:t>
    </dgm:pt>
    <dgm:pt modelId="{3FCB1543-1696-491B-A247-FDB5D13D6BA8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соответствия  условий реализации комплексной  модели психолого-педагогического сопровождения дошкольного образования ребенка в условиях семейного образования к требованиям</a:t>
          </a:r>
          <a:endParaRPr lang="ru-RU" sz="1400" b="1" dirty="0">
            <a:latin typeface="Bookman Old Style" pitchFamily="18" charset="0"/>
          </a:endParaRPr>
        </a:p>
      </dgm:t>
    </dgm:pt>
    <dgm:pt modelId="{8175906C-3CB8-4415-B4CD-0949D6F2CF2E}" type="parTrans" cxnId="{456B6697-4052-4568-959F-5CAC990F8372}">
      <dgm:prSet/>
      <dgm:spPr/>
      <dgm:t>
        <a:bodyPr/>
        <a:lstStyle/>
        <a:p>
          <a:endParaRPr lang="ru-RU"/>
        </a:p>
      </dgm:t>
    </dgm:pt>
    <dgm:pt modelId="{7FD046BB-68FF-452D-AFDB-A029B3F1D738}" type="sibTrans" cxnId="{456B6697-4052-4568-959F-5CAC990F8372}">
      <dgm:prSet/>
      <dgm:spPr/>
      <dgm:t>
        <a:bodyPr/>
        <a:lstStyle/>
        <a:p>
          <a:endParaRPr lang="ru-RU"/>
        </a:p>
      </dgm:t>
    </dgm:pt>
    <dgm:pt modelId="{0EB5F33F-D27D-4F0A-A615-D55A3E49A099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результативности профессионального роста педагогических работников, участвующих в инновационной деятельности.</a:t>
          </a:r>
          <a:endParaRPr lang="ru-RU" sz="1400" b="1" dirty="0">
            <a:latin typeface="Bookman Old Style" pitchFamily="18" charset="0"/>
          </a:endParaRPr>
        </a:p>
      </dgm:t>
    </dgm:pt>
    <dgm:pt modelId="{13489D6C-C8DC-46FB-B511-83A71E1A8BEA}" type="parTrans" cxnId="{34B06510-C424-491B-B3FA-8217495D50FE}">
      <dgm:prSet/>
      <dgm:spPr/>
      <dgm:t>
        <a:bodyPr/>
        <a:lstStyle/>
        <a:p>
          <a:endParaRPr lang="ru-RU"/>
        </a:p>
      </dgm:t>
    </dgm:pt>
    <dgm:pt modelId="{DC67AFC7-D60E-4924-A8C0-C58F1718F0FD}" type="sibTrans" cxnId="{34B06510-C424-491B-B3FA-8217495D50FE}">
      <dgm:prSet/>
      <dgm:spPr/>
      <dgm:t>
        <a:bodyPr/>
        <a:lstStyle/>
        <a:p>
          <a:endParaRPr lang="ru-RU"/>
        </a:p>
      </dgm:t>
    </dgm:pt>
    <dgm:pt modelId="{A7EE4BBB-23F3-4DCE-80F8-BC4B47C2FEE0}">
      <dgm:prSet custT="1"/>
      <dgm:spPr/>
      <dgm:t>
        <a:bodyPr/>
        <a:lstStyle/>
        <a:p>
          <a:pPr rtl="0"/>
          <a:r>
            <a:rPr lang="ru-RU" sz="1400" smtClean="0">
              <a:latin typeface="Bookman Old Style" pitchFamily="18" charset="0"/>
            </a:rPr>
            <a:t>Наличие продуктов инновационной деятельности и их  распространение</a:t>
          </a:r>
          <a:endParaRPr lang="ru-RU" sz="1400" b="1" dirty="0">
            <a:latin typeface="Bookman Old Style" pitchFamily="18" charset="0"/>
          </a:endParaRPr>
        </a:p>
      </dgm:t>
    </dgm:pt>
    <dgm:pt modelId="{18812FAB-49F6-47A1-B9ED-C8EC76A75B11}" type="parTrans" cxnId="{BB8CB45E-BDC0-4CF6-BDF0-12A080C34C3E}">
      <dgm:prSet/>
      <dgm:spPr/>
    </dgm:pt>
    <dgm:pt modelId="{4A074CBF-0E32-43E0-999E-029DFBACA378}" type="sibTrans" cxnId="{BB8CB45E-BDC0-4CF6-BDF0-12A080C34C3E}">
      <dgm:prSet/>
      <dgm:spPr/>
    </dgm:pt>
    <dgm:pt modelId="{D33F3FBD-87FC-4831-AC85-C4406EF4A9AF}" type="pres">
      <dgm:prSet presAssocID="{B5BA7664-81A9-4BB7-B70E-DEA7D57830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CDA9A-340E-423F-9952-084628F48077}" type="pres">
      <dgm:prSet presAssocID="{E46CC570-A832-4D85-86E1-3180D59EED94}" presName="circle1" presStyleLbl="node1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D79C383-656E-4C8F-AFD2-580E78C42B2E}" type="pres">
      <dgm:prSet presAssocID="{E46CC570-A832-4D85-86E1-3180D59EED94}" presName="space" presStyleCnt="0"/>
      <dgm:spPr/>
    </dgm:pt>
    <dgm:pt modelId="{F1092319-F470-42C8-A551-8A746D86F6B3}" type="pres">
      <dgm:prSet presAssocID="{E46CC570-A832-4D85-86E1-3180D59EED94}" presName="rect1" presStyleLbl="alignAcc1" presStyleIdx="0" presStyleCnt="5"/>
      <dgm:spPr/>
      <dgm:t>
        <a:bodyPr/>
        <a:lstStyle/>
        <a:p>
          <a:endParaRPr lang="ru-RU"/>
        </a:p>
      </dgm:t>
    </dgm:pt>
    <dgm:pt modelId="{BCB2A015-E396-44DD-A942-9585EADF5677}" type="pres">
      <dgm:prSet presAssocID="{10B35ADD-DA09-4390-A85B-C2AF1022F38D}" presName="vertSpace2" presStyleLbl="node1" presStyleIdx="0" presStyleCnt="5"/>
      <dgm:spPr/>
    </dgm:pt>
    <dgm:pt modelId="{547F6783-1C32-40DE-93B8-F225286B7987}" type="pres">
      <dgm:prSet presAssocID="{10B35ADD-DA09-4390-A85B-C2AF1022F38D}" presName="circle2" presStyleLbl="node1" presStyleIdx="1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E422356-5B84-4457-A040-7A9FED0422F6}" type="pres">
      <dgm:prSet presAssocID="{10B35ADD-DA09-4390-A85B-C2AF1022F38D}" presName="rect2" presStyleLbl="alignAcc1" presStyleIdx="1" presStyleCnt="5"/>
      <dgm:spPr/>
      <dgm:t>
        <a:bodyPr/>
        <a:lstStyle/>
        <a:p>
          <a:endParaRPr lang="ru-RU"/>
        </a:p>
      </dgm:t>
    </dgm:pt>
    <dgm:pt modelId="{F61435DD-45F7-4853-8310-35C4667E03C4}" type="pres">
      <dgm:prSet presAssocID="{0EB5F33F-D27D-4F0A-A615-D55A3E49A099}" presName="vertSpace3" presStyleLbl="node1" presStyleIdx="1" presStyleCnt="5"/>
      <dgm:spPr/>
    </dgm:pt>
    <dgm:pt modelId="{5CA78285-F061-45C1-A1B1-CF69C3EBFA71}" type="pres">
      <dgm:prSet presAssocID="{0EB5F33F-D27D-4F0A-A615-D55A3E49A099}" presName="circle3" presStyleLbl="node1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9CBBF9E-0BDE-4FDB-B534-91673E55C32A}" type="pres">
      <dgm:prSet presAssocID="{0EB5F33F-D27D-4F0A-A615-D55A3E49A099}" presName="rect3" presStyleLbl="alignAcc1" presStyleIdx="2" presStyleCnt="5"/>
      <dgm:spPr/>
      <dgm:t>
        <a:bodyPr/>
        <a:lstStyle/>
        <a:p>
          <a:endParaRPr lang="ru-RU"/>
        </a:p>
      </dgm:t>
    </dgm:pt>
    <dgm:pt modelId="{B49E2C58-3B3E-48EE-B8FD-A5DE68F776FC}" type="pres">
      <dgm:prSet presAssocID="{3FCB1543-1696-491B-A247-FDB5D13D6BA8}" presName="vertSpace4" presStyleLbl="node1" presStyleIdx="2" presStyleCnt="5"/>
      <dgm:spPr/>
    </dgm:pt>
    <dgm:pt modelId="{F2C6F0AB-232C-4815-A466-E97F810AE053}" type="pres">
      <dgm:prSet presAssocID="{3FCB1543-1696-491B-A247-FDB5D13D6BA8}" presName="circle4" presStyleLbl="node1" presStyleIdx="3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351B87-3381-4B01-BEA8-D2F77BC321A1}" type="pres">
      <dgm:prSet presAssocID="{3FCB1543-1696-491B-A247-FDB5D13D6BA8}" presName="rect4" presStyleLbl="alignAcc1" presStyleIdx="3" presStyleCnt="5"/>
      <dgm:spPr/>
      <dgm:t>
        <a:bodyPr/>
        <a:lstStyle/>
        <a:p>
          <a:endParaRPr lang="ru-RU"/>
        </a:p>
      </dgm:t>
    </dgm:pt>
    <dgm:pt modelId="{8A8CEAA5-D578-4FC7-9569-B92419BAF246}" type="pres">
      <dgm:prSet presAssocID="{A7EE4BBB-23F3-4DCE-80F8-BC4B47C2FEE0}" presName="vertSpace5" presStyleLbl="node1" presStyleIdx="3" presStyleCnt="5"/>
      <dgm:spPr/>
    </dgm:pt>
    <dgm:pt modelId="{027F5C0B-56B7-47C4-87EB-D0C028F7448F}" type="pres">
      <dgm:prSet presAssocID="{A7EE4BBB-23F3-4DCE-80F8-BC4B47C2FEE0}" presName="circle5" presStyleLbl="node1" presStyleIdx="4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048A7D2-C79C-4E1C-BDEA-AC9CD85A9785}" type="pres">
      <dgm:prSet presAssocID="{A7EE4BBB-23F3-4DCE-80F8-BC4B47C2FEE0}" presName="rect5" presStyleLbl="alignAcc1" presStyleIdx="4" presStyleCnt="5"/>
      <dgm:spPr/>
      <dgm:t>
        <a:bodyPr/>
        <a:lstStyle/>
        <a:p>
          <a:endParaRPr lang="ru-RU"/>
        </a:p>
      </dgm:t>
    </dgm:pt>
    <dgm:pt modelId="{875CFB7F-9236-4707-9406-EEBA11445181}" type="pres">
      <dgm:prSet presAssocID="{E46CC570-A832-4D85-86E1-3180D59EED9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59E5F-9406-4C76-99B7-4C106E1CAC2D}" type="pres">
      <dgm:prSet presAssocID="{10B35ADD-DA09-4390-A85B-C2AF1022F38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FA85E-6DFC-42C1-AF40-464DFA68AC3E}" type="pres">
      <dgm:prSet presAssocID="{0EB5F33F-D27D-4F0A-A615-D55A3E49A09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4D0B-799F-4475-A68C-F6734745BAB8}" type="pres">
      <dgm:prSet presAssocID="{3FCB1543-1696-491B-A247-FDB5D13D6BA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F351-46F3-4860-B4A2-042E507DE105}" type="pres">
      <dgm:prSet presAssocID="{A7EE4BBB-23F3-4DCE-80F8-BC4B47C2FEE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B01AB-1F1D-4883-952E-1063E36FD348}" type="presOf" srcId="{B5BA7664-81A9-4BB7-B70E-DEA7D578306B}" destId="{D33F3FBD-87FC-4831-AC85-C4406EF4A9AF}" srcOrd="0" destOrd="0" presId="urn:microsoft.com/office/officeart/2005/8/layout/target3"/>
    <dgm:cxn modelId="{BA2CC909-4B9D-499E-BC09-026DFF870B8C}" type="presOf" srcId="{3FCB1543-1696-491B-A247-FDB5D13D6BA8}" destId="{29C64D0B-799F-4475-A68C-F6734745BAB8}" srcOrd="1" destOrd="0" presId="urn:microsoft.com/office/officeart/2005/8/layout/target3"/>
    <dgm:cxn modelId="{6B374D18-D55E-40CB-B3F5-4C0AF5A445E3}" type="presOf" srcId="{0EB5F33F-D27D-4F0A-A615-D55A3E49A099}" destId="{E9CBBF9E-0BDE-4FDB-B534-91673E55C32A}" srcOrd="0" destOrd="0" presId="urn:microsoft.com/office/officeart/2005/8/layout/target3"/>
    <dgm:cxn modelId="{07E546F4-81A0-4EDB-BDFA-D4E7B657568C}" type="presOf" srcId="{A7EE4BBB-23F3-4DCE-80F8-BC4B47C2FEE0}" destId="{9048A7D2-C79C-4E1C-BDEA-AC9CD85A9785}" srcOrd="0" destOrd="0" presId="urn:microsoft.com/office/officeart/2005/8/layout/target3"/>
    <dgm:cxn modelId="{D02BB504-C8C0-4C64-9AE3-F75B0375B420}" type="presOf" srcId="{E46CC570-A832-4D85-86E1-3180D59EED94}" destId="{F1092319-F470-42C8-A551-8A746D86F6B3}" srcOrd="0" destOrd="0" presId="urn:microsoft.com/office/officeart/2005/8/layout/target3"/>
    <dgm:cxn modelId="{DD77F43C-C76E-4B51-AF9F-736CCAC6A554}" type="presOf" srcId="{3FCB1543-1696-491B-A247-FDB5D13D6BA8}" destId="{05351B87-3381-4B01-BEA8-D2F77BC321A1}" srcOrd="0" destOrd="0" presId="urn:microsoft.com/office/officeart/2005/8/layout/target3"/>
    <dgm:cxn modelId="{456B6697-4052-4568-959F-5CAC990F8372}" srcId="{B5BA7664-81A9-4BB7-B70E-DEA7D578306B}" destId="{3FCB1543-1696-491B-A247-FDB5D13D6BA8}" srcOrd="3" destOrd="0" parTransId="{8175906C-3CB8-4415-B4CD-0949D6F2CF2E}" sibTransId="{7FD046BB-68FF-452D-AFDB-A029B3F1D738}"/>
    <dgm:cxn modelId="{CD7C54E8-E0BD-4CEC-9D3E-C856D1AFA9FC}" type="presOf" srcId="{E46CC570-A832-4D85-86E1-3180D59EED94}" destId="{875CFB7F-9236-4707-9406-EEBA11445181}" srcOrd="1" destOrd="0" presId="urn:microsoft.com/office/officeart/2005/8/layout/target3"/>
    <dgm:cxn modelId="{34B06510-C424-491B-B3FA-8217495D50FE}" srcId="{B5BA7664-81A9-4BB7-B70E-DEA7D578306B}" destId="{0EB5F33F-D27D-4F0A-A615-D55A3E49A099}" srcOrd="2" destOrd="0" parTransId="{13489D6C-C8DC-46FB-B511-83A71E1A8BEA}" sibTransId="{DC67AFC7-D60E-4924-A8C0-C58F1718F0FD}"/>
    <dgm:cxn modelId="{F5FF9613-A207-49EC-89B3-DD0638492FFD}" srcId="{B5BA7664-81A9-4BB7-B70E-DEA7D578306B}" destId="{10B35ADD-DA09-4390-A85B-C2AF1022F38D}" srcOrd="1" destOrd="0" parTransId="{4D5F2DFE-6BD9-4A30-8C0F-66221EFC497A}" sibTransId="{0369C503-1E27-44F2-A5D5-00CFA3CDA500}"/>
    <dgm:cxn modelId="{BB8CB45E-BDC0-4CF6-BDF0-12A080C34C3E}" srcId="{B5BA7664-81A9-4BB7-B70E-DEA7D578306B}" destId="{A7EE4BBB-23F3-4DCE-80F8-BC4B47C2FEE0}" srcOrd="4" destOrd="0" parTransId="{18812FAB-49F6-47A1-B9ED-C8EC76A75B11}" sibTransId="{4A074CBF-0E32-43E0-999E-029DFBACA378}"/>
    <dgm:cxn modelId="{6977076F-E35C-40D6-A5CA-B8A514654CA3}" type="presOf" srcId="{0EB5F33F-D27D-4F0A-A615-D55A3E49A099}" destId="{2DCFA85E-6DFC-42C1-AF40-464DFA68AC3E}" srcOrd="1" destOrd="0" presId="urn:microsoft.com/office/officeart/2005/8/layout/target3"/>
    <dgm:cxn modelId="{68A13F55-78BD-4615-AD51-8E63549CA16E}" type="presOf" srcId="{10B35ADD-DA09-4390-A85B-C2AF1022F38D}" destId="{EE422356-5B84-4457-A040-7A9FED0422F6}" srcOrd="0" destOrd="0" presId="urn:microsoft.com/office/officeart/2005/8/layout/target3"/>
    <dgm:cxn modelId="{A617B599-8B34-4D87-A38A-49001FFF7129}" type="presOf" srcId="{10B35ADD-DA09-4390-A85B-C2AF1022F38D}" destId="{75559E5F-9406-4C76-99B7-4C106E1CAC2D}" srcOrd="1" destOrd="0" presId="urn:microsoft.com/office/officeart/2005/8/layout/target3"/>
    <dgm:cxn modelId="{6EAC0AF1-4E69-4419-AA99-C60BDCE7057E}" srcId="{B5BA7664-81A9-4BB7-B70E-DEA7D578306B}" destId="{E46CC570-A832-4D85-86E1-3180D59EED94}" srcOrd="0" destOrd="0" parTransId="{CDD89CF4-FBF5-41BF-B9B8-1FC471EC5F80}" sibTransId="{8ED34A69-197D-4C07-B1E7-E1E1383BC1E5}"/>
    <dgm:cxn modelId="{79D4D3FD-38E0-4D4D-B107-C1BA0275E72A}" type="presOf" srcId="{A7EE4BBB-23F3-4DCE-80F8-BC4B47C2FEE0}" destId="{7B67F351-46F3-4860-B4A2-042E507DE105}" srcOrd="1" destOrd="0" presId="urn:microsoft.com/office/officeart/2005/8/layout/target3"/>
    <dgm:cxn modelId="{C673BAE2-560E-4E33-9F4F-010901948BAE}" type="presParOf" srcId="{D33F3FBD-87FC-4831-AC85-C4406EF4A9AF}" destId="{FF6CDA9A-340E-423F-9952-084628F48077}" srcOrd="0" destOrd="0" presId="urn:microsoft.com/office/officeart/2005/8/layout/target3"/>
    <dgm:cxn modelId="{1D36CA6B-0F9E-4170-A088-6C1E7B8FED4D}" type="presParOf" srcId="{D33F3FBD-87FC-4831-AC85-C4406EF4A9AF}" destId="{8D79C383-656E-4C8F-AFD2-580E78C42B2E}" srcOrd="1" destOrd="0" presId="urn:microsoft.com/office/officeart/2005/8/layout/target3"/>
    <dgm:cxn modelId="{D50E1815-C528-40AC-B29E-8C2DCE40EDFC}" type="presParOf" srcId="{D33F3FBD-87FC-4831-AC85-C4406EF4A9AF}" destId="{F1092319-F470-42C8-A551-8A746D86F6B3}" srcOrd="2" destOrd="0" presId="urn:microsoft.com/office/officeart/2005/8/layout/target3"/>
    <dgm:cxn modelId="{AEDB8509-F194-4859-B9ED-B049D1923CF1}" type="presParOf" srcId="{D33F3FBD-87FC-4831-AC85-C4406EF4A9AF}" destId="{BCB2A015-E396-44DD-A942-9585EADF5677}" srcOrd="3" destOrd="0" presId="urn:microsoft.com/office/officeart/2005/8/layout/target3"/>
    <dgm:cxn modelId="{98945E41-AB6E-4B4D-BB28-A3A40578A8C3}" type="presParOf" srcId="{D33F3FBD-87FC-4831-AC85-C4406EF4A9AF}" destId="{547F6783-1C32-40DE-93B8-F225286B7987}" srcOrd="4" destOrd="0" presId="urn:microsoft.com/office/officeart/2005/8/layout/target3"/>
    <dgm:cxn modelId="{D84AAC4A-3ACB-4760-B4C6-A42DC885D0C1}" type="presParOf" srcId="{D33F3FBD-87FC-4831-AC85-C4406EF4A9AF}" destId="{EE422356-5B84-4457-A040-7A9FED0422F6}" srcOrd="5" destOrd="0" presId="urn:microsoft.com/office/officeart/2005/8/layout/target3"/>
    <dgm:cxn modelId="{48AACF31-2526-41FB-A39C-97D668EFCDDD}" type="presParOf" srcId="{D33F3FBD-87FC-4831-AC85-C4406EF4A9AF}" destId="{F61435DD-45F7-4853-8310-35C4667E03C4}" srcOrd="6" destOrd="0" presId="urn:microsoft.com/office/officeart/2005/8/layout/target3"/>
    <dgm:cxn modelId="{80B6C1EA-1E61-45EC-8B08-5261C97D6B5F}" type="presParOf" srcId="{D33F3FBD-87FC-4831-AC85-C4406EF4A9AF}" destId="{5CA78285-F061-45C1-A1B1-CF69C3EBFA71}" srcOrd="7" destOrd="0" presId="urn:microsoft.com/office/officeart/2005/8/layout/target3"/>
    <dgm:cxn modelId="{0B3961A4-07F1-4336-80F6-D86E16267422}" type="presParOf" srcId="{D33F3FBD-87FC-4831-AC85-C4406EF4A9AF}" destId="{E9CBBF9E-0BDE-4FDB-B534-91673E55C32A}" srcOrd="8" destOrd="0" presId="urn:microsoft.com/office/officeart/2005/8/layout/target3"/>
    <dgm:cxn modelId="{D18B5197-2CFB-4BF1-9576-048B74BA1096}" type="presParOf" srcId="{D33F3FBD-87FC-4831-AC85-C4406EF4A9AF}" destId="{B49E2C58-3B3E-48EE-B8FD-A5DE68F776FC}" srcOrd="9" destOrd="0" presId="urn:microsoft.com/office/officeart/2005/8/layout/target3"/>
    <dgm:cxn modelId="{86A50DAC-C6FE-4411-ADAE-BEC5623F4D3E}" type="presParOf" srcId="{D33F3FBD-87FC-4831-AC85-C4406EF4A9AF}" destId="{F2C6F0AB-232C-4815-A466-E97F810AE053}" srcOrd="10" destOrd="0" presId="urn:microsoft.com/office/officeart/2005/8/layout/target3"/>
    <dgm:cxn modelId="{C28E6D15-5D02-4B43-9E10-63FE3411A361}" type="presParOf" srcId="{D33F3FBD-87FC-4831-AC85-C4406EF4A9AF}" destId="{05351B87-3381-4B01-BEA8-D2F77BC321A1}" srcOrd="11" destOrd="0" presId="urn:microsoft.com/office/officeart/2005/8/layout/target3"/>
    <dgm:cxn modelId="{15011899-5201-4FD7-A419-65EA491C32E1}" type="presParOf" srcId="{D33F3FBD-87FC-4831-AC85-C4406EF4A9AF}" destId="{8A8CEAA5-D578-4FC7-9569-B92419BAF246}" srcOrd="12" destOrd="0" presId="urn:microsoft.com/office/officeart/2005/8/layout/target3"/>
    <dgm:cxn modelId="{818C6B1F-AB18-443B-8C89-8DCC7D7478EA}" type="presParOf" srcId="{D33F3FBD-87FC-4831-AC85-C4406EF4A9AF}" destId="{027F5C0B-56B7-47C4-87EB-D0C028F7448F}" srcOrd="13" destOrd="0" presId="urn:microsoft.com/office/officeart/2005/8/layout/target3"/>
    <dgm:cxn modelId="{B7C311D4-DF7C-4756-BE57-3A7379FCF6B0}" type="presParOf" srcId="{D33F3FBD-87FC-4831-AC85-C4406EF4A9AF}" destId="{9048A7D2-C79C-4E1C-BDEA-AC9CD85A9785}" srcOrd="14" destOrd="0" presId="urn:microsoft.com/office/officeart/2005/8/layout/target3"/>
    <dgm:cxn modelId="{954BF507-6242-41BD-ACF3-AE0F085E1EEE}" type="presParOf" srcId="{D33F3FBD-87FC-4831-AC85-C4406EF4A9AF}" destId="{875CFB7F-9236-4707-9406-EEBA11445181}" srcOrd="15" destOrd="0" presId="urn:microsoft.com/office/officeart/2005/8/layout/target3"/>
    <dgm:cxn modelId="{1A6EC148-F7B3-475B-82BB-39D0DD0D859B}" type="presParOf" srcId="{D33F3FBD-87FC-4831-AC85-C4406EF4A9AF}" destId="{75559E5F-9406-4C76-99B7-4C106E1CAC2D}" srcOrd="16" destOrd="0" presId="urn:microsoft.com/office/officeart/2005/8/layout/target3"/>
    <dgm:cxn modelId="{AF117A0A-1B4F-4E07-ACB9-BA17A06BD3A0}" type="presParOf" srcId="{D33F3FBD-87FC-4831-AC85-C4406EF4A9AF}" destId="{2DCFA85E-6DFC-42C1-AF40-464DFA68AC3E}" srcOrd="17" destOrd="0" presId="urn:microsoft.com/office/officeart/2005/8/layout/target3"/>
    <dgm:cxn modelId="{C79E043C-5721-4E70-AC98-93B9AC23A66E}" type="presParOf" srcId="{D33F3FBD-87FC-4831-AC85-C4406EF4A9AF}" destId="{29C64D0B-799F-4475-A68C-F6734745BAB8}" srcOrd="18" destOrd="0" presId="urn:microsoft.com/office/officeart/2005/8/layout/target3"/>
    <dgm:cxn modelId="{ADE85EBA-BCEC-41CE-9017-956BDADDFE8E}" type="presParOf" srcId="{D33F3FBD-87FC-4831-AC85-C4406EF4A9AF}" destId="{7B67F351-46F3-4860-B4A2-042E507DE10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72C88B-0DA4-46F7-B7E2-A61D767175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479DDB-ADB8-45DB-BA05-83FED9F249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Организовано информирование населения   об организации в ДОО деятельности, направленной на  психолого-педагогическое  сопровождение семьи ребенка, не посещающего детский сад.</a:t>
          </a:r>
          <a:endParaRPr lang="ru-RU" sz="1600" dirty="0">
            <a:latin typeface="Bookman Old Style" pitchFamily="18" charset="0"/>
          </a:endParaRPr>
        </a:p>
      </dgm:t>
    </dgm:pt>
    <dgm:pt modelId="{CAF963AD-3AB4-420D-83B6-6C18EA7EED65}" type="parTrans" cxnId="{B9E8A6D6-72BD-45BD-85AC-AE554220578E}">
      <dgm:prSet/>
      <dgm:spPr/>
      <dgm:t>
        <a:bodyPr/>
        <a:lstStyle/>
        <a:p>
          <a:endParaRPr lang="ru-RU"/>
        </a:p>
      </dgm:t>
    </dgm:pt>
    <dgm:pt modelId="{29B69EDD-79DE-4023-90D7-DE0D9077DFCB}" type="sibTrans" cxnId="{B9E8A6D6-72BD-45BD-85AC-AE554220578E}">
      <dgm:prSet/>
      <dgm:spPr/>
      <dgm:t>
        <a:bodyPr/>
        <a:lstStyle/>
        <a:p>
          <a:endParaRPr lang="ru-RU"/>
        </a:p>
      </dgm:t>
    </dgm:pt>
    <dgm:pt modelId="{ABFD9981-31FD-4AAC-807C-A84F057080C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Создан  банк данных о семьях, в которых воспитываются дети, не охваченные системой дошкольного образования в городе Краснодаре</a:t>
          </a:r>
          <a:endParaRPr lang="ru-RU" sz="1600" dirty="0">
            <a:latin typeface="Bookman Old Style" pitchFamily="18" charset="0"/>
          </a:endParaRPr>
        </a:p>
      </dgm:t>
    </dgm:pt>
    <dgm:pt modelId="{F91A7E56-4BDA-47D2-BB1A-5EB6301AD521}" type="parTrans" cxnId="{07C41303-12C6-48A8-9E05-9AFC3754AF36}">
      <dgm:prSet/>
      <dgm:spPr/>
      <dgm:t>
        <a:bodyPr/>
        <a:lstStyle/>
        <a:p>
          <a:endParaRPr lang="ru-RU"/>
        </a:p>
      </dgm:t>
    </dgm:pt>
    <dgm:pt modelId="{07209860-53E1-4D0D-AA75-A6EABD4D075B}" type="sibTrans" cxnId="{07C41303-12C6-48A8-9E05-9AFC3754AF36}">
      <dgm:prSet/>
      <dgm:spPr/>
      <dgm:t>
        <a:bodyPr/>
        <a:lstStyle/>
        <a:p>
          <a:endParaRPr lang="ru-RU"/>
        </a:p>
      </dgm:t>
    </dgm:pt>
    <dgm:pt modelId="{657E5931-83CA-4F6C-BDA0-7B0255B15C8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Созданы социально-педагогические,  материально-технические, кадровые условия</a:t>
          </a:r>
          <a:endParaRPr lang="ru-RU" sz="1600" dirty="0">
            <a:latin typeface="Bookman Old Style" pitchFamily="18" charset="0"/>
          </a:endParaRPr>
        </a:p>
      </dgm:t>
    </dgm:pt>
    <dgm:pt modelId="{2D740D2F-B74B-4CC0-8893-CE06373A62D6}" type="parTrans" cxnId="{553A831F-CD22-489B-937A-0F314B620894}">
      <dgm:prSet/>
      <dgm:spPr/>
      <dgm:t>
        <a:bodyPr/>
        <a:lstStyle/>
        <a:p>
          <a:endParaRPr lang="ru-RU"/>
        </a:p>
      </dgm:t>
    </dgm:pt>
    <dgm:pt modelId="{15B90CB7-4C28-4914-BCDA-11054F78E67F}" type="sibTrans" cxnId="{553A831F-CD22-489B-937A-0F314B620894}">
      <dgm:prSet/>
      <dgm:spPr/>
      <dgm:t>
        <a:bodyPr/>
        <a:lstStyle/>
        <a:p>
          <a:endParaRPr lang="ru-RU"/>
        </a:p>
      </dgm:t>
    </dgm:pt>
    <dgm:pt modelId="{3C9631F1-A7E5-4462-BF6A-575C26253C7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Подобраны диагностический инструментарий развивающие, коррекционные технологии и методики</a:t>
          </a:r>
          <a:endParaRPr lang="ru-RU" sz="1600" dirty="0">
            <a:latin typeface="Bookman Old Style" pitchFamily="18" charset="0"/>
          </a:endParaRPr>
        </a:p>
      </dgm:t>
    </dgm:pt>
    <dgm:pt modelId="{015C2FD9-D2E4-4370-9F85-2B8B146702CE}" type="parTrans" cxnId="{28ECD81D-C6DF-4548-8CBC-AAA8B1785DC3}">
      <dgm:prSet/>
      <dgm:spPr/>
      <dgm:t>
        <a:bodyPr/>
        <a:lstStyle/>
        <a:p>
          <a:endParaRPr lang="ru-RU"/>
        </a:p>
      </dgm:t>
    </dgm:pt>
    <dgm:pt modelId="{1D2B3725-7EC8-4198-A613-D548B52800F1}" type="sibTrans" cxnId="{28ECD81D-C6DF-4548-8CBC-AAA8B1785DC3}">
      <dgm:prSet/>
      <dgm:spPr/>
      <dgm:t>
        <a:bodyPr/>
        <a:lstStyle/>
        <a:p>
          <a:endParaRPr lang="ru-RU"/>
        </a:p>
      </dgm:t>
    </dgm:pt>
    <dgm:pt modelId="{C8718D6F-4461-477F-B81D-019D71C9BFA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Bookman Old Style" pitchFamily="18" charset="0"/>
            </a:rPr>
            <a:t>Организована работа по оказанию </a:t>
          </a:r>
          <a:r>
            <a:rPr lang="ru-RU" sz="1600" dirty="0" err="1" smtClean="0">
              <a:latin typeface="Bookman Old Style" pitchFamily="18" charset="0"/>
            </a:rPr>
            <a:t>психолого</a:t>
          </a:r>
          <a:r>
            <a:rPr lang="ru-RU" sz="1600" dirty="0" smtClean="0">
              <a:latin typeface="Bookman Old Style" pitchFamily="18" charset="0"/>
            </a:rPr>
            <a:t>- педагогической помощи родителям детей, не посещающих детский сад в разных вариативных формах дошкольного образования</a:t>
          </a:r>
          <a:endParaRPr lang="ru-RU" sz="1600" dirty="0">
            <a:latin typeface="Bookman Old Style" pitchFamily="18" charset="0"/>
          </a:endParaRPr>
        </a:p>
      </dgm:t>
    </dgm:pt>
    <dgm:pt modelId="{6A382BC2-1E41-41E1-A4BD-437ADB4C6F62}" type="parTrans" cxnId="{2E06A7FD-DCDA-4F38-A60D-FBC76B33ABAE}">
      <dgm:prSet/>
      <dgm:spPr/>
      <dgm:t>
        <a:bodyPr/>
        <a:lstStyle/>
        <a:p>
          <a:endParaRPr lang="ru-RU"/>
        </a:p>
      </dgm:t>
    </dgm:pt>
    <dgm:pt modelId="{7455752A-C7F1-4410-AACA-951CAB4C7903}" type="sibTrans" cxnId="{2E06A7FD-DCDA-4F38-A60D-FBC76B33ABAE}">
      <dgm:prSet/>
      <dgm:spPr/>
      <dgm:t>
        <a:bodyPr/>
        <a:lstStyle/>
        <a:p>
          <a:endParaRPr lang="ru-RU"/>
        </a:p>
      </dgm:t>
    </dgm:pt>
    <dgm:pt modelId="{9B0FCB83-485F-4DFF-BC5B-1D73D3A54DFB}" type="pres">
      <dgm:prSet presAssocID="{AF72C88B-0DA4-46F7-B7E2-A61D767175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36B49-E1C3-4CB3-B8B9-5B0A6A078973}" type="pres">
      <dgm:prSet presAssocID="{F3479DDB-ADB8-45DB-BA05-83FED9F249F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55CED-00E6-4F5F-8E10-8172617AECFD}" type="pres">
      <dgm:prSet presAssocID="{29B69EDD-79DE-4023-90D7-DE0D9077DFCB}" presName="spacer" presStyleCnt="0"/>
      <dgm:spPr/>
    </dgm:pt>
    <dgm:pt modelId="{B936536A-CC52-46A7-958E-D61B9CE1F067}" type="pres">
      <dgm:prSet presAssocID="{ABFD9981-31FD-4AAC-807C-A84F057080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ED82F-70CA-43ED-A38A-ECD0F83A0866}" type="pres">
      <dgm:prSet presAssocID="{07209860-53E1-4D0D-AA75-A6EABD4D075B}" presName="spacer" presStyleCnt="0"/>
      <dgm:spPr/>
    </dgm:pt>
    <dgm:pt modelId="{8E970EDA-2F8A-4D16-8149-56C13AB8F98F}" type="pres">
      <dgm:prSet presAssocID="{657E5931-83CA-4F6C-BDA0-7B0255B15C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96C1-74BF-4C26-AA4E-A496B351F14A}" type="pres">
      <dgm:prSet presAssocID="{15B90CB7-4C28-4914-BCDA-11054F78E67F}" presName="spacer" presStyleCnt="0"/>
      <dgm:spPr/>
    </dgm:pt>
    <dgm:pt modelId="{95E6112C-5865-4D74-8C85-A48E284E5912}" type="pres">
      <dgm:prSet presAssocID="{3C9631F1-A7E5-4462-BF6A-575C26253C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670DF-A66D-4A4C-9E95-7DAA518D44B6}" type="pres">
      <dgm:prSet presAssocID="{1D2B3725-7EC8-4198-A613-D548B52800F1}" presName="spacer" presStyleCnt="0"/>
      <dgm:spPr/>
    </dgm:pt>
    <dgm:pt modelId="{CB8F7D54-1A58-44A2-9A3C-3E13FB62D0A6}" type="pres">
      <dgm:prSet presAssocID="{C8718D6F-4461-477F-B81D-019D71C9BF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6A7FD-DCDA-4F38-A60D-FBC76B33ABAE}" srcId="{AF72C88B-0DA4-46F7-B7E2-A61D767175DC}" destId="{C8718D6F-4461-477F-B81D-019D71C9BFAD}" srcOrd="4" destOrd="0" parTransId="{6A382BC2-1E41-41E1-A4BD-437ADB4C6F62}" sibTransId="{7455752A-C7F1-4410-AACA-951CAB4C7903}"/>
    <dgm:cxn modelId="{7CA53E43-9765-41E0-B35D-93E484BC659D}" type="presOf" srcId="{AF72C88B-0DA4-46F7-B7E2-A61D767175DC}" destId="{9B0FCB83-485F-4DFF-BC5B-1D73D3A54DFB}" srcOrd="0" destOrd="0" presId="urn:microsoft.com/office/officeart/2005/8/layout/vList2"/>
    <dgm:cxn modelId="{78812728-FE57-4E53-A80B-2E06A2E8C1B3}" type="presOf" srcId="{3C9631F1-A7E5-4462-BF6A-575C26253C7D}" destId="{95E6112C-5865-4D74-8C85-A48E284E5912}" srcOrd="0" destOrd="0" presId="urn:microsoft.com/office/officeart/2005/8/layout/vList2"/>
    <dgm:cxn modelId="{765B0D54-86BF-4C8D-9CD3-CFC29333B115}" type="presOf" srcId="{F3479DDB-ADB8-45DB-BA05-83FED9F249F4}" destId="{94836B49-E1C3-4CB3-B8B9-5B0A6A078973}" srcOrd="0" destOrd="0" presId="urn:microsoft.com/office/officeart/2005/8/layout/vList2"/>
    <dgm:cxn modelId="{19016FD5-AA18-4408-BE45-A4DCE95C4588}" type="presOf" srcId="{ABFD9981-31FD-4AAC-807C-A84F057080C2}" destId="{B936536A-CC52-46A7-958E-D61B9CE1F067}" srcOrd="0" destOrd="0" presId="urn:microsoft.com/office/officeart/2005/8/layout/vList2"/>
    <dgm:cxn modelId="{07C41303-12C6-48A8-9E05-9AFC3754AF36}" srcId="{AF72C88B-0DA4-46F7-B7E2-A61D767175DC}" destId="{ABFD9981-31FD-4AAC-807C-A84F057080C2}" srcOrd="1" destOrd="0" parTransId="{F91A7E56-4BDA-47D2-BB1A-5EB6301AD521}" sibTransId="{07209860-53E1-4D0D-AA75-A6EABD4D075B}"/>
    <dgm:cxn modelId="{F79DCEA9-9B85-446E-94F3-3859B4DE252E}" type="presOf" srcId="{657E5931-83CA-4F6C-BDA0-7B0255B15C85}" destId="{8E970EDA-2F8A-4D16-8149-56C13AB8F98F}" srcOrd="0" destOrd="0" presId="urn:microsoft.com/office/officeart/2005/8/layout/vList2"/>
    <dgm:cxn modelId="{28ECD81D-C6DF-4548-8CBC-AAA8B1785DC3}" srcId="{AF72C88B-0DA4-46F7-B7E2-A61D767175DC}" destId="{3C9631F1-A7E5-4462-BF6A-575C26253C7D}" srcOrd="3" destOrd="0" parTransId="{015C2FD9-D2E4-4370-9F85-2B8B146702CE}" sibTransId="{1D2B3725-7EC8-4198-A613-D548B52800F1}"/>
    <dgm:cxn modelId="{553A831F-CD22-489B-937A-0F314B620894}" srcId="{AF72C88B-0DA4-46F7-B7E2-A61D767175DC}" destId="{657E5931-83CA-4F6C-BDA0-7B0255B15C85}" srcOrd="2" destOrd="0" parTransId="{2D740D2F-B74B-4CC0-8893-CE06373A62D6}" sibTransId="{15B90CB7-4C28-4914-BCDA-11054F78E67F}"/>
    <dgm:cxn modelId="{B9E8A6D6-72BD-45BD-85AC-AE554220578E}" srcId="{AF72C88B-0DA4-46F7-B7E2-A61D767175DC}" destId="{F3479DDB-ADB8-45DB-BA05-83FED9F249F4}" srcOrd="0" destOrd="0" parTransId="{CAF963AD-3AB4-420D-83B6-6C18EA7EED65}" sibTransId="{29B69EDD-79DE-4023-90D7-DE0D9077DFCB}"/>
    <dgm:cxn modelId="{3EBEEBBC-62A2-45B7-B360-EE6AEB722C24}" type="presOf" srcId="{C8718D6F-4461-477F-B81D-019D71C9BFAD}" destId="{CB8F7D54-1A58-44A2-9A3C-3E13FB62D0A6}" srcOrd="0" destOrd="0" presId="urn:microsoft.com/office/officeart/2005/8/layout/vList2"/>
    <dgm:cxn modelId="{121622F6-3EFA-4635-8088-8B0FD9E0D9AB}" type="presParOf" srcId="{9B0FCB83-485F-4DFF-BC5B-1D73D3A54DFB}" destId="{94836B49-E1C3-4CB3-B8B9-5B0A6A078973}" srcOrd="0" destOrd="0" presId="urn:microsoft.com/office/officeart/2005/8/layout/vList2"/>
    <dgm:cxn modelId="{C35AE5AE-3A42-4013-9BF2-0C85B6FC4329}" type="presParOf" srcId="{9B0FCB83-485F-4DFF-BC5B-1D73D3A54DFB}" destId="{9FA55CED-00E6-4F5F-8E10-8172617AECFD}" srcOrd="1" destOrd="0" presId="urn:microsoft.com/office/officeart/2005/8/layout/vList2"/>
    <dgm:cxn modelId="{07CA322D-407F-44DE-AD11-F847DF4C807E}" type="presParOf" srcId="{9B0FCB83-485F-4DFF-BC5B-1D73D3A54DFB}" destId="{B936536A-CC52-46A7-958E-D61B9CE1F067}" srcOrd="2" destOrd="0" presId="urn:microsoft.com/office/officeart/2005/8/layout/vList2"/>
    <dgm:cxn modelId="{5FC79052-3B45-47F0-8F42-63B9EDB94B8D}" type="presParOf" srcId="{9B0FCB83-485F-4DFF-BC5B-1D73D3A54DFB}" destId="{FB0ED82F-70CA-43ED-A38A-ECD0F83A0866}" srcOrd="3" destOrd="0" presId="urn:microsoft.com/office/officeart/2005/8/layout/vList2"/>
    <dgm:cxn modelId="{386D102B-D4FB-4C44-B1C9-38EFAA796305}" type="presParOf" srcId="{9B0FCB83-485F-4DFF-BC5B-1D73D3A54DFB}" destId="{8E970EDA-2F8A-4D16-8149-56C13AB8F98F}" srcOrd="4" destOrd="0" presId="urn:microsoft.com/office/officeart/2005/8/layout/vList2"/>
    <dgm:cxn modelId="{D01213ED-C026-4B35-A305-325DC96E3466}" type="presParOf" srcId="{9B0FCB83-485F-4DFF-BC5B-1D73D3A54DFB}" destId="{E90B96C1-74BF-4C26-AA4E-A496B351F14A}" srcOrd="5" destOrd="0" presId="urn:microsoft.com/office/officeart/2005/8/layout/vList2"/>
    <dgm:cxn modelId="{1F9A04ED-7099-42FF-AC70-9ED56DA12FE8}" type="presParOf" srcId="{9B0FCB83-485F-4DFF-BC5B-1D73D3A54DFB}" destId="{95E6112C-5865-4D74-8C85-A48E284E5912}" srcOrd="6" destOrd="0" presId="urn:microsoft.com/office/officeart/2005/8/layout/vList2"/>
    <dgm:cxn modelId="{E060A44C-9BF3-4751-9A9F-33999C7A5691}" type="presParOf" srcId="{9B0FCB83-485F-4DFF-BC5B-1D73D3A54DFB}" destId="{02B670DF-A66D-4A4C-9E95-7DAA518D44B6}" srcOrd="7" destOrd="0" presId="urn:microsoft.com/office/officeart/2005/8/layout/vList2"/>
    <dgm:cxn modelId="{B1C42509-81D5-4BC4-9510-B63C50E26E90}" type="presParOf" srcId="{9B0FCB83-485F-4DFF-BC5B-1D73D3A54DFB}" destId="{CB8F7D54-1A58-44A2-9A3C-3E13FB62D0A6}" srcOrd="8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BD82FB-A5CD-4EBC-BA73-0DF113F600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EF1CD-702B-4A5F-8355-6F8F45BD628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Bookman Old Style" pitchFamily="18" charset="0"/>
            </a:rPr>
            <a:t>Пакет нормативно- правовых документов,  регламентирующих инновационную деятельность </a:t>
          </a:r>
          <a:endParaRPr lang="ru-RU" sz="1800" b="1" dirty="0">
            <a:latin typeface="Bookman Old Style" pitchFamily="18" charset="0"/>
          </a:endParaRPr>
        </a:p>
      </dgm:t>
    </dgm:pt>
    <dgm:pt modelId="{8CB84A47-1525-4B86-9A87-3145B0830065}" type="parTrans" cxnId="{27F44946-9AFA-40DF-B99C-E316B157D068}">
      <dgm:prSet/>
      <dgm:spPr/>
      <dgm:t>
        <a:bodyPr/>
        <a:lstStyle/>
        <a:p>
          <a:endParaRPr lang="ru-RU"/>
        </a:p>
      </dgm:t>
    </dgm:pt>
    <dgm:pt modelId="{AC44F939-1485-49FC-94A3-C488739E045A}" type="sibTrans" cxnId="{27F44946-9AFA-40DF-B99C-E316B157D068}">
      <dgm:prSet/>
      <dgm:spPr/>
      <dgm:t>
        <a:bodyPr/>
        <a:lstStyle/>
        <a:p>
          <a:endParaRPr lang="ru-RU"/>
        </a:p>
      </dgm:t>
    </dgm:pt>
    <dgm:pt modelId="{DC6CF455-5606-4D94-9237-752FB9C9EB3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Bookman Old Style" pitchFamily="18" charset="0"/>
            </a:rPr>
            <a:t>Алгоритм организации и осуществления контроля  инновационной деятельности</a:t>
          </a:r>
          <a:endParaRPr lang="ru-RU" sz="1800" b="1" dirty="0">
            <a:latin typeface="Bookman Old Style" pitchFamily="18" charset="0"/>
          </a:endParaRPr>
        </a:p>
      </dgm:t>
    </dgm:pt>
    <dgm:pt modelId="{DC493EBE-2806-44A5-BDE0-39FD4B799EA1}" type="parTrans" cxnId="{69F91D43-36B5-4086-B02A-BDA9EDB82E12}">
      <dgm:prSet/>
      <dgm:spPr/>
      <dgm:t>
        <a:bodyPr/>
        <a:lstStyle/>
        <a:p>
          <a:endParaRPr lang="ru-RU"/>
        </a:p>
      </dgm:t>
    </dgm:pt>
    <dgm:pt modelId="{205F7F58-1BA9-4762-B0E6-0EFB4C6DEC64}" type="sibTrans" cxnId="{69F91D43-36B5-4086-B02A-BDA9EDB82E12}">
      <dgm:prSet/>
      <dgm:spPr/>
      <dgm:t>
        <a:bodyPr/>
        <a:lstStyle/>
        <a:p>
          <a:endParaRPr lang="ru-RU"/>
        </a:p>
      </dgm:t>
    </dgm:pt>
    <dgm:pt modelId="{5C3BBA78-E5BF-44E0-857D-44A91FABD63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Bookman Old Style" pitchFamily="18" charset="0"/>
            </a:rPr>
            <a:t>Система мониторинга инновационной деятельности</a:t>
          </a:r>
          <a:endParaRPr lang="ru-RU" sz="1800" b="1" dirty="0">
            <a:latin typeface="Bookman Old Style" pitchFamily="18" charset="0"/>
          </a:endParaRPr>
        </a:p>
      </dgm:t>
    </dgm:pt>
    <dgm:pt modelId="{FC7897D4-07F7-4B64-8F9B-985076A3D601}" type="parTrans" cxnId="{64AFEE46-054C-4ABE-946E-07CBA3B4A093}">
      <dgm:prSet/>
      <dgm:spPr/>
      <dgm:t>
        <a:bodyPr/>
        <a:lstStyle/>
        <a:p>
          <a:endParaRPr lang="ru-RU"/>
        </a:p>
      </dgm:t>
    </dgm:pt>
    <dgm:pt modelId="{486D4564-E223-4118-B0E0-6BDCB302B8E6}" type="sibTrans" cxnId="{64AFEE46-054C-4ABE-946E-07CBA3B4A093}">
      <dgm:prSet/>
      <dgm:spPr/>
      <dgm:t>
        <a:bodyPr/>
        <a:lstStyle/>
        <a:p>
          <a:endParaRPr lang="ru-RU"/>
        </a:p>
      </dgm:t>
    </dgm:pt>
    <dgm:pt modelId="{E1E71475-BF4F-46BF-A313-DB0A4C288B23}" type="pres">
      <dgm:prSet presAssocID="{FDBD82FB-A5CD-4EBC-BA73-0DF113F600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24BF9-46BF-4F93-B745-6A7831A1F4EB}" type="pres">
      <dgm:prSet presAssocID="{FDBD82FB-A5CD-4EBC-BA73-0DF113F60009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1175AEA-6628-4E70-9E73-ADCC2753F8B3}" type="pres">
      <dgm:prSet presAssocID="{FDBD82FB-A5CD-4EBC-BA73-0DF113F60009}" presName="linearProcess" presStyleCnt="0"/>
      <dgm:spPr/>
    </dgm:pt>
    <dgm:pt modelId="{D05032EE-6607-48D3-846E-6E211EE1F1F1}" type="pres">
      <dgm:prSet presAssocID="{210EF1CD-702B-4A5F-8355-6F8F45BD628B}" presName="textNode" presStyleLbl="node1" presStyleIdx="0" presStyleCnt="3" custScaleY="121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31D9-D900-445D-A074-EF04D7B2B408}" type="pres">
      <dgm:prSet presAssocID="{AC44F939-1485-49FC-94A3-C488739E045A}" presName="sibTrans" presStyleCnt="0"/>
      <dgm:spPr/>
    </dgm:pt>
    <dgm:pt modelId="{010F4C23-ACE6-4869-BF52-4B30D05DF3DD}" type="pres">
      <dgm:prSet presAssocID="{DC6CF455-5606-4D94-9237-752FB9C9EB3A}" presName="textNode" presStyleLbl="node1" presStyleIdx="1" presStyleCnt="3" custScaleY="129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44364-F1EF-4843-BA9A-4693E649D298}" type="pres">
      <dgm:prSet presAssocID="{205F7F58-1BA9-4762-B0E6-0EFB4C6DEC64}" presName="sibTrans" presStyleCnt="0"/>
      <dgm:spPr/>
    </dgm:pt>
    <dgm:pt modelId="{FDCC563A-DB33-4C2D-A720-ABA5187A0A29}" type="pres">
      <dgm:prSet presAssocID="{5C3BBA78-E5BF-44E0-857D-44A91FABD632}" presName="textNode" presStyleLbl="node1" presStyleIdx="2" presStyleCnt="3" custScaleY="129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781BC-0A94-46E7-A1E1-FB730E9E2739}" type="presOf" srcId="{FDBD82FB-A5CD-4EBC-BA73-0DF113F60009}" destId="{E1E71475-BF4F-46BF-A313-DB0A4C288B23}" srcOrd="0" destOrd="0" presId="urn:microsoft.com/office/officeart/2005/8/layout/hProcess9"/>
    <dgm:cxn modelId="{923A8376-C6DE-41D2-ACC9-A0F821F5E234}" type="presOf" srcId="{210EF1CD-702B-4A5F-8355-6F8F45BD628B}" destId="{D05032EE-6607-48D3-846E-6E211EE1F1F1}" srcOrd="0" destOrd="0" presId="urn:microsoft.com/office/officeart/2005/8/layout/hProcess9"/>
    <dgm:cxn modelId="{69F91D43-36B5-4086-B02A-BDA9EDB82E12}" srcId="{FDBD82FB-A5CD-4EBC-BA73-0DF113F60009}" destId="{DC6CF455-5606-4D94-9237-752FB9C9EB3A}" srcOrd="1" destOrd="0" parTransId="{DC493EBE-2806-44A5-BDE0-39FD4B799EA1}" sibTransId="{205F7F58-1BA9-4762-B0E6-0EFB4C6DEC64}"/>
    <dgm:cxn modelId="{59594CBC-84B0-4359-80AC-F7441DF4AB31}" type="presOf" srcId="{DC6CF455-5606-4D94-9237-752FB9C9EB3A}" destId="{010F4C23-ACE6-4869-BF52-4B30D05DF3DD}" srcOrd="0" destOrd="0" presId="urn:microsoft.com/office/officeart/2005/8/layout/hProcess9"/>
    <dgm:cxn modelId="{ECAB78FC-78F8-4D5F-92D8-B81E8F31629D}" type="presOf" srcId="{5C3BBA78-E5BF-44E0-857D-44A91FABD632}" destId="{FDCC563A-DB33-4C2D-A720-ABA5187A0A29}" srcOrd="0" destOrd="0" presId="urn:microsoft.com/office/officeart/2005/8/layout/hProcess9"/>
    <dgm:cxn modelId="{27F44946-9AFA-40DF-B99C-E316B157D068}" srcId="{FDBD82FB-A5CD-4EBC-BA73-0DF113F60009}" destId="{210EF1CD-702B-4A5F-8355-6F8F45BD628B}" srcOrd="0" destOrd="0" parTransId="{8CB84A47-1525-4B86-9A87-3145B0830065}" sibTransId="{AC44F939-1485-49FC-94A3-C488739E045A}"/>
    <dgm:cxn modelId="{64AFEE46-054C-4ABE-946E-07CBA3B4A093}" srcId="{FDBD82FB-A5CD-4EBC-BA73-0DF113F60009}" destId="{5C3BBA78-E5BF-44E0-857D-44A91FABD632}" srcOrd="2" destOrd="0" parTransId="{FC7897D4-07F7-4B64-8F9B-985076A3D601}" sibTransId="{486D4564-E223-4118-B0E0-6BDCB302B8E6}"/>
    <dgm:cxn modelId="{7AB4A198-4F63-4106-9E52-78A9A8C78090}" type="presParOf" srcId="{E1E71475-BF4F-46BF-A313-DB0A4C288B23}" destId="{F2824BF9-46BF-4F93-B745-6A7831A1F4EB}" srcOrd="0" destOrd="0" presId="urn:microsoft.com/office/officeart/2005/8/layout/hProcess9"/>
    <dgm:cxn modelId="{018E672F-0394-4E5D-9D34-E9890ED2DA37}" type="presParOf" srcId="{E1E71475-BF4F-46BF-A313-DB0A4C288B23}" destId="{81175AEA-6628-4E70-9E73-ADCC2753F8B3}" srcOrd="1" destOrd="0" presId="urn:microsoft.com/office/officeart/2005/8/layout/hProcess9"/>
    <dgm:cxn modelId="{0E820990-75B6-47E1-A844-5D0BCD4611B0}" type="presParOf" srcId="{81175AEA-6628-4E70-9E73-ADCC2753F8B3}" destId="{D05032EE-6607-48D3-846E-6E211EE1F1F1}" srcOrd="0" destOrd="0" presId="urn:microsoft.com/office/officeart/2005/8/layout/hProcess9"/>
    <dgm:cxn modelId="{FAA49EF9-0FEB-4EC4-A9A8-3AED7ED748A4}" type="presParOf" srcId="{81175AEA-6628-4E70-9E73-ADCC2753F8B3}" destId="{8A2D31D9-D900-445D-A074-EF04D7B2B408}" srcOrd="1" destOrd="0" presId="urn:microsoft.com/office/officeart/2005/8/layout/hProcess9"/>
    <dgm:cxn modelId="{31D5A79E-B7B6-4A07-992E-5AB0F3C7EA72}" type="presParOf" srcId="{81175AEA-6628-4E70-9E73-ADCC2753F8B3}" destId="{010F4C23-ACE6-4869-BF52-4B30D05DF3DD}" srcOrd="2" destOrd="0" presId="urn:microsoft.com/office/officeart/2005/8/layout/hProcess9"/>
    <dgm:cxn modelId="{7A129054-5A33-4E90-88F1-DB4DEF08F837}" type="presParOf" srcId="{81175AEA-6628-4E70-9E73-ADCC2753F8B3}" destId="{0E744364-F1EF-4843-BA9A-4693E649D298}" srcOrd="3" destOrd="0" presId="urn:microsoft.com/office/officeart/2005/8/layout/hProcess9"/>
    <dgm:cxn modelId="{AF4B0B51-527C-4D5E-A210-A95DE5937027}" type="presParOf" srcId="{81175AEA-6628-4E70-9E73-ADCC2753F8B3}" destId="{FDCC563A-DB33-4C2D-A720-ABA5187A0A29}" srcOrd="4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266BBF-AADC-4AAA-9F71-33400CA8064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0B91A6-CCD3-43B6-BB39-D896060D25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Bookman Old Style" pitchFamily="18" charset="0"/>
            </a:rPr>
            <a:t>Международная научно- практической конференции  «Реализация федерального государственного образовательного стандарта: от теории к практике» (декабрь 2016)</a:t>
          </a:r>
          <a:endParaRPr lang="ru-RU" sz="1200" b="1" dirty="0">
            <a:latin typeface="Bookman Old Style" pitchFamily="18" charset="0"/>
          </a:endParaRPr>
        </a:p>
      </dgm:t>
    </dgm:pt>
    <dgm:pt modelId="{AE4D708E-D81F-4DBA-AA6B-58E43185CEB8}" type="parTrans" cxnId="{DE711866-A8D0-4808-A873-726D5E66F2F2}">
      <dgm:prSet/>
      <dgm:spPr/>
      <dgm:t>
        <a:bodyPr/>
        <a:lstStyle/>
        <a:p>
          <a:endParaRPr lang="ru-RU"/>
        </a:p>
      </dgm:t>
    </dgm:pt>
    <dgm:pt modelId="{C0F29D04-8B1E-4C0F-B192-16BCE315B971}" type="sibTrans" cxnId="{DE711866-A8D0-4808-A873-726D5E66F2F2}">
      <dgm:prSet/>
      <dgm:spPr/>
      <dgm:t>
        <a:bodyPr/>
        <a:lstStyle/>
        <a:p>
          <a:endParaRPr lang="ru-RU"/>
        </a:p>
      </dgm:t>
    </dgm:pt>
    <dgm:pt modelId="{7AA6CAED-139D-43CE-8BAE-3E0AB818011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 smtClean="0">
              <a:latin typeface="Bookman Old Style" pitchFamily="18" charset="0"/>
            </a:rPr>
            <a:t>VI</a:t>
          </a:r>
          <a:r>
            <a:rPr lang="ru-RU" sz="1200" b="1" dirty="0" smtClean="0">
              <a:latin typeface="Bookman Old Style" pitchFamily="18" charset="0"/>
            </a:rPr>
            <a:t> Международная научно – практической конференции «Воспитание и обучение детей младшего возраста» в  МГУ им. М.В. Ломоносова               (май 2017)</a:t>
          </a:r>
          <a:endParaRPr lang="ru-RU" sz="1200" b="1" dirty="0">
            <a:latin typeface="Bookman Old Style" pitchFamily="18" charset="0"/>
          </a:endParaRPr>
        </a:p>
      </dgm:t>
    </dgm:pt>
    <dgm:pt modelId="{DBA5D1D9-9BFC-468C-BD5B-0D21A0B0A78A}" type="parTrans" cxnId="{D5B598B3-A7D8-460C-B481-8B390539242F}">
      <dgm:prSet/>
      <dgm:spPr/>
      <dgm:t>
        <a:bodyPr/>
        <a:lstStyle/>
        <a:p>
          <a:endParaRPr lang="ru-RU"/>
        </a:p>
      </dgm:t>
    </dgm:pt>
    <dgm:pt modelId="{9A3556E9-63C4-46BD-85AE-A8B638624B9F}" type="sibTrans" cxnId="{D5B598B3-A7D8-460C-B481-8B390539242F}">
      <dgm:prSet/>
      <dgm:spPr/>
      <dgm:t>
        <a:bodyPr/>
        <a:lstStyle/>
        <a:p>
          <a:endParaRPr lang="ru-RU"/>
        </a:p>
      </dgm:t>
    </dgm:pt>
    <dgm:pt modelId="{951520AB-951D-4916-9E05-0C9CD51BFE3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Краевой семинар «Организация работы консультационных центров  и служб ранней помощи»                  (май 2017)</a:t>
          </a:r>
          <a:endParaRPr lang="ru-RU" sz="1200" b="1" dirty="0">
            <a:latin typeface="Bookman Old Style" pitchFamily="18" charset="0"/>
          </a:endParaRPr>
        </a:p>
      </dgm:t>
    </dgm:pt>
    <dgm:pt modelId="{610EA087-EE59-489A-B857-BF23DCA1F9C9}" type="parTrans" cxnId="{D1F6D57F-21A1-457B-9F85-A868FF212D81}">
      <dgm:prSet/>
      <dgm:spPr/>
      <dgm:t>
        <a:bodyPr/>
        <a:lstStyle/>
        <a:p>
          <a:endParaRPr lang="ru-RU"/>
        </a:p>
      </dgm:t>
    </dgm:pt>
    <dgm:pt modelId="{7E3D34E2-C6E9-44B9-97AB-98103D5D3CE2}" type="sibTrans" cxnId="{D1F6D57F-21A1-457B-9F85-A868FF212D81}">
      <dgm:prSet/>
      <dgm:spPr/>
      <dgm:t>
        <a:bodyPr/>
        <a:lstStyle/>
        <a:p>
          <a:endParaRPr lang="ru-RU"/>
        </a:p>
      </dgm:t>
    </dgm:pt>
    <dgm:pt modelId="{2E3FA412-87B3-460A-8C2A-8747D1D443E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Семинар- практикум для педагогов города Краснодара  «Формирование единого образовательного пространства ДОО, обеспечивающего повышение эффективности, доступности и качества образования» (май 2017)</a:t>
          </a:r>
          <a:endParaRPr lang="ru-RU" sz="1200" b="1" dirty="0">
            <a:latin typeface="Bookman Old Style" pitchFamily="18" charset="0"/>
          </a:endParaRPr>
        </a:p>
      </dgm:t>
    </dgm:pt>
    <dgm:pt modelId="{8778A9A1-A7F9-4458-A1E6-9F68AACBF10A}" type="parTrans" cxnId="{6F041ADE-D563-41F1-B640-73C9985729EB}">
      <dgm:prSet/>
      <dgm:spPr/>
      <dgm:t>
        <a:bodyPr/>
        <a:lstStyle/>
        <a:p>
          <a:endParaRPr lang="ru-RU"/>
        </a:p>
      </dgm:t>
    </dgm:pt>
    <dgm:pt modelId="{6913EEA0-01C9-457E-A1C5-16A7CFC85C43}" type="sibTrans" cxnId="{6F041ADE-D563-41F1-B640-73C9985729EB}">
      <dgm:prSet/>
      <dgm:spPr/>
      <dgm:t>
        <a:bodyPr/>
        <a:lstStyle/>
        <a:p>
          <a:endParaRPr lang="ru-RU"/>
        </a:p>
      </dgm:t>
    </dgm:pt>
    <dgm:pt modelId="{0DCBF943-84E5-4879-84FD-9A33DF5BD15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Краевая научно-практической конференции  «Современный детский сад: тенденции и перспективы развития»,               (ноябрь 2017 )</a:t>
          </a:r>
          <a:endParaRPr lang="ru-RU" sz="1200" b="1" dirty="0">
            <a:latin typeface="Bookman Old Style" pitchFamily="18" charset="0"/>
          </a:endParaRPr>
        </a:p>
      </dgm:t>
    </dgm:pt>
    <dgm:pt modelId="{97B80271-5391-4A42-8D16-36C4EAA3805D}" type="parTrans" cxnId="{BD8CB414-3296-4210-B5DD-66509311D674}">
      <dgm:prSet/>
      <dgm:spPr/>
      <dgm:t>
        <a:bodyPr/>
        <a:lstStyle/>
        <a:p>
          <a:endParaRPr lang="ru-RU"/>
        </a:p>
      </dgm:t>
    </dgm:pt>
    <dgm:pt modelId="{39B56045-B411-41A2-99B3-F5E42221178C}" type="sibTrans" cxnId="{BD8CB414-3296-4210-B5DD-66509311D674}">
      <dgm:prSet/>
      <dgm:spPr/>
      <dgm:t>
        <a:bodyPr/>
        <a:lstStyle/>
        <a:p>
          <a:endParaRPr lang="ru-RU"/>
        </a:p>
      </dgm:t>
    </dgm:pt>
    <dgm:pt modelId="{BE0733B6-3477-4DDD-9255-9E3DFFA63315}" type="pres">
      <dgm:prSet presAssocID="{04266BBF-AADC-4AAA-9F71-33400CA806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B7F53-5BCD-4CA3-B15F-93381021FA2E}" type="pres">
      <dgm:prSet presAssocID="{880B91A6-CCD3-43B6-BB39-D896060D25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BE3C0-D9DB-4B41-9E73-AF7E20C8B311}" type="pres">
      <dgm:prSet presAssocID="{C0F29D04-8B1E-4C0F-B192-16BCE315B971}" presName="sibTrans" presStyleCnt="0"/>
      <dgm:spPr/>
    </dgm:pt>
    <dgm:pt modelId="{636EDAED-1D3A-4734-9169-65EDFC74B287}" type="pres">
      <dgm:prSet presAssocID="{7AA6CAED-139D-43CE-8BAE-3E0AB81801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37E39-D161-4002-941B-8880314A0729}" type="pres">
      <dgm:prSet presAssocID="{9A3556E9-63C4-46BD-85AE-A8B638624B9F}" presName="sibTrans" presStyleCnt="0"/>
      <dgm:spPr/>
    </dgm:pt>
    <dgm:pt modelId="{405C7EEE-6A16-45C0-B101-822528D2C3D6}" type="pres">
      <dgm:prSet presAssocID="{951520AB-951D-4916-9E05-0C9CD51BFE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0D488-1483-4249-AB5D-F97697EDE0E1}" type="pres">
      <dgm:prSet presAssocID="{7E3D34E2-C6E9-44B9-97AB-98103D5D3CE2}" presName="sibTrans" presStyleCnt="0"/>
      <dgm:spPr/>
    </dgm:pt>
    <dgm:pt modelId="{2EB1CFB3-4482-40D2-B955-29E2A83104EE}" type="pres">
      <dgm:prSet presAssocID="{2E3FA412-87B3-460A-8C2A-8747D1D443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ED19-3EFC-41BB-8C0F-9C3110523534}" type="pres">
      <dgm:prSet presAssocID="{6913EEA0-01C9-457E-A1C5-16A7CFC85C43}" presName="sibTrans" presStyleCnt="0"/>
      <dgm:spPr/>
    </dgm:pt>
    <dgm:pt modelId="{DB2B170E-DE78-4200-BBC7-FCAE5FEBC440}" type="pres">
      <dgm:prSet presAssocID="{0DCBF943-84E5-4879-84FD-9A33DF5BD1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BCF90-DF27-4DFE-A33A-308E5387CD21}" type="presOf" srcId="{7AA6CAED-139D-43CE-8BAE-3E0AB8180113}" destId="{636EDAED-1D3A-4734-9169-65EDFC74B287}" srcOrd="0" destOrd="0" presId="urn:microsoft.com/office/officeart/2005/8/layout/hList6"/>
    <dgm:cxn modelId="{BD8CB414-3296-4210-B5DD-66509311D674}" srcId="{04266BBF-AADC-4AAA-9F71-33400CA8064D}" destId="{0DCBF943-84E5-4879-84FD-9A33DF5BD15B}" srcOrd="4" destOrd="0" parTransId="{97B80271-5391-4A42-8D16-36C4EAA3805D}" sibTransId="{39B56045-B411-41A2-99B3-F5E42221178C}"/>
    <dgm:cxn modelId="{BA5A5F32-3FCD-4904-8C2B-F3DF5B3F8B04}" type="presOf" srcId="{951520AB-951D-4916-9E05-0C9CD51BFE39}" destId="{405C7EEE-6A16-45C0-B101-822528D2C3D6}" srcOrd="0" destOrd="0" presId="urn:microsoft.com/office/officeart/2005/8/layout/hList6"/>
    <dgm:cxn modelId="{EC2F45B1-FE72-4816-BB41-B5E7BE2869DC}" type="presOf" srcId="{2E3FA412-87B3-460A-8C2A-8747D1D443E7}" destId="{2EB1CFB3-4482-40D2-B955-29E2A83104EE}" srcOrd="0" destOrd="0" presId="urn:microsoft.com/office/officeart/2005/8/layout/hList6"/>
    <dgm:cxn modelId="{DE711866-A8D0-4808-A873-726D5E66F2F2}" srcId="{04266BBF-AADC-4AAA-9F71-33400CA8064D}" destId="{880B91A6-CCD3-43B6-BB39-D896060D2556}" srcOrd="0" destOrd="0" parTransId="{AE4D708E-D81F-4DBA-AA6B-58E43185CEB8}" sibTransId="{C0F29D04-8B1E-4C0F-B192-16BCE315B971}"/>
    <dgm:cxn modelId="{D5B598B3-A7D8-460C-B481-8B390539242F}" srcId="{04266BBF-AADC-4AAA-9F71-33400CA8064D}" destId="{7AA6CAED-139D-43CE-8BAE-3E0AB8180113}" srcOrd="1" destOrd="0" parTransId="{DBA5D1D9-9BFC-468C-BD5B-0D21A0B0A78A}" sibTransId="{9A3556E9-63C4-46BD-85AE-A8B638624B9F}"/>
    <dgm:cxn modelId="{DC040855-E15B-449D-8BB0-F2954499463E}" type="presOf" srcId="{880B91A6-CCD3-43B6-BB39-D896060D2556}" destId="{1C7B7F53-5BCD-4CA3-B15F-93381021FA2E}" srcOrd="0" destOrd="0" presId="urn:microsoft.com/office/officeart/2005/8/layout/hList6"/>
    <dgm:cxn modelId="{1A1CAE52-647B-4E4F-B709-92B97FB4F9F7}" type="presOf" srcId="{0DCBF943-84E5-4879-84FD-9A33DF5BD15B}" destId="{DB2B170E-DE78-4200-BBC7-FCAE5FEBC440}" srcOrd="0" destOrd="0" presId="urn:microsoft.com/office/officeart/2005/8/layout/hList6"/>
    <dgm:cxn modelId="{6F041ADE-D563-41F1-B640-73C9985729EB}" srcId="{04266BBF-AADC-4AAA-9F71-33400CA8064D}" destId="{2E3FA412-87B3-460A-8C2A-8747D1D443E7}" srcOrd="3" destOrd="0" parTransId="{8778A9A1-A7F9-4458-A1E6-9F68AACBF10A}" sibTransId="{6913EEA0-01C9-457E-A1C5-16A7CFC85C43}"/>
    <dgm:cxn modelId="{D1F6D57F-21A1-457B-9F85-A868FF212D81}" srcId="{04266BBF-AADC-4AAA-9F71-33400CA8064D}" destId="{951520AB-951D-4916-9E05-0C9CD51BFE39}" srcOrd="2" destOrd="0" parTransId="{610EA087-EE59-489A-B857-BF23DCA1F9C9}" sibTransId="{7E3D34E2-C6E9-44B9-97AB-98103D5D3CE2}"/>
    <dgm:cxn modelId="{D798EC90-3804-4AD3-83A9-EE1BA74D4F2F}" type="presOf" srcId="{04266BBF-AADC-4AAA-9F71-33400CA8064D}" destId="{BE0733B6-3477-4DDD-9255-9E3DFFA63315}" srcOrd="0" destOrd="0" presId="urn:microsoft.com/office/officeart/2005/8/layout/hList6"/>
    <dgm:cxn modelId="{183B7A24-5C0B-4F10-BA5A-FA3663549B9E}" type="presParOf" srcId="{BE0733B6-3477-4DDD-9255-9E3DFFA63315}" destId="{1C7B7F53-5BCD-4CA3-B15F-93381021FA2E}" srcOrd="0" destOrd="0" presId="urn:microsoft.com/office/officeart/2005/8/layout/hList6"/>
    <dgm:cxn modelId="{28E75DB4-0400-4DB3-B214-09E485E4930C}" type="presParOf" srcId="{BE0733B6-3477-4DDD-9255-9E3DFFA63315}" destId="{F61BE3C0-D9DB-4B41-9E73-AF7E20C8B311}" srcOrd="1" destOrd="0" presId="urn:microsoft.com/office/officeart/2005/8/layout/hList6"/>
    <dgm:cxn modelId="{09F4C2E1-080B-4DD1-ADCC-8144AF160774}" type="presParOf" srcId="{BE0733B6-3477-4DDD-9255-9E3DFFA63315}" destId="{636EDAED-1D3A-4734-9169-65EDFC74B287}" srcOrd="2" destOrd="0" presId="urn:microsoft.com/office/officeart/2005/8/layout/hList6"/>
    <dgm:cxn modelId="{7C65FFB0-1177-465F-AD27-DA2C7926F7BD}" type="presParOf" srcId="{BE0733B6-3477-4DDD-9255-9E3DFFA63315}" destId="{C3F37E39-D161-4002-941B-8880314A0729}" srcOrd="3" destOrd="0" presId="urn:microsoft.com/office/officeart/2005/8/layout/hList6"/>
    <dgm:cxn modelId="{479735F9-B96B-4674-B021-453B50298406}" type="presParOf" srcId="{BE0733B6-3477-4DDD-9255-9E3DFFA63315}" destId="{405C7EEE-6A16-45C0-B101-822528D2C3D6}" srcOrd="4" destOrd="0" presId="urn:microsoft.com/office/officeart/2005/8/layout/hList6"/>
    <dgm:cxn modelId="{57925AE7-2AB3-4BFC-A62D-D53DDD0252F5}" type="presParOf" srcId="{BE0733B6-3477-4DDD-9255-9E3DFFA63315}" destId="{5C80D488-1483-4249-AB5D-F97697EDE0E1}" srcOrd="5" destOrd="0" presId="urn:microsoft.com/office/officeart/2005/8/layout/hList6"/>
    <dgm:cxn modelId="{F0B42FEB-DA4C-4D93-B642-218E8171FE8A}" type="presParOf" srcId="{BE0733B6-3477-4DDD-9255-9E3DFFA63315}" destId="{2EB1CFB3-4482-40D2-B955-29E2A83104EE}" srcOrd="6" destOrd="0" presId="urn:microsoft.com/office/officeart/2005/8/layout/hList6"/>
    <dgm:cxn modelId="{C750190D-09E6-4EFE-8F22-2D48796AE920}" type="presParOf" srcId="{BE0733B6-3477-4DDD-9255-9E3DFFA63315}" destId="{DFCAED19-3EFC-41BB-8C0F-9C3110523534}" srcOrd="7" destOrd="0" presId="urn:microsoft.com/office/officeart/2005/8/layout/hList6"/>
    <dgm:cxn modelId="{D009BEB9-4332-4A15-941C-F829BDA97A1D}" type="presParOf" srcId="{BE0733B6-3477-4DDD-9255-9E3DFFA63315}" destId="{DB2B170E-DE78-4200-BBC7-FCAE5FEBC44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B41E-F188-429F-80D3-9D5A3F2677D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1C30-EBCE-46B1-A931-0C1A0FC16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82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31C30-EBCE-46B1-A931-0C1A0FC16D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0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Скругленный прямоугольник 8"/>
          <p:cNvSpPr>
            <a:spLocks noChangeArrowheads="1"/>
          </p:cNvSpPr>
          <p:nvPr/>
        </p:nvSpPr>
        <p:spPr bwMode="auto">
          <a:xfrm>
            <a:off x="1714480" y="214290"/>
            <a:ext cx="6181725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Министерство образования, науки и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молодежной политики Краснодарского края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572560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  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Муниципальное бюджетное дошкольное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образовательное учреждение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муниципального образования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город Краснодар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«Центр развития ребенка</a:t>
            </a:r>
            <a:r>
              <a:rPr lang="en-US" sz="1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- детский сад № 115» 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700862" cy="2954608"/>
          </a:xfrm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о реализации программы краевой инновационной площадки (КИП -2016)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Создание комплексной модели </a:t>
            </a:r>
          </a:p>
          <a:p>
            <a:pPr>
              <a:lnSpc>
                <a:spcPct val="11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психолого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- педагогического сопровождения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дошкольного образования ребенка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 условиях семейного образования  </a:t>
            </a:r>
          </a:p>
          <a:p>
            <a:endParaRPr lang="ru-RU" sz="21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71536" y="4143380"/>
            <a:ext cx="2643206" cy="17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Объект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942975" cy="11620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785818" cy="1284993"/>
          </a:xfrm>
          <a:prstGeom prst="rect">
            <a:avLst/>
          </a:prstGeom>
          <a:noFill/>
        </p:spPr>
      </p:pic>
      <p:pic>
        <p:nvPicPr>
          <p:cNvPr id="13" name="Объект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928802"/>
            <a:ext cx="1057546" cy="99369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Служба ранней помощи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935205" cy="24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4857752" y="1000108"/>
            <a:ext cx="4071966" cy="5715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консультирование по вопросам, связанным с индивидуальными особенностями ребенка и условиями его оптимального развития;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 создание программы индивидуальной коррекции отклонений в развитии;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междисциплинарное обслуживание ребенка и семьи в соответствии с разработанной программой.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180290" cy="27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</a:rPr>
              <a:t>Инновационность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5331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913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Измерение и оценка качества инновации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        Результативность инновационной деятельности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Результативность инновационной деятельности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>Продукты инновационной деятельности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494393"/>
            <a:ext cx="2104578" cy="136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сетевого взаимодействия</a:t>
            </a:r>
            <a:endParaRPr lang="ru-RU" sz="2800" dirty="0"/>
          </a:p>
        </p:txBody>
      </p:sp>
      <p:pic>
        <p:nvPicPr>
          <p:cNvPr id="5" name="Picture 2" descr="C:\Users\notebook7\Desktop\5746c7e0209807d114b903845f4889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914057" cy="553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1418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266" y="714356"/>
            <a:ext cx="21418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504" y="928670"/>
            <a:ext cx="1983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2071702" cy="18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21418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6"/>
            <a:ext cx="2071702" cy="18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526" y="2857496"/>
            <a:ext cx="20624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58" y="3143248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ГБОУ ИРО КК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135729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Департамент образования МО г. Краснодар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1500174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МКУ КНМЦ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335756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ФГБОУ ВО </a:t>
            </a:r>
            <a:r>
              <a:rPr lang="ru-RU" sz="1200" b="1" dirty="0" err="1" smtClean="0">
                <a:solidFill>
                  <a:srgbClr val="002060"/>
                </a:solidFill>
                <a:latin typeface="Bookman Old Style" pitchFamily="18" charset="0"/>
              </a:rPr>
              <a:t>КубГУ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16430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МКУ КМИКТ «Старт»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3786190"/>
            <a:ext cx="101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ДОО №115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79047"/>
            <a:ext cx="2197462" cy="19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34" y="514351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ДОО- региональные </a:t>
            </a:r>
            <a:r>
              <a:rPr lang="ru-RU" sz="1200" b="1" dirty="0" err="1" smtClean="0">
                <a:solidFill>
                  <a:srgbClr val="002060"/>
                </a:solidFill>
                <a:latin typeface="Bookman Old Style" pitchFamily="18" charset="0"/>
              </a:rPr>
              <a:t>стажировочные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 площадки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542926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МКУ ЦППМСП «Детство» г. Краснодар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9969775">
            <a:off x="5545937" y="3216582"/>
            <a:ext cx="1640828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8572653">
            <a:off x="2525189" y="5292495"/>
            <a:ext cx="1298543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7879987">
            <a:off x="4798109" y="2922184"/>
            <a:ext cx="963105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643570" y="4071942"/>
            <a:ext cx="1298543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3050692">
            <a:off x="5135443" y="4774309"/>
            <a:ext cx="1024208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2809584">
            <a:off x="2418670" y="2912036"/>
            <a:ext cx="1059186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2071670" y="3786190"/>
            <a:ext cx="1078881" cy="2817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Объект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286124"/>
            <a:ext cx="571504" cy="57150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Апробация и диссеминация результатов деятельности КИП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928670"/>
            <a:ext cx="2550830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00108"/>
            <a:ext cx="22827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Апробация и диссеминация результатов деятельности КИП</a:t>
            </a:r>
            <a:endParaRPr lang="ru-RU" sz="28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2571768" cy="35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282720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930" y="3643314"/>
            <a:ext cx="3254070" cy="22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4977" y="4643446"/>
            <a:ext cx="315902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000108"/>
            <a:ext cx="2255760" cy="31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17752"/>
            <a:ext cx="4035411" cy="284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5143512"/>
            <a:ext cx="244300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0298" y="1500174"/>
            <a:ext cx="3857652" cy="14287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Закон «Об образовании в Российской Федерации»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№ 273 – ФЗ от 29.12.2012г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143248"/>
            <a:ext cx="8286808" cy="3429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Соответствие задачам федеральной и региональной образовательной политики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43116"/>
            <a:ext cx="8117504" cy="4525963"/>
          </a:xfrm>
        </p:spPr>
        <p:txBody>
          <a:bodyPr>
            <a:normAutofit/>
          </a:bodyPr>
          <a:lstStyle/>
          <a:p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>
              <a:latin typeface="Bookman Old Style" pitchFamily="18" charset="0"/>
            </a:endParaRPr>
          </a:p>
          <a:p>
            <a:pPr>
              <a:buNone/>
            </a:pPr>
            <a:endParaRPr lang="ru-RU" sz="1800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         пункт 3 статьи </a:t>
            </a:r>
            <a:r>
              <a:rPr lang="ru-RU" sz="1800" b="1" dirty="0">
                <a:latin typeface="Bookman Old Style" pitchFamily="18" charset="0"/>
              </a:rPr>
              <a:t>64 ФЗ-273 </a:t>
            </a:r>
            <a:endParaRPr lang="ru-RU" sz="1800" b="1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</a:t>
            </a:r>
            <a:r>
              <a:rPr lang="ru-RU" sz="1600" dirty="0" smtClean="0">
                <a:latin typeface="Bookman Old Style" pitchFamily="18" charset="0"/>
              </a:rPr>
              <a:t>«</a:t>
            </a:r>
            <a:r>
              <a:rPr lang="ru-RU" sz="1600" b="1" dirty="0">
                <a:latin typeface="Bookman Old Style" pitchFamily="18" charset="0"/>
              </a:rPr>
              <a:t>родители</a:t>
            </a:r>
            <a:r>
              <a:rPr lang="ru-RU" sz="1600" dirty="0">
                <a:latin typeface="Bookman Old Style" pitchFamily="18" charset="0"/>
              </a:rPr>
              <a:t> (законные представители) несовершеннолетних обучающихся, обеспечивающие получение детьми дошкольного образования в форме семейного образования, </a:t>
            </a:r>
            <a:r>
              <a:rPr lang="ru-RU" sz="1600" b="1" dirty="0">
                <a:latin typeface="Bookman Old Style" pitchFamily="18" charset="0"/>
              </a:rPr>
              <a:t>имеют право на получение методической, психолого-педагогической, диагностической и консультативной помощи</a:t>
            </a:r>
            <a:r>
              <a:rPr lang="ru-RU" sz="1600" dirty="0">
                <a:latin typeface="Bookman Old Style" pitchFamily="18" charset="0"/>
              </a:rPr>
              <a:t> (далее – помощь в семейном образовании) без взимания платы, в том числе в дошкольных образовательных организациях и общеобразовательных организациях, если в них </a:t>
            </a:r>
            <a:r>
              <a:rPr lang="ru-RU" sz="1600" b="1" dirty="0">
                <a:latin typeface="Bookman Old Style" pitchFamily="18" charset="0"/>
              </a:rPr>
              <a:t>созданы соответствующие консультационные центры.</a:t>
            </a:r>
            <a:r>
              <a:rPr lang="ru-RU" sz="1600" dirty="0">
                <a:latin typeface="Bookman Old Style" pitchFamily="18" charset="0"/>
              </a:rPr>
              <a:t> Обеспечение предоставления таких видов помощи осуществляется органами государственной власти субъектов Российской Федерации»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500826" y="3214686"/>
            <a:ext cx="2428860" cy="3143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Необходимость создания системы поддержки раннего развития детей (0-3 года)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3214686"/>
            <a:ext cx="2357454" cy="3214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Доступность,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качество,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развитие,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открытость и </a:t>
            </a:r>
            <a:r>
              <a:rPr lang="ru-RU" b="1" dirty="0" err="1" smtClean="0">
                <a:latin typeface="Bookman Old Style" pitchFamily="18" charset="0"/>
              </a:rPr>
              <a:t>совершенство-вание</a:t>
            </a:r>
            <a:r>
              <a:rPr lang="ru-RU" b="1" dirty="0" smtClean="0">
                <a:latin typeface="Bookman Old Style" pitchFamily="18" charset="0"/>
              </a:rPr>
              <a:t>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1357298"/>
            <a:ext cx="6143668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Соответствие задачам федеральной и региональной образовательной политики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71625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latin typeface="Bookman Old Style" pitchFamily="18" charset="0"/>
              </a:rPr>
              <a:t>Аспекты, определяющие стратегию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latin typeface="Bookman Old Style" pitchFamily="18" charset="0"/>
              </a:rPr>
              <a:t>развития дошкольного образования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latin typeface="Bookman Old Style" pitchFamily="18" charset="0"/>
              </a:rPr>
              <a:t>Краснодарского края: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3143248"/>
            <a:ext cx="3500462" cy="3357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Обеспечение родителей,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выбравших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семейную форму дошкольного образования,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методической,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психолого-педагогической,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диагностической и консультативной помощью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Задачи отчетного периода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Комплексная модель</a:t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психолого-педагогического сопровождения дошкольного образования ребенка в условиях семейного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173181" y="2118594"/>
            <a:ext cx="852502" cy="8609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grpSp>
        <p:nvGrpSpPr>
          <p:cNvPr id="11" name="Группа 12"/>
          <p:cNvGrpSpPr/>
          <p:nvPr/>
        </p:nvGrpSpPr>
        <p:grpSpPr>
          <a:xfrm>
            <a:off x="714348" y="1285860"/>
            <a:ext cx="7858180" cy="4974402"/>
            <a:chOff x="2083800" y="1004433"/>
            <a:chExt cx="5113178" cy="3216136"/>
          </a:xfrm>
        </p:grpSpPr>
        <p:sp>
          <p:nvSpPr>
            <p:cNvPr id="1027" name="Равнобедренный треугольник 1026"/>
            <p:cNvSpPr/>
            <p:nvPr/>
          </p:nvSpPr>
          <p:spPr>
            <a:xfrm rot="1131919">
              <a:off x="3596882" y="2224219"/>
              <a:ext cx="82489" cy="176811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1025" name="Овал 1024"/>
            <p:cNvSpPr/>
            <p:nvPr/>
          </p:nvSpPr>
          <p:spPr>
            <a:xfrm>
              <a:off x="3586625" y="1549330"/>
              <a:ext cx="2046834" cy="2224026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99402" y="1835805"/>
              <a:ext cx="1217798" cy="53851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latin typeface="Bookman Old Style" pitchFamily="18" charset="0"/>
                  <a:cs typeface="Times New Roman" panose="02020603050405020304" pitchFamily="18" charset="0"/>
                </a:rPr>
                <a:t>Центр </a:t>
              </a:r>
              <a:r>
                <a:rPr lang="ru-RU" sz="1200" b="1" dirty="0">
                  <a:latin typeface="Bookman Old Style" pitchFamily="18" charset="0"/>
                  <a:cs typeface="Times New Roman" panose="02020603050405020304" pitchFamily="18" charset="0"/>
                </a:rPr>
                <a:t>игровой поддержки </a:t>
              </a:r>
              <a:r>
                <a:rPr lang="ru-RU" sz="1200" b="1" dirty="0" smtClean="0">
                  <a:latin typeface="Bookman Old Style" pitchFamily="18" charset="0"/>
                  <a:cs typeface="Times New Roman" panose="02020603050405020304" pitchFamily="18" charset="0"/>
                </a:rPr>
                <a:t>ребенка</a:t>
              </a:r>
            </a:p>
            <a:p>
              <a:pPr algn="ctr"/>
              <a:endParaRPr lang="ru-RU" sz="692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5986" y="1795053"/>
              <a:ext cx="1031865" cy="40642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200" b="1" dirty="0">
                  <a:latin typeface="Bookman Old Style" pitchFamily="18" charset="0"/>
                  <a:cs typeface="Times New Roman" panose="02020603050405020304" pitchFamily="18" charset="0"/>
                </a:rPr>
                <a:t>Служба ранней помощи</a:t>
              </a:r>
            </a:p>
            <a:p>
              <a:endParaRPr lang="ru-RU" sz="692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0"/>
            <p:cNvGrpSpPr/>
            <p:nvPr/>
          </p:nvGrpSpPr>
          <p:grpSpPr>
            <a:xfrm>
              <a:off x="2940851" y="1004433"/>
              <a:ext cx="3388907" cy="3216136"/>
              <a:chOff x="969264" y="1292350"/>
              <a:chExt cx="4998720" cy="4804877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2438400" y="5437631"/>
                <a:ext cx="2060448" cy="633984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46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82752" y="5294550"/>
                <a:ext cx="1990398" cy="802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200" b="1" dirty="0" smtClean="0">
                  <a:latin typeface="Bookman Old Style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dirty="0" smtClean="0">
                    <a:latin typeface="Bookman Old Style" pitchFamily="18" charset="0"/>
                    <a:cs typeface="Times New Roman" panose="02020603050405020304" pitchFamily="18" charset="0"/>
                  </a:rPr>
                  <a:t>Единое </a:t>
                </a:r>
                <a:r>
                  <a:rPr lang="ru-RU" sz="1200" b="1" dirty="0">
                    <a:latin typeface="Bookman Old Style" pitchFamily="18" charset="0"/>
                    <a:cs typeface="Times New Roman" panose="02020603050405020304" pitchFamily="18" charset="0"/>
                  </a:rPr>
                  <a:t>информационное пространство</a:t>
                </a: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969264" y="1292350"/>
                <a:ext cx="4998720" cy="477926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46"/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2734569" y="1050620"/>
              <a:ext cx="1438613" cy="59741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Научно-методические </a:t>
              </a:r>
              <a:r>
                <a:rPr lang="ru-RU" sz="1200" b="1" dirty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организации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025684" y="1050620"/>
              <a:ext cx="1381076" cy="59741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Социальные партнеры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083800" y="2297678"/>
              <a:ext cx="1464746" cy="60043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Сетевое </a:t>
              </a:r>
              <a:r>
                <a:rPr lang="ru-RU" sz="1200" b="1" dirty="0" smtClean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сообщество педагогов и родителей</a:t>
              </a:r>
              <a:endParaRPr lang="ru-RU" sz="1200" b="1" dirty="0">
                <a:solidFill>
                  <a:schemeClr val="tx1"/>
                </a:solidFill>
                <a:latin typeface="Bookman Old Style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675612" y="2205304"/>
              <a:ext cx="1521366" cy="65731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Городской центр </a:t>
              </a:r>
              <a:r>
                <a:rPr lang="ru-RU" sz="1200" b="1" dirty="0">
                  <a:solidFill>
                    <a:schemeClr val="tx1"/>
                  </a:solidFill>
                  <a:latin typeface="Bookman Old Style" pitchFamily="18" charset="0"/>
                  <a:cs typeface="Times New Roman" panose="02020603050405020304" pitchFamily="18" charset="0"/>
                </a:rPr>
                <a:t>психолого-педагогической помощи</a:t>
              </a:r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 rot="20307024">
              <a:off x="5532984" y="2217915"/>
              <a:ext cx="87133" cy="152850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 rot="10314830">
              <a:off x="3555219" y="2717989"/>
              <a:ext cx="78751" cy="158336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19468907">
              <a:off x="3802573" y="3317210"/>
              <a:ext cx="76039" cy="147003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2317405">
              <a:off x="5335084" y="3332107"/>
              <a:ext cx="70593" cy="153765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11165662">
              <a:off x="5585941" y="2700284"/>
              <a:ext cx="76982" cy="166427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 rot="7978807">
              <a:off x="5131681" y="1670053"/>
              <a:ext cx="100306" cy="128083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13839563">
              <a:off x="4014345" y="1630651"/>
              <a:ext cx="87393" cy="169145"/>
            </a:xfrm>
            <a:prstGeom prst="triangle">
              <a:avLst/>
            </a:prstGeom>
            <a:solidFill>
              <a:srgbClr val="EBFB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0502" y="2898113"/>
              <a:ext cx="1362378" cy="41714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200" b="1" dirty="0">
                  <a:latin typeface="Bookman Old Style" pitchFamily="18" charset="0"/>
                  <a:cs typeface="Times New Roman" panose="02020603050405020304" pitchFamily="18" charset="0"/>
                </a:rPr>
                <a:t>Консультационный центр</a:t>
              </a:r>
            </a:p>
            <a:p>
              <a:endParaRPr lang="ru-RU" sz="692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5986" y="2886584"/>
              <a:ext cx="1490774" cy="46233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Bookman Old Style" pitchFamily="18" charset="0"/>
                  <a:cs typeface="Times New Roman" panose="02020603050405020304" pitchFamily="18" charset="0"/>
                </a:rPr>
                <a:t>Дистанционный консультационный центр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214686"/>
            <a:ext cx="1806428" cy="11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5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Содержание инновационной деятельности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4753176"/>
              </p:ext>
            </p:extLst>
          </p:nvPr>
        </p:nvGraphicFramePr>
        <p:xfrm>
          <a:off x="285720" y="1000109"/>
          <a:ext cx="8643998" cy="58614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14842"/>
                <a:gridCol w="4429156"/>
              </a:tblGrid>
              <a:tr h="283103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0268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C:\Users\notebook7\Desktop\кс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94"/>
            <a:ext cx="1384908" cy="15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429388" y="4000504"/>
            <a:ext cx="2428892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Дистанционная методическая, </a:t>
            </a:r>
          </a:p>
          <a:p>
            <a:pPr algn="ctr"/>
            <a:r>
              <a:rPr lang="ru-RU" sz="1400" b="1" dirty="0" err="1" smtClean="0">
                <a:latin typeface="Bookman Old Style" pitchFamily="18" charset="0"/>
              </a:rPr>
              <a:t>психолого</a:t>
            </a:r>
            <a:r>
              <a:rPr lang="ru-RU" sz="1400" b="1" dirty="0" smtClean="0">
                <a:latin typeface="Bookman Old Style" pitchFamily="18" charset="0"/>
              </a:rPr>
              <a:t> - педагогическая, 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диагностическая и консультативная поддержка родителей  детей с 2 месяцев до 8 лет средствами  ИКТ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0232" y="4000504"/>
            <a:ext cx="2357454" cy="2500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Методическая, </a:t>
            </a:r>
          </a:p>
          <a:p>
            <a:pPr algn="ctr"/>
            <a:r>
              <a:rPr lang="ru-RU" sz="1400" b="1" dirty="0" err="1" smtClean="0">
                <a:latin typeface="Bookman Old Style" pitchFamily="18" charset="0"/>
              </a:rPr>
              <a:t>психолого</a:t>
            </a:r>
            <a:r>
              <a:rPr lang="ru-RU" sz="1400" b="1" dirty="0" smtClean="0">
                <a:latin typeface="Bookman Old Style" pitchFamily="18" charset="0"/>
              </a:rPr>
              <a:t> - педагогическая, 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диагностическая и консультативная поддержка родителей  детей с 2 месяцев до 8 лет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18" name="Picture 3" descr="C:\Users\notebook7\Desktop\кс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14422"/>
            <a:ext cx="1730200" cy="19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215074" y="1142984"/>
            <a:ext cx="2286016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Оказание коррекционной помощи детям  от 1 года до 3 лет, имеющим проблемы в развитии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14" name="Picture 4" descr="C:\Users\notebook7\Desktop\кс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1857428" cy="16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notebook7\Desktop\кс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1714512" cy="19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143108" y="1285860"/>
            <a:ext cx="2214578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Всестороннее развитие   детей от 1 года до 3 лет  на основе современных методов организации игровой деятельности</a:t>
            </a:r>
            <a:endParaRPr lang="ru-RU" sz="1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Консультационный центр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857232"/>
            <a:ext cx="4714908" cy="6000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Методическая, психолого-педагогическая  диагностическая и консультативная помощь специалистов: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- заведующего;</a:t>
            </a:r>
          </a:p>
          <a:p>
            <a:r>
              <a:rPr lang="ru-RU" b="1" dirty="0" smtClean="0">
                <a:latin typeface="Bookman Old Style" pitchFamily="18" charset="0"/>
              </a:rPr>
              <a:t>- старшего воспитателя;</a:t>
            </a:r>
          </a:p>
          <a:p>
            <a:r>
              <a:rPr lang="ru-RU" b="1" dirty="0" smtClean="0">
                <a:latin typeface="Bookman Old Style" pitchFamily="18" charset="0"/>
              </a:rPr>
              <a:t>- воспитателя;</a:t>
            </a:r>
          </a:p>
          <a:p>
            <a:r>
              <a:rPr lang="ru-RU" b="1" dirty="0" smtClean="0">
                <a:latin typeface="Bookman Old Style" pitchFamily="18" charset="0"/>
              </a:rPr>
              <a:t>- педагога-психолога;</a:t>
            </a:r>
          </a:p>
          <a:p>
            <a:r>
              <a:rPr lang="ru-RU" b="1" dirty="0" smtClean="0">
                <a:latin typeface="Bookman Old Style" pitchFamily="18" charset="0"/>
              </a:rPr>
              <a:t>- учителя- логопеда;</a:t>
            </a:r>
          </a:p>
          <a:p>
            <a:r>
              <a:rPr lang="ru-RU" b="1" dirty="0" smtClean="0">
                <a:latin typeface="Bookman Old Style" pitchFamily="18" charset="0"/>
              </a:rPr>
              <a:t>- инструктора по ФК;</a:t>
            </a:r>
          </a:p>
          <a:p>
            <a:r>
              <a:rPr lang="ru-RU" b="1" dirty="0" smtClean="0">
                <a:latin typeface="Bookman Old Style" pitchFamily="18" charset="0"/>
              </a:rPr>
              <a:t>- музыкального руководителя.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894570" cy="25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000504"/>
            <a:ext cx="3679057" cy="245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Дистанционный консультационный центр</a:t>
            </a:r>
            <a:endParaRPr lang="ru-RU" sz="24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01116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500594" cy="25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4404005" cy="248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5018" y="4071942"/>
            <a:ext cx="37707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Центр игровой поддержки ребенка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4325931" cy="28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4643438" y="1000108"/>
            <a:ext cx="4357718" cy="5715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разработка индивидуальных программ игровой поддержки ребенка;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 организация психолого-педагогического сопровождения;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обучение родителей   способам применения различных видов игровых технологий;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организация развивающих игр и игрового взаимодействия с детьми;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консультирование родителей.</a:t>
            </a:r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214842" cy="280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922</Words>
  <Application>Microsoft Office PowerPoint</Application>
  <PresentationFormat>Экран (4:3)</PresentationFormat>
  <Paragraphs>151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Муниципальное бюджетное дошкольное  образовательное учреждение  муниципального образования  город Краснодар  «Центр развития ребенка - детский сад № 115» </vt:lpstr>
      <vt:lpstr>Соответствие задачам федеральной и региональной образовательной политики</vt:lpstr>
      <vt:lpstr>Соответствие задачам федеральной и региональной образовательной политики</vt:lpstr>
      <vt:lpstr>Задачи отчетного периода</vt:lpstr>
      <vt:lpstr>Слайд 5</vt:lpstr>
      <vt:lpstr>Содержание инновационной деятельности</vt:lpstr>
      <vt:lpstr>Консультационный центр </vt:lpstr>
      <vt:lpstr>Дистанционный консультационный центр</vt:lpstr>
      <vt:lpstr>Центр игровой поддержки ребенка</vt:lpstr>
      <vt:lpstr>Служба ранней помощи</vt:lpstr>
      <vt:lpstr>Инновационность</vt:lpstr>
      <vt:lpstr>Измерение и оценка качества инновации</vt:lpstr>
      <vt:lpstr>         Результативность инновационной деятельности</vt:lpstr>
      <vt:lpstr>Результативность инновационной деятельности</vt:lpstr>
      <vt:lpstr> Продукты инновационной деятельности </vt:lpstr>
      <vt:lpstr>Организация сетевого взаимодействия</vt:lpstr>
      <vt:lpstr>Апробация и диссеминация результатов деятельности КИП</vt:lpstr>
      <vt:lpstr>Апробация и диссеминация результатов деятельности КИП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notebook7</dc:creator>
  <cp:lastModifiedBy>user</cp:lastModifiedBy>
  <cp:revision>209</cp:revision>
  <cp:lastPrinted>2016-08-03T13:24:12Z</cp:lastPrinted>
  <dcterms:modified xsi:type="dcterms:W3CDTF">2018-01-12T15:05:51Z</dcterms:modified>
</cp:coreProperties>
</file>