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8" r:id="rId3"/>
    <p:sldId id="259" r:id="rId4"/>
    <p:sldId id="26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DB3B-321B-461A-BFAB-302E1F2D532A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668A2CA-0422-4DCD-B166-ED73E404E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918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DB3B-321B-461A-BFAB-302E1F2D532A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668A2CA-0422-4DCD-B166-ED73E404E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375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DB3B-321B-461A-BFAB-302E1F2D532A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668A2CA-0422-4DCD-B166-ED73E404E57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6096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DB3B-321B-461A-BFAB-302E1F2D532A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668A2CA-0422-4DCD-B166-ED73E404E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21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DB3B-321B-461A-BFAB-302E1F2D532A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668A2CA-0422-4DCD-B166-ED73E404E57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7866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DB3B-321B-461A-BFAB-302E1F2D532A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668A2CA-0422-4DCD-B166-ED73E404E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390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DB3B-321B-461A-BFAB-302E1F2D532A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8A2CA-0422-4DCD-B166-ED73E404E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822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DB3B-321B-461A-BFAB-302E1F2D532A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8A2CA-0422-4DCD-B166-ED73E404E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786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DB3B-321B-461A-BFAB-302E1F2D532A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8A2CA-0422-4DCD-B166-ED73E404E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000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DB3B-321B-461A-BFAB-302E1F2D532A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668A2CA-0422-4DCD-B166-ED73E404E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129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DB3B-321B-461A-BFAB-302E1F2D532A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668A2CA-0422-4DCD-B166-ED73E404E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656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DB3B-321B-461A-BFAB-302E1F2D532A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668A2CA-0422-4DCD-B166-ED73E404E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10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DB3B-321B-461A-BFAB-302E1F2D532A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8A2CA-0422-4DCD-B166-ED73E404E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52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DB3B-321B-461A-BFAB-302E1F2D532A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8A2CA-0422-4DCD-B166-ED73E404E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370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DB3B-321B-461A-BFAB-302E1F2D532A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8A2CA-0422-4DCD-B166-ED73E404E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961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DB3B-321B-461A-BFAB-302E1F2D532A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668A2CA-0422-4DCD-B166-ED73E404E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530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2DB3B-321B-461A-BFAB-302E1F2D532A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668A2CA-0422-4DCD-B166-ED73E404E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956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Графический учебный исполнитель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9 класс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2670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4600" y="809625"/>
            <a:ext cx="8990012" cy="51015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Программа "Буква Т"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/>
              <a:t>нач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шаг – 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поворот – 2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прыжок – 2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поворот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шаг – 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поворот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прыжок – 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поворот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шаг – 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поворот – 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шаг – 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поворот – 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шаг – 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поворот – 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шаг – 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кон</a:t>
            </a:r>
          </a:p>
        </p:txBody>
      </p:sp>
    </p:spTree>
    <p:extLst>
      <p:ext uri="{BB962C8B-B14F-4D97-AF65-F5344CB8AC3E}">
        <p14:creationId xmlns:p14="http://schemas.microsoft.com/office/powerpoint/2010/main" val="235825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971550"/>
            <a:ext cx="8915400" cy="4939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Структура такой программы (алгоритма) называется </a:t>
            </a:r>
            <a:r>
              <a:rPr lang="ru-RU" sz="2400" b="1" dirty="0"/>
              <a:t>линейной</a:t>
            </a:r>
            <a:r>
              <a:rPr lang="ru-RU" sz="2400" dirty="0"/>
              <a:t>. Команды выполняются одна за другой, каждая только один раз.</a:t>
            </a:r>
          </a:p>
        </p:txBody>
      </p:sp>
    </p:spTree>
    <p:extLst>
      <p:ext uri="{BB962C8B-B14F-4D97-AF65-F5344CB8AC3E}">
        <p14:creationId xmlns:p14="http://schemas.microsoft.com/office/powerpoint/2010/main" val="66619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89212" y="381000"/>
            <a:ext cx="8915400" cy="5530222"/>
          </a:xfrm>
        </p:spPr>
        <p:txBody>
          <a:bodyPr/>
          <a:lstStyle/>
          <a:p>
            <a:r>
              <a:rPr lang="ru-RU" sz="2800" dirty="0" smtClean="0"/>
              <a:t>Практическая работа</a:t>
            </a:r>
          </a:p>
          <a:p>
            <a:pPr marL="0" indent="0">
              <a:buNone/>
            </a:pPr>
            <a:endParaRPr lang="ru-RU" sz="2800" dirty="0" smtClean="0"/>
          </a:p>
          <a:p>
            <a:r>
              <a:rPr lang="ru-RU" sz="2000" dirty="0" smtClean="0"/>
              <a:t>1. Проверить программу, по которой ГРИС на поле нарисует на поле букву "Т".</a:t>
            </a:r>
          </a:p>
          <a:p>
            <a:endParaRPr lang="ru-RU" sz="2000" dirty="0" smtClean="0"/>
          </a:p>
          <a:p>
            <a:r>
              <a:rPr lang="ru-RU" sz="2000" dirty="0" smtClean="0"/>
              <a:t>2. По имеющейся программе напишите слово, которое начертит графический учебный исполнитель. Изначально исполнитель стоит в точке, где будет находиться левый конец вертикального отрезка, направление на восток.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5475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89212" y="1057275"/>
            <a:ext cx="8915400" cy="4853947"/>
          </a:xfrm>
        </p:spPr>
        <p:txBody>
          <a:bodyPr/>
          <a:lstStyle/>
          <a:p>
            <a:r>
              <a:rPr lang="ru-RU" sz="4000" dirty="0" smtClean="0"/>
              <a:t>Вопросы для закрепления знаний</a:t>
            </a:r>
          </a:p>
          <a:p>
            <a:r>
              <a:rPr lang="ru-RU" sz="2400" dirty="0" smtClean="0"/>
              <a:t>Что представляет собой среда исполнителя ГРИС?</a:t>
            </a:r>
          </a:p>
          <a:p>
            <a:r>
              <a:rPr lang="ru-RU" sz="2400" dirty="0" smtClean="0"/>
              <a:t>Какие простые команды входят в СКИ ГРИС?</a:t>
            </a:r>
          </a:p>
          <a:p>
            <a:r>
              <a:rPr lang="ru-RU" sz="2400" dirty="0" smtClean="0"/>
              <a:t>Может ли данный исполнитель нарисовать: прямоугольник, треугольник, пятиконечную звезду, буквы "Н", "Х", "Р", "М"? Обоснуйте свой ответ.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6200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Домашнее задание.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§ 28 (ответить на вопросы 1-5), выполнить письменно задание №7</a:t>
            </a:r>
          </a:p>
        </p:txBody>
      </p:sp>
    </p:spTree>
    <p:extLst>
      <p:ext uri="{BB962C8B-B14F-4D97-AF65-F5344CB8AC3E}">
        <p14:creationId xmlns:p14="http://schemas.microsoft.com/office/powerpoint/2010/main" val="2938052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33450"/>
            <a:ext cx="10515600" cy="5243513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400" dirty="0" smtClean="0"/>
              <a:t>Учебными </a:t>
            </a:r>
            <a:r>
              <a:rPr lang="ru-RU" sz="2400" dirty="0"/>
              <a:t>исполнителями называют различные образы на экране компьютера, которыми можно управлять, отдавая команды. Учебные исполнители используются для обучения составлению управляющих алгоритмов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dirty="0"/>
              <a:t>Многие из учебных исполнителей занимаются рисованием на экране компьютера. Из названных выше это Черепашка, Кенгуренок, Чертежник. Эту группу можно назвать графическими исполнителями.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Что умеет делать ГРИС? Он может перемещаться по полю и своим хвостиком рисовать на этом </a:t>
            </a:r>
            <a:r>
              <a:rPr lang="ru-RU" sz="2400" dirty="0" smtClean="0"/>
              <a:t>поле.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7176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09800" y="476250"/>
            <a:ext cx="9313862" cy="5396872"/>
          </a:xfrm>
        </p:spPr>
        <p:txBody>
          <a:bodyPr>
            <a:noAutofit/>
          </a:bodyPr>
          <a:lstStyle/>
          <a:p>
            <a:r>
              <a:rPr lang="ru-RU" sz="2400" dirty="0"/>
              <a:t>Обстановка, в которой действует исполнитель, называется средой исполнителя. </a:t>
            </a:r>
            <a:r>
              <a:rPr lang="ru-RU" sz="2400" dirty="0" smtClean="0"/>
              <a:t>Это </a:t>
            </a:r>
            <a:r>
              <a:rPr lang="ru-RU" sz="2400" dirty="0"/>
              <a:t>лист для рисования. ГРИС может перемещаться в горизонтальном и вертикальном направлениях с постоянным шагом. ГРИС не может выходить за границы поля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Состояние исполнителя на поле определяется, во-первых, его местоположением (в какой точке поля он находится), во-вторых, направлением (куда он смотрит). Направление будем определять, как на географической карте: вверх – на север, вниз – на юг, влево – на запад, вправо – на восток. ГРИС может шагать или прыгать по линиям сетки, а также поворачиваться. Поворачиваться он умеет только против часовой стрелки.</a:t>
            </a:r>
          </a:p>
        </p:txBody>
      </p:sp>
    </p:spTree>
    <p:extLst>
      <p:ext uri="{BB962C8B-B14F-4D97-AF65-F5344CB8AC3E}">
        <p14:creationId xmlns:p14="http://schemas.microsoft.com/office/powerpoint/2010/main" val="172284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Среда ГРИС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69921" y="2133600"/>
            <a:ext cx="4353983" cy="377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81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552450"/>
            <a:ext cx="8915400" cy="5358772"/>
          </a:xfrm>
        </p:spPr>
        <p:txBody>
          <a:bodyPr>
            <a:noAutofit/>
          </a:bodyPr>
          <a:lstStyle/>
          <a:p>
            <a:r>
              <a:rPr lang="ru-RU" sz="2400" b="1" dirty="0"/>
              <a:t>Графический исполнитель</a:t>
            </a:r>
            <a:r>
              <a:rPr lang="ru-RU" sz="2400" dirty="0"/>
              <a:t> – это объект управления. А управлять им будем мы с вами. Целью управления является получение определенного рисунка. Э</a:t>
            </a:r>
            <a:r>
              <a:rPr lang="ru-RU" sz="2400" dirty="0" smtClean="0"/>
              <a:t>тот </a:t>
            </a:r>
            <a:r>
              <a:rPr lang="ru-RU" sz="2400" dirty="0"/>
              <a:t>рисунок может состоять только из горизонтальных и вертикальных отрезков, в других направлениях ГРИС двигаться не умеет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Задача обычно ставится так: исполнитель находится в данной точке поля, смотрит в данном направлении. Требуется получить определенный рисунок. Например: ГРИС находится в середине поля и смотрит на восток. Надо нарисовать букву «Т» с длиной каждой линии, равной четырем шагам. Первоначально исполнителю придается исходное состояние. Это делается в специальном режиме установки.</a:t>
            </a:r>
          </a:p>
        </p:txBody>
      </p:sp>
    </p:spTree>
    <p:extLst>
      <p:ext uri="{BB962C8B-B14F-4D97-AF65-F5344CB8AC3E}">
        <p14:creationId xmlns:p14="http://schemas.microsoft.com/office/powerpoint/2010/main" val="152644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05050" y="533400"/>
            <a:ext cx="9199562" cy="5377822"/>
          </a:xfrm>
        </p:spPr>
        <p:txBody>
          <a:bodyPr>
            <a:normAutofit lnSpcReduction="10000"/>
          </a:bodyPr>
          <a:lstStyle/>
          <a:p>
            <a:r>
              <a:rPr lang="ru-RU" sz="2000" dirty="0"/>
              <a:t>Теперь перейдем к управлению графическим исполнителем. Здесь возможны два режима: </a:t>
            </a:r>
            <a:r>
              <a:rPr lang="ru-RU" sz="2000" i="1" dirty="0"/>
              <a:t>режим прямого управления</a:t>
            </a:r>
            <a:r>
              <a:rPr lang="ru-RU" sz="2000" dirty="0"/>
              <a:t> и </a:t>
            </a:r>
            <a:r>
              <a:rPr lang="ru-RU" sz="2000" i="1" dirty="0"/>
              <a:t>режим программного управления</a:t>
            </a:r>
            <a:r>
              <a:rPr lang="ru-RU" sz="2000" dirty="0"/>
              <a:t>.</a:t>
            </a:r>
            <a:br>
              <a:rPr lang="ru-RU" sz="2000" dirty="0"/>
            </a:br>
            <a:r>
              <a:rPr lang="ru-RU" sz="2000" b="1" dirty="0"/>
              <a:t>Простые команды ГРИС.</a:t>
            </a:r>
            <a:r>
              <a:rPr lang="ru-RU" sz="2000" dirty="0"/>
              <a:t> Работа в режиме прямого управления происходит так: человек отдает команду, ГРИС ее выполняет; затем отдается следующая команда и т.д.</a:t>
            </a:r>
            <a:br>
              <a:rPr lang="ru-RU" sz="2000" dirty="0"/>
            </a:br>
            <a:r>
              <a:rPr lang="ru-RU" sz="2000" dirty="0"/>
              <a:t>В режиме прямого управления система команд исполнителя следующая:</a:t>
            </a:r>
            <a:br>
              <a:rPr lang="ru-RU" sz="2000" dirty="0"/>
            </a:br>
            <a:endParaRPr lang="ru-RU" sz="2000" dirty="0"/>
          </a:p>
          <a:p>
            <a:r>
              <a:rPr lang="ru-RU" sz="2000" b="1" dirty="0"/>
              <a:t>шаг</a:t>
            </a:r>
            <a:r>
              <a:rPr lang="ru-RU" sz="2000" dirty="0"/>
              <a:t> – перемещение ГРИС на один шаг вперед с рисованием линии;</a:t>
            </a:r>
          </a:p>
          <a:p>
            <a:r>
              <a:rPr lang="ru-RU" sz="2000" b="1" dirty="0"/>
              <a:t>поворот</a:t>
            </a:r>
            <a:r>
              <a:rPr lang="ru-RU" sz="2000" dirty="0"/>
              <a:t> – поворот на 90° против часовой стрелки;</a:t>
            </a:r>
          </a:p>
          <a:p>
            <a:r>
              <a:rPr lang="ru-RU" sz="2000" b="1" dirty="0"/>
              <a:t>прыжок</a:t>
            </a:r>
            <a:r>
              <a:rPr lang="ru-RU" sz="2000" dirty="0"/>
              <a:t> – перемещение на один шаг вперед без рисования линии.</a:t>
            </a:r>
            <a:br>
              <a:rPr lang="ru-RU" sz="2000" dirty="0"/>
            </a:br>
            <a:endParaRPr lang="ru-RU" sz="2000" dirty="0"/>
          </a:p>
          <a:p>
            <a:r>
              <a:rPr lang="ru-RU" sz="2000" dirty="0"/>
              <a:t>Эти команды называются </a:t>
            </a:r>
            <a:r>
              <a:rPr lang="ru-RU" sz="2000" b="1" dirty="0"/>
              <a:t>простыми командами</a:t>
            </a:r>
            <a:r>
              <a:rPr lang="ru-RU" sz="20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300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2675" y="1495425"/>
            <a:ext cx="9151937" cy="44157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Например, пусть требуется нарисовать квадрат со стороной равной одному шагу. Исходное положение ГРИС – в левом нижнем углу квадрата, направление на восток. Будем отмечать состояние исполнителя маленькой стрелкой. Тогда последовательность команд и результаты их выполнения будут следующими: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/>
              <a:t>Программа "Квадрат"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/>
              <a:t>нач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шаг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поворот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шаг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поворот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шаг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поворот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шаг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кон</a:t>
            </a:r>
          </a:p>
        </p:txBody>
      </p:sp>
    </p:spTree>
    <p:extLst>
      <p:ext uri="{BB962C8B-B14F-4D97-AF65-F5344CB8AC3E}">
        <p14:creationId xmlns:p14="http://schemas.microsoft.com/office/powerpoint/2010/main" val="59324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85975" y="552450"/>
            <a:ext cx="9418637" cy="5358772"/>
          </a:xfrm>
        </p:spPr>
        <p:txBody>
          <a:bodyPr>
            <a:noAutofit/>
          </a:bodyPr>
          <a:lstStyle/>
          <a:p>
            <a:r>
              <a:rPr lang="ru-RU" sz="2400" b="1" dirty="0"/>
              <a:t>Работа в программном режиме</a:t>
            </a:r>
            <a:r>
              <a:rPr lang="ru-RU" sz="2400" dirty="0"/>
              <a:t>. Работа в программном режиме имитирует автоматическое управление исполнителем. Управляющая система (компьютер) обладает памятью, в которую заносится программа. Человек составляет программу и вводит ее в память. Затем ГРИС переводится в режим установки и человек вручную (с помощью определенных клавиш) устанавливает исходное состояние исполнителя. После этого производится переход в режим исполнения и ГРИС начинает работать по программе. Если возникает ситуация, при которой он не может выполнить очередную команду (выход за границу поля), то выполнение программы завершается </a:t>
            </a:r>
            <a:r>
              <a:rPr lang="ru-RU" sz="2400" dirty="0" err="1"/>
              <a:t>аварийно</a:t>
            </a:r>
            <a:r>
              <a:rPr lang="ru-RU" sz="2400" dirty="0"/>
              <a:t>. Если аварии не происходит, то работа исполнителя заканчивается на последней команде.</a:t>
            </a:r>
          </a:p>
        </p:txBody>
      </p:sp>
    </p:spTree>
    <p:extLst>
      <p:ext uri="{BB962C8B-B14F-4D97-AF65-F5344CB8AC3E}">
        <p14:creationId xmlns:p14="http://schemas.microsoft.com/office/powerpoint/2010/main" val="144587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589212" y="247650"/>
            <a:ext cx="8915400" cy="566357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Таким образом, программное управление графическим исполнителем проходит этап подготовки (программирование и установка исходного состояния) и этап исполнения программы.</a:t>
            </a:r>
          </a:p>
          <a:p>
            <a:endParaRPr lang="ru-RU" sz="2000" dirty="0" smtClean="0"/>
          </a:p>
          <a:p>
            <a:r>
              <a:rPr lang="ru-RU" sz="2000" dirty="0" smtClean="0"/>
              <a:t>Линейные программы для ГРИС</a:t>
            </a:r>
          </a:p>
          <a:p>
            <a:r>
              <a:rPr lang="ru-RU" sz="2000" dirty="0" smtClean="0"/>
              <a:t>Задача 1. Составим и выполним программу, по которой ГРИС нарисует на поле букву «Т». Пусть длина вертикального и горизонтального отрезка равна четырем шагам.</a:t>
            </a:r>
          </a:p>
          <a:p>
            <a:r>
              <a:rPr lang="ru-RU" sz="2000" dirty="0" smtClean="0"/>
              <a:t>Исходное состояние – чистый лист. Исполнитель – в точке, где будет находиться левый конец горизонтального отрезка, направление на восток. Результат выполнения программы показан на рис. Стрелка указывает конечное состояние исполнителя.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8007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</TotalTime>
  <Words>556</Words>
  <Application>Microsoft Office PowerPoint</Application>
  <PresentationFormat>Широкоэкранный</PresentationFormat>
  <Paragraphs>36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Легкий дым</vt:lpstr>
      <vt:lpstr>Графический учебный исполнитель</vt:lpstr>
      <vt:lpstr>Презентация PowerPoint</vt:lpstr>
      <vt:lpstr>Презентация PowerPoint</vt:lpstr>
      <vt:lpstr>                          Среда ГРИС</vt:lpstr>
      <vt:lpstr>Презентация PowerPoint</vt:lpstr>
      <vt:lpstr>Презентация PowerPoint</vt:lpstr>
      <vt:lpstr>Задача.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Графический учебный исполнитель</dc:title>
  <dc:creator>Слушатель</dc:creator>
  <cp:lastModifiedBy>Слушатель</cp:lastModifiedBy>
  <cp:revision>5</cp:revision>
  <dcterms:created xsi:type="dcterms:W3CDTF">2017-03-16T12:26:54Z</dcterms:created>
  <dcterms:modified xsi:type="dcterms:W3CDTF">2017-03-16T12:57:27Z</dcterms:modified>
</cp:coreProperties>
</file>