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61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676EA-C0A1-4687-AA32-5A7387CBD06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2E6C53-433E-41A8-A805-E1285371BABD}">
      <dgm:prSet phldrT="[Текст]" phldr="1"/>
      <dgm:spPr/>
      <dgm:t>
        <a:bodyPr/>
        <a:lstStyle/>
        <a:p>
          <a:endParaRPr lang="ru-RU"/>
        </a:p>
      </dgm:t>
    </dgm:pt>
    <dgm:pt modelId="{1E5B3418-92A6-4F3D-891E-695AF394FB8B}" type="parTrans" cxnId="{90AB3003-546D-4499-99F0-6CF969E261B4}">
      <dgm:prSet/>
      <dgm:spPr/>
      <dgm:t>
        <a:bodyPr/>
        <a:lstStyle/>
        <a:p>
          <a:endParaRPr lang="ru-RU"/>
        </a:p>
      </dgm:t>
    </dgm:pt>
    <dgm:pt modelId="{E7BAA484-6BA3-4F26-8B28-45239EC707C0}" type="sibTrans" cxnId="{90AB3003-546D-4499-99F0-6CF969E261B4}">
      <dgm:prSet/>
      <dgm:spPr/>
      <dgm:t>
        <a:bodyPr/>
        <a:lstStyle/>
        <a:p>
          <a:endParaRPr lang="ru-RU"/>
        </a:p>
      </dgm:t>
    </dgm:pt>
    <dgm:pt modelId="{7CF8B050-2BC2-4BFB-B791-7798C0C7DD32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Развитие мышления и способностей учащихся, развитие творческих умений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707422F-9EE3-4494-AD53-DC8020F4ABE7}" type="parTrans" cxnId="{AC23BE0D-2B4C-4718-8944-8D162E129FF7}">
      <dgm:prSet/>
      <dgm:spPr/>
      <dgm:t>
        <a:bodyPr/>
        <a:lstStyle/>
        <a:p>
          <a:endParaRPr lang="ru-RU"/>
        </a:p>
      </dgm:t>
    </dgm:pt>
    <dgm:pt modelId="{5534C206-C70F-4094-A1FE-3932C94D35D3}" type="sibTrans" cxnId="{AC23BE0D-2B4C-4718-8944-8D162E129FF7}">
      <dgm:prSet/>
      <dgm:spPr/>
      <dgm:t>
        <a:bodyPr/>
        <a:lstStyle/>
        <a:p>
          <a:endParaRPr lang="ru-RU"/>
        </a:p>
      </dgm:t>
    </dgm:pt>
    <dgm:pt modelId="{3B85A6D8-CB75-4636-9AE1-94032D8B5080}">
      <dgm:prSet phldrT="[Текст]" phldr="1"/>
      <dgm:spPr/>
      <dgm:t>
        <a:bodyPr/>
        <a:lstStyle/>
        <a:p>
          <a:endParaRPr lang="ru-RU"/>
        </a:p>
      </dgm:t>
    </dgm:pt>
    <dgm:pt modelId="{BB023C9B-C900-4F39-9A07-AE62D1CED2AB}" type="parTrans" cxnId="{6B244619-68E0-4D7C-BF4F-53EB767D150F}">
      <dgm:prSet/>
      <dgm:spPr/>
      <dgm:t>
        <a:bodyPr/>
        <a:lstStyle/>
        <a:p>
          <a:endParaRPr lang="ru-RU"/>
        </a:p>
      </dgm:t>
    </dgm:pt>
    <dgm:pt modelId="{30D6A5DA-8DB4-4A7C-A1BD-87B325BDA802}" type="sibTrans" cxnId="{6B244619-68E0-4D7C-BF4F-53EB767D150F}">
      <dgm:prSet/>
      <dgm:spPr/>
      <dgm:t>
        <a:bodyPr/>
        <a:lstStyle/>
        <a:p>
          <a:endParaRPr lang="ru-RU"/>
        </a:p>
      </dgm:t>
    </dgm:pt>
    <dgm:pt modelId="{6334176C-CF86-4198-A020-A51DE610674B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Усвоение учащимися знаний, умений, добытых в ходе активного поиска  и самостоятельного решения проблем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F1F56050-F244-4764-A148-52C7C834856E}" type="parTrans" cxnId="{E6706419-8CAE-4F3C-AD2D-D55AAC6BEBD5}">
      <dgm:prSet/>
      <dgm:spPr/>
      <dgm:t>
        <a:bodyPr/>
        <a:lstStyle/>
        <a:p>
          <a:endParaRPr lang="ru-RU"/>
        </a:p>
      </dgm:t>
    </dgm:pt>
    <dgm:pt modelId="{BABD5FC2-D6D5-4C22-94E2-CEDBBF72127B}" type="sibTrans" cxnId="{E6706419-8CAE-4F3C-AD2D-D55AAC6BEBD5}">
      <dgm:prSet/>
      <dgm:spPr/>
      <dgm:t>
        <a:bodyPr/>
        <a:lstStyle/>
        <a:p>
          <a:endParaRPr lang="ru-RU"/>
        </a:p>
      </dgm:t>
    </dgm:pt>
    <dgm:pt modelId="{64AF6590-97B2-4A40-B34D-708FEA5EB338}">
      <dgm:prSet phldrT="[Текст]" phldr="1"/>
      <dgm:spPr/>
      <dgm:t>
        <a:bodyPr/>
        <a:lstStyle/>
        <a:p>
          <a:endParaRPr lang="ru-RU"/>
        </a:p>
      </dgm:t>
    </dgm:pt>
    <dgm:pt modelId="{F09C0A40-4C6D-467A-A5EB-1AA5DACCD726}" type="parTrans" cxnId="{208B162C-6521-469D-A708-FBE066335EAA}">
      <dgm:prSet/>
      <dgm:spPr/>
      <dgm:t>
        <a:bodyPr/>
        <a:lstStyle/>
        <a:p>
          <a:endParaRPr lang="ru-RU"/>
        </a:p>
      </dgm:t>
    </dgm:pt>
    <dgm:pt modelId="{AFB7AF67-DCD0-47CC-BCE9-D318D953E908}" type="sibTrans" cxnId="{208B162C-6521-469D-A708-FBE066335EAA}">
      <dgm:prSet/>
      <dgm:spPr/>
      <dgm:t>
        <a:bodyPr/>
        <a:lstStyle/>
        <a:p>
          <a:endParaRPr lang="ru-RU"/>
        </a:p>
      </dgm:t>
    </dgm:pt>
    <dgm:pt modelId="{960B7101-A878-478E-BB98-2006F6960EB4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Воспитание активной творческой личности учащегося, умеющего видеть, ставить и разрешать нестандартные проблемы</a:t>
          </a:r>
          <a:r>
            <a:rPr lang="ru-RU" sz="2800" dirty="0" smtClean="0"/>
            <a:t>.</a:t>
          </a:r>
          <a:endParaRPr lang="ru-RU" sz="2800" dirty="0"/>
        </a:p>
      </dgm:t>
    </dgm:pt>
    <dgm:pt modelId="{95D75710-3453-4898-AF20-DBE55263F3F4}" type="parTrans" cxnId="{5CFF8214-A91C-4293-972B-1127AD1A1ACE}">
      <dgm:prSet/>
      <dgm:spPr/>
      <dgm:t>
        <a:bodyPr/>
        <a:lstStyle/>
        <a:p>
          <a:endParaRPr lang="ru-RU"/>
        </a:p>
      </dgm:t>
    </dgm:pt>
    <dgm:pt modelId="{E8F68962-5F3C-4265-AAD5-DC50F4081AA1}" type="sibTrans" cxnId="{5CFF8214-A91C-4293-972B-1127AD1A1ACE}">
      <dgm:prSet/>
      <dgm:spPr/>
      <dgm:t>
        <a:bodyPr/>
        <a:lstStyle/>
        <a:p>
          <a:endParaRPr lang="ru-RU"/>
        </a:p>
      </dgm:t>
    </dgm:pt>
    <dgm:pt modelId="{13B5657E-ABF6-47E7-8F4E-114957DF7800}" type="pres">
      <dgm:prSet presAssocID="{1C1676EA-C0A1-4687-AA32-5A7387CBD06D}" presName="linearFlow" presStyleCnt="0">
        <dgm:presLayoutVars>
          <dgm:dir/>
          <dgm:animLvl val="lvl"/>
          <dgm:resizeHandles val="exact"/>
        </dgm:presLayoutVars>
      </dgm:prSet>
      <dgm:spPr/>
    </dgm:pt>
    <dgm:pt modelId="{FFC2FC2D-0B69-47B5-86C3-841D277BDD53}" type="pres">
      <dgm:prSet presAssocID="{E92E6C53-433E-41A8-A805-E1285371BABD}" presName="composite" presStyleCnt="0"/>
      <dgm:spPr/>
    </dgm:pt>
    <dgm:pt modelId="{AD02DC27-3952-4978-B5EB-83B0E175F0A6}" type="pres">
      <dgm:prSet presAssocID="{E92E6C53-433E-41A8-A805-E1285371BAB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6D4B732C-43B7-4C42-9721-DF7E0A7F1C6D}" type="pres">
      <dgm:prSet presAssocID="{E92E6C53-433E-41A8-A805-E1285371BAB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AB90F-4A5A-40EF-91D7-E85BD86027A3}" type="pres">
      <dgm:prSet presAssocID="{E7BAA484-6BA3-4F26-8B28-45239EC707C0}" presName="sp" presStyleCnt="0"/>
      <dgm:spPr/>
    </dgm:pt>
    <dgm:pt modelId="{C1218F4E-6D52-4FDB-87F7-0A69E9CBA268}" type="pres">
      <dgm:prSet presAssocID="{3B85A6D8-CB75-4636-9AE1-94032D8B5080}" presName="composite" presStyleCnt="0"/>
      <dgm:spPr/>
    </dgm:pt>
    <dgm:pt modelId="{1875B4B9-5E38-446B-92E1-38124AF536C4}" type="pres">
      <dgm:prSet presAssocID="{3B85A6D8-CB75-4636-9AE1-94032D8B5080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A944840-47D6-4BFE-81CC-20CF08097424}" type="pres">
      <dgm:prSet presAssocID="{3B85A6D8-CB75-4636-9AE1-94032D8B508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CD194-9EAE-4806-B94A-F2156683295A}" type="pres">
      <dgm:prSet presAssocID="{30D6A5DA-8DB4-4A7C-A1BD-87B325BDA802}" presName="sp" presStyleCnt="0"/>
      <dgm:spPr/>
    </dgm:pt>
    <dgm:pt modelId="{FB22CD7B-0C59-42BD-9AE2-F279F98EF9DB}" type="pres">
      <dgm:prSet presAssocID="{64AF6590-97B2-4A40-B34D-708FEA5EB338}" presName="composite" presStyleCnt="0"/>
      <dgm:spPr/>
    </dgm:pt>
    <dgm:pt modelId="{6CACC436-88D9-42DD-A291-8BBD21FD0210}" type="pres">
      <dgm:prSet presAssocID="{64AF6590-97B2-4A40-B34D-708FEA5EB33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7D8BD27-88BA-495D-AF07-7B40560D0F02}" type="pres">
      <dgm:prSet presAssocID="{64AF6590-97B2-4A40-B34D-708FEA5EB33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139A7A5-B4EA-4237-AC20-5E76579A0611}" type="presOf" srcId="{960B7101-A878-478E-BB98-2006F6960EB4}" destId="{27D8BD27-88BA-495D-AF07-7B40560D0F02}" srcOrd="0" destOrd="0" presId="urn:microsoft.com/office/officeart/2005/8/layout/chevron2"/>
    <dgm:cxn modelId="{3D03356B-1DB7-40A1-8A24-55F2D1A10952}" type="presOf" srcId="{1C1676EA-C0A1-4687-AA32-5A7387CBD06D}" destId="{13B5657E-ABF6-47E7-8F4E-114957DF7800}" srcOrd="0" destOrd="0" presId="urn:microsoft.com/office/officeart/2005/8/layout/chevron2"/>
    <dgm:cxn modelId="{AC23BE0D-2B4C-4718-8944-8D162E129FF7}" srcId="{E92E6C53-433E-41A8-A805-E1285371BABD}" destId="{7CF8B050-2BC2-4BFB-B791-7798C0C7DD32}" srcOrd="0" destOrd="0" parTransId="{2707422F-9EE3-4494-AD53-DC8020F4ABE7}" sibTransId="{5534C206-C70F-4094-A1FE-3932C94D35D3}"/>
    <dgm:cxn modelId="{90AB3003-546D-4499-99F0-6CF969E261B4}" srcId="{1C1676EA-C0A1-4687-AA32-5A7387CBD06D}" destId="{E92E6C53-433E-41A8-A805-E1285371BABD}" srcOrd="0" destOrd="0" parTransId="{1E5B3418-92A6-4F3D-891E-695AF394FB8B}" sibTransId="{E7BAA484-6BA3-4F26-8B28-45239EC707C0}"/>
    <dgm:cxn modelId="{1AB1E274-9446-4B3C-BC18-4226DE3C8D52}" type="presOf" srcId="{6334176C-CF86-4198-A020-A51DE610674B}" destId="{9A944840-47D6-4BFE-81CC-20CF08097424}" srcOrd="0" destOrd="0" presId="urn:microsoft.com/office/officeart/2005/8/layout/chevron2"/>
    <dgm:cxn modelId="{E908C246-B979-45C4-9952-00DD1AF37E5B}" type="presOf" srcId="{7CF8B050-2BC2-4BFB-B791-7798C0C7DD32}" destId="{6D4B732C-43B7-4C42-9721-DF7E0A7F1C6D}" srcOrd="0" destOrd="0" presId="urn:microsoft.com/office/officeart/2005/8/layout/chevron2"/>
    <dgm:cxn modelId="{5CFF8214-A91C-4293-972B-1127AD1A1ACE}" srcId="{64AF6590-97B2-4A40-B34D-708FEA5EB338}" destId="{960B7101-A878-478E-BB98-2006F6960EB4}" srcOrd="0" destOrd="0" parTransId="{95D75710-3453-4898-AF20-DBE55263F3F4}" sibTransId="{E8F68962-5F3C-4265-AAD5-DC50F4081AA1}"/>
    <dgm:cxn modelId="{6B244619-68E0-4D7C-BF4F-53EB767D150F}" srcId="{1C1676EA-C0A1-4687-AA32-5A7387CBD06D}" destId="{3B85A6D8-CB75-4636-9AE1-94032D8B5080}" srcOrd="1" destOrd="0" parTransId="{BB023C9B-C900-4F39-9A07-AE62D1CED2AB}" sibTransId="{30D6A5DA-8DB4-4A7C-A1BD-87B325BDA802}"/>
    <dgm:cxn modelId="{208B162C-6521-469D-A708-FBE066335EAA}" srcId="{1C1676EA-C0A1-4687-AA32-5A7387CBD06D}" destId="{64AF6590-97B2-4A40-B34D-708FEA5EB338}" srcOrd="2" destOrd="0" parTransId="{F09C0A40-4C6D-467A-A5EB-1AA5DACCD726}" sibTransId="{AFB7AF67-DCD0-47CC-BCE9-D318D953E908}"/>
    <dgm:cxn modelId="{BC5EF8FF-429C-4653-93F0-32EFE0ACE17A}" type="presOf" srcId="{3B85A6D8-CB75-4636-9AE1-94032D8B5080}" destId="{1875B4B9-5E38-446B-92E1-38124AF536C4}" srcOrd="0" destOrd="0" presId="urn:microsoft.com/office/officeart/2005/8/layout/chevron2"/>
    <dgm:cxn modelId="{E6706419-8CAE-4F3C-AD2D-D55AAC6BEBD5}" srcId="{3B85A6D8-CB75-4636-9AE1-94032D8B5080}" destId="{6334176C-CF86-4198-A020-A51DE610674B}" srcOrd="0" destOrd="0" parTransId="{F1F56050-F244-4764-A148-52C7C834856E}" sibTransId="{BABD5FC2-D6D5-4C22-94E2-CEDBBF72127B}"/>
    <dgm:cxn modelId="{BFC92DDD-1735-40C7-B318-C5822F1A92F0}" type="presOf" srcId="{E92E6C53-433E-41A8-A805-E1285371BABD}" destId="{AD02DC27-3952-4978-B5EB-83B0E175F0A6}" srcOrd="0" destOrd="0" presId="urn:microsoft.com/office/officeart/2005/8/layout/chevron2"/>
    <dgm:cxn modelId="{AC4DC34B-C08E-4593-AD41-0ED28AF505EC}" type="presOf" srcId="{64AF6590-97B2-4A40-B34D-708FEA5EB338}" destId="{6CACC436-88D9-42DD-A291-8BBD21FD0210}" srcOrd="0" destOrd="0" presId="urn:microsoft.com/office/officeart/2005/8/layout/chevron2"/>
    <dgm:cxn modelId="{428BD3FE-882D-402A-B378-DDE8B65506E0}" type="presParOf" srcId="{13B5657E-ABF6-47E7-8F4E-114957DF7800}" destId="{FFC2FC2D-0B69-47B5-86C3-841D277BDD53}" srcOrd="0" destOrd="0" presId="urn:microsoft.com/office/officeart/2005/8/layout/chevron2"/>
    <dgm:cxn modelId="{E6152BA4-583A-4D9A-BAA5-4CC0EEFF19BC}" type="presParOf" srcId="{FFC2FC2D-0B69-47B5-86C3-841D277BDD53}" destId="{AD02DC27-3952-4978-B5EB-83B0E175F0A6}" srcOrd="0" destOrd="0" presId="urn:microsoft.com/office/officeart/2005/8/layout/chevron2"/>
    <dgm:cxn modelId="{7085CF69-48C0-4AFE-B2AC-09CD3149E6EB}" type="presParOf" srcId="{FFC2FC2D-0B69-47B5-86C3-841D277BDD53}" destId="{6D4B732C-43B7-4C42-9721-DF7E0A7F1C6D}" srcOrd="1" destOrd="0" presId="urn:microsoft.com/office/officeart/2005/8/layout/chevron2"/>
    <dgm:cxn modelId="{B2EE113A-AB58-467F-AB23-8E1A7F34879C}" type="presParOf" srcId="{13B5657E-ABF6-47E7-8F4E-114957DF7800}" destId="{7C1AB90F-4A5A-40EF-91D7-E85BD86027A3}" srcOrd="1" destOrd="0" presId="urn:microsoft.com/office/officeart/2005/8/layout/chevron2"/>
    <dgm:cxn modelId="{8D72950D-5BE3-44E6-B762-2E440780BCD2}" type="presParOf" srcId="{13B5657E-ABF6-47E7-8F4E-114957DF7800}" destId="{C1218F4E-6D52-4FDB-87F7-0A69E9CBA268}" srcOrd="2" destOrd="0" presId="urn:microsoft.com/office/officeart/2005/8/layout/chevron2"/>
    <dgm:cxn modelId="{CAACB1C1-05AE-4738-AFD9-5966D56BC68B}" type="presParOf" srcId="{C1218F4E-6D52-4FDB-87F7-0A69E9CBA268}" destId="{1875B4B9-5E38-446B-92E1-38124AF536C4}" srcOrd="0" destOrd="0" presId="urn:microsoft.com/office/officeart/2005/8/layout/chevron2"/>
    <dgm:cxn modelId="{F59404B1-E3C9-4672-8580-53005E19CD14}" type="presParOf" srcId="{C1218F4E-6D52-4FDB-87F7-0A69E9CBA268}" destId="{9A944840-47D6-4BFE-81CC-20CF08097424}" srcOrd="1" destOrd="0" presId="urn:microsoft.com/office/officeart/2005/8/layout/chevron2"/>
    <dgm:cxn modelId="{E4034E1B-5CC6-42DD-9D4C-25CBA6882B91}" type="presParOf" srcId="{13B5657E-ABF6-47E7-8F4E-114957DF7800}" destId="{023CD194-9EAE-4806-B94A-F2156683295A}" srcOrd="3" destOrd="0" presId="urn:microsoft.com/office/officeart/2005/8/layout/chevron2"/>
    <dgm:cxn modelId="{1B1AFCD0-688D-4E87-ACFB-1BA9C1A06DCA}" type="presParOf" srcId="{13B5657E-ABF6-47E7-8F4E-114957DF7800}" destId="{FB22CD7B-0C59-42BD-9AE2-F279F98EF9DB}" srcOrd="4" destOrd="0" presId="urn:microsoft.com/office/officeart/2005/8/layout/chevron2"/>
    <dgm:cxn modelId="{202C515B-0DCB-46EA-9815-5BA63CD7534D}" type="presParOf" srcId="{FB22CD7B-0C59-42BD-9AE2-F279F98EF9DB}" destId="{6CACC436-88D9-42DD-A291-8BBD21FD0210}" srcOrd="0" destOrd="0" presId="urn:microsoft.com/office/officeart/2005/8/layout/chevron2"/>
    <dgm:cxn modelId="{3B605DEB-4FB3-43BC-898D-17DE48C19CA7}" type="presParOf" srcId="{FB22CD7B-0C59-42BD-9AE2-F279F98EF9DB}" destId="{27D8BD27-88BA-495D-AF07-7B40560D0F02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C14F2D-E2A3-4C11-A92C-C26E9D8FEAE0}" type="doc">
      <dgm:prSet loTypeId="urn:microsoft.com/office/officeart/2005/8/layout/cycle6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8742F43B-5F5B-4525-91BF-E6A8063CC3C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Проблема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17EF66-8119-4617-AF3C-D630AD92ACFC}" type="parTrans" cxnId="{63B540CC-F17B-47AC-B25B-7B23E44F3DE9}">
      <dgm:prSet/>
      <dgm:spPr/>
      <dgm:t>
        <a:bodyPr/>
        <a:lstStyle/>
        <a:p>
          <a:endParaRPr lang="ru-RU"/>
        </a:p>
      </dgm:t>
    </dgm:pt>
    <dgm:pt modelId="{843EB760-469C-47DD-BF5E-1061EAF0E372}" type="sibTrans" cxnId="{63B540CC-F17B-47AC-B25B-7B23E44F3DE9}">
      <dgm:prSet/>
      <dgm:spPr/>
      <dgm:t>
        <a:bodyPr/>
        <a:lstStyle/>
        <a:p>
          <a:endParaRPr lang="ru-RU"/>
        </a:p>
      </dgm:t>
    </dgm:pt>
    <dgm:pt modelId="{BB92468B-41FD-4057-B03A-494EF6C23B26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Проблемный вопрос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3229BD5-7D49-4CAC-8090-F03B372FF347}" type="parTrans" cxnId="{363702AE-A365-460D-808C-F2DD471C0CFE}">
      <dgm:prSet/>
      <dgm:spPr/>
      <dgm:t>
        <a:bodyPr/>
        <a:lstStyle/>
        <a:p>
          <a:endParaRPr lang="ru-RU"/>
        </a:p>
      </dgm:t>
    </dgm:pt>
    <dgm:pt modelId="{2A871C91-695F-48C7-8B55-F49E61017A22}" type="sibTrans" cxnId="{363702AE-A365-460D-808C-F2DD471C0CFE}">
      <dgm:prSet/>
      <dgm:spPr/>
      <dgm:t>
        <a:bodyPr/>
        <a:lstStyle/>
        <a:p>
          <a:endParaRPr lang="ru-RU"/>
        </a:p>
      </dgm:t>
    </dgm:pt>
    <dgm:pt modelId="{C631C37F-EB20-4A73-B930-F30F91E77FA4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Проблемная задача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77DE4E7-4BF5-44E8-8ABA-8B624688E06E}" type="parTrans" cxnId="{70AB1553-CDDB-423C-9483-22831F3F1D50}">
      <dgm:prSet/>
      <dgm:spPr/>
      <dgm:t>
        <a:bodyPr/>
        <a:lstStyle/>
        <a:p>
          <a:endParaRPr lang="ru-RU"/>
        </a:p>
      </dgm:t>
    </dgm:pt>
    <dgm:pt modelId="{84690C6E-6F0F-4F09-94C4-83D7FB5B6236}" type="sibTrans" cxnId="{70AB1553-CDDB-423C-9483-22831F3F1D50}">
      <dgm:prSet/>
      <dgm:spPr/>
      <dgm:t>
        <a:bodyPr/>
        <a:lstStyle/>
        <a:p>
          <a:endParaRPr lang="ru-RU"/>
        </a:p>
      </dgm:t>
    </dgm:pt>
    <dgm:pt modelId="{A1CB07E7-473A-44D3-B949-1AA7300F6797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Проблемная ситуация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661DD60-214C-4BDA-8F0A-1946B6D509B9}" type="parTrans" cxnId="{2F9E3EC1-DB03-4DAD-9D3B-11224BEAACE7}">
      <dgm:prSet/>
      <dgm:spPr/>
      <dgm:t>
        <a:bodyPr/>
        <a:lstStyle/>
        <a:p>
          <a:endParaRPr lang="ru-RU"/>
        </a:p>
      </dgm:t>
    </dgm:pt>
    <dgm:pt modelId="{D342C21C-912F-48D6-99CE-3594AFDEDBD9}" type="sibTrans" cxnId="{2F9E3EC1-DB03-4DAD-9D3B-11224BEAACE7}">
      <dgm:prSet/>
      <dgm:spPr/>
      <dgm:t>
        <a:bodyPr/>
        <a:lstStyle/>
        <a:p>
          <a:endParaRPr lang="ru-RU"/>
        </a:p>
      </dgm:t>
    </dgm:pt>
    <dgm:pt modelId="{3415304C-749D-4A28-9127-DF314FD7CD8C}" type="pres">
      <dgm:prSet presAssocID="{58C14F2D-E2A3-4C11-A92C-C26E9D8FEAE0}" presName="cycle" presStyleCnt="0">
        <dgm:presLayoutVars>
          <dgm:dir/>
          <dgm:resizeHandles val="exact"/>
        </dgm:presLayoutVars>
      </dgm:prSet>
      <dgm:spPr/>
    </dgm:pt>
    <dgm:pt modelId="{9C82E86D-F79C-49B3-96A9-18F3BCE758B8}" type="pres">
      <dgm:prSet presAssocID="{8742F43B-5F5B-4525-91BF-E6A8063CC3C3}" presName="node" presStyleLbl="node1" presStyleIdx="0" presStyleCnt="4">
        <dgm:presLayoutVars>
          <dgm:bulletEnabled val="1"/>
        </dgm:presLayoutVars>
      </dgm:prSet>
      <dgm:spPr/>
    </dgm:pt>
    <dgm:pt modelId="{0EAA194B-2131-4E06-86BA-BD1A5FEC6721}" type="pres">
      <dgm:prSet presAssocID="{8742F43B-5F5B-4525-91BF-E6A8063CC3C3}" presName="spNode" presStyleCnt="0"/>
      <dgm:spPr/>
    </dgm:pt>
    <dgm:pt modelId="{83ECC072-CAF7-4056-84F0-6E27E9B96FCA}" type="pres">
      <dgm:prSet presAssocID="{843EB760-469C-47DD-BF5E-1061EAF0E372}" presName="sibTrans" presStyleLbl="sibTrans1D1" presStyleIdx="0" presStyleCnt="4"/>
      <dgm:spPr/>
    </dgm:pt>
    <dgm:pt modelId="{8648C6CD-37DA-4CDA-8343-DE0990430D4B}" type="pres">
      <dgm:prSet presAssocID="{BB92468B-41FD-4057-B03A-494EF6C23B26}" presName="node" presStyleLbl="node1" presStyleIdx="1" presStyleCnt="4" custRadScaleRad="124465" custRadScaleInc="2738">
        <dgm:presLayoutVars>
          <dgm:bulletEnabled val="1"/>
        </dgm:presLayoutVars>
      </dgm:prSet>
      <dgm:spPr/>
    </dgm:pt>
    <dgm:pt modelId="{95DEE90A-9100-465E-A2CE-5B7755B5EAF5}" type="pres">
      <dgm:prSet presAssocID="{BB92468B-41FD-4057-B03A-494EF6C23B26}" presName="spNode" presStyleCnt="0"/>
      <dgm:spPr/>
    </dgm:pt>
    <dgm:pt modelId="{D884342D-6666-41DA-8AEE-15A8882E57E6}" type="pres">
      <dgm:prSet presAssocID="{2A871C91-695F-48C7-8B55-F49E61017A22}" presName="sibTrans" presStyleLbl="sibTrans1D1" presStyleIdx="1" presStyleCnt="4"/>
      <dgm:spPr/>
    </dgm:pt>
    <dgm:pt modelId="{021DD9D1-D497-488F-B485-C4E43E5C87E7}" type="pres">
      <dgm:prSet presAssocID="{A1CB07E7-473A-44D3-B949-1AA7300F6797}" presName="node" presStyleLbl="node1" presStyleIdx="2" presStyleCnt="4">
        <dgm:presLayoutVars>
          <dgm:bulletEnabled val="1"/>
        </dgm:presLayoutVars>
      </dgm:prSet>
      <dgm:spPr/>
    </dgm:pt>
    <dgm:pt modelId="{25943E7B-C294-4F32-8C13-C03036BC7F4C}" type="pres">
      <dgm:prSet presAssocID="{A1CB07E7-473A-44D3-B949-1AA7300F6797}" presName="spNode" presStyleCnt="0"/>
      <dgm:spPr/>
    </dgm:pt>
    <dgm:pt modelId="{5C9E568C-0E9A-45D3-91F9-AB44061C82ED}" type="pres">
      <dgm:prSet presAssocID="{D342C21C-912F-48D6-99CE-3594AFDEDBD9}" presName="sibTrans" presStyleLbl="sibTrans1D1" presStyleIdx="2" presStyleCnt="4"/>
      <dgm:spPr/>
    </dgm:pt>
    <dgm:pt modelId="{FA884922-D669-48A4-8341-495A656EA81B}" type="pres">
      <dgm:prSet presAssocID="{C631C37F-EB20-4A73-B930-F30F91E77FA4}" presName="node" presStyleLbl="node1" presStyleIdx="3" presStyleCnt="4" custRadScaleRad="130271" custRadScaleInc="-2616">
        <dgm:presLayoutVars>
          <dgm:bulletEnabled val="1"/>
        </dgm:presLayoutVars>
      </dgm:prSet>
      <dgm:spPr/>
    </dgm:pt>
    <dgm:pt modelId="{12C903BE-56E5-4C9B-A0BB-9BB7CEE574D3}" type="pres">
      <dgm:prSet presAssocID="{C631C37F-EB20-4A73-B930-F30F91E77FA4}" presName="spNode" presStyleCnt="0"/>
      <dgm:spPr/>
    </dgm:pt>
    <dgm:pt modelId="{EEB66EBF-203F-4167-A21E-BC116672C89F}" type="pres">
      <dgm:prSet presAssocID="{84690C6E-6F0F-4F09-94C4-83D7FB5B6236}" presName="sibTrans" presStyleLbl="sibTrans1D1" presStyleIdx="3" presStyleCnt="4"/>
      <dgm:spPr/>
    </dgm:pt>
  </dgm:ptLst>
  <dgm:cxnLst>
    <dgm:cxn modelId="{79E6E7E3-1776-4674-A663-FC347962B554}" type="presOf" srcId="{58C14F2D-E2A3-4C11-A92C-C26E9D8FEAE0}" destId="{3415304C-749D-4A28-9127-DF314FD7CD8C}" srcOrd="0" destOrd="0" presId="urn:microsoft.com/office/officeart/2005/8/layout/cycle6"/>
    <dgm:cxn modelId="{A6698E69-AA33-4E22-B628-9AE6DF6ACC78}" type="presOf" srcId="{C631C37F-EB20-4A73-B930-F30F91E77FA4}" destId="{FA884922-D669-48A4-8341-495A656EA81B}" srcOrd="0" destOrd="0" presId="urn:microsoft.com/office/officeart/2005/8/layout/cycle6"/>
    <dgm:cxn modelId="{586E7A2B-F0D6-4D48-B86C-2E8C40E171C5}" type="presOf" srcId="{2A871C91-695F-48C7-8B55-F49E61017A22}" destId="{D884342D-6666-41DA-8AEE-15A8882E57E6}" srcOrd="0" destOrd="0" presId="urn:microsoft.com/office/officeart/2005/8/layout/cycle6"/>
    <dgm:cxn modelId="{63B540CC-F17B-47AC-B25B-7B23E44F3DE9}" srcId="{58C14F2D-E2A3-4C11-A92C-C26E9D8FEAE0}" destId="{8742F43B-5F5B-4525-91BF-E6A8063CC3C3}" srcOrd="0" destOrd="0" parTransId="{DB17EF66-8119-4617-AF3C-D630AD92ACFC}" sibTransId="{843EB760-469C-47DD-BF5E-1061EAF0E372}"/>
    <dgm:cxn modelId="{7A8FF8E0-0ABD-4357-8EBD-74E986FADA98}" type="presOf" srcId="{D342C21C-912F-48D6-99CE-3594AFDEDBD9}" destId="{5C9E568C-0E9A-45D3-91F9-AB44061C82ED}" srcOrd="0" destOrd="0" presId="urn:microsoft.com/office/officeart/2005/8/layout/cycle6"/>
    <dgm:cxn modelId="{55BAD31C-BBD0-4728-BE6D-B3FC76275BCA}" type="presOf" srcId="{8742F43B-5F5B-4525-91BF-E6A8063CC3C3}" destId="{9C82E86D-F79C-49B3-96A9-18F3BCE758B8}" srcOrd="0" destOrd="0" presId="urn:microsoft.com/office/officeart/2005/8/layout/cycle6"/>
    <dgm:cxn modelId="{9DBB380C-3BA8-41A8-807E-8CEB61DA7B88}" type="presOf" srcId="{BB92468B-41FD-4057-B03A-494EF6C23B26}" destId="{8648C6CD-37DA-4CDA-8343-DE0990430D4B}" srcOrd="0" destOrd="0" presId="urn:microsoft.com/office/officeart/2005/8/layout/cycle6"/>
    <dgm:cxn modelId="{5D8B8384-CC6B-4571-A525-625896B788EC}" type="presOf" srcId="{843EB760-469C-47DD-BF5E-1061EAF0E372}" destId="{83ECC072-CAF7-4056-84F0-6E27E9B96FCA}" srcOrd="0" destOrd="0" presId="urn:microsoft.com/office/officeart/2005/8/layout/cycle6"/>
    <dgm:cxn modelId="{A8BD72AA-EB3C-4E2E-ABD5-4F96CBDBAC9C}" type="presOf" srcId="{84690C6E-6F0F-4F09-94C4-83D7FB5B6236}" destId="{EEB66EBF-203F-4167-A21E-BC116672C89F}" srcOrd="0" destOrd="0" presId="urn:microsoft.com/office/officeart/2005/8/layout/cycle6"/>
    <dgm:cxn modelId="{FA80BC64-09CB-470A-84B4-8994AF0A2342}" type="presOf" srcId="{A1CB07E7-473A-44D3-B949-1AA7300F6797}" destId="{021DD9D1-D497-488F-B485-C4E43E5C87E7}" srcOrd="0" destOrd="0" presId="urn:microsoft.com/office/officeart/2005/8/layout/cycle6"/>
    <dgm:cxn modelId="{2F9E3EC1-DB03-4DAD-9D3B-11224BEAACE7}" srcId="{58C14F2D-E2A3-4C11-A92C-C26E9D8FEAE0}" destId="{A1CB07E7-473A-44D3-B949-1AA7300F6797}" srcOrd="2" destOrd="0" parTransId="{F661DD60-214C-4BDA-8F0A-1946B6D509B9}" sibTransId="{D342C21C-912F-48D6-99CE-3594AFDEDBD9}"/>
    <dgm:cxn modelId="{363702AE-A365-460D-808C-F2DD471C0CFE}" srcId="{58C14F2D-E2A3-4C11-A92C-C26E9D8FEAE0}" destId="{BB92468B-41FD-4057-B03A-494EF6C23B26}" srcOrd="1" destOrd="0" parTransId="{E3229BD5-7D49-4CAC-8090-F03B372FF347}" sibTransId="{2A871C91-695F-48C7-8B55-F49E61017A22}"/>
    <dgm:cxn modelId="{70AB1553-CDDB-423C-9483-22831F3F1D50}" srcId="{58C14F2D-E2A3-4C11-A92C-C26E9D8FEAE0}" destId="{C631C37F-EB20-4A73-B930-F30F91E77FA4}" srcOrd="3" destOrd="0" parTransId="{977DE4E7-4BF5-44E8-8ABA-8B624688E06E}" sibTransId="{84690C6E-6F0F-4F09-94C4-83D7FB5B6236}"/>
    <dgm:cxn modelId="{726405CE-0B89-49AF-9B46-B91CDF61EB9E}" type="presParOf" srcId="{3415304C-749D-4A28-9127-DF314FD7CD8C}" destId="{9C82E86D-F79C-49B3-96A9-18F3BCE758B8}" srcOrd="0" destOrd="0" presId="urn:microsoft.com/office/officeart/2005/8/layout/cycle6"/>
    <dgm:cxn modelId="{39C59577-7C0E-4772-91B0-2C228888854E}" type="presParOf" srcId="{3415304C-749D-4A28-9127-DF314FD7CD8C}" destId="{0EAA194B-2131-4E06-86BA-BD1A5FEC6721}" srcOrd="1" destOrd="0" presId="urn:microsoft.com/office/officeart/2005/8/layout/cycle6"/>
    <dgm:cxn modelId="{2C9B1FA4-B79A-48AE-8A32-285816311281}" type="presParOf" srcId="{3415304C-749D-4A28-9127-DF314FD7CD8C}" destId="{83ECC072-CAF7-4056-84F0-6E27E9B96FCA}" srcOrd="2" destOrd="0" presId="urn:microsoft.com/office/officeart/2005/8/layout/cycle6"/>
    <dgm:cxn modelId="{0AABD9A5-97D4-4F8F-8A29-9A112F0F9DEE}" type="presParOf" srcId="{3415304C-749D-4A28-9127-DF314FD7CD8C}" destId="{8648C6CD-37DA-4CDA-8343-DE0990430D4B}" srcOrd="3" destOrd="0" presId="urn:microsoft.com/office/officeart/2005/8/layout/cycle6"/>
    <dgm:cxn modelId="{A28A2D3F-8697-4D8E-AE6F-67124F03C798}" type="presParOf" srcId="{3415304C-749D-4A28-9127-DF314FD7CD8C}" destId="{95DEE90A-9100-465E-A2CE-5B7755B5EAF5}" srcOrd="4" destOrd="0" presId="urn:microsoft.com/office/officeart/2005/8/layout/cycle6"/>
    <dgm:cxn modelId="{C9BC93D7-F6EB-4AC0-AB86-88F690F1015F}" type="presParOf" srcId="{3415304C-749D-4A28-9127-DF314FD7CD8C}" destId="{D884342D-6666-41DA-8AEE-15A8882E57E6}" srcOrd="5" destOrd="0" presId="urn:microsoft.com/office/officeart/2005/8/layout/cycle6"/>
    <dgm:cxn modelId="{E6F4CE97-C421-4CEB-ACDF-58E1A8F20FB4}" type="presParOf" srcId="{3415304C-749D-4A28-9127-DF314FD7CD8C}" destId="{021DD9D1-D497-488F-B485-C4E43E5C87E7}" srcOrd="6" destOrd="0" presId="urn:microsoft.com/office/officeart/2005/8/layout/cycle6"/>
    <dgm:cxn modelId="{283AF946-94AC-46AF-8886-FA53A7032B83}" type="presParOf" srcId="{3415304C-749D-4A28-9127-DF314FD7CD8C}" destId="{25943E7B-C294-4F32-8C13-C03036BC7F4C}" srcOrd="7" destOrd="0" presId="urn:microsoft.com/office/officeart/2005/8/layout/cycle6"/>
    <dgm:cxn modelId="{7C01658C-1FB1-4B91-A8EB-8CF52F73E3A5}" type="presParOf" srcId="{3415304C-749D-4A28-9127-DF314FD7CD8C}" destId="{5C9E568C-0E9A-45D3-91F9-AB44061C82ED}" srcOrd="8" destOrd="0" presId="urn:microsoft.com/office/officeart/2005/8/layout/cycle6"/>
    <dgm:cxn modelId="{BB275A18-5235-410C-A943-3EBD6E248CF5}" type="presParOf" srcId="{3415304C-749D-4A28-9127-DF314FD7CD8C}" destId="{FA884922-D669-48A4-8341-495A656EA81B}" srcOrd="9" destOrd="0" presId="urn:microsoft.com/office/officeart/2005/8/layout/cycle6"/>
    <dgm:cxn modelId="{9E628A32-9283-4C3F-A636-51994286ABC4}" type="presParOf" srcId="{3415304C-749D-4A28-9127-DF314FD7CD8C}" destId="{12C903BE-56E5-4C9B-A0BB-9BB7CEE574D3}" srcOrd="10" destOrd="0" presId="urn:microsoft.com/office/officeart/2005/8/layout/cycle6"/>
    <dgm:cxn modelId="{FA9B4FF0-C934-4C73-9A3A-8886049B33B9}" type="presParOf" srcId="{3415304C-749D-4A28-9127-DF314FD7CD8C}" destId="{EEB66EBF-203F-4167-A21E-BC116672C89F}" srcOrd="11" destOrd="0" presId="urn:microsoft.com/office/officeart/2005/8/layout/cycle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4D3A72-0098-457F-B542-6D61FE26FE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72D702-04AA-4AD0-9FA9-5BA058E3EA0F}">
      <dgm:prSet phldrT="[Текст]" custT="1"/>
      <dgm:spPr/>
      <dgm:t>
        <a:bodyPr/>
        <a:lstStyle/>
        <a:p>
          <a:r>
            <a:rPr lang="ru-RU" sz="2800" b="1" i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Гипотеза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(от греч. </a:t>
          </a:r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hypothesis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– основание, предположение). –предположение, касающееся возможного пути решения проблемы, которое еще не подтверждено, но и не опровергнуто</a:t>
          </a:r>
          <a:r>
            <a:rPr lang="ru-RU" sz="2800" dirty="0" smtClean="0"/>
            <a:t>.</a:t>
          </a:r>
          <a:endParaRPr lang="ru-RU" sz="2800" dirty="0"/>
        </a:p>
      </dgm:t>
    </dgm:pt>
    <dgm:pt modelId="{054D5E27-8B0C-4F93-B018-84AB232A7B5C}" type="parTrans" cxnId="{67A2F908-13E2-44A0-A003-61CDA993CE34}">
      <dgm:prSet/>
      <dgm:spPr/>
      <dgm:t>
        <a:bodyPr/>
        <a:lstStyle/>
        <a:p>
          <a:endParaRPr lang="ru-RU"/>
        </a:p>
      </dgm:t>
    </dgm:pt>
    <dgm:pt modelId="{09B8DC0A-A4E0-4926-AE7D-1CA9A501FEFA}" type="sibTrans" cxnId="{67A2F908-13E2-44A0-A003-61CDA993CE34}">
      <dgm:prSet/>
      <dgm:spPr/>
      <dgm:t>
        <a:bodyPr/>
        <a:lstStyle/>
        <a:p>
          <a:endParaRPr lang="ru-RU"/>
        </a:p>
      </dgm:t>
    </dgm:pt>
    <dgm:pt modelId="{FBFF778B-2ACA-4086-A12A-C9F8356E2AA0}">
      <dgm:prSet phldrT="[Текст]" custT="1"/>
      <dgm:spPr/>
      <dgm:t>
        <a:bodyPr/>
        <a:lstStyle/>
        <a:p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Проблемная ситуация</a:t>
          </a:r>
          <a:r>
            <a:rPr lang="ru-RU" sz="28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– это центральное звено в проблемном обучении, а также психологическое состояние интеллектуального затруднения, которое возникает у человека, если он не может объяснить новый факт при помощи имеющихся знаний</a:t>
          </a:r>
          <a:r>
            <a:rPr lang="ru-RU" sz="2800" dirty="0" smtClean="0"/>
            <a:t>.</a:t>
          </a:r>
          <a:endParaRPr lang="ru-RU" sz="2800" dirty="0"/>
        </a:p>
      </dgm:t>
    </dgm:pt>
    <dgm:pt modelId="{425BC3B7-03DE-4FE7-8512-FC8CA2E73635}" type="parTrans" cxnId="{0239C7F2-D776-48EE-B0AD-7CBF341EF8D4}">
      <dgm:prSet/>
      <dgm:spPr/>
      <dgm:t>
        <a:bodyPr/>
        <a:lstStyle/>
        <a:p>
          <a:endParaRPr lang="ru-RU"/>
        </a:p>
      </dgm:t>
    </dgm:pt>
    <dgm:pt modelId="{CCC11EB2-07D6-4B51-851A-58F9A956BAD7}" type="sibTrans" cxnId="{0239C7F2-D776-48EE-B0AD-7CBF341EF8D4}">
      <dgm:prSet/>
      <dgm:spPr/>
      <dgm:t>
        <a:bodyPr/>
        <a:lstStyle/>
        <a:p>
          <a:endParaRPr lang="ru-RU"/>
        </a:p>
      </dgm:t>
    </dgm:pt>
    <dgm:pt modelId="{0962933A-F17C-4E5C-B830-46D9E65EC9BD}">
      <dgm:prSet phldrT="[Текст]" custT="1"/>
      <dgm:spPr/>
      <dgm:t>
        <a:bodyPr/>
        <a:lstStyle/>
        <a:p>
          <a:r>
            <a:rPr lang="ru-RU" sz="2800" b="1" i="1" u="sng" dirty="0" smtClean="0">
              <a:latin typeface="Times New Roman" pitchFamily="18" charset="0"/>
              <a:cs typeface="Times New Roman" pitchFamily="18" charset="0"/>
            </a:rPr>
            <a:t>Проблемный вопрос 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– самостоятельная форма мысли и </a:t>
          </a:r>
          <a:r>
            <a:rPr lang="ru-RU" sz="2800" b="0" dirty="0" err="1" smtClean="0">
              <a:latin typeface="Times New Roman" pitchFamily="18" charset="0"/>
              <a:cs typeface="Times New Roman" pitchFamily="18" charset="0"/>
            </a:rPr>
            <a:t>проблематизированное</a:t>
          </a:r>
          <a:r>
            <a:rPr lang="ru-RU" sz="2800" b="0" dirty="0" smtClean="0">
              <a:latin typeface="Times New Roman" pitchFamily="18" charset="0"/>
              <a:cs typeface="Times New Roman" pitchFamily="18" charset="0"/>
            </a:rPr>
            <a:t> высказывание, а также предположение или обращение, требующее ответа или объяснения.</a:t>
          </a:r>
          <a:endParaRPr lang="ru-RU" sz="2800" b="0" dirty="0">
            <a:latin typeface="Times New Roman" pitchFamily="18" charset="0"/>
            <a:cs typeface="Times New Roman" pitchFamily="18" charset="0"/>
          </a:endParaRPr>
        </a:p>
      </dgm:t>
    </dgm:pt>
    <dgm:pt modelId="{15865FCF-E861-42D2-A284-5F19B83C65CF}" type="parTrans" cxnId="{CB0CB1CF-CBB9-4F9B-BAB5-A1E9C7C4E9DF}">
      <dgm:prSet/>
      <dgm:spPr/>
      <dgm:t>
        <a:bodyPr/>
        <a:lstStyle/>
        <a:p>
          <a:endParaRPr lang="ru-RU"/>
        </a:p>
      </dgm:t>
    </dgm:pt>
    <dgm:pt modelId="{4BF552EC-D081-4E6E-8C76-8E8D4EAB03AE}" type="sibTrans" cxnId="{CB0CB1CF-CBB9-4F9B-BAB5-A1E9C7C4E9DF}">
      <dgm:prSet/>
      <dgm:spPr/>
      <dgm:t>
        <a:bodyPr/>
        <a:lstStyle/>
        <a:p>
          <a:endParaRPr lang="ru-RU"/>
        </a:p>
      </dgm:t>
    </dgm:pt>
    <dgm:pt modelId="{64A87955-CD3C-464E-BD15-31FC0863BB56}">
      <dgm:prSet phldrT="[Текст]" custT="1"/>
      <dgm:spPr/>
      <dgm:t>
        <a:bodyPr/>
        <a:lstStyle/>
        <a:p>
          <a:r>
            <a:rPr lang="ru-RU" sz="2800" b="1" i="1" dirty="0" smtClean="0">
              <a:latin typeface="Times New Roman" pitchFamily="18" charset="0"/>
              <a:cs typeface="Times New Roman" pitchFamily="18" charset="0"/>
            </a:rPr>
            <a:t>Творческая задача</a:t>
          </a:r>
          <a:r>
            <a:rPr lang="ru-RU" sz="2800" i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– это задача, при которой необходимо найти новый алгоритм решения.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CBDD392-AA62-4949-88E8-11319440B680}" type="parTrans" cxnId="{1B8B22C3-9C19-4DA4-97E9-4EDB2A546F3B}">
      <dgm:prSet/>
      <dgm:spPr/>
      <dgm:t>
        <a:bodyPr/>
        <a:lstStyle/>
        <a:p>
          <a:endParaRPr lang="ru-RU"/>
        </a:p>
      </dgm:t>
    </dgm:pt>
    <dgm:pt modelId="{65DB1F7D-31B7-466B-9AD6-602033C48939}" type="sibTrans" cxnId="{1B8B22C3-9C19-4DA4-97E9-4EDB2A546F3B}">
      <dgm:prSet/>
      <dgm:spPr/>
      <dgm:t>
        <a:bodyPr/>
        <a:lstStyle/>
        <a:p>
          <a:endParaRPr lang="ru-RU"/>
        </a:p>
      </dgm:t>
    </dgm:pt>
    <dgm:pt modelId="{0C697E8A-7D28-45B8-A324-BE7A1F52A891}" type="pres">
      <dgm:prSet presAssocID="{904D3A72-0098-457F-B542-6D61FE26FEA9}" presName="linear" presStyleCnt="0">
        <dgm:presLayoutVars>
          <dgm:animLvl val="lvl"/>
          <dgm:resizeHandles val="exact"/>
        </dgm:presLayoutVars>
      </dgm:prSet>
      <dgm:spPr/>
    </dgm:pt>
    <dgm:pt modelId="{8C2E4688-1240-4AD4-8B82-E2B75EBCC3D1}" type="pres">
      <dgm:prSet presAssocID="{0072D702-04AA-4AD0-9FA9-5BA058E3EA0F}" presName="parentText" presStyleLbl="node1" presStyleIdx="0" presStyleCnt="2" custLinFactNeighborX="-11719" custLinFactNeighborY="-165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C3098-A502-4E08-B956-042EA73F4AE2}" type="pres">
      <dgm:prSet presAssocID="{0072D702-04AA-4AD0-9FA9-5BA058E3EA0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A62DA-7994-4636-A6FF-5CE240ADD551}" type="pres">
      <dgm:prSet presAssocID="{0962933A-F17C-4E5C-B830-46D9E65EC9B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55365-7C86-48AD-B347-463E81E2B0CB}" type="pres">
      <dgm:prSet presAssocID="{0962933A-F17C-4E5C-B830-46D9E65EC9B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8B22C3-9C19-4DA4-97E9-4EDB2A546F3B}" srcId="{0962933A-F17C-4E5C-B830-46D9E65EC9BD}" destId="{64A87955-CD3C-464E-BD15-31FC0863BB56}" srcOrd="0" destOrd="0" parTransId="{ECBDD392-AA62-4949-88E8-11319440B680}" sibTransId="{65DB1F7D-31B7-466B-9AD6-602033C48939}"/>
    <dgm:cxn modelId="{CB0CB1CF-CBB9-4F9B-BAB5-A1E9C7C4E9DF}" srcId="{904D3A72-0098-457F-B542-6D61FE26FEA9}" destId="{0962933A-F17C-4E5C-B830-46D9E65EC9BD}" srcOrd="1" destOrd="0" parTransId="{15865FCF-E861-42D2-A284-5F19B83C65CF}" sibTransId="{4BF552EC-D081-4E6E-8C76-8E8D4EAB03AE}"/>
    <dgm:cxn modelId="{67A2F908-13E2-44A0-A003-61CDA993CE34}" srcId="{904D3A72-0098-457F-B542-6D61FE26FEA9}" destId="{0072D702-04AA-4AD0-9FA9-5BA058E3EA0F}" srcOrd="0" destOrd="0" parTransId="{054D5E27-8B0C-4F93-B018-84AB232A7B5C}" sibTransId="{09B8DC0A-A4E0-4926-AE7D-1CA9A501FEFA}"/>
    <dgm:cxn modelId="{0239C7F2-D776-48EE-B0AD-7CBF341EF8D4}" srcId="{0072D702-04AA-4AD0-9FA9-5BA058E3EA0F}" destId="{FBFF778B-2ACA-4086-A12A-C9F8356E2AA0}" srcOrd="0" destOrd="0" parTransId="{425BC3B7-03DE-4FE7-8512-FC8CA2E73635}" sibTransId="{CCC11EB2-07D6-4B51-851A-58F9A956BAD7}"/>
    <dgm:cxn modelId="{51D0C431-404E-4D68-A5E0-61280546439F}" type="presOf" srcId="{904D3A72-0098-457F-B542-6D61FE26FEA9}" destId="{0C697E8A-7D28-45B8-A324-BE7A1F52A891}" srcOrd="0" destOrd="0" presId="urn:microsoft.com/office/officeart/2005/8/layout/vList2"/>
    <dgm:cxn modelId="{C34D8120-9CE8-433E-948F-06440C468EAA}" type="presOf" srcId="{FBFF778B-2ACA-4086-A12A-C9F8356E2AA0}" destId="{CBAC3098-A502-4E08-B956-042EA73F4AE2}" srcOrd="0" destOrd="0" presId="urn:microsoft.com/office/officeart/2005/8/layout/vList2"/>
    <dgm:cxn modelId="{E4EB666F-69CF-4FC6-91DA-2344DE6E64F5}" type="presOf" srcId="{64A87955-CD3C-464E-BD15-31FC0863BB56}" destId="{1AB55365-7C86-48AD-B347-463E81E2B0CB}" srcOrd="0" destOrd="0" presId="urn:microsoft.com/office/officeart/2005/8/layout/vList2"/>
    <dgm:cxn modelId="{FA2685A3-37EA-46F9-A483-824D1EE3CF5A}" type="presOf" srcId="{0962933A-F17C-4E5C-B830-46D9E65EC9BD}" destId="{7EDA62DA-7994-4636-A6FF-5CE240ADD551}" srcOrd="0" destOrd="0" presId="urn:microsoft.com/office/officeart/2005/8/layout/vList2"/>
    <dgm:cxn modelId="{0BEBF6B6-2F5C-414B-A2A3-5D7744977AC5}" type="presOf" srcId="{0072D702-04AA-4AD0-9FA9-5BA058E3EA0F}" destId="{8C2E4688-1240-4AD4-8B82-E2B75EBCC3D1}" srcOrd="0" destOrd="0" presId="urn:microsoft.com/office/officeart/2005/8/layout/vList2"/>
    <dgm:cxn modelId="{AE71FE9D-BBA8-48E7-AB5E-9102EF65AB0D}" type="presParOf" srcId="{0C697E8A-7D28-45B8-A324-BE7A1F52A891}" destId="{8C2E4688-1240-4AD4-8B82-E2B75EBCC3D1}" srcOrd="0" destOrd="0" presId="urn:microsoft.com/office/officeart/2005/8/layout/vList2"/>
    <dgm:cxn modelId="{D886A225-BBB7-440C-8248-AF40548E88C3}" type="presParOf" srcId="{0C697E8A-7D28-45B8-A324-BE7A1F52A891}" destId="{CBAC3098-A502-4E08-B956-042EA73F4AE2}" srcOrd="1" destOrd="0" presId="urn:microsoft.com/office/officeart/2005/8/layout/vList2"/>
    <dgm:cxn modelId="{309A30C2-8287-403D-9A98-7B8702545E15}" type="presParOf" srcId="{0C697E8A-7D28-45B8-A324-BE7A1F52A891}" destId="{7EDA62DA-7994-4636-A6FF-5CE240ADD551}" srcOrd="2" destOrd="0" presId="urn:microsoft.com/office/officeart/2005/8/layout/vList2"/>
    <dgm:cxn modelId="{C3EF4405-3017-4A6A-9D30-CDD04ACF418D}" type="presParOf" srcId="{0C697E8A-7D28-45B8-A324-BE7A1F52A891}" destId="{1AB55365-7C86-48AD-B347-463E81E2B0CB}" srcOrd="3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250F1D-35B5-4768-9AA1-BC03061335D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36E1608-959A-42DF-9017-244C7748A965}">
      <dgm:prSet phldrT="[Текст]" custT="1"/>
      <dgm:spPr/>
      <dgm:t>
        <a:bodyPr/>
        <a:lstStyle/>
        <a:p>
          <a:pPr algn="ctr"/>
          <a:r>
            <a: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выявление проблемы</a:t>
          </a:r>
          <a:endParaRPr lang="ru-RU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5DE3B9-FCAD-41AF-BA1C-EE2AD8E9CB0D}" type="parTrans" cxnId="{75645F2F-B666-4752-992B-484A75C86B62}">
      <dgm:prSet/>
      <dgm:spPr/>
      <dgm:t>
        <a:bodyPr/>
        <a:lstStyle/>
        <a:p>
          <a:endParaRPr lang="ru-RU"/>
        </a:p>
      </dgm:t>
    </dgm:pt>
    <dgm:pt modelId="{ED067906-33CC-4413-BC16-ABC358C5EA00}" type="sibTrans" cxnId="{75645F2F-B666-4752-992B-484A75C86B62}">
      <dgm:prSet/>
      <dgm:spPr/>
      <dgm:t>
        <a:bodyPr/>
        <a:lstStyle/>
        <a:p>
          <a:endParaRPr lang="ru-RU"/>
        </a:p>
      </dgm:t>
    </dgm:pt>
    <dgm:pt modelId="{4DECF0B8-1855-42B1-B79F-55C0086502F4}">
      <dgm:prSet phldrT="[Текст]" custT="1"/>
      <dgm:spPr/>
      <dgm:t>
        <a:bodyPr/>
        <a:lstStyle/>
        <a:p>
          <a:pPr algn="ctr"/>
          <a:r>
            <a: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формулирование</a:t>
          </a:r>
          <a:endParaRPr lang="ru-RU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641924-3AFD-4B22-A669-B81A60FA5410}" type="parTrans" cxnId="{AAD54E5B-5D7D-430C-9B15-EB67E0F924B5}">
      <dgm:prSet/>
      <dgm:spPr/>
      <dgm:t>
        <a:bodyPr/>
        <a:lstStyle/>
        <a:p>
          <a:endParaRPr lang="ru-RU"/>
        </a:p>
      </dgm:t>
    </dgm:pt>
    <dgm:pt modelId="{908CD58E-7174-4B69-A0F1-400193E1A963}" type="sibTrans" cxnId="{AAD54E5B-5D7D-430C-9B15-EB67E0F924B5}">
      <dgm:prSet/>
      <dgm:spPr/>
      <dgm:t>
        <a:bodyPr/>
        <a:lstStyle/>
        <a:p>
          <a:endParaRPr lang="ru-RU"/>
        </a:p>
      </dgm:t>
    </dgm:pt>
    <dgm:pt modelId="{8DC2E7F4-3D46-4A49-8B21-CCE39599E672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поиск решения</a:t>
          </a:r>
          <a:endParaRPr lang="ru-RU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DEC19B-AAF0-4B60-8147-386A8DEEF2AF}" type="parTrans" cxnId="{B1B29CE5-7672-40DA-9B2A-8060E7B2B95F}">
      <dgm:prSet/>
      <dgm:spPr/>
      <dgm:t>
        <a:bodyPr/>
        <a:lstStyle/>
        <a:p>
          <a:endParaRPr lang="ru-RU"/>
        </a:p>
      </dgm:t>
    </dgm:pt>
    <dgm:pt modelId="{45DE884A-6084-4CBE-A246-BF61405320A2}" type="sibTrans" cxnId="{B1B29CE5-7672-40DA-9B2A-8060E7B2B95F}">
      <dgm:prSet/>
      <dgm:spPr/>
      <dgm:t>
        <a:bodyPr/>
        <a:lstStyle/>
        <a:p>
          <a:endParaRPr lang="ru-RU"/>
        </a:p>
      </dgm:t>
    </dgm:pt>
    <dgm:pt modelId="{886668E8-16CB-434E-8A6F-730A6B1C7D42}">
      <dgm:prSet custT="1"/>
      <dgm:spPr/>
      <dgm:t>
        <a:bodyPr/>
        <a:lstStyle/>
        <a:p>
          <a:r>
            <a: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Решение</a:t>
          </a:r>
          <a:endParaRPr lang="ru-RU" sz="3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D5EC3D-0A89-43EC-A0B0-7350C6522772}" type="parTrans" cxnId="{800DF65F-3EFE-4D30-ACA0-74235F136589}">
      <dgm:prSet/>
      <dgm:spPr/>
      <dgm:t>
        <a:bodyPr/>
        <a:lstStyle/>
        <a:p>
          <a:endParaRPr lang="ru-RU"/>
        </a:p>
      </dgm:t>
    </dgm:pt>
    <dgm:pt modelId="{D397BA0C-5EF6-48B7-A27F-EE68D244EB73}" type="sibTrans" cxnId="{800DF65F-3EFE-4D30-ACA0-74235F136589}">
      <dgm:prSet/>
      <dgm:spPr/>
      <dgm:t>
        <a:bodyPr/>
        <a:lstStyle/>
        <a:p>
          <a:endParaRPr lang="ru-RU"/>
        </a:p>
      </dgm:t>
    </dgm:pt>
    <dgm:pt modelId="{D7950A7F-9850-48B1-A1FF-F4D46319F6B6}" type="pres">
      <dgm:prSet presAssocID="{CD250F1D-35B5-4768-9AA1-BC03061335DF}" presName="arrowDiagram" presStyleCnt="0">
        <dgm:presLayoutVars>
          <dgm:chMax val="5"/>
          <dgm:dir/>
          <dgm:resizeHandles val="exact"/>
        </dgm:presLayoutVars>
      </dgm:prSet>
      <dgm:spPr/>
    </dgm:pt>
    <dgm:pt modelId="{B1A13B74-CABB-4950-AF09-864CD7D46BAC}" type="pres">
      <dgm:prSet presAssocID="{CD250F1D-35B5-4768-9AA1-BC03061335DF}" presName="arrow" presStyleLbl="bgShp" presStyleIdx="0" presStyleCnt="1" custLinFactNeighborY="0"/>
      <dgm:spPr/>
    </dgm:pt>
    <dgm:pt modelId="{41AD3AC6-7A5E-4243-9B54-E4C31060C6D5}" type="pres">
      <dgm:prSet presAssocID="{CD250F1D-35B5-4768-9AA1-BC03061335DF}" presName="arrowDiagram4" presStyleCnt="0"/>
      <dgm:spPr/>
    </dgm:pt>
    <dgm:pt modelId="{F042247D-C273-499F-85AC-6D07DD2CC523}" type="pres">
      <dgm:prSet presAssocID="{736E1608-959A-42DF-9017-244C7748A965}" presName="bullet4a" presStyleLbl="node1" presStyleIdx="0" presStyleCnt="4"/>
      <dgm:spPr/>
    </dgm:pt>
    <dgm:pt modelId="{AC470A48-134D-4F3F-A319-C0EFB953CD92}" type="pres">
      <dgm:prSet presAssocID="{736E1608-959A-42DF-9017-244C7748A965}" presName="textBox4a" presStyleLbl="revTx" presStyleIdx="0" presStyleCnt="4" custScaleX="145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2082D-1615-494B-8DC5-743646866594}" type="pres">
      <dgm:prSet presAssocID="{4DECF0B8-1855-42B1-B79F-55C0086502F4}" presName="bullet4b" presStyleLbl="node1" presStyleIdx="1" presStyleCnt="4"/>
      <dgm:spPr/>
    </dgm:pt>
    <dgm:pt modelId="{BFD52482-86E2-48C8-AE71-3D7AB4FCB9D8}" type="pres">
      <dgm:prSet presAssocID="{4DECF0B8-1855-42B1-B79F-55C0086502F4}" presName="textBox4b" presStyleLbl="revTx" presStyleIdx="1" presStyleCnt="4" custScaleX="175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786E48-BFD2-4420-A446-F6CE42AFF2E9}" type="pres">
      <dgm:prSet presAssocID="{8DC2E7F4-3D46-4A49-8B21-CCE39599E672}" presName="bullet4c" presStyleLbl="node1" presStyleIdx="2" presStyleCnt="4"/>
      <dgm:spPr/>
    </dgm:pt>
    <dgm:pt modelId="{C073F58E-12E0-4EF6-B384-2320D9C6EB3C}" type="pres">
      <dgm:prSet presAssocID="{8DC2E7F4-3D46-4A49-8B21-CCE39599E672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6FE14-51E6-49EC-AA78-5AD1143AF5AA}" type="pres">
      <dgm:prSet presAssocID="{886668E8-16CB-434E-8A6F-730A6B1C7D42}" presName="bullet4d" presStyleLbl="node1" presStyleIdx="3" presStyleCnt="4"/>
      <dgm:spPr/>
    </dgm:pt>
    <dgm:pt modelId="{A948DD35-1CDB-476C-8ACF-7DFE177A542C}" type="pres">
      <dgm:prSet presAssocID="{886668E8-16CB-434E-8A6F-730A6B1C7D42}" presName="textBox4d" presStyleLbl="revTx" presStyleIdx="3" presStyleCnt="4" custScaleX="134825">
        <dgm:presLayoutVars>
          <dgm:bulletEnabled val="1"/>
        </dgm:presLayoutVars>
      </dgm:prSet>
      <dgm:spPr/>
    </dgm:pt>
  </dgm:ptLst>
  <dgm:cxnLst>
    <dgm:cxn modelId="{75645F2F-B666-4752-992B-484A75C86B62}" srcId="{CD250F1D-35B5-4768-9AA1-BC03061335DF}" destId="{736E1608-959A-42DF-9017-244C7748A965}" srcOrd="0" destOrd="0" parTransId="{9F5DE3B9-FCAD-41AF-BA1C-EE2AD8E9CB0D}" sibTransId="{ED067906-33CC-4413-BC16-ABC358C5EA00}"/>
    <dgm:cxn modelId="{823CBFFF-11DC-42BC-B5ED-AD8D62187268}" type="presOf" srcId="{CD250F1D-35B5-4768-9AA1-BC03061335DF}" destId="{D7950A7F-9850-48B1-A1FF-F4D46319F6B6}" srcOrd="0" destOrd="0" presId="urn:microsoft.com/office/officeart/2005/8/layout/arrow2"/>
    <dgm:cxn modelId="{800DF65F-3EFE-4D30-ACA0-74235F136589}" srcId="{CD250F1D-35B5-4768-9AA1-BC03061335DF}" destId="{886668E8-16CB-434E-8A6F-730A6B1C7D42}" srcOrd="3" destOrd="0" parTransId="{E5D5EC3D-0A89-43EC-A0B0-7350C6522772}" sibTransId="{D397BA0C-5EF6-48B7-A27F-EE68D244EB73}"/>
    <dgm:cxn modelId="{AA34E846-932A-432C-BF35-839AF8655005}" type="presOf" srcId="{736E1608-959A-42DF-9017-244C7748A965}" destId="{AC470A48-134D-4F3F-A319-C0EFB953CD92}" srcOrd="0" destOrd="0" presId="urn:microsoft.com/office/officeart/2005/8/layout/arrow2"/>
    <dgm:cxn modelId="{E347DF06-945D-423D-B3A1-EDF12FDED591}" type="presOf" srcId="{886668E8-16CB-434E-8A6F-730A6B1C7D42}" destId="{A948DD35-1CDB-476C-8ACF-7DFE177A542C}" srcOrd="0" destOrd="0" presId="urn:microsoft.com/office/officeart/2005/8/layout/arrow2"/>
    <dgm:cxn modelId="{B1B29CE5-7672-40DA-9B2A-8060E7B2B95F}" srcId="{CD250F1D-35B5-4768-9AA1-BC03061335DF}" destId="{8DC2E7F4-3D46-4A49-8B21-CCE39599E672}" srcOrd="2" destOrd="0" parTransId="{F6DEC19B-AAF0-4B60-8147-386A8DEEF2AF}" sibTransId="{45DE884A-6084-4CBE-A246-BF61405320A2}"/>
    <dgm:cxn modelId="{AAD54E5B-5D7D-430C-9B15-EB67E0F924B5}" srcId="{CD250F1D-35B5-4768-9AA1-BC03061335DF}" destId="{4DECF0B8-1855-42B1-B79F-55C0086502F4}" srcOrd="1" destOrd="0" parTransId="{D6641924-3AFD-4B22-A669-B81A60FA5410}" sibTransId="{908CD58E-7174-4B69-A0F1-400193E1A963}"/>
    <dgm:cxn modelId="{1877A9C7-CC62-4E9E-8256-07CE04FAEDF9}" type="presOf" srcId="{8DC2E7F4-3D46-4A49-8B21-CCE39599E672}" destId="{C073F58E-12E0-4EF6-B384-2320D9C6EB3C}" srcOrd="0" destOrd="0" presId="urn:microsoft.com/office/officeart/2005/8/layout/arrow2"/>
    <dgm:cxn modelId="{5E335430-30BA-493E-8316-E7E735E4E6D7}" type="presOf" srcId="{4DECF0B8-1855-42B1-B79F-55C0086502F4}" destId="{BFD52482-86E2-48C8-AE71-3D7AB4FCB9D8}" srcOrd="0" destOrd="0" presId="urn:microsoft.com/office/officeart/2005/8/layout/arrow2"/>
    <dgm:cxn modelId="{F4A6CC5A-2A96-4D8F-9E5D-5E1DDCD9CDF5}" type="presParOf" srcId="{D7950A7F-9850-48B1-A1FF-F4D46319F6B6}" destId="{B1A13B74-CABB-4950-AF09-864CD7D46BAC}" srcOrd="0" destOrd="0" presId="urn:microsoft.com/office/officeart/2005/8/layout/arrow2"/>
    <dgm:cxn modelId="{8F08D55B-5EB9-4553-A165-CFDD5BCD8C90}" type="presParOf" srcId="{D7950A7F-9850-48B1-A1FF-F4D46319F6B6}" destId="{41AD3AC6-7A5E-4243-9B54-E4C31060C6D5}" srcOrd="1" destOrd="0" presId="urn:microsoft.com/office/officeart/2005/8/layout/arrow2"/>
    <dgm:cxn modelId="{549D977A-4338-4901-8079-F7F808F59232}" type="presParOf" srcId="{41AD3AC6-7A5E-4243-9B54-E4C31060C6D5}" destId="{F042247D-C273-499F-85AC-6D07DD2CC523}" srcOrd="0" destOrd="0" presId="urn:microsoft.com/office/officeart/2005/8/layout/arrow2"/>
    <dgm:cxn modelId="{5636FF0B-BCEF-470B-8956-07652FDB5D47}" type="presParOf" srcId="{41AD3AC6-7A5E-4243-9B54-E4C31060C6D5}" destId="{AC470A48-134D-4F3F-A319-C0EFB953CD92}" srcOrd="1" destOrd="0" presId="urn:microsoft.com/office/officeart/2005/8/layout/arrow2"/>
    <dgm:cxn modelId="{084CBC50-185E-430C-AD3C-CDE549200A99}" type="presParOf" srcId="{41AD3AC6-7A5E-4243-9B54-E4C31060C6D5}" destId="{3642082D-1615-494B-8DC5-743646866594}" srcOrd="2" destOrd="0" presId="urn:microsoft.com/office/officeart/2005/8/layout/arrow2"/>
    <dgm:cxn modelId="{0D72F1AB-5050-4207-BE12-072D1E7765BC}" type="presParOf" srcId="{41AD3AC6-7A5E-4243-9B54-E4C31060C6D5}" destId="{BFD52482-86E2-48C8-AE71-3D7AB4FCB9D8}" srcOrd="3" destOrd="0" presId="urn:microsoft.com/office/officeart/2005/8/layout/arrow2"/>
    <dgm:cxn modelId="{C5E37D89-76A0-4D1A-B4DA-92CA37C29365}" type="presParOf" srcId="{41AD3AC6-7A5E-4243-9B54-E4C31060C6D5}" destId="{F5786E48-BFD2-4420-A446-F6CE42AFF2E9}" srcOrd="4" destOrd="0" presId="urn:microsoft.com/office/officeart/2005/8/layout/arrow2"/>
    <dgm:cxn modelId="{772B1B1D-858C-4648-80BA-C140A37235FE}" type="presParOf" srcId="{41AD3AC6-7A5E-4243-9B54-E4C31060C6D5}" destId="{C073F58E-12E0-4EF6-B384-2320D9C6EB3C}" srcOrd="5" destOrd="0" presId="urn:microsoft.com/office/officeart/2005/8/layout/arrow2"/>
    <dgm:cxn modelId="{17E867E1-B305-4BAE-B906-6A60ECAEC8A1}" type="presParOf" srcId="{41AD3AC6-7A5E-4243-9B54-E4C31060C6D5}" destId="{5A66FE14-51E6-49EC-AA78-5AD1143AF5AA}" srcOrd="6" destOrd="0" presId="urn:microsoft.com/office/officeart/2005/8/layout/arrow2"/>
    <dgm:cxn modelId="{D6A3491A-83F2-4B4A-BBA3-56CF4D230786}" type="presParOf" srcId="{41AD3AC6-7A5E-4243-9B54-E4C31060C6D5}" destId="{A948DD35-1CDB-476C-8ACF-7DFE177A542C}" srcOrd="7" destOrd="0" presId="urn:microsoft.com/office/officeart/2005/8/layout/arrow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C66038-6CB1-4B16-9FBE-55A2B5A9C232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500586-30A4-4BBF-876D-8A34BFAA24A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Признаки учебной проблемы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DDC9441-9232-4747-95A9-B8EDB3E2D068}" type="parTrans" cxnId="{0C290ED5-8C5C-4740-A6A3-0CE66C0AC919}">
      <dgm:prSet/>
      <dgm:spPr/>
      <dgm:t>
        <a:bodyPr/>
        <a:lstStyle/>
        <a:p>
          <a:endParaRPr lang="ru-RU"/>
        </a:p>
      </dgm:t>
    </dgm:pt>
    <dgm:pt modelId="{312E1D86-0BCF-49CD-A5F8-785915E2E7D9}" type="sibTrans" cxnId="{0C290ED5-8C5C-4740-A6A3-0CE66C0AC919}">
      <dgm:prSet/>
      <dgm:spPr/>
      <dgm:t>
        <a:bodyPr/>
        <a:lstStyle/>
        <a:p>
          <a:endParaRPr lang="ru-RU"/>
        </a:p>
      </dgm:t>
    </dgm:pt>
    <dgm:pt modelId="{1C7A17CD-3162-440E-B316-0569F9929544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Наличие определенного запаса знаний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66FFA24C-4873-4901-980E-605BCFA66E32}" type="parTrans" cxnId="{20BA9111-4484-46AD-BD57-87B0072BADB2}">
      <dgm:prSet/>
      <dgm:spPr/>
      <dgm:t>
        <a:bodyPr/>
        <a:lstStyle/>
        <a:p>
          <a:endParaRPr lang="ru-RU"/>
        </a:p>
      </dgm:t>
    </dgm:pt>
    <dgm:pt modelId="{B1910C54-66B6-43BF-9877-9B8F5F75E860}" type="sibTrans" cxnId="{20BA9111-4484-46AD-BD57-87B0072BADB2}">
      <dgm:prSet/>
      <dgm:spPr/>
      <dgm:t>
        <a:bodyPr/>
        <a:lstStyle/>
        <a:p>
          <a:endParaRPr lang="ru-RU"/>
        </a:p>
      </dgm:t>
    </dgm:pt>
    <dgm:pt modelId="{4FDA16BE-1A99-4AC7-923A-DD848E49CCBD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Наличие неизвестного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3B2C68D1-6CA7-4FEF-8263-3BD5B7196BE5}" type="parTrans" cxnId="{2F661D78-8342-4B73-96A4-D67290D6D237}">
      <dgm:prSet/>
      <dgm:spPr/>
      <dgm:t>
        <a:bodyPr/>
        <a:lstStyle/>
        <a:p>
          <a:endParaRPr lang="ru-RU"/>
        </a:p>
      </dgm:t>
    </dgm:pt>
    <dgm:pt modelId="{1E610F39-2184-4FAB-B74D-5A8577042F75}" type="sibTrans" cxnId="{2F661D78-8342-4B73-96A4-D67290D6D237}">
      <dgm:prSet/>
      <dgm:spPr/>
      <dgm:t>
        <a:bodyPr/>
        <a:lstStyle/>
        <a:p>
          <a:endParaRPr lang="ru-RU"/>
        </a:p>
      </dgm:t>
    </dgm:pt>
    <dgm:pt modelId="{BFB42D32-8D7B-4CE9-BA0F-CDAF07627F37}" type="pres">
      <dgm:prSet presAssocID="{D9C66038-6CB1-4B16-9FBE-55A2B5A9C23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3CC626A-DB81-440E-9A08-E19053F53CBD}" type="pres">
      <dgm:prSet presAssocID="{E6500586-30A4-4BBF-876D-8A34BFAA24AA}" presName="centerShape" presStyleLbl="node0" presStyleIdx="0" presStyleCnt="1"/>
      <dgm:spPr/>
      <dgm:t>
        <a:bodyPr/>
        <a:lstStyle/>
        <a:p>
          <a:endParaRPr lang="ru-RU"/>
        </a:p>
      </dgm:t>
    </dgm:pt>
    <dgm:pt modelId="{F2739A0F-F432-42B4-964D-0F0DA3E177EC}" type="pres">
      <dgm:prSet presAssocID="{66FFA24C-4873-4901-980E-605BCFA66E32}" presName="parTrans" presStyleLbl="bgSibTrans2D1" presStyleIdx="0" presStyleCnt="2"/>
      <dgm:spPr/>
    </dgm:pt>
    <dgm:pt modelId="{D57F4FA8-55FA-4BA9-8924-F82345844CEF}" type="pres">
      <dgm:prSet presAssocID="{1C7A17CD-3162-440E-B316-0569F9929544}" presName="node" presStyleLbl="node1" presStyleIdx="0" presStyleCnt="2" custScaleX="113586" custRadScaleRad="97254" custRadScaleInc="2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F3D1B-5115-4E57-AA8D-E293CE52B3DC}" type="pres">
      <dgm:prSet presAssocID="{3B2C68D1-6CA7-4FEF-8263-3BD5B7196BE5}" presName="parTrans" presStyleLbl="bgSibTrans2D1" presStyleIdx="1" presStyleCnt="2"/>
      <dgm:spPr/>
    </dgm:pt>
    <dgm:pt modelId="{64751B3D-B528-4F68-8647-924118F6169C}" type="pres">
      <dgm:prSet presAssocID="{4FDA16BE-1A99-4AC7-923A-DD848E49CCBD}" presName="node" presStyleLbl="node1" presStyleIdx="1" presStyleCnt="2" custScaleX="109957" custRadScaleRad="97254" custRadScaleInc="-2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BA9111-4484-46AD-BD57-87B0072BADB2}" srcId="{E6500586-30A4-4BBF-876D-8A34BFAA24AA}" destId="{1C7A17CD-3162-440E-B316-0569F9929544}" srcOrd="0" destOrd="0" parTransId="{66FFA24C-4873-4901-980E-605BCFA66E32}" sibTransId="{B1910C54-66B6-43BF-9877-9B8F5F75E860}"/>
    <dgm:cxn modelId="{0505D0D0-FE9B-47B9-BF09-2F5BF34146E3}" type="presOf" srcId="{4FDA16BE-1A99-4AC7-923A-DD848E49CCBD}" destId="{64751B3D-B528-4F68-8647-924118F6169C}" srcOrd="0" destOrd="0" presId="urn:microsoft.com/office/officeart/2005/8/layout/radial4"/>
    <dgm:cxn modelId="{7CA6E1BC-88A8-4775-A91B-2A6D349C9924}" type="presOf" srcId="{3B2C68D1-6CA7-4FEF-8263-3BD5B7196BE5}" destId="{ADBF3D1B-5115-4E57-AA8D-E293CE52B3DC}" srcOrd="0" destOrd="0" presId="urn:microsoft.com/office/officeart/2005/8/layout/radial4"/>
    <dgm:cxn modelId="{2F661D78-8342-4B73-96A4-D67290D6D237}" srcId="{E6500586-30A4-4BBF-876D-8A34BFAA24AA}" destId="{4FDA16BE-1A99-4AC7-923A-DD848E49CCBD}" srcOrd="1" destOrd="0" parTransId="{3B2C68D1-6CA7-4FEF-8263-3BD5B7196BE5}" sibTransId="{1E610F39-2184-4FAB-B74D-5A8577042F75}"/>
    <dgm:cxn modelId="{0C290ED5-8C5C-4740-A6A3-0CE66C0AC919}" srcId="{D9C66038-6CB1-4B16-9FBE-55A2B5A9C232}" destId="{E6500586-30A4-4BBF-876D-8A34BFAA24AA}" srcOrd="0" destOrd="0" parTransId="{CDDC9441-9232-4747-95A9-B8EDB3E2D068}" sibTransId="{312E1D86-0BCF-49CD-A5F8-785915E2E7D9}"/>
    <dgm:cxn modelId="{72C7BABF-EC7C-4BDE-957B-77405D42E34B}" type="presOf" srcId="{66FFA24C-4873-4901-980E-605BCFA66E32}" destId="{F2739A0F-F432-42B4-964D-0F0DA3E177EC}" srcOrd="0" destOrd="0" presId="urn:microsoft.com/office/officeart/2005/8/layout/radial4"/>
    <dgm:cxn modelId="{E471C750-FCBC-46B0-89CA-24B55086A13A}" type="presOf" srcId="{E6500586-30A4-4BBF-876D-8A34BFAA24AA}" destId="{13CC626A-DB81-440E-9A08-E19053F53CBD}" srcOrd="0" destOrd="0" presId="urn:microsoft.com/office/officeart/2005/8/layout/radial4"/>
    <dgm:cxn modelId="{7116B5F3-AF89-4851-A704-B5B5316678D2}" type="presOf" srcId="{1C7A17CD-3162-440E-B316-0569F9929544}" destId="{D57F4FA8-55FA-4BA9-8924-F82345844CEF}" srcOrd="0" destOrd="0" presId="urn:microsoft.com/office/officeart/2005/8/layout/radial4"/>
    <dgm:cxn modelId="{A5FC1874-16B4-4F72-B081-EFA6063A7B38}" type="presOf" srcId="{D9C66038-6CB1-4B16-9FBE-55A2B5A9C232}" destId="{BFB42D32-8D7B-4CE9-BA0F-CDAF07627F37}" srcOrd="0" destOrd="0" presId="urn:microsoft.com/office/officeart/2005/8/layout/radial4"/>
    <dgm:cxn modelId="{31DF0B91-1208-4EF4-9443-F5C63F40DEC0}" type="presParOf" srcId="{BFB42D32-8D7B-4CE9-BA0F-CDAF07627F37}" destId="{13CC626A-DB81-440E-9A08-E19053F53CBD}" srcOrd="0" destOrd="0" presId="urn:microsoft.com/office/officeart/2005/8/layout/radial4"/>
    <dgm:cxn modelId="{680BA725-4D37-473C-B52E-E01AC863AA82}" type="presParOf" srcId="{BFB42D32-8D7B-4CE9-BA0F-CDAF07627F37}" destId="{F2739A0F-F432-42B4-964D-0F0DA3E177EC}" srcOrd="1" destOrd="0" presId="urn:microsoft.com/office/officeart/2005/8/layout/radial4"/>
    <dgm:cxn modelId="{E91C6195-193C-4A6C-91E3-B0AB193C86F1}" type="presParOf" srcId="{BFB42D32-8D7B-4CE9-BA0F-CDAF07627F37}" destId="{D57F4FA8-55FA-4BA9-8924-F82345844CEF}" srcOrd="2" destOrd="0" presId="urn:microsoft.com/office/officeart/2005/8/layout/radial4"/>
    <dgm:cxn modelId="{D9A898AB-BAA1-459E-BEE3-B8EC610D7E05}" type="presParOf" srcId="{BFB42D32-8D7B-4CE9-BA0F-CDAF07627F37}" destId="{ADBF3D1B-5115-4E57-AA8D-E293CE52B3DC}" srcOrd="3" destOrd="0" presId="urn:microsoft.com/office/officeart/2005/8/layout/radial4"/>
    <dgm:cxn modelId="{9B8E68D7-3432-4C95-AB69-ED5CA5D82B41}" type="presParOf" srcId="{BFB42D32-8D7B-4CE9-BA0F-CDAF07627F37}" destId="{64751B3D-B528-4F68-8647-924118F6169C}" srcOrd="4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190C6F-A69F-412E-91D8-DA8A95D327B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E0EABAFA-135F-4C84-A024-259018B79EA0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выдвижение гипотезы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8B12ECB5-F13A-4F78-B074-1D7AB0AD0F7F}" type="parTrans" cxnId="{256801DD-4002-4B6D-9890-1F02A5F915A0}">
      <dgm:prSet/>
      <dgm:spPr/>
      <dgm:t>
        <a:bodyPr/>
        <a:lstStyle/>
        <a:p>
          <a:endParaRPr lang="ru-RU"/>
        </a:p>
      </dgm:t>
    </dgm:pt>
    <dgm:pt modelId="{F970F692-CEFE-4A85-8572-47A5014BA22E}" type="sibTrans" cxnId="{256801DD-4002-4B6D-9890-1F02A5F915A0}">
      <dgm:prSet/>
      <dgm:spPr/>
      <dgm:t>
        <a:bodyPr/>
        <a:lstStyle/>
        <a:p>
          <a:endParaRPr lang="ru-RU"/>
        </a:p>
      </dgm:t>
    </dgm:pt>
    <dgm:pt modelId="{E820CEF5-3DDA-4BA0-AE81-D6ED7959A4FB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 теоретическое обоснование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475E4749-6AA0-4AAB-A840-4C12EDE2BC33}" type="parTrans" cxnId="{0C4B7392-B4B4-4669-B89A-12CA09E174D1}">
      <dgm:prSet/>
      <dgm:spPr/>
      <dgm:t>
        <a:bodyPr/>
        <a:lstStyle/>
        <a:p>
          <a:endParaRPr lang="ru-RU"/>
        </a:p>
      </dgm:t>
    </dgm:pt>
    <dgm:pt modelId="{24010D2D-5052-44D5-8C4B-A72C204B59B1}" type="sibTrans" cxnId="{0C4B7392-B4B4-4669-B89A-12CA09E174D1}">
      <dgm:prSet/>
      <dgm:spPr/>
      <dgm:t>
        <a:bodyPr/>
        <a:lstStyle/>
        <a:p>
          <a:endParaRPr lang="ru-RU"/>
        </a:p>
      </dgm:t>
    </dgm:pt>
    <dgm:pt modelId="{84E4B06C-4A45-4247-8E33-2D19DE17ADF4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экспериментальная проверка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FDE240CF-2623-4433-B47D-0963C28E7EA6}" type="parTrans" cxnId="{C2FC961C-18E1-4D7E-8E89-C8EA0C7E70B9}">
      <dgm:prSet/>
      <dgm:spPr/>
      <dgm:t>
        <a:bodyPr/>
        <a:lstStyle/>
        <a:p>
          <a:endParaRPr lang="ru-RU"/>
        </a:p>
      </dgm:t>
    </dgm:pt>
    <dgm:pt modelId="{D9ED254F-7B53-4841-BFFB-F0063BE4F26A}" type="sibTrans" cxnId="{C2FC961C-18E1-4D7E-8E89-C8EA0C7E70B9}">
      <dgm:prSet/>
      <dgm:spPr/>
      <dgm:t>
        <a:bodyPr/>
        <a:lstStyle/>
        <a:p>
          <a:endParaRPr lang="ru-RU"/>
        </a:p>
      </dgm:t>
    </dgm:pt>
    <dgm:pt modelId="{C4E09328-2FDE-4291-B3B1-7E4E3425933D}" type="pres">
      <dgm:prSet presAssocID="{ED190C6F-A69F-412E-91D8-DA8A95D327B1}" presName="linearFlow" presStyleCnt="0">
        <dgm:presLayoutVars>
          <dgm:resizeHandles val="exact"/>
        </dgm:presLayoutVars>
      </dgm:prSet>
      <dgm:spPr/>
    </dgm:pt>
    <dgm:pt modelId="{3E9649B2-7033-4BEE-AA30-884CAAF228D7}" type="pres">
      <dgm:prSet presAssocID="{E0EABAFA-135F-4C84-A024-259018B79E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639CD-CF55-41AD-98EA-F2F86F359BCB}" type="pres">
      <dgm:prSet presAssocID="{F970F692-CEFE-4A85-8572-47A5014BA22E}" presName="sibTrans" presStyleLbl="sibTrans2D1" presStyleIdx="0" presStyleCnt="2"/>
      <dgm:spPr/>
    </dgm:pt>
    <dgm:pt modelId="{E372BAE8-D76D-423F-8A74-85F063430CC5}" type="pres">
      <dgm:prSet presAssocID="{F970F692-CEFE-4A85-8572-47A5014BA22E}" presName="connectorText" presStyleLbl="sibTrans2D1" presStyleIdx="0" presStyleCnt="2"/>
      <dgm:spPr/>
    </dgm:pt>
    <dgm:pt modelId="{CEB0882E-9BDE-4A16-B56C-49003B5C1AC8}" type="pres">
      <dgm:prSet presAssocID="{E820CEF5-3DDA-4BA0-AE81-D6ED7959A4F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6628A-AB7B-4535-86E6-2ACABFFDE48C}" type="pres">
      <dgm:prSet presAssocID="{24010D2D-5052-44D5-8C4B-A72C204B59B1}" presName="sibTrans" presStyleLbl="sibTrans2D1" presStyleIdx="1" presStyleCnt="2"/>
      <dgm:spPr/>
    </dgm:pt>
    <dgm:pt modelId="{CA8BD1E4-9741-4D13-83FB-F9A23BE68B9C}" type="pres">
      <dgm:prSet presAssocID="{24010D2D-5052-44D5-8C4B-A72C204B59B1}" presName="connectorText" presStyleLbl="sibTrans2D1" presStyleIdx="1" presStyleCnt="2"/>
      <dgm:spPr/>
    </dgm:pt>
    <dgm:pt modelId="{BB48DBBF-D064-44E3-99BF-8B2C30AD9650}" type="pres">
      <dgm:prSet presAssocID="{84E4B06C-4A45-4247-8E33-2D19DE17AD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3AC234-49A8-4D7F-A424-616B1E522E44}" type="presOf" srcId="{F970F692-CEFE-4A85-8572-47A5014BA22E}" destId="{E372BAE8-D76D-423F-8A74-85F063430CC5}" srcOrd="1" destOrd="0" presId="urn:microsoft.com/office/officeart/2005/8/layout/process2"/>
    <dgm:cxn modelId="{31C7B5E9-936B-4145-8C6D-2A09E75CB23F}" type="presOf" srcId="{24010D2D-5052-44D5-8C4B-A72C204B59B1}" destId="{CA8BD1E4-9741-4D13-83FB-F9A23BE68B9C}" srcOrd="1" destOrd="0" presId="urn:microsoft.com/office/officeart/2005/8/layout/process2"/>
    <dgm:cxn modelId="{C2FC961C-18E1-4D7E-8E89-C8EA0C7E70B9}" srcId="{ED190C6F-A69F-412E-91D8-DA8A95D327B1}" destId="{84E4B06C-4A45-4247-8E33-2D19DE17ADF4}" srcOrd="2" destOrd="0" parTransId="{FDE240CF-2623-4433-B47D-0963C28E7EA6}" sibTransId="{D9ED254F-7B53-4841-BFFB-F0063BE4F26A}"/>
    <dgm:cxn modelId="{2C3441B2-C9F7-4286-9C34-52DF887FD931}" type="presOf" srcId="{84E4B06C-4A45-4247-8E33-2D19DE17ADF4}" destId="{BB48DBBF-D064-44E3-99BF-8B2C30AD9650}" srcOrd="0" destOrd="0" presId="urn:microsoft.com/office/officeart/2005/8/layout/process2"/>
    <dgm:cxn modelId="{742F9018-DF23-4EBA-B298-B1C78B3E46F0}" type="presOf" srcId="{E820CEF5-3DDA-4BA0-AE81-D6ED7959A4FB}" destId="{CEB0882E-9BDE-4A16-B56C-49003B5C1AC8}" srcOrd="0" destOrd="0" presId="urn:microsoft.com/office/officeart/2005/8/layout/process2"/>
    <dgm:cxn modelId="{80416DAF-4B51-43E1-8107-5E209E301DE3}" type="presOf" srcId="{ED190C6F-A69F-412E-91D8-DA8A95D327B1}" destId="{C4E09328-2FDE-4291-B3B1-7E4E3425933D}" srcOrd="0" destOrd="0" presId="urn:microsoft.com/office/officeart/2005/8/layout/process2"/>
    <dgm:cxn modelId="{8423CB68-59E2-4E84-94CC-D71FE9398A79}" type="presOf" srcId="{24010D2D-5052-44D5-8C4B-A72C204B59B1}" destId="{2A56628A-AB7B-4535-86E6-2ACABFFDE48C}" srcOrd="0" destOrd="0" presId="urn:microsoft.com/office/officeart/2005/8/layout/process2"/>
    <dgm:cxn modelId="{B94E745A-EE29-425D-AA2A-4EA598C702EF}" type="presOf" srcId="{E0EABAFA-135F-4C84-A024-259018B79EA0}" destId="{3E9649B2-7033-4BEE-AA30-884CAAF228D7}" srcOrd="0" destOrd="0" presId="urn:microsoft.com/office/officeart/2005/8/layout/process2"/>
    <dgm:cxn modelId="{0C4B7392-B4B4-4669-B89A-12CA09E174D1}" srcId="{ED190C6F-A69F-412E-91D8-DA8A95D327B1}" destId="{E820CEF5-3DDA-4BA0-AE81-D6ED7959A4FB}" srcOrd="1" destOrd="0" parTransId="{475E4749-6AA0-4AAB-A840-4C12EDE2BC33}" sibTransId="{24010D2D-5052-44D5-8C4B-A72C204B59B1}"/>
    <dgm:cxn modelId="{256801DD-4002-4B6D-9890-1F02A5F915A0}" srcId="{ED190C6F-A69F-412E-91D8-DA8A95D327B1}" destId="{E0EABAFA-135F-4C84-A024-259018B79EA0}" srcOrd="0" destOrd="0" parTransId="{8B12ECB5-F13A-4F78-B074-1D7AB0AD0F7F}" sibTransId="{F970F692-CEFE-4A85-8572-47A5014BA22E}"/>
    <dgm:cxn modelId="{816F6BFF-5B95-4A1D-AED5-E52C00388AD2}" type="presOf" srcId="{F970F692-CEFE-4A85-8572-47A5014BA22E}" destId="{290639CD-CF55-41AD-98EA-F2F86F359BCB}" srcOrd="0" destOrd="0" presId="urn:microsoft.com/office/officeart/2005/8/layout/process2"/>
    <dgm:cxn modelId="{22C0F0F8-8792-4548-96DD-0A9540F2531A}" type="presParOf" srcId="{C4E09328-2FDE-4291-B3B1-7E4E3425933D}" destId="{3E9649B2-7033-4BEE-AA30-884CAAF228D7}" srcOrd="0" destOrd="0" presId="urn:microsoft.com/office/officeart/2005/8/layout/process2"/>
    <dgm:cxn modelId="{041FF282-3EDB-4657-9E34-7FBA97A33BE6}" type="presParOf" srcId="{C4E09328-2FDE-4291-B3B1-7E4E3425933D}" destId="{290639CD-CF55-41AD-98EA-F2F86F359BCB}" srcOrd="1" destOrd="0" presId="urn:microsoft.com/office/officeart/2005/8/layout/process2"/>
    <dgm:cxn modelId="{196809F2-B39A-4929-A35C-80652B1F8D1A}" type="presParOf" srcId="{290639CD-CF55-41AD-98EA-F2F86F359BCB}" destId="{E372BAE8-D76D-423F-8A74-85F063430CC5}" srcOrd="0" destOrd="0" presId="urn:microsoft.com/office/officeart/2005/8/layout/process2"/>
    <dgm:cxn modelId="{6F22293E-3386-4AE4-B2C8-CBC491C5AD59}" type="presParOf" srcId="{C4E09328-2FDE-4291-B3B1-7E4E3425933D}" destId="{CEB0882E-9BDE-4A16-B56C-49003B5C1AC8}" srcOrd="2" destOrd="0" presId="urn:microsoft.com/office/officeart/2005/8/layout/process2"/>
    <dgm:cxn modelId="{8F69A67E-58A7-462D-ADE1-B2A66C971EDE}" type="presParOf" srcId="{C4E09328-2FDE-4291-B3B1-7E4E3425933D}" destId="{2A56628A-AB7B-4535-86E6-2ACABFFDE48C}" srcOrd="3" destOrd="0" presId="urn:microsoft.com/office/officeart/2005/8/layout/process2"/>
    <dgm:cxn modelId="{C06E5DFE-10B2-4F48-8199-2C7A89059C19}" type="presParOf" srcId="{2A56628A-AB7B-4535-86E6-2ACABFFDE48C}" destId="{CA8BD1E4-9741-4D13-83FB-F9A23BE68B9C}" srcOrd="0" destOrd="0" presId="urn:microsoft.com/office/officeart/2005/8/layout/process2"/>
    <dgm:cxn modelId="{819CA4FC-E2E2-48AE-BCF0-63BF1B867538}" type="presParOf" srcId="{C4E09328-2FDE-4291-B3B1-7E4E3425933D}" destId="{BB48DBBF-D064-44E3-99BF-8B2C30AD9650}" srcOrd="4" destOrd="0" presId="urn:microsoft.com/office/officeart/2005/8/layout/process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8A6BF5-4131-4599-A465-936C8001DE12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9DD668-0640-4A56-BAAB-66B1569EEEC0}">
      <dgm:prSet phldrT="[Текст]" phldr="1"/>
      <dgm:spPr/>
      <dgm:t>
        <a:bodyPr/>
        <a:lstStyle/>
        <a:p>
          <a:endParaRPr lang="ru-RU"/>
        </a:p>
      </dgm:t>
    </dgm:pt>
    <dgm:pt modelId="{D3E7B112-A483-46C7-91E0-C601CE209DC2}" type="parTrans" cxnId="{87D01AEA-BD3E-4518-BA75-FE3B902575AD}">
      <dgm:prSet/>
      <dgm:spPr/>
      <dgm:t>
        <a:bodyPr/>
        <a:lstStyle/>
        <a:p>
          <a:endParaRPr lang="ru-RU"/>
        </a:p>
      </dgm:t>
    </dgm:pt>
    <dgm:pt modelId="{B1FC06FD-563E-4D38-B16F-9C3921A9C81A}" type="sibTrans" cxnId="{87D01AEA-BD3E-4518-BA75-FE3B902575AD}">
      <dgm:prSet/>
      <dgm:spPr/>
      <dgm:t>
        <a:bodyPr/>
        <a:lstStyle/>
        <a:p>
          <a:endParaRPr lang="ru-RU"/>
        </a:p>
      </dgm:t>
    </dgm:pt>
    <dgm:pt modelId="{F512CE6F-8EA4-46ED-82EB-6A3847CDD172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обобщить, повторить и усвоить учебный материал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581B26B7-6B4B-408E-A59C-F58A7B79863A}" type="parTrans" cxnId="{A76AE1F5-3D6B-465F-93F0-BDADEC05FE46}">
      <dgm:prSet/>
      <dgm:spPr/>
      <dgm:t>
        <a:bodyPr/>
        <a:lstStyle/>
        <a:p>
          <a:endParaRPr lang="ru-RU"/>
        </a:p>
      </dgm:t>
    </dgm:pt>
    <dgm:pt modelId="{3C78D9EC-F4ED-43B2-9324-D3848B8190DD}" type="sibTrans" cxnId="{A76AE1F5-3D6B-465F-93F0-BDADEC05FE46}">
      <dgm:prSet/>
      <dgm:spPr/>
      <dgm:t>
        <a:bodyPr/>
        <a:lstStyle/>
        <a:p>
          <a:endParaRPr lang="ru-RU"/>
        </a:p>
      </dgm:t>
    </dgm:pt>
    <dgm:pt modelId="{4217263D-5FF0-4FF5-B58C-3CE530D6F01B}">
      <dgm:prSet phldrT="[Текст]" phldr="1"/>
      <dgm:spPr/>
      <dgm:t>
        <a:bodyPr/>
        <a:lstStyle/>
        <a:p>
          <a:endParaRPr lang="ru-RU"/>
        </a:p>
      </dgm:t>
    </dgm:pt>
    <dgm:pt modelId="{62152CDF-2DDB-4434-85AF-55AFD267ADB9}" type="parTrans" cxnId="{53950C5E-C639-41D8-860F-69DDEAED3BC4}">
      <dgm:prSet/>
      <dgm:spPr/>
      <dgm:t>
        <a:bodyPr/>
        <a:lstStyle/>
        <a:p>
          <a:endParaRPr lang="ru-RU"/>
        </a:p>
      </dgm:t>
    </dgm:pt>
    <dgm:pt modelId="{5F852FD0-0B99-47E8-8A88-B6E153279F0B}" type="sibTrans" cxnId="{53950C5E-C639-41D8-860F-69DDEAED3BC4}">
      <dgm:prSet/>
      <dgm:spPr/>
      <dgm:t>
        <a:bodyPr/>
        <a:lstStyle/>
        <a:p>
          <a:endParaRPr lang="ru-RU"/>
        </a:p>
      </dgm:t>
    </dgm:pt>
    <dgm:pt modelId="{C2520B30-5366-4EB2-BAD0-D33E9343E8AA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развивать творческие способности учащихся, познавательный интерес, абстрактное и логическое мышление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2E7CF28-5AB5-4E7F-B5A3-ABA67F6419EE}" type="parTrans" cxnId="{75E85CC4-4678-41AF-A3DD-6AFCB229F36B}">
      <dgm:prSet/>
      <dgm:spPr/>
      <dgm:t>
        <a:bodyPr/>
        <a:lstStyle/>
        <a:p>
          <a:endParaRPr lang="ru-RU"/>
        </a:p>
      </dgm:t>
    </dgm:pt>
    <dgm:pt modelId="{41F3719C-3CDC-493C-BEEC-A9DFB3387FE3}" type="sibTrans" cxnId="{75E85CC4-4678-41AF-A3DD-6AFCB229F36B}">
      <dgm:prSet/>
      <dgm:spPr/>
      <dgm:t>
        <a:bodyPr/>
        <a:lstStyle/>
        <a:p>
          <a:endParaRPr lang="ru-RU"/>
        </a:p>
      </dgm:t>
    </dgm:pt>
    <dgm:pt modelId="{5675B495-8512-4DF5-81B8-D1D1D6037A08}">
      <dgm:prSet phldrT="[Текст]" phldr="1"/>
      <dgm:spPr/>
      <dgm:t>
        <a:bodyPr/>
        <a:lstStyle/>
        <a:p>
          <a:endParaRPr lang="ru-RU"/>
        </a:p>
      </dgm:t>
    </dgm:pt>
    <dgm:pt modelId="{2A1B0F25-A92B-4C04-A1E8-CAC8F03D9708}" type="parTrans" cxnId="{0DEBDEF8-73DA-476A-BAD6-E8979082CF60}">
      <dgm:prSet/>
      <dgm:spPr/>
      <dgm:t>
        <a:bodyPr/>
        <a:lstStyle/>
        <a:p>
          <a:endParaRPr lang="ru-RU"/>
        </a:p>
      </dgm:t>
    </dgm:pt>
    <dgm:pt modelId="{C57EC6BC-7B1D-4CEA-804E-A00884C9ECFF}" type="sibTrans" cxnId="{0DEBDEF8-73DA-476A-BAD6-E8979082CF60}">
      <dgm:prSet/>
      <dgm:spPr/>
      <dgm:t>
        <a:bodyPr/>
        <a:lstStyle/>
        <a:p>
          <a:endParaRPr lang="ru-RU"/>
        </a:p>
      </dgm:t>
    </dgm:pt>
    <dgm:pt modelId="{CB89F842-9C66-452B-8F18-F710B4942BAE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формировать навыки совместной работы, устанавливать </a:t>
          </a:r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межпредметные</a:t>
          </a:r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 связи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C4F26627-241F-4BC0-9ABD-FC76A494AE95}" type="parTrans" cxnId="{F24CA9BF-5ED8-4345-98A6-999BCDA97476}">
      <dgm:prSet/>
      <dgm:spPr/>
      <dgm:t>
        <a:bodyPr/>
        <a:lstStyle/>
        <a:p>
          <a:endParaRPr lang="ru-RU"/>
        </a:p>
      </dgm:t>
    </dgm:pt>
    <dgm:pt modelId="{8560FB3C-1946-49DA-91AE-F83D55021841}" type="sibTrans" cxnId="{F24CA9BF-5ED8-4345-98A6-999BCDA97476}">
      <dgm:prSet/>
      <dgm:spPr/>
      <dgm:t>
        <a:bodyPr/>
        <a:lstStyle/>
        <a:p>
          <a:endParaRPr lang="ru-RU"/>
        </a:p>
      </dgm:t>
    </dgm:pt>
    <dgm:pt modelId="{42FFBBFA-9B0F-4D69-9F31-14CEFA99A34F}" type="pres">
      <dgm:prSet presAssocID="{E28A6BF5-4131-4599-A465-936C8001DE12}" presName="linearFlow" presStyleCnt="0">
        <dgm:presLayoutVars>
          <dgm:dir/>
          <dgm:animLvl val="lvl"/>
          <dgm:resizeHandles val="exact"/>
        </dgm:presLayoutVars>
      </dgm:prSet>
      <dgm:spPr/>
    </dgm:pt>
    <dgm:pt modelId="{E4B73B44-7A9D-456E-B05D-FE3C1901E573}" type="pres">
      <dgm:prSet presAssocID="{F29DD668-0640-4A56-BAAB-66B1569EEEC0}" presName="composite" presStyleCnt="0"/>
      <dgm:spPr/>
    </dgm:pt>
    <dgm:pt modelId="{E8F43F53-A73A-4F08-B229-000590ED3296}" type="pres">
      <dgm:prSet presAssocID="{F29DD668-0640-4A56-BAAB-66B1569EEEC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3867201-AE5D-4901-8979-6A4C21FF3955}" type="pres">
      <dgm:prSet presAssocID="{F29DD668-0640-4A56-BAAB-66B1569EEEC0}" presName="descendantText" presStyleLbl="alignAcc1" presStyleIdx="0" presStyleCnt="3" custLinFactNeighborX="0" custLinFactNeighborY="-5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D6C17-C048-4918-B712-E19B6D11A9DE}" type="pres">
      <dgm:prSet presAssocID="{B1FC06FD-563E-4D38-B16F-9C3921A9C81A}" presName="sp" presStyleCnt="0"/>
      <dgm:spPr/>
    </dgm:pt>
    <dgm:pt modelId="{D09116B7-60B7-4B8C-9DBF-A0EAE5157F4E}" type="pres">
      <dgm:prSet presAssocID="{4217263D-5FF0-4FF5-B58C-3CE530D6F01B}" presName="composite" presStyleCnt="0"/>
      <dgm:spPr/>
    </dgm:pt>
    <dgm:pt modelId="{42E7A87E-22C5-4E1B-8532-E250FDF3A5EB}" type="pres">
      <dgm:prSet presAssocID="{4217263D-5FF0-4FF5-B58C-3CE530D6F01B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FCEEDA7-6D1D-4452-94A6-2197F284B989}" type="pres">
      <dgm:prSet presAssocID="{4217263D-5FF0-4FF5-B58C-3CE530D6F01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F99716-747A-46EF-8E3F-A763669008D0}" type="pres">
      <dgm:prSet presAssocID="{5F852FD0-0B99-47E8-8A88-B6E153279F0B}" presName="sp" presStyleCnt="0"/>
      <dgm:spPr/>
    </dgm:pt>
    <dgm:pt modelId="{5C05B940-CAE7-4D8E-AF87-E42BE934A5E7}" type="pres">
      <dgm:prSet presAssocID="{5675B495-8512-4DF5-81B8-D1D1D6037A08}" presName="composite" presStyleCnt="0"/>
      <dgm:spPr/>
    </dgm:pt>
    <dgm:pt modelId="{AEA0E913-A0F3-447F-B0D9-4A0220B689DB}" type="pres">
      <dgm:prSet presAssocID="{5675B495-8512-4DF5-81B8-D1D1D6037A0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BDFDAB5-0F3D-4DA2-9A1F-F286EECE7870}" type="pres">
      <dgm:prSet presAssocID="{5675B495-8512-4DF5-81B8-D1D1D6037A0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D01AEA-BD3E-4518-BA75-FE3B902575AD}" srcId="{E28A6BF5-4131-4599-A465-936C8001DE12}" destId="{F29DD668-0640-4A56-BAAB-66B1569EEEC0}" srcOrd="0" destOrd="0" parTransId="{D3E7B112-A483-46C7-91E0-C601CE209DC2}" sibTransId="{B1FC06FD-563E-4D38-B16F-9C3921A9C81A}"/>
    <dgm:cxn modelId="{77F13529-9EA6-4496-B53E-0F4EF479F6C4}" type="presOf" srcId="{F512CE6F-8EA4-46ED-82EB-6A3847CDD172}" destId="{A3867201-AE5D-4901-8979-6A4C21FF3955}" srcOrd="0" destOrd="0" presId="urn:microsoft.com/office/officeart/2005/8/layout/chevron2"/>
    <dgm:cxn modelId="{96FD3AA3-7D16-4DCC-99AA-AEE63C6BBE8C}" type="presOf" srcId="{CB89F842-9C66-452B-8F18-F710B4942BAE}" destId="{1BDFDAB5-0F3D-4DA2-9A1F-F286EECE7870}" srcOrd="0" destOrd="0" presId="urn:microsoft.com/office/officeart/2005/8/layout/chevron2"/>
    <dgm:cxn modelId="{A76AE1F5-3D6B-465F-93F0-BDADEC05FE46}" srcId="{F29DD668-0640-4A56-BAAB-66B1569EEEC0}" destId="{F512CE6F-8EA4-46ED-82EB-6A3847CDD172}" srcOrd="0" destOrd="0" parTransId="{581B26B7-6B4B-408E-A59C-F58A7B79863A}" sibTransId="{3C78D9EC-F4ED-43B2-9324-D3848B8190DD}"/>
    <dgm:cxn modelId="{6E202FE5-0EB2-4A5D-A602-D7B04F8B99DF}" type="presOf" srcId="{5675B495-8512-4DF5-81B8-D1D1D6037A08}" destId="{AEA0E913-A0F3-447F-B0D9-4A0220B689DB}" srcOrd="0" destOrd="0" presId="urn:microsoft.com/office/officeart/2005/8/layout/chevron2"/>
    <dgm:cxn modelId="{956B5A75-B2FB-49C3-B4F3-1546BF68F12D}" type="presOf" srcId="{4217263D-5FF0-4FF5-B58C-3CE530D6F01B}" destId="{42E7A87E-22C5-4E1B-8532-E250FDF3A5EB}" srcOrd="0" destOrd="0" presId="urn:microsoft.com/office/officeart/2005/8/layout/chevron2"/>
    <dgm:cxn modelId="{75E85CC4-4678-41AF-A3DD-6AFCB229F36B}" srcId="{4217263D-5FF0-4FF5-B58C-3CE530D6F01B}" destId="{C2520B30-5366-4EB2-BAD0-D33E9343E8AA}" srcOrd="0" destOrd="0" parTransId="{82E7CF28-5AB5-4E7F-B5A3-ABA67F6419EE}" sibTransId="{41F3719C-3CDC-493C-BEEC-A9DFB3387FE3}"/>
    <dgm:cxn modelId="{0DEBDEF8-73DA-476A-BAD6-E8979082CF60}" srcId="{E28A6BF5-4131-4599-A465-936C8001DE12}" destId="{5675B495-8512-4DF5-81B8-D1D1D6037A08}" srcOrd="2" destOrd="0" parTransId="{2A1B0F25-A92B-4C04-A1E8-CAC8F03D9708}" sibTransId="{C57EC6BC-7B1D-4CEA-804E-A00884C9ECFF}"/>
    <dgm:cxn modelId="{53950C5E-C639-41D8-860F-69DDEAED3BC4}" srcId="{E28A6BF5-4131-4599-A465-936C8001DE12}" destId="{4217263D-5FF0-4FF5-B58C-3CE530D6F01B}" srcOrd="1" destOrd="0" parTransId="{62152CDF-2DDB-4434-85AF-55AFD267ADB9}" sibTransId="{5F852FD0-0B99-47E8-8A88-B6E153279F0B}"/>
    <dgm:cxn modelId="{F24CA9BF-5ED8-4345-98A6-999BCDA97476}" srcId="{5675B495-8512-4DF5-81B8-D1D1D6037A08}" destId="{CB89F842-9C66-452B-8F18-F710B4942BAE}" srcOrd="0" destOrd="0" parTransId="{C4F26627-241F-4BC0-9ABD-FC76A494AE95}" sibTransId="{8560FB3C-1946-49DA-91AE-F83D55021841}"/>
    <dgm:cxn modelId="{C61317AB-E032-4790-A8FB-9B017C2E3800}" type="presOf" srcId="{F29DD668-0640-4A56-BAAB-66B1569EEEC0}" destId="{E8F43F53-A73A-4F08-B229-000590ED3296}" srcOrd="0" destOrd="0" presId="urn:microsoft.com/office/officeart/2005/8/layout/chevron2"/>
    <dgm:cxn modelId="{62E2A65C-1306-4327-816C-CF2C0CEE266B}" type="presOf" srcId="{C2520B30-5366-4EB2-BAD0-D33E9343E8AA}" destId="{9FCEEDA7-6D1D-4452-94A6-2197F284B989}" srcOrd="0" destOrd="0" presId="urn:microsoft.com/office/officeart/2005/8/layout/chevron2"/>
    <dgm:cxn modelId="{E80D3D99-2EF0-4522-A8D3-FD417B049770}" type="presOf" srcId="{E28A6BF5-4131-4599-A465-936C8001DE12}" destId="{42FFBBFA-9B0F-4D69-9F31-14CEFA99A34F}" srcOrd="0" destOrd="0" presId="urn:microsoft.com/office/officeart/2005/8/layout/chevron2"/>
    <dgm:cxn modelId="{DF926B85-2CF1-49B1-AF8E-7331F7E5FBAC}" type="presParOf" srcId="{42FFBBFA-9B0F-4D69-9F31-14CEFA99A34F}" destId="{E4B73B44-7A9D-456E-B05D-FE3C1901E573}" srcOrd="0" destOrd="0" presId="urn:microsoft.com/office/officeart/2005/8/layout/chevron2"/>
    <dgm:cxn modelId="{74BE50E2-8FC0-4DEA-B528-5BE1FB140A47}" type="presParOf" srcId="{E4B73B44-7A9D-456E-B05D-FE3C1901E573}" destId="{E8F43F53-A73A-4F08-B229-000590ED3296}" srcOrd="0" destOrd="0" presId="urn:microsoft.com/office/officeart/2005/8/layout/chevron2"/>
    <dgm:cxn modelId="{6FA5A3AC-DDC2-4A1C-AB55-BBDA1D6FBA09}" type="presParOf" srcId="{E4B73B44-7A9D-456E-B05D-FE3C1901E573}" destId="{A3867201-AE5D-4901-8979-6A4C21FF3955}" srcOrd="1" destOrd="0" presId="urn:microsoft.com/office/officeart/2005/8/layout/chevron2"/>
    <dgm:cxn modelId="{FF61C6FD-4B60-4F47-9147-EF82237A83CE}" type="presParOf" srcId="{42FFBBFA-9B0F-4D69-9F31-14CEFA99A34F}" destId="{3CAD6C17-C048-4918-B712-E19B6D11A9DE}" srcOrd="1" destOrd="0" presId="urn:microsoft.com/office/officeart/2005/8/layout/chevron2"/>
    <dgm:cxn modelId="{FA9AB14F-4C31-4464-BD30-0317AA3F17BC}" type="presParOf" srcId="{42FFBBFA-9B0F-4D69-9F31-14CEFA99A34F}" destId="{D09116B7-60B7-4B8C-9DBF-A0EAE5157F4E}" srcOrd="2" destOrd="0" presId="urn:microsoft.com/office/officeart/2005/8/layout/chevron2"/>
    <dgm:cxn modelId="{B81E8F95-07BA-480A-BD9B-A48660A5FA3A}" type="presParOf" srcId="{D09116B7-60B7-4B8C-9DBF-A0EAE5157F4E}" destId="{42E7A87E-22C5-4E1B-8532-E250FDF3A5EB}" srcOrd="0" destOrd="0" presId="urn:microsoft.com/office/officeart/2005/8/layout/chevron2"/>
    <dgm:cxn modelId="{2D77F0CA-84EF-4408-835B-BCBAD1659A88}" type="presParOf" srcId="{D09116B7-60B7-4B8C-9DBF-A0EAE5157F4E}" destId="{9FCEEDA7-6D1D-4452-94A6-2197F284B989}" srcOrd="1" destOrd="0" presId="urn:microsoft.com/office/officeart/2005/8/layout/chevron2"/>
    <dgm:cxn modelId="{8835AD66-BDD0-4E2E-9853-1C7713F3D924}" type="presParOf" srcId="{42FFBBFA-9B0F-4D69-9F31-14CEFA99A34F}" destId="{B8F99716-747A-46EF-8E3F-A763669008D0}" srcOrd="3" destOrd="0" presId="urn:microsoft.com/office/officeart/2005/8/layout/chevron2"/>
    <dgm:cxn modelId="{6C34457C-B6F9-4AA0-8217-D252C807D967}" type="presParOf" srcId="{42FFBBFA-9B0F-4D69-9F31-14CEFA99A34F}" destId="{5C05B940-CAE7-4D8E-AF87-E42BE934A5E7}" srcOrd="4" destOrd="0" presId="urn:microsoft.com/office/officeart/2005/8/layout/chevron2"/>
    <dgm:cxn modelId="{B5ED5AAC-BFAD-4469-A8A7-E3A10FFE2EB6}" type="presParOf" srcId="{5C05B940-CAE7-4D8E-AF87-E42BE934A5E7}" destId="{AEA0E913-A0F3-447F-B0D9-4A0220B689DB}" srcOrd="0" destOrd="0" presId="urn:microsoft.com/office/officeart/2005/8/layout/chevron2"/>
    <dgm:cxn modelId="{3269B6AA-A9AE-4313-AEE0-B31FB1F61A75}" type="presParOf" srcId="{5C05B940-CAE7-4D8E-AF87-E42BE934A5E7}" destId="{1BDFDAB5-0F3D-4DA2-9A1F-F286EECE7870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64FBD0-1CBE-4490-A522-833A45A5B6EC}" type="datetimeFigureOut">
              <a:rPr lang="ru-RU" smtClean="0"/>
              <a:t>26.01.2016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71B498-BED8-434F-9943-9903DE90677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9144000" cy="250033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Технология проблемного обучения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технологиии</a:t>
            </a:r>
            <a:r>
              <a:rPr lang="ru-RU" dirty="0" smtClean="0"/>
              <a:t> проблемного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214686"/>
            <a:ext cx="1285852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1857364"/>
            <a:ext cx="192882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3429000"/>
            <a:ext cx="192882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4929198"/>
            <a:ext cx="221457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Проблемная ситуация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1714488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 проблемы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3000372"/>
            <a:ext cx="2357454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осознание неизвестного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4714884"/>
            <a:ext cx="257176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Проблема осознание неизвестного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15206" y="2571744"/>
            <a:ext cx="192879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Новые знания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УУД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20205152">
            <a:off x="1214414" y="2285992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357290" y="3429000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871581">
            <a:off x="1056995" y="4604780"/>
            <a:ext cx="51702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143372" y="1714488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000496" y="3429000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071934" y="4929198"/>
            <a:ext cx="78581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ыгнутая вверх стрелка 19"/>
          <p:cNvSpPr/>
          <p:nvPr/>
        </p:nvSpPr>
        <p:spPr>
          <a:xfrm rot="1782076">
            <a:off x="6348648" y="1094407"/>
            <a:ext cx="2333324" cy="998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ru-RU" dirty="0" smtClean="0"/>
              <a:t>Цели проблемного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поняти</a:t>
            </a:r>
            <a:r>
              <a:rPr lang="ru-RU" dirty="0" smtClean="0"/>
              <a:t>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9"/>
          <a:ext cx="9144000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/>
              <a:t>К определению понятий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(от греч.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problema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задача) – сложный вопрос, задача, требующая решения. (С.И.Ожегов); сложный теоретический или практический вопрос, требующий разрешения, изучения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может быть научной и учебной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Учебная проблема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противоречие между известными ученику знаниями, умениями и навыками и новыми фактами или явлениями, для понимания и объяснения которых прежних знаний недостаточно.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Действия учащихся в рамках технологии проблемного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ru-RU" dirty="0" smtClean="0"/>
              <a:t>Алгоритм работы с гипотезой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143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ru-RU" dirty="0" smtClean="0"/>
              <a:t>Творческие </a:t>
            </a:r>
            <a:r>
              <a:rPr lang="ru-RU" dirty="0" smtClean="0"/>
              <a:t>задачи позволяют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307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Технология проблемного обучения</vt:lpstr>
      <vt:lpstr>Цели проблемного обучения</vt:lpstr>
      <vt:lpstr>Основные понятия</vt:lpstr>
      <vt:lpstr>К определению понятий</vt:lpstr>
      <vt:lpstr>Слайд 5</vt:lpstr>
      <vt:lpstr>Действия учащихся в рамках технологии проблемного обучения</vt:lpstr>
      <vt:lpstr> </vt:lpstr>
      <vt:lpstr>Алгоритм работы с гипотезой</vt:lpstr>
      <vt:lpstr>Творческие задачи позволяют</vt:lpstr>
      <vt:lpstr>Схема технологиии проблемного обучения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проблемного обучения</dc:title>
  <dc:creator>User</dc:creator>
  <cp:lastModifiedBy>User</cp:lastModifiedBy>
  <cp:revision>10</cp:revision>
  <dcterms:created xsi:type="dcterms:W3CDTF">2016-01-26T09:01:12Z</dcterms:created>
  <dcterms:modified xsi:type="dcterms:W3CDTF">2016-01-26T10:14:33Z</dcterms:modified>
</cp:coreProperties>
</file>