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818027-0980-4C33-BC98-185DE1AC6AA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08DE40-12B3-4E2D-91DB-E9928A93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132856"/>
            <a:ext cx="4176464" cy="20162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Исследовательский проект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</a:t>
            </a:r>
            <a:r>
              <a:rPr lang="ru-RU" sz="2800" b="1" dirty="0" err="1" smtClean="0">
                <a:solidFill>
                  <a:srgbClr val="FF0000"/>
                </a:solidFill>
              </a:rPr>
              <a:t>кубановедению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1" y="4421080"/>
            <a:ext cx="3816424" cy="1260629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56245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86081"/>
            <a:ext cx="507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Кубанские  пословицы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044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56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Любимые пословицы моих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родителей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1800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b="1" dirty="0">
                <a:latin typeface="Times New Roman"/>
                <a:ea typeface="Calibri"/>
              </a:rPr>
              <a:t>Семь раз отмерь, один раз отрежь</a:t>
            </a:r>
            <a:r>
              <a:rPr lang="ru-RU" b="1" dirty="0" smtClean="0">
                <a:latin typeface="Times New Roman"/>
                <a:ea typeface="Calibri"/>
              </a:rPr>
              <a:t>.</a:t>
            </a:r>
          </a:p>
          <a:p>
            <a:pPr marL="68580" indent="0">
              <a:buNone/>
            </a:pP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Кто не работает – тот не ест. </a:t>
            </a:r>
            <a:endParaRPr lang="ru-RU" b="1" dirty="0" smtClean="0">
              <a:latin typeface="Times New Roman"/>
              <a:ea typeface="Calibri"/>
            </a:endParaRPr>
          </a:p>
          <a:p>
            <a:pPr marL="68580" indent="0">
              <a:buNone/>
            </a:pPr>
            <a:r>
              <a:rPr lang="ru-RU" b="1" dirty="0" smtClean="0">
                <a:latin typeface="Times New Roman"/>
                <a:ea typeface="Calibri"/>
              </a:rPr>
              <a:t> Поспешишь </a:t>
            </a:r>
            <a:r>
              <a:rPr lang="ru-RU" b="1" dirty="0">
                <a:latin typeface="Times New Roman"/>
                <a:ea typeface="Calibri"/>
              </a:rPr>
              <a:t>– людей насмешишь. </a:t>
            </a:r>
            <a:endParaRPr lang="ru-RU" b="1" dirty="0" smtClean="0">
              <a:latin typeface="Times New Roman"/>
              <a:ea typeface="Calibri"/>
            </a:endParaRPr>
          </a:p>
          <a:p>
            <a:pPr marL="68580" indent="0">
              <a:buNone/>
            </a:pP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хама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</a:rPr>
              <a:t>нэ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</a:rPr>
              <a:t>будэ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 пана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Казак без коня, что солдат без ружья.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132855"/>
            <a:ext cx="1981745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69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Пословицы, которые  нравятся   учителям нашей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школы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5472609" cy="4201692"/>
          </a:xfrm>
        </p:spPr>
        <p:txBody>
          <a:bodyPr>
            <a:normAutofit lnSpcReduction="10000"/>
          </a:bodyPr>
          <a:lstStyle/>
          <a:p>
            <a:pPr marL="6858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дружба велика, будет Родина крепка.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Терпенье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труд всё перетрут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6858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спеши языком – торопись делом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6858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Слово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воробей:  вылетит – не поймаешь.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Жизнь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дана на добрые дела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6858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Правда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воде не тонет, в огне не горит.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Што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написано пиром,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таво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ни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вырубиш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тапаром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0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 – проект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книжка - малышка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565709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0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В ходе работы над данным исследованием   я  пришла  к выводам: </a:t>
            </a:r>
            <a:endParaRPr lang="ru-RU" sz="1800" b="1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1.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Что пословицы нужны и сегодня. Они украшают нашу речь, помогают выразить позицию говорящего.  </a:t>
            </a:r>
            <a:endParaRPr lang="ru-RU" sz="1800" b="1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2. Пословицы это живость языка, ума,   они необходимы в нашем общении. </a:t>
            </a:r>
            <a:endParaRPr lang="ru-RU" sz="1800" b="1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 Правильное использование пословиц в речи отражает уровень воспитанности и культуры человека.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 </a:t>
            </a:r>
          </a:p>
          <a:p>
            <a:pPr marL="68580" indent="0"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</a:rPr>
              <a:t>4. Пословица </a:t>
            </a:r>
            <a:r>
              <a:rPr lang="ru-RU" b="1" dirty="0">
                <a:latin typeface="Times New Roman"/>
                <a:ea typeface="Calibri"/>
              </a:rPr>
              <a:t>передает бытовые, социальные,  морально – этические народные взгляды. </a:t>
            </a:r>
            <a:endParaRPr lang="ru-RU" b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endParaRPr lang="ru-RU" sz="1800" b="1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661248"/>
            <a:ext cx="42484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82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проектной работы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968552"/>
          </a:xfrm>
        </p:spPr>
        <p:txBody>
          <a:bodyPr>
            <a:normAutofit/>
          </a:bodyPr>
          <a:lstStyle/>
          <a:p>
            <a:pPr marL="68580" indent="0" algn="just"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Цели проекта: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пополнить свой словарный запас кубанскими пословицами. 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конечном итоге, создать мини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проект  книжку – малышку   для практического применения.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  </a:t>
            </a:r>
          </a:p>
          <a:p>
            <a:pPr marL="6858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1.Научиться искать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необходимую информацию с использованием различных источников.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Выяснить что такое пословица, 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изучить историю их возникновения на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Кубани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Сравнить  пословицы, употребляемые  русским  и кубанским населением.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4. Создать   книжку - малышку  для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практического применения.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5.Провести   исследования по теме проекта:</a:t>
            </a:r>
            <a:r>
              <a:rPr lang="ru-RU" sz="1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пословицы, которые знают мои одноклассники. Любимые пословицы моих  родителей. Какие пословицы нравятся   учителям нашей школы?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Методы исследования: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поисковый,  исследовательский, наглядно – иллюстративный, опрос.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Выдвижение гипотез решения проблем:</a:t>
            </a:r>
            <a:r>
              <a:rPr lang="ru-RU" sz="1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я   предполагаю, что пословица воспитывает и отражает реальную действительность жизни населения. Она передает бытовые, социальные,  морально – этические народные взгляды.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Предполагаемый продукт проекта: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мини – проекта  книжки - малышки кубанских пословиц.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Срок реализации проекта:</a:t>
            </a:r>
            <a:r>
              <a:rPr lang="ru-RU" sz="1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 2 недели.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5841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пословице « бесчисленные множества мыслей, представлений   и объяснений»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Л. Н. Толстой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747894" cy="30517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/>
              </a:rPr>
              <a:t>П</a:t>
            </a:r>
            <a:r>
              <a:rPr lang="ru-RU" sz="2800" b="1" dirty="0" smtClean="0">
                <a:latin typeface="Times New Roman"/>
                <a:ea typeface="Calibri"/>
              </a:rPr>
              <a:t>ословица </a:t>
            </a:r>
            <a:r>
              <a:rPr lang="ru-RU" sz="2800" b="1" dirty="0">
                <a:latin typeface="Times New Roman"/>
                <a:ea typeface="Calibri"/>
              </a:rPr>
              <a:t>- это художественное произведение, – которое содержит широкое обобщение и выражает его в предельно краткой форме. 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200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284090" cy="244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65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Кубанские пословицы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7848988" cy="4608512"/>
          </a:xfrm>
        </p:spPr>
        <p:txBody>
          <a:bodyPr>
            <a:normAutofit/>
          </a:bodyPr>
          <a:lstStyle/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</a:t>
            </a: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о казаке,  казачке</a:t>
            </a: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Сабля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казаку и славу принесёт, и честь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спасёт.</a:t>
            </a: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indent="0" fontAlgn="base">
              <a:lnSpc>
                <a:spcPts val="15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Казаку честь – Родину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беречь.</a:t>
            </a:r>
          </a:p>
          <a:p>
            <a:pPr marL="68580" indent="0" fontAlgn="base">
              <a:lnSpc>
                <a:spcPts val="1500"/>
              </a:lnSpc>
              <a:buNone/>
            </a:pP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Дивчина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шо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травушка,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нэ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выростэ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без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славушкы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Як </a:t>
            </a:r>
            <a:r>
              <a:rPr lang="ru-RU" b="1" dirty="0" err="1">
                <a:latin typeface="Times New Roman" pitchFamily="18" charset="0"/>
                <a:ea typeface="Calibri"/>
                <a:cs typeface="Times New Roman" pitchFamily="18" charset="0"/>
              </a:rPr>
              <a:t>батько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сказав, так и </a:t>
            </a:r>
            <a:r>
              <a:rPr lang="ru-RU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будэ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Казак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 седла, что черкес без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кинжала.</a:t>
            </a: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8580" indent="0" fontAlgn="base">
              <a:lnSpc>
                <a:spcPts val="15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Казак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 беде не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плачет.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689858" cy="194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178"/>
            <a:ext cx="19018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31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Кубанские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273" y="1484784"/>
            <a:ext cx="6777317" cy="2788897"/>
          </a:xfrm>
        </p:spPr>
        <p:txBody>
          <a:bodyPr>
            <a:normAutofit/>
          </a:bodyPr>
          <a:lstStyle/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                               о Родине 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чужой сторонушке рад своей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воронушке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 Своя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земля и в горстке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мила.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>Родимая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сторонушка – матушка, а чужая –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мачеха.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968552" cy="31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89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86409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Кубанские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065233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            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о земле – матушке</a:t>
            </a:r>
          </a:p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Палку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ткни –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дэрево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вырастет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600" i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600" i="1" dirty="0">
                <a:latin typeface="Times New Roman"/>
                <a:ea typeface="Calibri"/>
                <a:cs typeface="Times New Roman"/>
              </a:rPr>
              <a:t>говорили о кубанской земле)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600" dirty="0">
                <a:latin typeface="Times New Roman"/>
                <a:ea typeface="Calibri"/>
                <a:cs typeface="Times New Roman"/>
              </a:rPr>
            </a:b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Вэсэнний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дэнь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год </a:t>
            </a: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кормэ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600" dirty="0">
                <a:latin typeface="Times New Roman"/>
                <a:ea typeface="Calibri"/>
                <a:cs typeface="Times New Roman"/>
              </a:rPr>
            </a:b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Вэсняный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дождь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лышним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нэ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бувае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600" dirty="0">
              <a:latin typeface="Times New Roman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Вэсна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красна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цвитами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, а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осинь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снопами.</a:t>
            </a:r>
          </a:p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Вэсною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 пахоту </a:t>
            </a: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затянэш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 – зимой </a:t>
            </a: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ногы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 smtClean="0">
                <a:latin typeface="Times New Roman"/>
                <a:ea typeface="Calibri"/>
                <a:cs typeface="Times New Roman"/>
              </a:rPr>
              <a:t>протянэш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5"/>
            <a:ext cx="3220511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84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6777317" cy="3600400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Кубанские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пословицы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о     труде 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lvl="0" indent="0">
              <a:lnSpc>
                <a:spcPct val="115000"/>
              </a:lnSpc>
              <a:spcAft>
                <a:spcPts val="600"/>
              </a:spcAft>
              <a:buClr>
                <a:srgbClr val="94C600"/>
              </a:buClr>
              <a:buNone/>
            </a:pP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Бис 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труда ни вынешь и рыбки из 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пруда.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Кто 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рана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встаеть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таму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бох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даеть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Гуляй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Да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дила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нэ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забувай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600" b="1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Нэ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сыды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сложа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рукы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та й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нэ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будэ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скуки.</a:t>
            </a:r>
          </a:p>
          <a:p>
            <a:pPr marL="68580" lvl="0" indent="0">
              <a:lnSpc>
                <a:spcPct val="115000"/>
              </a:lnSpc>
              <a:spcAft>
                <a:spcPts val="600"/>
              </a:spcAft>
              <a:buClr>
                <a:srgbClr val="94C600"/>
              </a:buClr>
              <a:buNone/>
            </a:pPr>
            <a:r>
              <a:rPr lang="ru-RU" sz="2600" b="1" dirty="0" err="1" smtClean="0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Вэсною</a:t>
            </a:r>
            <a:r>
              <a:rPr lang="ru-RU" sz="2600" b="1" dirty="0" smtClean="0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пахоту </a:t>
            </a:r>
            <a:r>
              <a:rPr lang="ru-RU" sz="2600" b="1" dirty="0" err="1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затянэш</a:t>
            </a:r>
            <a:r>
              <a:rPr lang="ru-RU" sz="2600" b="1" dirty="0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зимой </a:t>
            </a:r>
            <a:r>
              <a:rPr lang="ru-RU" sz="2600" b="1" dirty="0" err="1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ногы</a:t>
            </a:r>
            <a:r>
              <a:rPr lang="ru-RU" sz="2600" b="1" dirty="0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протянэш</a:t>
            </a:r>
            <a:r>
              <a:rPr lang="ru-RU" sz="2600" b="1" dirty="0" smtClean="0">
                <a:solidFill>
                  <a:srgbClr val="3E3D2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600" dirty="0">
              <a:solidFill>
                <a:srgbClr val="3E3D2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2880320" cy="22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42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Кубанские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272808" cy="2284841"/>
          </a:xfrm>
        </p:spPr>
        <p:txBody>
          <a:bodyPr/>
          <a:lstStyle/>
          <a:p>
            <a:pPr marL="6858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дружбе</a:t>
            </a:r>
            <a:endParaRPr lang="ru-RU" b="1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Нового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друга желай, а старого не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забывай. </a:t>
            </a:r>
          </a:p>
          <a:p>
            <a:pPr marL="6858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b="1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Нэ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считай друга в гульбе, а считай в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беде.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Все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добро , что ново, а друг, когда 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стар.</a:t>
            </a:r>
            <a:endParaRPr lang="ru-RU" dirty="0"/>
          </a:p>
        </p:txBody>
      </p:sp>
      <p:pic>
        <p:nvPicPr>
          <p:cNvPr id="5" name="Рисунок 4" descr="C:\Documents and Settings\Нина\Мои документы\музыка уроки\Мои рисунки\MP Navigator EX\2014_02_26\IMG_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48" t="52132" r="6728" b="12780"/>
          <a:stretch/>
        </p:blipFill>
        <p:spPr bwMode="auto">
          <a:xfrm>
            <a:off x="2771800" y="3789040"/>
            <a:ext cx="3744416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896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исследования: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опрос одноклассников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ученика знают  по 6 пословиц,</a:t>
            </a:r>
          </a:p>
          <a:p>
            <a:pPr marL="6858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человек назвали 3 пословицы,</a:t>
            </a:r>
          </a:p>
          <a:p>
            <a:pPr marL="6858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 по 2 пословицы,</a:t>
            </a:r>
          </a:p>
          <a:p>
            <a:pPr marL="6858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еловека по 1 пословицы.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3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180</TotalTime>
  <Words>439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 Исследовательский проект  по кубановедению</vt:lpstr>
      <vt:lpstr>Паспорт проектной работы</vt:lpstr>
      <vt:lpstr>В пословице « бесчисленные множества мыслей, представлений   и объяснений»                                                 Л. Н. Толстой</vt:lpstr>
      <vt:lpstr>            Кубанские пословицы</vt:lpstr>
      <vt:lpstr>Кубанские пословицы</vt:lpstr>
      <vt:lpstr>Кубанские пословицы</vt:lpstr>
      <vt:lpstr>Слайд 7</vt:lpstr>
      <vt:lpstr>Кубанские пословицы</vt:lpstr>
      <vt:lpstr>Результаты исследования: опрос одноклассников</vt:lpstr>
      <vt:lpstr>Любимые пословицы моих                  родителей</vt:lpstr>
      <vt:lpstr> Пословицы, которые  нравятся   учителям нашей школы </vt:lpstr>
      <vt:lpstr> Мини – проект книжка - малышка</vt:lpstr>
      <vt:lpstr>Заключение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кубановедению</dc:title>
  <dc:creator>Нина</dc:creator>
  <cp:lastModifiedBy>Ad_Astra</cp:lastModifiedBy>
  <cp:revision>23</cp:revision>
  <dcterms:created xsi:type="dcterms:W3CDTF">2014-02-25T15:58:20Z</dcterms:created>
  <dcterms:modified xsi:type="dcterms:W3CDTF">2014-12-17T10:27:04Z</dcterms:modified>
</cp:coreProperties>
</file>