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91" r:id="rId2"/>
  </p:sldMasterIdLst>
  <p:notesMasterIdLst>
    <p:notesMasterId r:id="rId16"/>
  </p:notesMasterIdLst>
  <p:handoutMasterIdLst>
    <p:handoutMasterId r:id="rId17"/>
  </p:handoutMasterIdLst>
  <p:sldIdLst>
    <p:sldId id="256" r:id="rId3"/>
    <p:sldId id="424" r:id="rId4"/>
    <p:sldId id="426" r:id="rId5"/>
    <p:sldId id="387" r:id="rId6"/>
    <p:sldId id="427" r:id="rId7"/>
    <p:sldId id="444" r:id="rId8"/>
    <p:sldId id="437" r:id="rId9"/>
    <p:sldId id="438" r:id="rId10"/>
    <p:sldId id="443" r:id="rId11"/>
    <p:sldId id="394" r:id="rId12"/>
    <p:sldId id="436" r:id="rId13"/>
    <p:sldId id="420" r:id="rId14"/>
    <p:sldId id="416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4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CC0066"/>
    <a:srgbClr val="FFFF99"/>
    <a:srgbClr val="990033"/>
    <a:srgbClr val="212121"/>
    <a:srgbClr val="FF9900"/>
    <a:srgbClr val="30303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99821" autoAdjust="0"/>
  </p:normalViewPr>
  <p:slideViewPr>
    <p:cSldViewPr>
      <p:cViewPr varScale="1">
        <p:scale>
          <a:sx n="71" d="100"/>
          <a:sy n="71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54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Набор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Каневской район</c:v>
                </c:pt>
                <c:pt idx="1">
                  <c:v>Тимашевский район</c:v>
                </c:pt>
                <c:pt idx="2">
                  <c:v>Калининский район</c:v>
                </c:pt>
                <c:pt idx="3">
                  <c:v>Приморско-Ахтарский район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977" cy="49442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14" y="0"/>
            <a:ext cx="2945977" cy="49442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964B0A-5925-409F-84EA-F5B3BC6FA163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6660"/>
            <a:ext cx="2945977" cy="49442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14" y="9376660"/>
            <a:ext cx="2945977" cy="49442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F879D34-8736-4A8C-8B0E-108FEEB5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7" cy="494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14" y="0"/>
            <a:ext cx="2945977" cy="494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8" y="4689913"/>
            <a:ext cx="5437504" cy="44419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660"/>
            <a:ext cx="2945977" cy="494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14" y="9376660"/>
            <a:ext cx="2945977" cy="494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DAC2BF-8245-421D-8909-4B5E2DDA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EBDDC3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B9EF3A-8E49-43EA-A981-DFCA5FDBB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D3BD-93F8-4C9E-AE68-7CD4EC91B7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3646506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09CC-9A31-4E3C-A9E5-82F8CDED38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3883964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0B99-95AD-4701-84A2-CCF5DC4C8F4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95058523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E6CA-2632-4228-9E70-9BD52C6870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29244385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8839-3AAB-43F1-AF2F-DBB6A804F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43050976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431" y="563703"/>
            <a:ext cx="7885136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0834" y="2840847"/>
            <a:ext cx="5602330" cy="447367"/>
          </a:xfrm>
        </p:spPr>
        <p:txBody>
          <a:bodyPr lIns="0" tIns="0" rIns="0" bIns="0"/>
          <a:lstStyle>
            <a:lvl1pPr>
              <a:defRPr sz="2907" b="0" i="1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4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431" y="563703"/>
            <a:ext cx="7885136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3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431" y="563703"/>
            <a:ext cx="7885136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29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3068-DBD1-4513-B7F5-4B07F14BDC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2998264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BAE88-97C3-4EDD-AC52-900E47E8A2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7219776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A3CB7-1FC7-4A0F-83DA-873F25A699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1688840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4AB1-4593-4EDB-817D-C445356113A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9536879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582B3-0579-4214-8286-564684D9DB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401494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5EA0-DC8B-431B-9C4F-806DE2DDC9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573095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558F0-9C0B-4CF1-A617-8BE141E8226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9220092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CE32-8228-422D-948E-D620788FDA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172306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F652B5BA-15B8-4F44-8EBE-BB259E0ECA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199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7987" y="326466"/>
            <a:ext cx="8522814" cy="155817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431" y="563703"/>
            <a:ext cx="788513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0834" y="2840847"/>
            <a:ext cx="560233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1">
                <a:solidFill>
                  <a:srgbClr val="FEFEF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1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www.katk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11.png"/><Relationship Id="rId12" Type="http://schemas.openxmlformats.org/officeDocument/2006/relationships/image" Target="../media/image5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jpeg"/><Relationship Id="rId5" Type="http://schemas.openxmlformats.org/officeDocument/2006/relationships/image" Target="../media/image50.png"/><Relationship Id="rId10" Type="http://schemas.openxmlformats.org/officeDocument/2006/relationships/image" Target="../media/image54.jpe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n-katk@yandex.ru" TargetMode="External"/><Relationship Id="rId4" Type="http://schemas.openxmlformats.org/officeDocument/2006/relationships/hyperlink" Target="http://www.katk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124" y="315304"/>
            <a:ext cx="7358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</a:t>
            </a:r>
          </a:p>
          <a:p>
            <a:pPr algn="ctr">
              <a:defRPr/>
            </a:pP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algn="ctr">
              <a:defRPr/>
            </a:pP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Каневской 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аграрно-технологический колледж»</a:t>
            </a:r>
            <a:endParaRPr lang="ru-RU" sz="2200" kern="14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26988"/>
            <a:ext cx="2451101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3825" y="1866900"/>
            <a:ext cx="15144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www.katk.org</a:t>
            </a:r>
            <a:endParaRPr lang="ru-RU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908" y="2356999"/>
            <a:ext cx="2933700" cy="213279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0854" y="4468944"/>
            <a:ext cx="2966754" cy="213279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2356999"/>
            <a:ext cx="4354859" cy="577929"/>
          </a:xfrm>
        </p:spPr>
        <p:txBody>
          <a:bodyPr/>
          <a:lstStyle/>
          <a:p>
            <a:pPr algn="ctr">
              <a:defRPr/>
            </a:pP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«Создание модели сетевого взаимодействия в системе «детский сад-школа-колледж» по проведению ранней профессиональной ориентации молодёжи Каневского 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района».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514" y="0"/>
            <a:ext cx="2402201" cy="18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632848" cy="746125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Плюсы проведения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практических занятий со школьниками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981075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www.katk.org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74613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55576" y="1340768"/>
            <a:ext cx="2592288" cy="381642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4149080"/>
            <a:ext cx="3744416" cy="2259632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1340768"/>
            <a:ext cx="3672408" cy="2448272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5517232"/>
            <a:ext cx="4104456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Конкурс на поступление в наш колледж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987" y="1918820"/>
            <a:ext cx="8522814" cy="43778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987" y="503332"/>
            <a:ext cx="8522814" cy="14693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431" y="727046"/>
            <a:ext cx="788513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9100" marR="4344" algn="ctr">
              <a:lnSpc>
                <a:spcPts val="2565"/>
              </a:lnSpc>
            </a:pPr>
            <a:r>
              <a:rPr lang="ru-RU" sz="2800" b="1" spc="77" dirty="0">
                <a:solidFill>
                  <a:srgbClr val="C00000"/>
                </a:solidFill>
              </a:rPr>
              <a:t>Предпрофильная подготовка и профессиональное </a:t>
            </a:r>
            <a:r>
              <a:rPr lang="ru-RU" sz="2800" b="1" spc="77" dirty="0" smtClean="0">
                <a:solidFill>
                  <a:srgbClr val="C00000"/>
                </a:solidFill>
              </a:rPr>
              <a:t>обучение</a:t>
            </a:r>
            <a:endParaRPr sz="2800" spc="77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798" y="1650753"/>
            <a:ext cx="887793" cy="171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fontAlgn="auto">
              <a:spcBef>
                <a:spcPts val="0"/>
              </a:spcBef>
              <a:spcAft>
                <a:spcPts val="0"/>
              </a:spcAft>
            </a:pPr>
            <a:r>
              <a:rPr sz="1112" spc="38" dirty="0">
                <a:solidFill>
                  <a:srgbClr val="FEFEFE"/>
                </a:solidFill>
                <a:latin typeface="Calibri"/>
                <a:cs typeface="Calibri"/>
                <a:hlinkClick r:id="rId4"/>
              </a:rPr>
              <a:t>www.katk.o</a:t>
            </a:r>
            <a:r>
              <a:rPr sz="1112" spc="-9" dirty="0">
                <a:solidFill>
                  <a:srgbClr val="FEFEFE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112" spc="68" dirty="0">
                <a:solidFill>
                  <a:srgbClr val="FEFEFE"/>
                </a:solidFill>
                <a:latin typeface="Calibri"/>
                <a:cs typeface="Calibri"/>
                <a:hlinkClick r:id="rId4"/>
              </a:rPr>
              <a:t>g</a:t>
            </a:r>
            <a:endParaRPr sz="111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106" y="655707"/>
            <a:ext cx="920310" cy="92030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9310" y="655983"/>
            <a:ext cx="919901" cy="58760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2133" y="2125817"/>
            <a:ext cx="2606366" cy="17592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10" dirty="0">
                <a:solidFill>
                  <a:prstClr val="black"/>
                </a:solidFill>
              </a:rPr>
              <a:t>Летний профильный лагерь дневного пребывания для учащихся 8-х классов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8499" y="2197018"/>
            <a:ext cx="2671525" cy="17532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10" dirty="0">
                <a:solidFill>
                  <a:prstClr val="black"/>
                </a:solidFill>
              </a:rPr>
              <a:t>Организация профориентационной работы для учащихся 9-х классов (элективные курсы)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0024" y="2197019"/>
            <a:ext cx="2671525" cy="17858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10" dirty="0">
                <a:solidFill>
                  <a:prstClr val="black"/>
                </a:solidFill>
              </a:rPr>
              <a:t>Профессиональное обучения для учащихся 10-11-х классов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2133" y="4211539"/>
            <a:ext cx="2476048" cy="18244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44345" indent="-244345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10" dirty="0">
                <a:solidFill>
                  <a:prstClr val="black"/>
                </a:solidFill>
              </a:rPr>
              <a:t>Оздоровление</a:t>
            </a:r>
          </a:p>
          <a:p>
            <a:pPr marL="244345" indent="-244345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10" dirty="0">
                <a:solidFill>
                  <a:prstClr val="black"/>
                </a:solidFill>
              </a:rPr>
              <a:t>профессиональное самоопределение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05919" y="4262852"/>
            <a:ext cx="2606366" cy="17786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10" dirty="0">
                <a:solidFill>
                  <a:prstClr val="black"/>
                </a:solidFill>
              </a:rPr>
              <a:t>Выбор дальнейшей траектории обучения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54164" y="4262852"/>
            <a:ext cx="2640347" cy="17786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10" dirty="0">
                <a:solidFill>
                  <a:prstClr val="black"/>
                </a:solidFill>
              </a:rPr>
              <a:t>Свидетельство об уровне квалификации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770157" y="3820584"/>
            <a:ext cx="0" cy="390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76523" y="3943100"/>
            <a:ext cx="0" cy="31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24240" y="3982852"/>
            <a:ext cx="0" cy="31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964488" cy="575791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1115616" y="18864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Колледж : </a:t>
            </a:r>
            <a:r>
              <a:rPr lang="ru-RU" sz="2000" b="1" cap="all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Инновации+традиции</a:t>
            </a:r>
            <a:r>
              <a:rPr lang="ru-RU" sz="2000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all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подготовка достойных профессионалов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7604" y="908720"/>
            <a:ext cx="7704856" cy="554461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14"/>
          <p:cNvGrpSpPr/>
          <p:nvPr/>
        </p:nvGrpSpPr>
        <p:grpSpPr>
          <a:xfrm>
            <a:off x="0" y="4967002"/>
            <a:ext cx="6047656" cy="1890998"/>
            <a:chOff x="-1" y="4643446"/>
            <a:chExt cx="7382641" cy="1890998"/>
          </a:xfrm>
        </p:grpSpPr>
        <p:pic>
          <p:nvPicPr>
            <p:cNvPr id="7" name="Рисунок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643446"/>
              <a:ext cx="2975881" cy="189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4643446"/>
              <a:ext cx="3071834" cy="189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4643446"/>
              <a:ext cx="3167830" cy="189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9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840" y="0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967002"/>
            <a:ext cx="2411707" cy="18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967002"/>
            <a:ext cx="2411707" cy="18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512" y="5301208"/>
            <a:ext cx="1656184" cy="115212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5373216"/>
            <a:ext cx="1584176" cy="115212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301208"/>
            <a:ext cx="1728192" cy="1152128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5301208"/>
            <a:ext cx="1656184" cy="1224136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5301208"/>
            <a:ext cx="1656184" cy="1152128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2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2250"/>
            <a:ext cx="721486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</a:t>
            </a:r>
          </a:p>
          <a:p>
            <a:pPr>
              <a:defRPr/>
            </a:pP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>
              <a:defRPr/>
            </a:pP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Каневской аграрно-технологический</a:t>
            </a:r>
          </a:p>
          <a:p>
            <a:pPr>
              <a:defRPr/>
            </a:pPr>
            <a:r>
              <a:rPr lang="ru-RU" sz="2200" kern="14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kern="14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26988"/>
            <a:ext cx="2451101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877272"/>
            <a:ext cx="80648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kern="14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4150" y="1847850"/>
            <a:ext cx="8959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 smtClean="0">
                <a:cs typeface="Times New Roman" panose="02020603050405020304" pitchFamily="18" charset="0"/>
                <a:hlinkClick r:id="rId4"/>
              </a:rPr>
              <a:t>www.katk.org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    </a:t>
            </a:r>
            <a:r>
              <a:rPr lang="en-US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</a:t>
            </a:r>
            <a:r>
              <a:rPr lang="en-US" altLang="ru-RU" sz="2200" b="1" dirty="0" smtClean="0">
                <a:ea typeface="Calibri" panose="020F0502020204030204" pitchFamily="34" charset="0"/>
              </a:rPr>
              <a:t>e-mail: </a:t>
            </a:r>
            <a:r>
              <a:rPr lang="en-US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hlinkClick r:id="rId5"/>
              </a:rPr>
              <a:t>kan-katk@yandex.ru</a:t>
            </a:r>
            <a:r>
              <a:rPr lang="en-US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  </a:t>
            </a:r>
            <a:endParaRPr lang="ru-RU" alt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973137" y="2428108"/>
            <a:ext cx="6945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ОТКРЫТЫ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СОТРУДНИЧЕСТВА С ВАМИ!</a:t>
            </a:r>
          </a:p>
          <a:p>
            <a:pPr algn="ctr">
              <a:spcBef>
                <a:spcPct val="0"/>
              </a:spcBef>
            </a:pPr>
            <a:endParaRPr lang="ru-RU" altLang="ru-RU" sz="28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край, Каневской район,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станица </a:t>
            </a:r>
            <a:r>
              <a:rPr lang="ru-RU" altLang="ru-RU" sz="2800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Стародеревянковская</a:t>
            </a: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Центральная, 48,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8(861-64</a:t>
            </a:r>
            <a:r>
              <a:rPr lang="ru-RU" altLang="ru-RU" sz="2800" i="1" kern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6-88-01</a:t>
            </a:r>
            <a:endParaRPr lang="ru-RU" altLang="ru-RU" sz="2800" i="1" kern="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sz="2800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53494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399" y="116632"/>
            <a:ext cx="7524328" cy="108012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</a:rPr>
              <a:t>Сотрудничество колледжа с управлением образования и центром занятости населения </a:t>
            </a:r>
            <a:r>
              <a:rPr lang="ru-RU" sz="28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</a:rPr>
              <a:t>Каневского</a:t>
            </a:r>
            <a:r>
              <a:rPr lang="ru-RU" sz="28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</a:rPr>
              <a:t> района</a:t>
            </a:r>
            <a:endParaRPr lang="en-US" sz="2800" dirty="0" smtClean="0">
              <a:ln w="22225">
                <a:solidFill>
                  <a:schemeClr val="bg1"/>
                </a:solidFill>
                <a:prstDash val="solid"/>
              </a:ln>
              <a:solidFill>
                <a:srgbClr val="A50021"/>
              </a:solidFill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614" y="-3275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8664" y="1453886"/>
            <a:ext cx="3816424" cy="2957877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8664" y="3945682"/>
            <a:ext cx="3732267" cy="2664296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5088" y="1699823"/>
            <a:ext cx="2736304" cy="223224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8504" y="1713434"/>
            <a:ext cx="2619648" cy="22322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0572" y="4257091"/>
            <a:ext cx="2736304" cy="223224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9732" y="3912524"/>
            <a:ext cx="2548420" cy="1192367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6876" y="5296972"/>
            <a:ext cx="2548420" cy="119236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8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-900608" y="980728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www.katk.org</a:t>
            </a:r>
            <a:endParaRPr lang="ru-RU" sz="16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477" y="-8358"/>
            <a:ext cx="7992888" cy="746125"/>
          </a:xfrm>
        </p:spPr>
        <p:txBody>
          <a:bodyPr/>
          <a:lstStyle/>
          <a:p>
            <a:pPr algn="ctr" eaLnBrk="1" hangingPunct="1"/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Новые формы профориентационной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работы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39940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ильный пятиугольник 6"/>
          <p:cNvSpPr/>
          <p:nvPr/>
        </p:nvSpPr>
        <p:spPr>
          <a:xfrm>
            <a:off x="-22816" y="1484784"/>
            <a:ext cx="2843808" cy="3384376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и детские сады района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04[2]"/>
          <p:cNvPicPr>
            <a:picLocks noChangeAspect="1" noChangeArrowheads="1" noCrop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77041" y="380505"/>
            <a:ext cx="12961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04[2]"/>
          <p:cNvPicPr>
            <a:picLocks noChangeAspect="1" noChangeArrowheads="1" noCrop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380831" y="4437112"/>
            <a:ext cx="14401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6128816" y="1502019"/>
            <a:ext cx="3015184" cy="2208479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98621" y="1502019"/>
            <a:ext cx="3178267" cy="2229765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638" y="3796466"/>
            <a:ext cx="4282699" cy="2853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8533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349"/>
            <a:ext cx="7740352" cy="746125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Увеличение </a:t>
            </a:r>
            <a:r>
              <a:rPr lang="ru-RU" sz="2800" dirty="0">
                <a:solidFill>
                  <a:srgbClr val="C00000"/>
                </a:solidFill>
              </a:rPr>
              <a:t>интереса школьников 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детей дошкольного возраста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к профессиям и специальностям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685800" y="980728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С </a:t>
            </a:r>
            <a:r>
              <a:rPr lang="en-US" dirty="0" smtClean="0">
                <a:latin typeface="+mn-lt"/>
                <a:cs typeface="Times New Roman" pitchFamily="18" charset="0"/>
              </a:rPr>
              <a:t>www.katk.org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74613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1412776"/>
            <a:ext cx="3672408" cy="2448272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1484784"/>
            <a:ext cx="3672408" cy="2448272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077072"/>
            <a:ext cx="3672408" cy="2448272"/>
          </a:xfrm>
          <a:prstGeom prst="round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9064"/>
            <a:ext cx="3865038" cy="257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981075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www.katk.org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74613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188640"/>
            <a:ext cx="691319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Увеличение </a:t>
            </a:r>
            <a:r>
              <a:rPr lang="ru-RU" sz="2800" dirty="0">
                <a:solidFill>
                  <a:srgbClr val="C00000"/>
                </a:solidFill>
                <a:latin typeface="+mj-lt"/>
              </a:rPr>
              <a:t>интереса школьников и детей дошкольного возраста </a:t>
            </a:r>
            <a:br>
              <a:rPr lang="ru-RU" sz="2800" dirty="0">
                <a:solidFill>
                  <a:srgbClr val="C00000"/>
                </a:solidFill>
                <a:latin typeface="+mj-lt"/>
              </a:rPr>
            </a:br>
            <a:r>
              <a:rPr lang="ru-RU" sz="2800" dirty="0">
                <a:solidFill>
                  <a:srgbClr val="C00000"/>
                </a:solidFill>
                <a:latin typeface="+mj-lt"/>
              </a:rPr>
              <a:t>к профессиям и специальностям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445224"/>
            <a:ext cx="4703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Я бы в техники пошел, пусть меня научат!</a:t>
            </a:r>
            <a:endParaRPr lang="en-US" sz="2800" b="1" kern="0" dirty="0">
              <a:solidFill>
                <a:srgbClr val="C0000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97" y="1682317"/>
            <a:ext cx="4814365" cy="3207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73" y="1844824"/>
            <a:ext cx="3525363" cy="4618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9490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49"/>
            <a:ext cx="7524328" cy="746125"/>
          </a:xfrm>
        </p:spPr>
        <p:txBody>
          <a:bodyPr/>
          <a:lstStyle/>
          <a:p>
            <a:pPr algn="ctr" eaLnBrk="1" hangingPunct="1"/>
            <a:r>
              <a:rPr lang="ru-RU" sz="2800" dirty="0" err="1" smtClean="0">
                <a:solidFill>
                  <a:srgbClr val="FF0000"/>
                </a:solidFill>
              </a:rPr>
              <a:t>Агроуроки</a:t>
            </a:r>
            <a:r>
              <a:rPr lang="ru-RU" sz="2800" dirty="0" smtClean="0">
                <a:solidFill>
                  <a:srgbClr val="FF0000"/>
                </a:solidFill>
              </a:rPr>
              <a:t> в СОШ №5 Каневского района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74048" y="1015421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BDDC3"/>
                </a:solidFill>
                <a:latin typeface="Calibri"/>
                <a:cs typeface="Times New Roman" pitchFamily="18" charset="0"/>
              </a:rPr>
              <a:t>www.katk.org</a:t>
            </a:r>
            <a:endParaRPr lang="ru-RU" dirty="0">
              <a:solidFill>
                <a:srgbClr val="EBDDC3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74615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04" y="3658913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4" y="1264081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48" y="1369227"/>
            <a:ext cx="4246247" cy="283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2849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49"/>
            <a:ext cx="7524328" cy="746125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Тематическая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смена летнего лагеря на базе нашего колледжа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74048" y="1015421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BDDC3"/>
                </a:solidFill>
                <a:latin typeface="Calibri"/>
                <a:cs typeface="Times New Roman" pitchFamily="18" charset="0"/>
              </a:rPr>
              <a:t>www.katk.org</a:t>
            </a:r>
            <a:endParaRPr lang="ru-RU" dirty="0">
              <a:solidFill>
                <a:srgbClr val="EBDDC3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74613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50385"/>
            <a:ext cx="4152820" cy="274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443" y="1350385"/>
            <a:ext cx="3913338" cy="260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73016"/>
            <a:ext cx="5652145" cy="300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73992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49"/>
            <a:ext cx="7524328" cy="7461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Тематическая смена летнего лагеря на базе нашего колледжа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74048" y="1015421"/>
            <a:ext cx="8458200" cy="2397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BDDC3"/>
                </a:solidFill>
                <a:latin typeface="Calibri"/>
                <a:cs typeface="Times New Roman" pitchFamily="18" charset="0"/>
              </a:rPr>
              <a:t>www.katk.org</a:t>
            </a:r>
            <a:endParaRPr lang="ru-RU" dirty="0">
              <a:solidFill>
                <a:srgbClr val="EBDDC3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74613"/>
            <a:ext cx="1820863" cy="14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8" y="1370043"/>
            <a:ext cx="4231306" cy="2730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50" y="1370043"/>
            <a:ext cx="3482580" cy="238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8" y="4155993"/>
            <a:ext cx="4315264" cy="259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25" y="3894153"/>
            <a:ext cx="4286230" cy="285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0675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775F55"/>
                </a:solidFill>
              </a:rPr>
              <a:t>        Набор учащихся в 2017-2018 году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149879"/>
              </p:ext>
            </p:extLst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BDDC3"/>
                </a:solidFill>
              </a:rPr>
              <a:t>www.themegallery.com</a:t>
            </a:r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1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597TGp_Child_light_ani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E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3579</TotalTime>
  <Words>219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1_597TGp_Child_light_ani</vt:lpstr>
      <vt:lpstr>2_Office Theme</vt:lpstr>
      <vt:lpstr>Презентация PowerPoint</vt:lpstr>
      <vt:lpstr>Сотрудничество колледжа с управлением образования и центром занятости населения Каневского района</vt:lpstr>
      <vt:lpstr> Новые формы профориентационной работы</vt:lpstr>
      <vt:lpstr>Увеличение интереса школьников и  детей дошкольного возраста к профессиям и специальностям</vt:lpstr>
      <vt:lpstr>Презентация PowerPoint</vt:lpstr>
      <vt:lpstr>Агроуроки в СОШ №5 Каневского района</vt:lpstr>
      <vt:lpstr>Тематическая смена летнего лагеря на базе нашего колледжа</vt:lpstr>
      <vt:lpstr>Тематическая смена летнего лагеря на базе нашего колледжа</vt:lpstr>
      <vt:lpstr>        Набор учащихся в 2017-2018 году</vt:lpstr>
      <vt:lpstr>Плюсы проведения  практических занятий со школьниками</vt:lpstr>
      <vt:lpstr>Предпрофильная подготовка и профессиональное обучение</vt:lpstr>
      <vt:lpstr>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sss</dc:creator>
  <cp:lastModifiedBy>ОглыЕвсеева</cp:lastModifiedBy>
  <cp:revision>383</cp:revision>
  <cp:lastPrinted>2017-11-20T04:57:25Z</cp:lastPrinted>
  <dcterms:created xsi:type="dcterms:W3CDTF">2012-01-13T14:17:22Z</dcterms:created>
  <dcterms:modified xsi:type="dcterms:W3CDTF">2019-01-10T08:19:45Z</dcterms:modified>
</cp:coreProperties>
</file>