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E42A11-5252-44A0-8EE7-E2B90592E6F4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83EBFA-4DE2-4E8D-A2E7-1F17B114F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42A11-5252-44A0-8EE7-E2B90592E6F4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3EBFA-4DE2-4E8D-A2E7-1F17B114F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42A11-5252-44A0-8EE7-E2B90592E6F4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3EBFA-4DE2-4E8D-A2E7-1F17B114F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42A11-5252-44A0-8EE7-E2B90592E6F4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3EBFA-4DE2-4E8D-A2E7-1F17B114F3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42A11-5252-44A0-8EE7-E2B90592E6F4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3EBFA-4DE2-4E8D-A2E7-1F17B114F3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42A11-5252-44A0-8EE7-E2B90592E6F4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3EBFA-4DE2-4E8D-A2E7-1F17B114F3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42A11-5252-44A0-8EE7-E2B90592E6F4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3EBFA-4DE2-4E8D-A2E7-1F17B114F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42A11-5252-44A0-8EE7-E2B90592E6F4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3EBFA-4DE2-4E8D-A2E7-1F17B114F3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42A11-5252-44A0-8EE7-E2B90592E6F4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3EBFA-4DE2-4E8D-A2E7-1F17B114F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E42A11-5252-44A0-8EE7-E2B90592E6F4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3EBFA-4DE2-4E8D-A2E7-1F17B114F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E42A11-5252-44A0-8EE7-E2B90592E6F4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83EBFA-4DE2-4E8D-A2E7-1F17B114F3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E42A11-5252-44A0-8EE7-E2B90592E6F4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83EBFA-4DE2-4E8D-A2E7-1F17B114F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43852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Методический </a:t>
            </a:r>
            <a:r>
              <a:rPr lang="ru-RU" smtClean="0"/>
              <a:t>прием «</a:t>
            </a:r>
            <a:r>
              <a:rPr lang="ru-RU" i="1" smtClean="0"/>
              <a:t>Формулирование вопросов</a:t>
            </a:r>
            <a:r>
              <a:rPr lang="ru-RU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tx1"/>
                </a:solidFill>
              </a:rPr>
              <a:t>Умный вопрос – половина знаний.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Ф. Бэкон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01080" cy="1685923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На уроке техника представляется в виде таблицы, которую ребята заполняют и озвучивают друг другу с целью получения ответов на поставленные вопросы: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Понятие «</a:t>
            </a:r>
            <a:r>
              <a:rPr lang="ru-RU" b="1" dirty="0" err="1" smtClean="0">
                <a:solidFill>
                  <a:schemeClr val="tx1"/>
                </a:solidFill>
              </a:rPr>
              <a:t>толстых-тонких</a:t>
            </a:r>
            <a:r>
              <a:rPr lang="ru-RU" b="1" dirty="0" smtClean="0">
                <a:solidFill>
                  <a:schemeClr val="tx1"/>
                </a:solidFill>
              </a:rPr>
              <a:t>» вопросов и суть приёма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14686"/>
            <a:ext cx="850112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обучает ребёнка на практике применять новые знания и соотносить их с уже полученными;</a:t>
            </a:r>
          </a:p>
          <a:p>
            <a:r>
              <a:rPr lang="ru-RU" dirty="0" smtClean="0"/>
              <a:t>отрабатывает умение формулировать вопросы;</a:t>
            </a:r>
          </a:p>
          <a:p>
            <a:r>
              <a:rPr lang="ru-RU" dirty="0" smtClean="0"/>
              <a:t>воспитывает уважение к различным мнениям и взглядам на одну и ту же проблему.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714512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chemeClr val="tx1"/>
                </a:solidFill>
              </a:rPr>
              <a:t>Приём направлен на реализацию сразу трёх целей, которые ставятся на любом уроке: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умения погружаться в текст;</a:t>
            </a:r>
          </a:p>
          <a:p>
            <a:r>
              <a:rPr lang="ru-RU" dirty="0" smtClean="0"/>
              <a:t>способности анализировать информацию в контексте личного опыта;</a:t>
            </a:r>
          </a:p>
          <a:p>
            <a:r>
              <a:rPr lang="ru-RU" dirty="0" smtClean="0"/>
              <a:t>навыка работать в малых и больших группах, выслушивать оппонента и доказательно высказывать свою точку зрения.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Сформулированный ребёнком вопрос позволяет сделать вывод об уровне развития: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/>
          </a:bodyPr>
          <a:lstStyle/>
          <a:p>
            <a:r>
              <a:rPr lang="ru-RU" dirty="0" smtClean="0"/>
              <a:t>На </a:t>
            </a:r>
            <a:r>
              <a:rPr lang="ru-RU" dirty="0"/>
              <a:t>стадии актуализации полученных знаний приём помогает вспомнить пройденный материал.</a:t>
            </a:r>
          </a:p>
          <a:p>
            <a:r>
              <a:rPr lang="ru-RU" dirty="0"/>
              <a:t>На этапе осмысления вопросы служат для усвоения знаний по ходу их изложения (например, в процессе чтения текста или составления конспекта).</a:t>
            </a:r>
          </a:p>
          <a:p>
            <a:r>
              <a:rPr lang="ru-RU" dirty="0"/>
              <a:t>В процессе закрепления информации с помощью размышлений в рамках «Толстых и тонких вопросов» дети с успехом могут продемонстрировать полученные знания, умения и навыки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«Толстые и тонкие вопросы» отлично вписываются в любой этап урока: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I этап. Дети учатся формулировать «тонкие» вопросы, потом «толстые». Причём в начальном звене малышам можно предлагать дополнять начало каждого вопроса, а вот в среднем и старшем ребятам следует учиться составлять их полностью.</a:t>
            </a:r>
          </a:p>
          <a:p>
            <a:r>
              <a:rPr lang="ru-RU" dirty="0" smtClean="0"/>
              <a:t>II этап. На этой стадии школьники записывают формулировки.</a:t>
            </a:r>
          </a:p>
          <a:p>
            <a:r>
              <a:rPr lang="ru-RU" dirty="0" smtClean="0"/>
              <a:t>III этап. В процессе работы с текстом дети вносят вопросы в таблицу, а затем задают их друг другу. От учителя требуется делать смысловые паузы, если материал представляется в устной форме</a:t>
            </a:r>
          </a:p>
          <a:p>
            <a:r>
              <a:rPr lang="ru-RU" b="1" dirty="0" smtClean="0"/>
              <a:t>Задача преподавателя — показать разницу между «тонкими» (однозначными) вопросами и «толстыми», имеющими несколько аспектов рассмотрения.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Приём может быть использован на уроках любого цикла.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Работа с его применением строится в 3 этапа: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/>
              <a:t>В связи с требованиями новых ФГОС мы все чаще стремимся к практико-ориентированному обучению. В целом суть его в том, что школьник учится решать проблему, которую ставит перед ним жизнь. Но можно с сожалением констатировать, что школьники часто ее вообще не видят, а значит, и не могут решить. Методический прием «Формулирование вопросов» чрезвычайно полезен для этого, ведь увидеть проблему — это и значит, по большому счету, поставить вопрос.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829196"/>
          </a:xfrm>
        </p:spPr>
        <p:txBody>
          <a:bodyPr>
            <a:noAutofit/>
          </a:bodyPr>
          <a:lstStyle/>
          <a:p>
            <a:r>
              <a:rPr lang="ru-RU" sz="2500" dirty="0" smtClean="0"/>
              <a:t>ребенок </a:t>
            </a:r>
            <a:r>
              <a:rPr lang="ru-RU" sz="2500" dirty="0"/>
              <a:t>учится осознавать, что есть то, чего он не знает;</a:t>
            </a:r>
          </a:p>
          <a:p>
            <a:r>
              <a:rPr lang="ru-RU" sz="2500" dirty="0"/>
              <a:t>задавая правильные вопросы, проясняешь для себя материал, раскладываешь его мысленно по полочкам;</a:t>
            </a:r>
          </a:p>
          <a:p>
            <a:r>
              <a:rPr lang="ru-RU" sz="2500" dirty="0"/>
              <a:t>учишься именно самой формулировке вопроса (учителя </a:t>
            </a:r>
            <a:r>
              <a:rPr lang="ru-RU" sz="2500" dirty="0" smtClean="0"/>
              <a:t>знают</a:t>
            </a:r>
            <a:r>
              <a:rPr lang="ru-RU" sz="2500" dirty="0"/>
              <a:t>, как иногда трудно научить собственно «ставить вопрос»!);</a:t>
            </a:r>
          </a:p>
          <a:p>
            <a:r>
              <a:rPr lang="ru-RU" sz="2500" dirty="0"/>
              <a:t>«Формулирование вопросов» можно сделать захватывающей игрой, одновременно развивающей творческие способности и помогающей хорошо запомнить материал</a:t>
            </a:r>
            <a:r>
              <a:rPr lang="ru-RU" sz="2500" dirty="0" smtClean="0"/>
              <a:t>.</a:t>
            </a:r>
            <a:endParaRPr lang="ru-RU" sz="2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Прием «Формулирование вопросов» помогает решить несколько проблем: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>
            <a:normAutofit/>
          </a:bodyPr>
          <a:lstStyle/>
          <a:p>
            <a:r>
              <a:rPr lang="ru-RU" b="1" dirty="0" smtClean="0"/>
              <a:t>«Угадай-ка»</a:t>
            </a:r>
          </a:p>
          <a:p>
            <a:r>
              <a:rPr lang="ru-RU" b="1" dirty="0" smtClean="0"/>
              <a:t>«Банк вопросов»</a:t>
            </a:r>
          </a:p>
          <a:p>
            <a:r>
              <a:rPr lang="ru-RU" b="1" dirty="0" smtClean="0"/>
              <a:t>Викторина</a:t>
            </a:r>
          </a:p>
          <a:p>
            <a:r>
              <a:rPr lang="ru-RU" b="1" dirty="0" smtClean="0"/>
              <a:t>«</a:t>
            </a:r>
            <a:r>
              <a:rPr lang="ru-RU" b="1" dirty="0"/>
              <a:t>Детские вопросы»</a:t>
            </a:r>
          </a:p>
          <a:p>
            <a:r>
              <a:rPr lang="ru-RU" b="1" dirty="0" smtClean="0"/>
              <a:t>«Толстый - тонкий вопрос»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</a:rPr>
              <a:t>Давайте рассмотрим несколько разных вариантов использования приема в классе.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006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Это </a:t>
            </a:r>
            <a:r>
              <a:rPr lang="ru-RU" dirty="0"/>
              <a:t>игра для начальной школы; обычно проводится на уроках русского языка и служит для подготовки к изучению частей речи; но можно использовать и на других уроках: например, на уроке окружающего мира предложить загадывать животных или природные явления.</a:t>
            </a:r>
          </a:p>
          <a:p>
            <a:r>
              <a:rPr lang="ru-RU" dirty="0"/>
              <a:t>Один школьник загадывает что-то или кого-то. Ему задают три вопроса: что? какой? и для чего? Он отвечает, а остальные угадывают. Например, так: «Что? — </a:t>
            </a:r>
            <a:r>
              <a:rPr lang="ru-RU" dirty="0" smtClean="0"/>
              <a:t>Дискета </a:t>
            </a:r>
            <a:r>
              <a:rPr lang="ru-RU" dirty="0"/>
              <a:t>— </a:t>
            </a:r>
            <a:r>
              <a:rPr lang="ru-RU" dirty="0" smtClean="0"/>
              <a:t>Какая? </a:t>
            </a:r>
            <a:r>
              <a:rPr lang="ru-RU" dirty="0"/>
              <a:t>— </a:t>
            </a:r>
            <a:r>
              <a:rPr lang="ru-RU" dirty="0" smtClean="0"/>
              <a:t>3,5</a:t>
            </a:r>
            <a:r>
              <a:rPr lang="en-US" dirty="0" smtClean="0"/>
              <a:t>’’</a:t>
            </a:r>
            <a:r>
              <a:rPr lang="ru-RU" dirty="0" smtClean="0"/>
              <a:t> </a:t>
            </a:r>
            <a:r>
              <a:rPr lang="ru-RU" dirty="0"/>
              <a:t>— Для чего? — </a:t>
            </a:r>
            <a:r>
              <a:rPr lang="ru-RU" dirty="0" smtClean="0"/>
              <a:t>Для хранения информации» </a:t>
            </a:r>
            <a:r>
              <a:rPr lang="ru-RU" dirty="0"/>
              <a:t>Это </a:t>
            </a:r>
            <a:r>
              <a:rPr lang="ru-RU" dirty="0" smtClean="0"/>
              <a:t>долговременная память.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«Угадай-ка»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501950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Прием </a:t>
            </a:r>
            <a:r>
              <a:rPr lang="ru-RU" dirty="0"/>
              <a:t>может использоваться в любом классе и на любом предмете. Обычно рекомендуется групповой тип работы, но можно дать и индивидуальное задание, особенно в малокомплектном классе. Детям дается поручение составить как можно больше вопросов по изучаемой теме. Можно предложить различные задания группам, можно оговорить, что вопросы не должны быть однотипными, можно предложить какие-то вопросные слова, например, нужны вопросы, начинающиеся словами «что», «какой», «зачем» и «почему».</a:t>
            </a:r>
          </a:p>
          <a:p>
            <a:r>
              <a:rPr lang="ru-RU" dirty="0"/>
              <a:t>Затем создается общий «банк вопросов»: их пишут или печатают на картонных карточках и складывают в коробку; вызванный отвечать у доски ученик берет не глядя одну карточку из коробки и отвечает.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«Банк вопросов»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Предложить </a:t>
            </a:r>
            <a:r>
              <a:rPr lang="ru-RU" dirty="0"/>
              <a:t>ребятам придумать интересные вопросы по изучаемой теме и провести викторину в своем, параллельном или младшем классе.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Викторина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Этот </a:t>
            </a:r>
            <a:r>
              <a:rPr lang="ru-RU" dirty="0"/>
              <a:t>прием может стать элементом подготовки к проекту — поможет найти интересную тему. Учитель просит придумать к теме «детские» вопросы: «Почему водомерка не тонет?», «Почему близорукие лучше видят мелкие предметы в очках, линзы которых уменьшают, а не увеличивают?», «Почему металл тонет, а металлический корабль — нет?»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«Детские вопросы»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«Толстые и тонкие вопросы» — это способ организации </a:t>
            </a:r>
            <a:r>
              <a:rPr lang="ru-RU" dirty="0" err="1"/>
              <a:t>взаимоопроса</a:t>
            </a:r>
            <a:r>
              <a:rPr lang="ru-RU" dirty="0"/>
              <a:t> учащихся по теме, при котором «тонкий» вопрос предполагает репродуктивный однозначный ответ (чаще это «да» или «нет»), а «толстый» (проблемный) требует глубокого осмысления задания, рациональных рассуждений, поиска дополнительных знаний и анализ информации.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Понятие «</a:t>
            </a:r>
            <a:r>
              <a:rPr lang="ru-RU" dirty="0" err="1" smtClean="0">
                <a:solidFill>
                  <a:schemeClr val="tx1"/>
                </a:solidFill>
              </a:rPr>
              <a:t>толстых-тонких</a:t>
            </a:r>
            <a:r>
              <a:rPr lang="ru-RU" dirty="0" smtClean="0">
                <a:solidFill>
                  <a:schemeClr val="tx1"/>
                </a:solidFill>
              </a:rPr>
              <a:t> вопросов» и </a:t>
            </a:r>
            <a:r>
              <a:rPr lang="ru-RU" b="1" dirty="0">
                <a:solidFill>
                  <a:schemeClr val="tx1"/>
                </a:solidFill>
              </a:rPr>
              <a:t>суть приёма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712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Методический прием «Формулирование вопросов»</vt:lpstr>
      <vt:lpstr>Слайд 2</vt:lpstr>
      <vt:lpstr>Прием «Формулирование вопросов» помогает решить несколько проблем: </vt:lpstr>
      <vt:lpstr>Давайте рассмотрим несколько разных вариантов использования приема в классе. </vt:lpstr>
      <vt:lpstr>«Угадай-ка» </vt:lpstr>
      <vt:lpstr>«Банк вопросов» </vt:lpstr>
      <vt:lpstr>Викторина </vt:lpstr>
      <vt:lpstr>«Детские вопросы» </vt:lpstr>
      <vt:lpstr>Понятие «толстых-тонких вопросов» и суть приёма</vt:lpstr>
      <vt:lpstr>Понятие «толстых-тонких» вопросов и суть приёма</vt:lpstr>
      <vt:lpstr>Приём направлен на реализацию сразу трёх целей, которые ставятся на любом уроке: </vt:lpstr>
      <vt:lpstr>Сформулированный ребёнком вопрос позволяет сделать вывод об уровне развития: </vt:lpstr>
      <vt:lpstr>«Толстые и тонкие вопросы» отлично вписываются в любой этап урока: </vt:lpstr>
      <vt:lpstr>Приём может быть использован на уроках любого цикла.  Работа с его применением строится в 3 этапа: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прием вопросы к тексту</dc:title>
  <dc:creator>Владимир Гринев</dc:creator>
  <cp:lastModifiedBy>Владимир Гринев</cp:lastModifiedBy>
  <cp:revision>10</cp:revision>
  <dcterms:created xsi:type="dcterms:W3CDTF">2018-08-22T08:12:04Z</dcterms:created>
  <dcterms:modified xsi:type="dcterms:W3CDTF">2018-08-22T09:21:02Z</dcterms:modified>
</cp:coreProperties>
</file>