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colors1.xml" ContentType="application/vnd.openxmlformats-officedocument.drawingml.diagramColors+xml"/>
  <Override PartName="/ppt/diagrams/colors10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colors9.xml" ContentType="application/vnd.openxmlformats-officedocument.drawingml.diagramColors+xml"/>
  <Override PartName="/ppt/diagrams/data1.xml" ContentType="application/vnd.openxmlformats-officedocument.drawingml.diagramData+xml"/>
  <Override PartName="/ppt/diagrams/data10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rawing1.xml" ContentType="application/vnd.ms-office.drawingml.diagramDrawing+xml"/>
  <Override PartName="/ppt/diagrams/drawing10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layout10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layout9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10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57" r:id="rId3"/>
    <p:sldId id="278" r:id="rId4"/>
    <p:sldId id="279" r:id="rId5"/>
    <p:sldId id="281" r:id="rId6"/>
    <p:sldId id="280" r:id="rId7"/>
    <p:sldId id="259" r:id="rId8"/>
    <p:sldId id="282" r:id="rId9"/>
    <p:sldId id="287" r:id="rId10"/>
    <p:sldId id="288" r:id="rId11"/>
    <p:sldId id="260" r:id="rId12"/>
    <p:sldId id="262" r:id="rId13"/>
    <p:sldId id="264" r:id="rId14"/>
    <p:sldId id="265" r:id="rId15"/>
    <p:sldId id="263" r:id="rId16"/>
    <p:sldId id="266" r:id="rId17"/>
    <p:sldId id="267" r:id="rId18"/>
    <p:sldId id="268" r:id="rId19"/>
    <p:sldId id="269" r:id="rId20"/>
    <p:sldId id="273" r:id="rId21"/>
    <p:sldId id="283" r:id="rId22"/>
    <p:sldId id="271" r:id="rId23"/>
    <p:sldId id="277" r:id="rId24"/>
    <p:sldId id="275" r:id="rId25"/>
    <p:sldId id="272" r:id="rId26"/>
    <p:sldId id="274" r:id="rId27"/>
    <p:sldId id="284" r:id="rId28"/>
    <p:sldId id="285" r:id="rId29"/>
    <p:sldId id="286" r:id="rId30"/>
  </p:sldIdLst>
  <p:sldSz cx="9144000" cy="6858000" type="screen4x3"/>
  <p:notesSz cx="6858000" cy="9144000"/>
  <p:custDataLst>
    <p:tags r:id="rId3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fill>
          <a:solidFill>
            <a:schemeClr val="accent6">
              <a:tint val="40000"/>
            </a:schemeClr>
          </a:solidFill>
        </a:fill>
      </a:tcStyle>
    </a:band1H>
    <a:band1V>
      <a:tcStyle>
        <a:fill>
          <a:solidFill>
            <a:schemeClr val="accent6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fill>
          <a:solidFill>
            <a:schemeClr val="accent6">
              <a:alpha val="40000"/>
            </a:schemeClr>
          </a:solidFill>
        </a:fill>
      </a:tcStyle>
    </a:band1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fill>
          <a:solidFill>
            <a:schemeClr val="accent6">
              <a:alpha val="20000"/>
            </a:schemeClr>
          </a:solidFill>
        </a:fill>
      </a:tcStyle>
    </a:band1H>
    <a:band1V>
      <a:tcStyle>
        <a:fill>
          <a:solidFill>
            <a:schemeClr val="accent6">
              <a:alpha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tags" Target="tags/tag1.xml" /><Relationship Id="rId32" Type="http://schemas.openxmlformats.org/officeDocument/2006/relationships/presProps" Target="presProps.xml" /><Relationship Id="rId33" Type="http://schemas.openxmlformats.org/officeDocument/2006/relationships/viewProps" Target="viewProps.xml" /><Relationship Id="rId34" Type="http://schemas.openxmlformats.org/officeDocument/2006/relationships/theme" Target="theme/theme1.xml" /><Relationship Id="rId35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iagrams/_rels/data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2.png" /><Relationship Id="rId2" Type="http://schemas.openxmlformats.org/officeDocument/2006/relationships/image" Target="../media/image43.png" /><Relationship Id="rId3" Type="http://schemas.openxmlformats.org/officeDocument/2006/relationships/image" Target="../media/image44.png" /><Relationship Id="rId4" Type="http://schemas.openxmlformats.org/officeDocument/2006/relationships/image" Target="../media/image45.png" /><Relationship Id="rId5" Type="http://schemas.openxmlformats.org/officeDocument/2006/relationships/image" Target="../media/image46.png" /></Relationships>
</file>

<file path=ppt/diagrams/_rels/data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1.jpeg" /><Relationship Id="rId2" Type="http://schemas.openxmlformats.org/officeDocument/2006/relationships/image" Target="../media/image32.jpeg" /><Relationship Id="rId3" Type="http://schemas.openxmlformats.org/officeDocument/2006/relationships/image" Target="../media/image33.jpeg" /></Relationships>
</file>

<file path=ppt/diagrams/_rels/data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4.jpeg" /><Relationship Id="rId2" Type="http://schemas.openxmlformats.org/officeDocument/2006/relationships/image" Target="../media/image35.jpeg" /><Relationship Id="rId3" Type="http://schemas.openxmlformats.org/officeDocument/2006/relationships/image" Target="../media/image36.jpeg" /><Relationship Id="rId4" Type="http://schemas.openxmlformats.org/officeDocument/2006/relationships/image" Target="../media/image37.jpeg" /></Relationships>
</file>

<file path=ppt/diagrams/_rels/data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8.jpeg" /><Relationship Id="rId2" Type="http://schemas.openxmlformats.org/officeDocument/2006/relationships/image" Target="../media/image39.jpeg" /><Relationship Id="rId3" Type="http://schemas.openxmlformats.org/officeDocument/2006/relationships/image" Target="../media/image40.png" /><Relationship Id="rId4" Type="http://schemas.openxmlformats.org/officeDocument/2006/relationships/image" Target="../media/image41.png" /></Relationships>
</file>

<file path=ppt/diagrams/_rels/drawing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2.png" /><Relationship Id="rId2" Type="http://schemas.openxmlformats.org/officeDocument/2006/relationships/image" Target="../media/image43.png" /><Relationship Id="rId3" Type="http://schemas.openxmlformats.org/officeDocument/2006/relationships/image" Target="../media/image44.png" /><Relationship Id="rId4" Type="http://schemas.openxmlformats.org/officeDocument/2006/relationships/image" Target="../media/image45.png" /><Relationship Id="rId5" Type="http://schemas.openxmlformats.org/officeDocument/2006/relationships/image" Target="../media/image46.png" /></Relationships>
</file>

<file path=ppt/diagrams/_rels/drawing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1.jpeg" /><Relationship Id="rId2" Type="http://schemas.openxmlformats.org/officeDocument/2006/relationships/image" Target="../media/image32.jpeg" /><Relationship Id="rId3" Type="http://schemas.openxmlformats.org/officeDocument/2006/relationships/image" Target="../media/image33.jpeg" /></Relationships>
</file>

<file path=ppt/diagrams/_rels/drawing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4.jpeg" /><Relationship Id="rId2" Type="http://schemas.openxmlformats.org/officeDocument/2006/relationships/image" Target="../media/image35.jpeg" /><Relationship Id="rId3" Type="http://schemas.openxmlformats.org/officeDocument/2006/relationships/image" Target="../media/image36.jpeg" /><Relationship Id="rId4" Type="http://schemas.openxmlformats.org/officeDocument/2006/relationships/image" Target="../media/image37.jpeg" /></Relationships>
</file>

<file path=ppt/diagrams/_rels/drawing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8.jpeg" /><Relationship Id="rId2" Type="http://schemas.openxmlformats.org/officeDocument/2006/relationships/image" Target="../media/image39.jpeg" /><Relationship Id="rId3" Type="http://schemas.openxmlformats.org/officeDocument/2006/relationships/image" Target="../media/image40.png" /><Relationship Id="rId4" Type="http://schemas.openxmlformats.org/officeDocument/2006/relationships/image" Target="../media/image41.png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a="http://schemas.openxmlformats.org/drawingml/2006/main" xmlns:dgm="http://schemas.openxmlformats.org/drawingml/2006/diagram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a="http://schemas.openxmlformats.org/drawingml/2006/main" xmlns:dgm="http://schemas.openxmlformats.org/drawingml/2006/diagram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a="http://schemas.openxmlformats.org/drawingml/2006/main" xmlns:dgm="http://schemas.openxmlformats.org/drawingml/2006/diagram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a="http://schemas.openxmlformats.org/drawingml/2006/main" xmlns:dgm="http://schemas.openxmlformats.org/drawingml/2006/diagram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a="http://schemas.openxmlformats.org/drawingml/2006/main" xmlns:dgm="http://schemas.openxmlformats.org/drawingml/2006/diagram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CE02638B-5024-430A-A296-D7EBACED8852}" type="doc">
      <dgm:prSet loTypeId="urn:microsoft.com/office/officeart/2005/8/layout/list1" loCatId="list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34EF3E5E-163C-4132-8AFC-27F3C0433D69}" type="parTrans" cxnId="{399AC2AF-5BC3-40AB-81B3-4D128B812240}">
      <dgm:prSet/>
      <dgm:spPr/>
      <dgm:t>
        <a:bodyPr/>
        <a:lstStyle/>
        <a:p>
          <a:endParaRPr lang="ru-RU"/>
        </a:p>
      </dgm:t>
    </dgm:pt>
    <dgm:pt modelId="{0A36AAEC-81D8-45BF-BD56-DDDA8026D7DD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err="1">
              <a:latin typeface="Times New Roman" pitchFamily="18" charset="0"/>
              <a:cs typeface="Times New Roman" pitchFamily="18" charset="0"/>
            </a:rPr>
            <a:t>Поисково – исследовательская деятельность</a:t>
          </a:r>
        </a:p>
      </dgm:t>
    </dgm:pt>
    <dgm:pt modelId="{0ECBC036-57D0-4350-8638-A7C213FFF019}" type="sibTrans" cxnId="{399AC2AF-5BC3-40AB-81B3-4D128B812240}">
      <dgm:prSet/>
      <dgm:spPr/>
      <dgm:t>
        <a:bodyPr/>
        <a:lstStyle/>
        <a:p>
          <a:endParaRPr lang="ru-RU"/>
        </a:p>
      </dgm:t>
    </dgm:pt>
    <dgm:pt modelId="{FEF8D0DB-4CD3-4C1B-9FE3-24F12B82C2D9}" type="parTrans" cxnId="{26C02F46-DD74-492B-A8C6-4812F88AB7EE}">
      <dgm:prSet/>
      <dgm:spPr/>
      <dgm:t>
        <a:bodyPr/>
        <a:lstStyle/>
        <a:p>
          <a:endParaRPr lang="ru-RU"/>
        </a:p>
      </dgm:t>
    </dgm:pt>
    <dgm:pt modelId="{687526EE-BFD7-4F94-9AAF-E3ECC0F64DC7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>
              <a:latin typeface="Times New Roman" pitchFamily="18" charset="0"/>
              <a:cs typeface="Times New Roman" pitchFamily="18" charset="0"/>
            </a:rPr>
            <a:t>Туристический маршрут «По следам кубанских казаков</a:t>
          </a:r>
        </a:p>
      </dgm:t>
    </dgm:pt>
    <dgm:pt modelId="{7ABBC1CE-5959-4255-A7FA-35B9EE091520}" type="sibTrans" cxnId="{26C02F46-DD74-492B-A8C6-4812F88AB7EE}">
      <dgm:prSet/>
      <dgm:spPr/>
      <dgm:t>
        <a:bodyPr/>
        <a:lstStyle/>
        <a:p>
          <a:endParaRPr lang="ru-RU"/>
        </a:p>
      </dgm:t>
    </dgm:pt>
    <dgm:pt modelId="{5FDF939B-3CFE-41DA-90AD-21E4793F934B}" type="parTrans" cxnId="{1DFCA758-2049-4619-BDE5-A4A29576A1E7}">
      <dgm:prSet/>
      <dgm:spPr/>
      <dgm:t>
        <a:bodyPr/>
        <a:lstStyle/>
        <a:p>
          <a:endParaRPr lang="ru-RU"/>
        </a:p>
      </dgm:t>
    </dgm:pt>
    <dgm:pt modelId="{47376A72-14DB-4B25-83EA-6C3FF65625AF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>
              <a:latin typeface="Times New Roman" pitchFamily="18" charset="0"/>
              <a:cs typeface="Times New Roman" pitchFamily="18" charset="0"/>
            </a:rPr>
            <a:t>Виртуальные экскурсии по наследию кубанского казачества</a:t>
          </a:r>
        </a:p>
      </dgm:t>
    </dgm:pt>
    <dgm:pt modelId="{2D85B2B4-2813-4F28-A830-444FE745A42F}" type="sibTrans" cxnId="{1DFCA758-2049-4619-BDE5-A4A29576A1E7}">
      <dgm:prSet/>
      <dgm:spPr/>
      <dgm:t>
        <a:bodyPr/>
        <a:lstStyle/>
        <a:p>
          <a:endParaRPr lang="ru-RU"/>
        </a:p>
      </dgm:t>
    </dgm:pt>
    <dgm:pt modelId="{CD23EF0B-BE64-4608-9E88-3FF970E9C29B}" type="parTrans" cxnId="{35301F93-8D8B-43CF-A36A-876465023951}">
      <dgm:prSet/>
      <dgm:spPr/>
      <dgm:t>
        <a:bodyPr/>
        <a:lstStyle/>
        <a:p>
          <a:endParaRPr lang="ru-RU"/>
        </a:p>
      </dgm:t>
    </dgm:pt>
    <dgm:pt modelId="{0CC16F97-4F50-4F11-BB3C-C2D4528B48A7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>
              <a:latin typeface="Times New Roman" pitchFamily="18" charset="0"/>
              <a:cs typeface="Times New Roman" pitchFamily="18" charset="0"/>
            </a:rPr>
            <a:t>Пополнение экспозиции школьного музея и подворья</a:t>
          </a:r>
        </a:p>
      </dgm:t>
    </dgm:pt>
    <dgm:pt modelId="{1A6FD3F6-AB26-487A-B41F-650789950C51}" type="sibTrans" cxnId="{35301F93-8D8B-43CF-A36A-876465023951}">
      <dgm:prSet/>
      <dgm:spPr/>
      <dgm:t>
        <a:bodyPr/>
        <a:lstStyle/>
        <a:p>
          <a:endParaRPr lang="ru-RU"/>
        </a:p>
      </dgm:t>
    </dgm:pt>
    <dgm:pt modelId="{D48FC953-4DE6-4749-922F-2EA09C697304}" type="parTrans" cxnId="{9850B905-3CB4-46B4-A988-E1B664103940}">
      <dgm:prSet/>
      <dgm:spPr/>
      <dgm:t>
        <a:bodyPr/>
        <a:lstStyle/>
        <a:p>
          <a:endParaRPr lang="ru-RU"/>
        </a:p>
      </dgm:t>
    </dgm:pt>
    <dgm:pt modelId="{DC6EDF8C-6CC5-4FC2-A973-EA6B381030F6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>
              <a:latin typeface="Times New Roman" pitchFamily="18" charset="0"/>
              <a:cs typeface="Times New Roman" pitchFamily="18" charset="0"/>
            </a:rPr>
            <a:t>Ежегодная акция «Великий край»</a:t>
          </a:r>
        </a:p>
      </dgm:t>
    </dgm:pt>
    <dgm:pt modelId="{36C3C5D1-4C05-43C6-A000-02C519FB1CB0}" type="sibTrans" cxnId="{9850B905-3CB4-46B4-A988-E1B664103940}">
      <dgm:prSet/>
      <dgm:spPr/>
      <dgm:t>
        <a:bodyPr/>
        <a:lstStyle/>
        <a:p>
          <a:endParaRPr lang="ru-RU"/>
        </a:p>
      </dgm:t>
    </dgm:pt>
    <dgm:pt modelId="{F9CF1183-A92F-4763-B7F6-B41D2DA0607F}" type="pres">
      <dgm:prSet presAssocID="{CE02638B-5024-430A-A296-D7EBACED8852}" presName="linear">
        <dgm:presLayoutVars>
          <dgm:dir/>
          <dgm:animLvl val="lvl"/>
          <dgm:resizeHandles val="exact"/>
        </dgm:presLayoutVars>
      </dgm:prSet>
      <dgm:spPr/>
      <dgm:t>
        <a:bodyPr/>
        <a:lstStyle/>
        <a:p/>
      </dgm:t>
    </dgm:pt>
    <dgm:pt modelId="{D387F515-E64C-4E73-88B5-DCD7993A8143}" type="pres">
      <dgm:prSet presAssocID="{0A36AAEC-81D8-45BF-BD56-DDDA8026D7DD}" presName="parentLin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/>
      </dgm:t>
    </dgm:pt>
    <dgm:pt modelId="{98C776CB-F129-4DAB-8460-5AC47874D3DA}" type="pres">
      <dgm:prSet presAssocID="{0A36AAEC-81D8-45BF-BD56-DDDA8026D7DD}" presName="parentLeftMargin" presStyleLbl="node1" presStyleCnt="5"/>
      <dgm:spPr/>
      <dgm:t>
        <a:bodyPr/>
        <a:lstStyle/>
        <a:p/>
      </dgm:t>
    </dgm:pt>
    <dgm:pt modelId="{2064A26C-F814-4B04-AFFD-705BFEB9F255}" type="pres">
      <dgm:prSet presAssocID="{0A36AAEC-81D8-45BF-BD56-DDDA8026D7DD}" presName="parentText" presStyleLbl="node1" presStyleCnt="5">
        <dgm:presLayoutVars>
          <dgm:chMax val="0"/>
          <dgm:bulletEnabled val="1"/>
        </dgm:presLayoutVars>
      </dgm:prSet>
      <dgm:spPr/>
      <dgm:t>
        <a:bodyPr/>
        <a:lstStyle/>
        <a:p/>
      </dgm:t>
    </dgm:pt>
    <dgm:pt modelId="{2520E89E-58FB-41C1-BB31-31B9C689A7B0}" type="pres">
      <dgm:prSet presAssocID="{0A36AAEC-81D8-45BF-BD56-DDDA8026D7DD}" presName="negativeSpace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/>
      </dgm:t>
    </dgm:pt>
    <dgm:pt modelId="{7BA178B7-73A9-4942-ADA0-7F9D7B7AB7AB}" type="pres">
      <dgm:prSet presAssocID="{0A36AAEC-81D8-45BF-BD56-DDDA8026D7DD}" presName="childText" presStyleLbl="conFgAcc1" presStyleCnt="5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/>
      </dgm:t>
    </dgm:pt>
    <dgm:pt modelId="{EEED27BF-186D-4486-B37C-ACCEA7131A62}" type="pres">
      <dgm:prSet presAssocID="{0ECBC036-57D0-4350-8638-A7C213FFF019}" presName="spaceBetweenRectangles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/>
      </dgm:t>
    </dgm:pt>
    <dgm:pt modelId="{95CF4EF0-A04B-4386-9A5D-3026D74889D6}" type="pres">
      <dgm:prSet presAssocID="{687526EE-BFD7-4F94-9AAF-E3ECC0F64DC7}" presName="parentLin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/>
      </dgm:t>
    </dgm:pt>
    <dgm:pt modelId="{B0E5CD50-9340-4665-AB68-359DAA54ACB1}" type="pres">
      <dgm:prSet presAssocID="{687526EE-BFD7-4F94-9AAF-E3ECC0F64DC7}" presName="parentLeftMargin" presStyleLbl="node1" presStyleIdx="1" presStyleCnt="5"/>
      <dgm:spPr/>
      <dgm:t>
        <a:bodyPr/>
        <a:lstStyle/>
        <a:p/>
      </dgm:t>
    </dgm:pt>
    <dgm:pt modelId="{9A538689-A0A4-4B92-A7B4-AB119CAAB486}" type="pres">
      <dgm:prSet presAssocID="{687526EE-BFD7-4F94-9AAF-E3ECC0F64DC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/>
      </dgm:t>
    </dgm:pt>
    <dgm:pt modelId="{A5085913-4E75-4EDC-97E9-17E5567A1152}" type="pres">
      <dgm:prSet presAssocID="{687526EE-BFD7-4F94-9AAF-E3ECC0F64DC7}" presName="negativeSpace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/>
      </dgm:t>
    </dgm:pt>
    <dgm:pt modelId="{0B318927-C647-4BD8-B854-E249AD293D4B}" type="pres">
      <dgm:prSet presAssocID="{687526EE-BFD7-4F94-9AAF-E3ECC0F64DC7}" presName="childText" presStyleLbl="conFgAcc1" presStyleIdx="1" presStyleCnt="5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/>
      </dgm:t>
    </dgm:pt>
    <dgm:pt modelId="{1831191E-EE46-40F0-8D9D-C73F60A3FE61}" type="pres">
      <dgm:prSet presAssocID="{7ABBC1CE-5959-4255-A7FA-35B9EE091520}" presName="spaceBetweenRectangles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/>
      </dgm:t>
    </dgm:pt>
    <dgm:pt modelId="{7B383881-57CD-483C-A7C3-3109145A6BAE}" type="pres">
      <dgm:prSet presAssocID="{47376A72-14DB-4B25-83EA-6C3FF65625AF}" presName="parentLin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/>
      </dgm:t>
    </dgm:pt>
    <dgm:pt modelId="{9B5C1901-9628-41C2-B423-EB56AF4527A4}" type="pres">
      <dgm:prSet presAssocID="{47376A72-14DB-4B25-83EA-6C3FF65625AF}" presName="parentLeftMargin" presStyleLbl="node1" presStyleIdx="2" presStyleCnt="5"/>
      <dgm:spPr/>
      <dgm:t>
        <a:bodyPr/>
        <a:lstStyle/>
        <a:p/>
      </dgm:t>
    </dgm:pt>
    <dgm:pt modelId="{0EF8E380-8C16-4B6F-A9A1-EFF8E199EF39}" type="pres">
      <dgm:prSet presAssocID="{47376A72-14DB-4B25-83EA-6C3FF65625A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/>
      </dgm:t>
    </dgm:pt>
    <dgm:pt modelId="{E9D8050F-BD7D-4157-86D5-309155B2D747}" type="pres">
      <dgm:prSet presAssocID="{47376A72-14DB-4B25-83EA-6C3FF65625AF}" presName="negativeSpace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/>
      </dgm:t>
    </dgm:pt>
    <dgm:pt modelId="{AC6225C3-75B2-40FC-A931-27D7673E190D}" type="pres">
      <dgm:prSet presAssocID="{47376A72-14DB-4B25-83EA-6C3FF65625AF}" presName="childText" presStyleLbl="conFgAcc1" presStyleIdx="2" presStyleCnt="5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/>
      </dgm:t>
    </dgm:pt>
    <dgm:pt modelId="{06129205-C3AD-411D-8BDC-0D9F35DC8B26}" type="pres">
      <dgm:prSet presAssocID="{2D85B2B4-2813-4F28-A830-444FE745A42F}" presName="spaceBetweenRectangles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/>
      </dgm:t>
    </dgm:pt>
    <dgm:pt modelId="{CB882A3A-7335-4EE4-94F3-20AB70E54E2B}" type="pres">
      <dgm:prSet presAssocID="{0CC16F97-4F50-4F11-BB3C-C2D4528B48A7}" presName="parentLin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/>
      </dgm:t>
    </dgm:pt>
    <dgm:pt modelId="{E2514233-1578-4C6A-B3F3-B1337BD8FCE9}" type="pres">
      <dgm:prSet presAssocID="{0CC16F97-4F50-4F11-BB3C-C2D4528B48A7}" presName="parentLeftMargin" presStyleLbl="node1" presStyleIdx="3" presStyleCnt="5"/>
      <dgm:spPr/>
      <dgm:t>
        <a:bodyPr/>
        <a:lstStyle/>
        <a:p/>
      </dgm:t>
    </dgm:pt>
    <dgm:pt modelId="{73CD9E46-6D1F-45F2-847E-9C37A1D0DB3D}" type="pres">
      <dgm:prSet presAssocID="{0CC16F97-4F50-4F11-BB3C-C2D4528B48A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/>
      </dgm:t>
    </dgm:pt>
    <dgm:pt modelId="{08D06EC0-F774-48CE-8F95-F59D4ED713C7}" type="pres">
      <dgm:prSet presAssocID="{0CC16F97-4F50-4F11-BB3C-C2D4528B48A7}" presName="negativeSpace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/>
      </dgm:t>
    </dgm:pt>
    <dgm:pt modelId="{4E43A85F-B643-43A1-B5C3-3A352B5856A8}" type="pres">
      <dgm:prSet presAssocID="{0CC16F97-4F50-4F11-BB3C-C2D4528B48A7}" presName="childText" presStyleLbl="conFgAcc1" presStyleIdx="3" presStyleCnt="5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/>
      </dgm:t>
    </dgm:pt>
    <dgm:pt modelId="{B172FA4E-DA97-46EC-A351-593EFCA85F75}" type="pres">
      <dgm:prSet presAssocID="{1A6FD3F6-AB26-487A-B41F-650789950C51}" presName="spaceBetweenRectangles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/>
      </dgm:t>
    </dgm:pt>
    <dgm:pt modelId="{EAED06E0-28C2-4284-BFD2-1078915D42EF}" type="pres">
      <dgm:prSet presAssocID="{DC6EDF8C-6CC5-4FC2-A973-EA6B381030F6}" presName="parentLin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/>
      </dgm:t>
    </dgm:pt>
    <dgm:pt modelId="{7039905C-DD22-4595-AC84-962AF3DBF838}" type="pres">
      <dgm:prSet presAssocID="{DC6EDF8C-6CC5-4FC2-A973-EA6B381030F6}" presName="parentLeftMargin" presStyleLbl="node1" presStyleIdx="4" presStyleCnt="5"/>
      <dgm:spPr/>
      <dgm:t>
        <a:bodyPr/>
        <a:lstStyle/>
        <a:p/>
      </dgm:t>
    </dgm:pt>
    <dgm:pt modelId="{F973C629-0956-4401-9200-C5F6A94AAF95}" type="pres">
      <dgm:prSet presAssocID="{DC6EDF8C-6CC5-4FC2-A973-EA6B381030F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/>
      </dgm:t>
    </dgm:pt>
    <dgm:pt modelId="{3C4C325C-FAA4-4A57-83FA-5E70FE96477A}" type="pres">
      <dgm:prSet presAssocID="{DC6EDF8C-6CC5-4FC2-A973-EA6B381030F6}" presName="negativeSpace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/>
      </dgm:t>
    </dgm:pt>
    <dgm:pt modelId="{D39B9961-3E6B-4D8C-98CC-FF98A72801C4}" type="pres">
      <dgm:prSet presAssocID="{DC6EDF8C-6CC5-4FC2-A973-EA6B381030F6}" presName="childText" presStyleLbl="conFgAcc1" presStyleIdx="4" presStyleCnt="5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/>
      </dgm:t>
    </dgm:pt>
  </dgm:ptLst>
  <dgm:cxnLst>
    <dgm:cxn modelId="{399AC2AF-5BC3-40AB-81B3-4D128B812240}" srcId="{CE02638B-5024-430A-A296-D7EBACED8852}" destId="{0A36AAEC-81D8-45BF-BD56-DDDA8026D7DD}" srcOrd="0" destOrd="0" parTransId="{34EF3E5E-163C-4132-8AFC-27F3C0433D69}" sibTransId="{0ECBC036-57D0-4350-8638-A7C213FFF019}"/>
    <dgm:cxn modelId="{26C02F46-DD74-492B-A8C6-4812F88AB7EE}" srcId="{CE02638B-5024-430A-A296-D7EBACED8852}" destId="{687526EE-BFD7-4F94-9AAF-E3ECC0F64DC7}" srcOrd="1" destOrd="0" parTransId="{FEF8D0DB-4CD3-4C1B-9FE3-24F12B82C2D9}" sibTransId="{7ABBC1CE-5959-4255-A7FA-35B9EE091520}"/>
    <dgm:cxn modelId="{1DFCA758-2049-4619-BDE5-A4A29576A1E7}" srcId="{CE02638B-5024-430A-A296-D7EBACED8852}" destId="{47376A72-14DB-4B25-83EA-6C3FF65625AF}" srcOrd="2" destOrd="0" parTransId="{5FDF939B-3CFE-41DA-90AD-21E4793F934B}" sibTransId="{2D85B2B4-2813-4F28-A830-444FE745A42F}"/>
    <dgm:cxn modelId="{35301F93-8D8B-43CF-A36A-876465023951}" srcId="{CE02638B-5024-430A-A296-D7EBACED8852}" destId="{0CC16F97-4F50-4F11-BB3C-C2D4528B48A7}" srcOrd="3" destOrd="0" parTransId="{CD23EF0B-BE64-4608-9E88-3FF970E9C29B}" sibTransId="{1A6FD3F6-AB26-487A-B41F-650789950C51}"/>
    <dgm:cxn modelId="{9850B905-3CB4-46B4-A988-E1B664103940}" srcId="{CE02638B-5024-430A-A296-D7EBACED8852}" destId="{DC6EDF8C-6CC5-4FC2-A973-EA6B381030F6}" srcOrd="4" destOrd="0" parTransId="{D48FC953-4DE6-4749-922F-2EA09C697304}" sibTransId="{36C3C5D1-4C05-43C6-A000-02C519FB1CB0}"/>
    <dgm:cxn modelId="{B1A2870F-8043-442E-BA33-FA146287E91F}" type="presOf" srcId="{CE02638B-5024-430A-A296-D7EBACED8852}" destId="{F9CF1183-A92F-4763-B7F6-B41D2DA0607F}" srcOrd="0" destOrd="0" presId="urn:microsoft.com/office/officeart/2005/8/layout/list1"/>
    <dgm:cxn modelId="{25152DC5-8921-46DF-9D97-5585F0BA1D25}" type="presParOf" srcId="{F9CF1183-A92F-4763-B7F6-B41D2DA0607F}" destId="{D387F515-E64C-4E73-88B5-DCD7993A8143}" srcOrd="0" destOrd="0" presId="urn:microsoft.com/office/officeart/2005/8/layout/list1"/>
    <dgm:cxn modelId="{1DBFD2F5-3E61-4623-B590-DC0B159EAE9A}" type="presParOf" srcId="{D387F515-E64C-4E73-88B5-DCD7993A8143}" destId="{98C776CB-F129-4DAB-8460-5AC47874D3DA}" srcOrd="0" destOrd="0" presId="urn:microsoft.com/office/officeart/2005/8/layout/list1"/>
    <dgm:cxn modelId="{4A613AA6-D05B-4447-B899-03838B3F10D1}" type="presOf" srcId="{0A36AAEC-81D8-45BF-BD56-DDDA8026D7DD}" destId="{98C776CB-F129-4DAB-8460-5AC47874D3DA}" srcOrd="0" destOrd="0" presId="urn:microsoft.com/office/officeart/2005/8/layout/list1"/>
    <dgm:cxn modelId="{7846753C-51D0-40F2-8348-A0CE7D0A9248}" type="presParOf" srcId="{D387F515-E64C-4E73-88B5-DCD7993A8143}" destId="{2064A26C-F814-4B04-AFFD-705BFEB9F255}" srcOrd="1" destOrd="0" presId="urn:microsoft.com/office/officeart/2005/8/layout/list1"/>
    <dgm:cxn modelId="{8607A233-A663-4958-8A9A-A1305B445E00}" type="presOf" srcId="{0A36AAEC-81D8-45BF-BD56-DDDA8026D7DD}" destId="{2064A26C-F814-4B04-AFFD-705BFEB9F255}" srcOrd="1" destOrd="0" presId="urn:microsoft.com/office/officeart/2005/8/layout/list1"/>
    <dgm:cxn modelId="{76C5E168-D94B-4C8E-A075-78F219D88323}" type="presParOf" srcId="{F9CF1183-A92F-4763-B7F6-B41D2DA0607F}" destId="{2520E89E-58FB-41C1-BB31-31B9C689A7B0}" srcOrd="1" destOrd="0" presId="urn:microsoft.com/office/officeart/2005/8/layout/list1"/>
    <dgm:cxn modelId="{78A36A70-E194-4662-9C9A-34127B1AEDD3}" type="presParOf" srcId="{F9CF1183-A92F-4763-B7F6-B41D2DA0607F}" destId="{7BA178B7-73A9-4942-ADA0-7F9D7B7AB7AB}" srcOrd="2" destOrd="0" presId="urn:microsoft.com/office/officeart/2005/8/layout/list1"/>
    <dgm:cxn modelId="{78EACDB1-8F83-4C7B-8072-7DDB92102AF2}" type="presParOf" srcId="{F9CF1183-A92F-4763-B7F6-B41D2DA0607F}" destId="{EEED27BF-186D-4486-B37C-ACCEA7131A62}" srcOrd="3" destOrd="0" presId="urn:microsoft.com/office/officeart/2005/8/layout/list1"/>
    <dgm:cxn modelId="{4E75BA7B-A499-4D52-9AD6-1E3D87759B40}" type="presParOf" srcId="{F9CF1183-A92F-4763-B7F6-B41D2DA0607F}" destId="{95CF4EF0-A04B-4386-9A5D-3026D74889D6}" srcOrd="4" destOrd="0" presId="urn:microsoft.com/office/officeart/2005/8/layout/list1"/>
    <dgm:cxn modelId="{536E3A59-303D-4AF2-A720-8F4E07B915F5}" type="presParOf" srcId="{95CF4EF0-A04B-4386-9A5D-3026D74889D6}" destId="{B0E5CD50-9340-4665-AB68-359DAA54ACB1}" srcOrd="0" destOrd="0" presId="urn:microsoft.com/office/officeart/2005/8/layout/list1"/>
    <dgm:cxn modelId="{4B1BE2C9-A25E-4FB1-8F1A-DB4DF147ADD4}" type="presOf" srcId="{687526EE-BFD7-4F94-9AAF-E3ECC0F64DC7}" destId="{B0E5CD50-9340-4665-AB68-359DAA54ACB1}" srcOrd="0" destOrd="0" presId="urn:microsoft.com/office/officeart/2005/8/layout/list1"/>
    <dgm:cxn modelId="{0A1A6293-E1B5-4E96-8151-EF2BCBFEF0FC}" type="presParOf" srcId="{95CF4EF0-A04B-4386-9A5D-3026D74889D6}" destId="{9A538689-A0A4-4B92-A7B4-AB119CAAB486}" srcOrd="1" destOrd="0" presId="urn:microsoft.com/office/officeart/2005/8/layout/list1"/>
    <dgm:cxn modelId="{17C1B1F5-5D09-4BE1-B7DF-090B6B03F7C8}" type="presOf" srcId="{687526EE-BFD7-4F94-9AAF-E3ECC0F64DC7}" destId="{9A538689-A0A4-4B92-A7B4-AB119CAAB486}" srcOrd="1" destOrd="0" presId="urn:microsoft.com/office/officeart/2005/8/layout/list1"/>
    <dgm:cxn modelId="{1E3DA795-F4A6-4C96-BA70-749D8503CAF7}" type="presParOf" srcId="{F9CF1183-A92F-4763-B7F6-B41D2DA0607F}" destId="{A5085913-4E75-4EDC-97E9-17E5567A1152}" srcOrd="5" destOrd="0" presId="urn:microsoft.com/office/officeart/2005/8/layout/list1"/>
    <dgm:cxn modelId="{0B71B870-6E58-4A07-B8D3-3694BE44E253}" type="presParOf" srcId="{F9CF1183-A92F-4763-B7F6-B41D2DA0607F}" destId="{0B318927-C647-4BD8-B854-E249AD293D4B}" srcOrd="6" destOrd="0" presId="urn:microsoft.com/office/officeart/2005/8/layout/list1"/>
    <dgm:cxn modelId="{1B49FD0B-055A-4DD5-ACB9-88C53A54D99F}" type="presParOf" srcId="{F9CF1183-A92F-4763-B7F6-B41D2DA0607F}" destId="{1831191E-EE46-40F0-8D9D-C73F60A3FE61}" srcOrd="7" destOrd="0" presId="urn:microsoft.com/office/officeart/2005/8/layout/list1"/>
    <dgm:cxn modelId="{7B9E12D4-80A3-4E87-AD21-355F234D6611}" type="presParOf" srcId="{F9CF1183-A92F-4763-B7F6-B41D2DA0607F}" destId="{7B383881-57CD-483C-A7C3-3109145A6BAE}" srcOrd="8" destOrd="0" presId="urn:microsoft.com/office/officeart/2005/8/layout/list1"/>
    <dgm:cxn modelId="{7485AC7E-2B72-472E-8331-329AD607FED8}" type="presParOf" srcId="{7B383881-57CD-483C-A7C3-3109145A6BAE}" destId="{9B5C1901-9628-41C2-B423-EB56AF4527A4}" srcOrd="0" destOrd="0" presId="urn:microsoft.com/office/officeart/2005/8/layout/list1"/>
    <dgm:cxn modelId="{14CC39CB-A8DB-433E-BA91-13025225CC6A}" type="presOf" srcId="{47376A72-14DB-4B25-83EA-6C3FF65625AF}" destId="{9B5C1901-9628-41C2-B423-EB56AF4527A4}" srcOrd="0" destOrd="0" presId="urn:microsoft.com/office/officeart/2005/8/layout/list1"/>
    <dgm:cxn modelId="{0DF24D5D-E269-4777-AF14-6D70BBFAC5EE}" type="presParOf" srcId="{7B383881-57CD-483C-A7C3-3109145A6BAE}" destId="{0EF8E380-8C16-4B6F-A9A1-EFF8E199EF39}" srcOrd="1" destOrd="0" presId="urn:microsoft.com/office/officeart/2005/8/layout/list1"/>
    <dgm:cxn modelId="{904F289B-7BD9-4FEE-81C0-33623C82CED2}" type="presOf" srcId="{47376A72-14DB-4B25-83EA-6C3FF65625AF}" destId="{0EF8E380-8C16-4B6F-A9A1-EFF8E199EF39}" srcOrd="1" destOrd="0" presId="urn:microsoft.com/office/officeart/2005/8/layout/list1"/>
    <dgm:cxn modelId="{97C182DD-D165-4223-9933-E42ED54BD4BF}" type="presParOf" srcId="{F9CF1183-A92F-4763-B7F6-B41D2DA0607F}" destId="{E9D8050F-BD7D-4157-86D5-309155B2D747}" srcOrd="9" destOrd="0" presId="urn:microsoft.com/office/officeart/2005/8/layout/list1"/>
    <dgm:cxn modelId="{89BAB19E-ED23-438F-AF33-08CE3F5A8BB7}" type="presParOf" srcId="{F9CF1183-A92F-4763-B7F6-B41D2DA0607F}" destId="{AC6225C3-75B2-40FC-A931-27D7673E190D}" srcOrd="10" destOrd="0" presId="urn:microsoft.com/office/officeart/2005/8/layout/list1"/>
    <dgm:cxn modelId="{DF1BA900-ABDF-4C2E-9518-FE185894B0BE}" type="presParOf" srcId="{F9CF1183-A92F-4763-B7F6-B41D2DA0607F}" destId="{06129205-C3AD-411D-8BDC-0D9F35DC8B26}" srcOrd="11" destOrd="0" presId="urn:microsoft.com/office/officeart/2005/8/layout/list1"/>
    <dgm:cxn modelId="{944724B6-36FF-4FE9-99DD-066A2318302C}" type="presParOf" srcId="{F9CF1183-A92F-4763-B7F6-B41D2DA0607F}" destId="{CB882A3A-7335-4EE4-94F3-20AB70E54E2B}" srcOrd="12" destOrd="0" presId="urn:microsoft.com/office/officeart/2005/8/layout/list1"/>
    <dgm:cxn modelId="{D03D7C3C-91B6-41A8-8E80-18E3537A303D}" type="presParOf" srcId="{CB882A3A-7335-4EE4-94F3-20AB70E54E2B}" destId="{E2514233-1578-4C6A-B3F3-B1337BD8FCE9}" srcOrd="0" destOrd="0" presId="urn:microsoft.com/office/officeart/2005/8/layout/list1"/>
    <dgm:cxn modelId="{2781AB27-A091-40B8-85E2-142EB010910D}" type="presOf" srcId="{0CC16F97-4F50-4F11-BB3C-C2D4528B48A7}" destId="{E2514233-1578-4C6A-B3F3-B1337BD8FCE9}" srcOrd="0" destOrd="0" presId="urn:microsoft.com/office/officeart/2005/8/layout/list1"/>
    <dgm:cxn modelId="{B637A95E-BC5D-4876-98F2-1D64EF0DAC0D}" type="presParOf" srcId="{CB882A3A-7335-4EE4-94F3-20AB70E54E2B}" destId="{73CD9E46-6D1F-45F2-847E-9C37A1D0DB3D}" srcOrd="1" destOrd="0" presId="urn:microsoft.com/office/officeart/2005/8/layout/list1"/>
    <dgm:cxn modelId="{F59BD37B-3F19-4B7F-A45B-62D145CA5512}" type="presOf" srcId="{0CC16F97-4F50-4F11-BB3C-C2D4528B48A7}" destId="{73CD9E46-6D1F-45F2-847E-9C37A1D0DB3D}" srcOrd="1" destOrd="0" presId="urn:microsoft.com/office/officeart/2005/8/layout/list1"/>
    <dgm:cxn modelId="{A7C60F71-4156-49E1-B215-D8BF3E25DF09}" type="presParOf" srcId="{F9CF1183-A92F-4763-B7F6-B41D2DA0607F}" destId="{08D06EC0-F774-48CE-8F95-F59D4ED713C7}" srcOrd="13" destOrd="0" presId="urn:microsoft.com/office/officeart/2005/8/layout/list1"/>
    <dgm:cxn modelId="{FD8A4165-C1D5-4D81-A091-6F4790032EBC}" type="presParOf" srcId="{F9CF1183-A92F-4763-B7F6-B41D2DA0607F}" destId="{4E43A85F-B643-43A1-B5C3-3A352B5856A8}" srcOrd="14" destOrd="0" presId="urn:microsoft.com/office/officeart/2005/8/layout/list1"/>
    <dgm:cxn modelId="{DFF6E295-E063-4D9B-906E-B2C81EED09B0}" type="presParOf" srcId="{F9CF1183-A92F-4763-B7F6-B41D2DA0607F}" destId="{B172FA4E-DA97-46EC-A351-593EFCA85F75}" srcOrd="15" destOrd="0" presId="urn:microsoft.com/office/officeart/2005/8/layout/list1"/>
    <dgm:cxn modelId="{37A8F606-B455-446F-A943-B432F5651E33}" type="presParOf" srcId="{F9CF1183-A92F-4763-B7F6-B41D2DA0607F}" destId="{EAED06E0-28C2-4284-BFD2-1078915D42EF}" srcOrd="16" destOrd="0" presId="urn:microsoft.com/office/officeart/2005/8/layout/list1"/>
    <dgm:cxn modelId="{04B761CD-DE87-4684-B35B-CAD0DB31F7E6}" type="presParOf" srcId="{EAED06E0-28C2-4284-BFD2-1078915D42EF}" destId="{7039905C-DD22-4595-AC84-962AF3DBF838}" srcOrd="0" destOrd="0" presId="urn:microsoft.com/office/officeart/2005/8/layout/list1"/>
    <dgm:cxn modelId="{686575A5-1AF6-4C5F-85B9-35550D47AA24}" type="presOf" srcId="{DC6EDF8C-6CC5-4FC2-A973-EA6B381030F6}" destId="{7039905C-DD22-4595-AC84-962AF3DBF838}" srcOrd="0" destOrd="0" presId="urn:microsoft.com/office/officeart/2005/8/layout/list1"/>
    <dgm:cxn modelId="{A729BC1A-828F-4511-8C49-521966BC8DA2}" type="presParOf" srcId="{EAED06E0-28C2-4284-BFD2-1078915D42EF}" destId="{F973C629-0956-4401-9200-C5F6A94AAF95}" srcOrd="1" destOrd="0" presId="urn:microsoft.com/office/officeart/2005/8/layout/list1"/>
    <dgm:cxn modelId="{752BF07C-8091-4FEA-A4D4-EE652FEE0270}" type="presOf" srcId="{DC6EDF8C-6CC5-4FC2-A973-EA6B381030F6}" destId="{F973C629-0956-4401-9200-C5F6A94AAF95}" srcOrd="1" destOrd="0" presId="urn:microsoft.com/office/officeart/2005/8/layout/list1"/>
    <dgm:cxn modelId="{F9ADC0FA-7A6D-48FF-BE18-21481D966961}" type="presParOf" srcId="{F9CF1183-A92F-4763-B7F6-B41D2DA0607F}" destId="{3C4C325C-FAA4-4A57-83FA-5E70FE96477A}" srcOrd="17" destOrd="0" presId="urn:microsoft.com/office/officeart/2005/8/layout/list1"/>
    <dgm:cxn modelId="{E8BE3385-22B9-4FF8-B4AB-9D72C9BCD834}" type="presParOf" srcId="{F9CF1183-A92F-4763-B7F6-B41D2DA0607F}" destId="{D39B9961-3E6B-4D8C-98CC-FF98A72801C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10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585D61F3-2255-446F-849F-E006CE72D225}" type="doc">
      <dgm:prSet loTypeId="urn:microsoft.com/office/officeart/2005/8/layout/vList3" loCatId="list" qsTypeId="urn:microsoft.com/office/officeart/2005/8/quickstyle/3d1" qsCatId="3D" csTypeId="urn:microsoft.com/office/officeart/2005/8/colors/colorful1#4" csCatId="colorful" phldr="1"/>
      <dgm:spPr/>
      <dgm:t>
        <a:bodyPr/>
        <a:lstStyle/>
        <a:p/>
      </dgm:t>
    </dgm:pt>
    <dgm:pt modelId="{1021576D-57AD-4E04-B174-6AC6E77A57A3}" type="parTrans" cxnId="{D7A4BE1C-2DE3-4C40-A5CD-397E7E94AE64}">
      <dgm:prSet/>
      <dgm:spPr/>
      <dgm:t>
        <a:bodyPr/>
        <a:lstStyle/>
        <a:p>
          <a:endParaRPr lang="ru-RU"/>
        </a:p>
      </dgm:t>
    </dgm:pt>
    <dgm:pt modelId="{5E56F386-1671-44D6-AA6D-484F1CC937A6}">
      <dgm:prSet phldrT="[Текст]"/>
      <dgm:spPr/>
      <dgm:t>
        <a:bodyPr/>
        <a:lstStyle/>
        <a:p>
          <a:r>
            <a:rPr lang="ru-RU" err="1">
              <a:latin typeface="Times New Roman" pitchFamily="18" charset="0"/>
              <a:cs typeface="Times New Roman" pitchFamily="18" charset="0"/>
            </a:rPr>
            <a:t>Рассветовское хуторское казачье общество</a:t>
          </a:r>
        </a:p>
      </dgm:t>
    </dgm:pt>
    <dgm:pt modelId="{92A11EE7-0B29-4552-BD78-BB859BDD3B46}" type="sibTrans" cxnId="{D7A4BE1C-2DE3-4C40-A5CD-397E7E94AE64}">
      <dgm:prSet/>
      <dgm:spPr/>
      <dgm:t>
        <a:bodyPr/>
        <a:lstStyle/>
        <a:p>
          <a:endParaRPr lang="ru-RU"/>
        </a:p>
      </dgm:t>
    </dgm:pt>
    <dgm:pt modelId="{4C3FFAAB-2902-4C67-8EF0-5A8FFE7CC632}" type="parTrans" cxnId="{BD6C5FCB-5291-488A-87C5-9CD8870CAEA5}">
      <dgm:prSet/>
      <dgm:spPr/>
      <dgm:t>
        <a:bodyPr/>
        <a:lstStyle/>
        <a:p>
          <a:endParaRPr lang="ru-RU"/>
        </a:p>
      </dgm:t>
    </dgm:pt>
    <dgm:pt modelId="{F88435B5-72B7-4FF8-A27E-3CCED622B708}">
      <dgm:prSet phldrT="[Текст]"/>
      <dgm:spPr/>
      <dgm:t>
        <a:bodyPr/>
        <a:lstStyle/>
        <a:p>
          <a:r>
            <a:rPr lang="ru-RU">
              <a:latin typeface="Times New Roman" pitchFamily="18" charset="0"/>
              <a:cs typeface="Times New Roman" pitchFamily="18" charset="0"/>
            </a:rPr>
            <a:t>Свято – Покровский храм</a:t>
          </a:r>
        </a:p>
      </dgm:t>
    </dgm:pt>
    <dgm:pt modelId="{A9813837-D668-41AF-BDCC-1726F919B3A7}" type="sibTrans" cxnId="{BD6C5FCB-5291-488A-87C5-9CD8870CAEA5}">
      <dgm:prSet/>
      <dgm:spPr/>
      <dgm:t>
        <a:bodyPr/>
        <a:lstStyle/>
        <a:p>
          <a:endParaRPr lang="ru-RU"/>
        </a:p>
      </dgm:t>
    </dgm:pt>
    <dgm:pt modelId="{137CD83B-6ECB-4ACA-96CF-25070B7E0F48}" type="parTrans" cxnId="{44774E16-D5E2-47FD-979F-747152164684}">
      <dgm:prSet/>
      <dgm:spPr/>
      <dgm:t>
        <a:bodyPr/>
        <a:lstStyle/>
        <a:p>
          <a:endParaRPr lang="ru-RU"/>
        </a:p>
      </dgm:t>
    </dgm:pt>
    <dgm:pt modelId="{42A57A0E-5E5B-4CDE-B6FC-25A70C9F9554}">
      <dgm:prSet phldrT="[Текст]"/>
      <dgm:spPr/>
      <dgm:t>
        <a:bodyPr/>
        <a:lstStyle/>
        <a:p>
          <a:r>
            <a:rPr lang="ru-RU">
              <a:latin typeface="Times New Roman" pitchFamily="18" charset="0"/>
              <a:cs typeface="Times New Roman" pitchFamily="18" charset="0"/>
            </a:rPr>
            <a:t>МАУДО «Дом детского творчества»</a:t>
          </a:r>
        </a:p>
      </dgm:t>
    </dgm:pt>
    <dgm:pt modelId="{D4C9D1EB-F8A5-4736-BE57-081CD6478365}" type="sibTrans" cxnId="{44774E16-D5E2-47FD-979F-747152164684}">
      <dgm:prSet/>
      <dgm:spPr/>
      <dgm:t>
        <a:bodyPr/>
        <a:lstStyle/>
        <a:p>
          <a:endParaRPr lang="ru-RU"/>
        </a:p>
      </dgm:t>
    </dgm:pt>
    <dgm:pt modelId="{7FB1BFD6-9515-43C2-ACA3-DE64FDD4AC7E}" type="parTrans" cxnId="{9EEE9D21-2553-4B72-A8B5-1A964C28833B}">
      <dgm:prSet/>
      <dgm:spPr/>
      <dgm:t>
        <a:bodyPr/>
        <a:lstStyle/>
        <a:p>
          <a:endParaRPr lang="ru-RU"/>
        </a:p>
      </dgm:t>
    </dgm:pt>
    <dgm:pt modelId="{15E679E1-9DFE-42E5-AAB3-AD880F595ED5}">
      <dgm:prSet/>
      <dgm:spPr/>
      <dgm:t>
        <a:bodyPr/>
        <a:lstStyle/>
        <a:p>
          <a:r>
            <a:rPr lang="ru-RU">
              <a:latin typeface="Times New Roman" pitchFamily="18" charset="0"/>
              <a:cs typeface="Times New Roman" pitchFamily="18" charset="0"/>
            </a:rPr>
            <a:t>МКУК «Сельский Дом культуры» пос. Рассвет</a:t>
          </a:r>
        </a:p>
      </dgm:t>
    </dgm:pt>
    <dgm:pt modelId="{B002E3ED-3583-4726-8C41-1DC63714A544}" type="sibTrans" cxnId="{9EEE9D21-2553-4B72-A8B5-1A964C28833B}">
      <dgm:prSet/>
      <dgm:spPr/>
      <dgm:t>
        <a:bodyPr/>
        <a:lstStyle/>
        <a:p>
          <a:endParaRPr lang="ru-RU"/>
        </a:p>
      </dgm:t>
    </dgm:pt>
    <dgm:pt modelId="{A29EBEA1-2E5A-421B-AE66-9E8F556C2D4B}" type="parTrans" cxnId="{DEA3E644-1AF6-4FCD-B1BD-BCEE5CD30F58}">
      <dgm:prSet/>
      <dgm:spPr/>
      <dgm:t>
        <a:bodyPr/>
        <a:lstStyle/>
        <a:p>
          <a:endParaRPr lang="ru-RU"/>
        </a:p>
      </dgm:t>
    </dgm:pt>
    <dgm:pt modelId="{2516F719-A781-4D30-9171-EEEA962397AA}">
      <dgm:prSet/>
      <dgm:spPr/>
      <dgm:t>
        <a:bodyPr/>
        <a:lstStyle/>
        <a:p>
          <a:r>
            <a:rPr lang="ru-RU">
              <a:latin typeface="Times New Roman" pitchFamily="18" charset="0"/>
              <a:cs typeface="Times New Roman" pitchFamily="18" charset="0"/>
            </a:rPr>
            <a:t>ДЮСШ «Виктория»</a:t>
          </a:r>
        </a:p>
      </dgm:t>
    </dgm:pt>
    <dgm:pt modelId="{9247A4CC-E482-4FCC-9F3E-20ECDE6CC817}" type="sibTrans" cxnId="{DEA3E644-1AF6-4FCD-B1BD-BCEE5CD30F58}">
      <dgm:prSet/>
      <dgm:spPr/>
      <dgm:t>
        <a:bodyPr/>
        <a:lstStyle/>
        <a:p>
          <a:endParaRPr lang="ru-RU"/>
        </a:p>
      </dgm:t>
    </dgm:pt>
    <dgm:pt modelId="{C42AB25E-4078-49A8-B4BD-66C9AAD8CE12}" type="parTrans" cxnId="{42B3B7CD-5582-4103-BA8C-27B1F0AB34C1}">
      <dgm:prSet/>
      <dgm:spPr/>
      <dgm:t>
        <a:bodyPr/>
        <a:lstStyle/>
        <a:p>
          <a:endParaRPr lang="ru-RU"/>
        </a:p>
      </dgm:t>
    </dgm:pt>
    <dgm:pt modelId="{E5563A62-EE79-4178-898D-B84BF02E0972}">
      <dgm:prSet/>
      <dgm:spPr/>
      <dgm:t>
        <a:bodyPr/>
        <a:lstStyle/>
        <a:p>
          <a:r>
            <a:rPr lang="ru-RU">
              <a:latin typeface="Times New Roman" pitchFamily="18" charset="0"/>
              <a:cs typeface="Times New Roman" pitchFamily="18" charset="0"/>
            </a:rPr>
            <a:t>ДЮСШ «Юность»</a:t>
          </a:r>
        </a:p>
      </dgm:t>
    </dgm:pt>
    <dgm:pt modelId="{CB88B407-8813-49B0-85EB-43C7294E5CA3}" type="sibTrans" cxnId="{42B3B7CD-5582-4103-BA8C-27B1F0AB34C1}">
      <dgm:prSet/>
      <dgm:spPr/>
      <dgm:t>
        <a:bodyPr/>
        <a:lstStyle/>
        <a:p>
          <a:endParaRPr lang="ru-RU"/>
        </a:p>
      </dgm:t>
    </dgm:pt>
    <dgm:pt modelId="{0F66311C-98F0-4619-8D98-B92CBCE9DDAA}" type="parTrans" cxnId="{A5E6EFEE-76C6-43C0-938E-2CF82CCF73D2}">
      <dgm:prSet/>
      <dgm:spPr/>
      <dgm:t>
        <a:bodyPr/>
        <a:lstStyle/>
        <a:p>
          <a:endParaRPr lang="ru-RU"/>
        </a:p>
      </dgm:t>
    </dgm:pt>
    <dgm:pt modelId="{63485ECA-3CD5-451A-B8C3-9B645873F28B}">
      <dgm:prSet/>
      <dgm:spPr/>
      <dgm:t>
        <a:bodyPr/>
        <a:lstStyle/>
        <a:p>
          <a:r>
            <a:rPr lang="ru-RU" b="1">
              <a:latin typeface="Times New Roman" pitchFamily="18" charset="0"/>
              <a:cs typeface="Times New Roman" pitchFamily="18" charset="0"/>
            </a:rPr>
            <a:t>Первичная районная организация Российского общества историков - архивистов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C06D3B5-187E-4978-98D8-8252059B2645}" type="sibTrans" cxnId="{A5E6EFEE-76C6-43C0-938E-2CF82CCF73D2}">
      <dgm:prSet/>
      <dgm:spPr/>
      <dgm:t>
        <a:bodyPr/>
        <a:lstStyle/>
        <a:p>
          <a:endParaRPr lang="ru-RU"/>
        </a:p>
      </dgm:t>
    </dgm:pt>
    <dgm:pt modelId="{B2C51247-E1D1-42B3-A2A6-7E19E477208F}" type="pres">
      <dgm:prSet presAssocID="{585D61F3-2255-446F-849F-E006CE72D225}" presName="linearFlow">
        <dgm:presLayoutVars>
          <dgm:dir/>
          <dgm:resizeHandles val="exact"/>
        </dgm:presLayoutVars>
      </dgm:prSet>
      <dgm:spPr/>
      <dgm:t>
        <a:bodyPr/>
        <a:lstStyle/>
        <a:p/>
      </dgm:t>
    </dgm:pt>
    <dgm:pt modelId="{E457F92B-2412-4B40-AC3D-638E46C69777}" type="pres">
      <dgm:prSet presAssocID="{5E56F386-1671-44D6-AA6D-484F1CC937A6}" presName="composite"/>
      <dgm:spPr/>
      <dgm:t>
        <a:bodyPr/>
        <a:lstStyle/>
        <a:p/>
      </dgm:t>
    </dgm:pt>
    <dgm:pt modelId="{B3ABDECB-FFBC-40D6-9E29-06B48EA9B47F}" type="pres">
      <dgm:prSet presAssocID="{5E56F386-1671-44D6-AA6D-484F1CC937A6}" presName="imgShp" presStyleLbl="fgImgPlace1" presStyleCnt="7"/>
      <dgm:spPr>
        <a:blipFill rotWithShape="0">
          <a:blip r:embed="rId1"/>
          <a:stretch>
            <a:fillRect/>
          </a:stretch>
        </a:blipFill>
      </dgm:spPr>
      <dgm:t>
        <a:bodyPr/>
        <a:lstStyle/>
        <a:p/>
      </dgm:t>
    </dgm:pt>
    <dgm:pt modelId="{4DC63C39-95B4-4512-AADE-3B0BB709CB4C}" type="pres">
      <dgm:prSet presAssocID="{5E56F386-1671-44D6-AA6D-484F1CC937A6}" presName="txShp" presStyleLbl="node1" presStyleCnt="7">
        <dgm:presLayoutVars>
          <dgm:bulletEnabled val="1"/>
        </dgm:presLayoutVars>
      </dgm:prSet>
      <dgm:spPr/>
      <dgm:t>
        <a:bodyPr/>
        <a:lstStyle/>
        <a:p/>
      </dgm:t>
    </dgm:pt>
    <dgm:pt modelId="{EAA89314-5940-48CB-A072-9D551AB15AB6}" type="pres">
      <dgm:prSet presAssocID="{92A11EE7-0B29-4552-BD78-BB859BDD3B46}" presName="spacing"/>
      <dgm:spPr/>
      <dgm:t>
        <a:bodyPr/>
        <a:lstStyle/>
        <a:p/>
      </dgm:t>
    </dgm:pt>
    <dgm:pt modelId="{BE01CEC0-7F8D-469B-8DA6-22116B9F2E03}" type="pres">
      <dgm:prSet presAssocID="{F88435B5-72B7-4FF8-A27E-3CCED622B708}" presName="composite"/>
      <dgm:spPr/>
      <dgm:t>
        <a:bodyPr/>
        <a:lstStyle/>
        <a:p/>
      </dgm:t>
    </dgm:pt>
    <dgm:pt modelId="{0238EAF0-8F74-4DD6-9C4E-A39F95B17ADD}" type="pres">
      <dgm:prSet presAssocID="{F88435B5-72B7-4FF8-A27E-3CCED622B708}" presName="imgShp" presStyleLbl="fgImgPlace1" presStyleIdx="1" presStyleCnt="7"/>
      <dgm:spPr>
        <a:blipFill rotWithShape="0">
          <a:blip r:embed="rId2"/>
          <a:stretch>
            <a:fillRect/>
          </a:stretch>
        </a:blipFill>
      </dgm:spPr>
      <dgm:t>
        <a:bodyPr/>
        <a:lstStyle/>
        <a:p/>
      </dgm:t>
    </dgm:pt>
    <dgm:pt modelId="{94A8958E-7074-41CB-A6D5-588BD01F1316}" type="pres">
      <dgm:prSet presAssocID="{F88435B5-72B7-4FF8-A27E-3CCED622B708}" presName="txShp" presStyleLbl="node1" presStyleIdx="1" presStyleCnt="7">
        <dgm:presLayoutVars>
          <dgm:bulletEnabled val="1"/>
        </dgm:presLayoutVars>
      </dgm:prSet>
      <dgm:spPr/>
      <dgm:t>
        <a:bodyPr/>
        <a:lstStyle/>
        <a:p/>
      </dgm:t>
    </dgm:pt>
    <dgm:pt modelId="{923DE703-D988-4C4C-BF72-5F4FE02CA263}" type="pres">
      <dgm:prSet presAssocID="{A9813837-D668-41AF-BDCC-1726F919B3A7}" presName="spacing"/>
      <dgm:spPr/>
      <dgm:t>
        <a:bodyPr/>
        <a:lstStyle/>
        <a:p/>
      </dgm:t>
    </dgm:pt>
    <dgm:pt modelId="{6CCBD260-3873-4721-81C4-2E3CD076E60F}" type="pres">
      <dgm:prSet presAssocID="{42A57A0E-5E5B-4CDE-B6FC-25A70C9F9554}" presName="composite"/>
      <dgm:spPr/>
      <dgm:t>
        <a:bodyPr/>
        <a:lstStyle/>
        <a:p/>
      </dgm:t>
    </dgm:pt>
    <dgm:pt modelId="{890F9DDE-AA81-446C-ACAD-55FDF8348A58}" type="pres">
      <dgm:prSet presAssocID="{42A57A0E-5E5B-4CDE-B6FC-25A70C9F9554}" presName="imgShp" presStyleLbl="fgImgPlace1" presStyleIdx="2" presStyleCnt="7"/>
      <dgm:spPr>
        <a:blipFill rotWithShape="0">
          <a:blip r:embed="rId3"/>
          <a:stretch>
            <a:fillRect/>
          </a:stretch>
        </a:blipFill>
      </dgm:spPr>
      <dgm:t>
        <a:bodyPr/>
        <a:lstStyle/>
        <a:p/>
      </dgm:t>
    </dgm:pt>
    <dgm:pt modelId="{6E0C0E91-7ADE-43B6-B78A-806849A40258}" type="pres">
      <dgm:prSet presAssocID="{42A57A0E-5E5B-4CDE-B6FC-25A70C9F9554}" presName="txShp" presStyleLbl="node1" presStyleIdx="2" presStyleCnt="7">
        <dgm:presLayoutVars>
          <dgm:bulletEnabled val="1"/>
        </dgm:presLayoutVars>
      </dgm:prSet>
      <dgm:spPr/>
      <dgm:t>
        <a:bodyPr/>
        <a:lstStyle/>
        <a:p/>
      </dgm:t>
    </dgm:pt>
    <dgm:pt modelId="{471631A7-3D9A-4EC2-B1D0-A6B574DF0EB9}" type="pres">
      <dgm:prSet presAssocID="{D4C9D1EB-F8A5-4736-BE57-081CD6478365}" presName="spacing"/>
      <dgm:spPr/>
      <dgm:t>
        <a:bodyPr/>
        <a:lstStyle/>
        <a:p/>
      </dgm:t>
    </dgm:pt>
    <dgm:pt modelId="{93611B5B-0CCF-4D95-9197-446BD6AA5DF2}" type="pres">
      <dgm:prSet presAssocID="{15E679E1-9DFE-42E5-AAB3-AD880F595ED5}" presName="composite"/>
      <dgm:spPr/>
      <dgm:t>
        <a:bodyPr/>
        <a:lstStyle/>
        <a:p/>
      </dgm:t>
    </dgm:pt>
    <dgm:pt modelId="{E5A30AF1-6A47-4E0D-8C85-B9E506048540}" type="pres">
      <dgm:prSet presAssocID="{15E679E1-9DFE-42E5-AAB3-AD880F595ED5}" presName="imgShp" presStyleLbl="fgImgPlace1" presStyleIdx="3" presStyleCnt="7"/>
      <dgm:spPr>
        <a:blipFill rotWithShape="0">
          <a:blip r:embed="rId4"/>
          <a:stretch>
            <a:fillRect/>
          </a:stretch>
        </a:blipFill>
      </dgm:spPr>
      <dgm:t>
        <a:bodyPr/>
        <a:lstStyle/>
        <a:p/>
      </dgm:t>
    </dgm:pt>
    <dgm:pt modelId="{3AC34141-BB28-48B5-870C-81800AAE6032}" type="pres">
      <dgm:prSet presAssocID="{15E679E1-9DFE-42E5-AAB3-AD880F595ED5}" presName="txShp" presStyleLbl="node1" presStyleIdx="3" presStyleCnt="7">
        <dgm:presLayoutVars>
          <dgm:bulletEnabled val="1"/>
        </dgm:presLayoutVars>
      </dgm:prSet>
      <dgm:spPr/>
      <dgm:t>
        <a:bodyPr/>
        <a:lstStyle/>
        <a:p/>
      </dgm:t>
    </dgm:pt>
    <dgm:pt modelId="{0E3946AA-BE80-4E55-A72B-1199387E601E}" type="pres">
      <dgm:prSet presAssocID="{B002E3ED-3583-4726-8C41-1DC63714A544}" presName="spacing"/>
      <dgm:spPr/>
      <dgm:t>
        <a:bodyPr/>
        <a:lstStyle/>
        <a:p/>
      </dgm:t>
    </dgm:pt>
    <dgm:pt modelId="{B4F7679F-8C1B-4964-8E8D-C6F18DD6891A}" type="pres">
      <dgm:prSet presAssocID="{2516F719-A781-4D30-9171-EEEA962397AA}" presName="composite"/>
      <dgm:spPr/>
      <dgm:t>
        <a:bodyPr/>
        <a:lstStyle/>
        <a:p/>
      </dgm:t>
    </dgm:pt>
    <dgm:pt modelId="{47DF07FB-F26C-46AA-A8C4-D5E047F57D8F}" type="pres">
      <dgm:prSet presAssocID="{2516F719-A781-4D30-9171-EEEA962397AA}" presName="imgShp" presStyleLbl="fgImgPlace1" presStyleIdx="4" presStyleCnt="7"/>
      <dgm:spPr/>
      <dgm:t>
        <a:bodyPr/>
        <a:lstStyle/>
        <a:p/>
      </dgm:t>
    </dgm:pt>
    <dgm:pt modelId="{FD131183-954C-45C0-AB74-CF5538805716}" type="pres">
      <dgm:prSet presAssocID="{2516F719-A781-4D30-9171-EEEA962397AA}" presName="txShp" presStyleLbl="node1" presStyleIdx="4" presStyleCnt="7">
        <dgm:presLayoutVars>
          <dgm:bulletEnabled val="1"/>
        </dgm:presLayoutVars>
      </dgm:prSet>
      <dgm:spPr/>
      <dgm:t>
        <a:bodyPr/>
        <a:lstStyle/>
        <a:p/>
      </dgm:t>
    </dgm:pt>
    <dgm:pt modelId="{1D59BABA-ADFB-4AC1-B74E-AE621608F14F}" type="pres">
      <dgm:prSet presAssocID="{9247A4CC-E482-4FCC-9F3E-20ECDE6CC817}" presName="spacing"/>
      <dgm:spPr/>
      <dgm:t>
        <a:bodyPr/>
        <a:lstStyle/>
        <a:p/>
      </dgm:t>
    </dgm:pt>
    <dgm:pt modelId="{DCBCF3B3-8A23-478A-B130-83426D325F0D}" type="pres">
      <dgm:prSet presAssocID="{E5563A62-EE79-4178-898D-B84BF02E0972}" presName="composite"/>
      <dgm:spPr/>
      <dgm:t>
        <a:bodyPr/>
        <a:lstStyle/>
        <a:p/>
      </dgm:t>
    </dgm:pt>
    <dgm:pt modelId="{0F0798D6-2985-42A7-A6FA-D3B027A80913}" type="pres">
      <dgm:prSet presAssocID="{E5563A62-EE79-4178-898D-B84BF02E0972}" presName="imgShp" presStyleLbl="fgImgPlace1" presStyleIdx="5" presStyleCnt="7"/>
      <dgm:spPr/>
      <dgm:t>
        <a:bodyPr/>
        <a:lstStyle/>
        <a:p/>
      </dgm:t>
    </dgm:pt>
    <dgm:pt modelId="{A458C3A0-C639-4A65-B8ED-B583EC175348}" type="pres">
      <dgm:prSet presAssocID="{E5563A62-EE79-4178-898D-B84BF02E0972}" presName="txShp" presStyleLbl="node1" presStyleIdx="5" presStyleCnt="7">
        <dgm:presLayoutVars>
          <dgm:bulletEnabled val="1"/>
        </dgm:presLayoutVars>
      </dgm:prSet>
      <dgm:spPr/>
      <dgm:t>
        <a:bodyPr/>
        <a:lstStyle/>
        <a:p/>
      </dgm:t>
    </dgm:pt>
    <dgm:pt modelId="{BD0C5A16-BD23-4C4D-95E7-1B03C045E3E8}" type="pres">
      <dgm:prSet presAssocID="{CB88B407-8813-49B0-85EB-43C7294E5CA3}" presName="spacing"/>
      <dgm:spPr/>
      <dgm:t>
        <a:bodyPr/>
        <a:lstStyle/>
        <a:p/>
      </dgm:t>
    </dgm:pt>
    <dgm:pt modelId="{D6593B58-494F-4366-8041-1560480B02D4}" type="pres">
      <dgm:prSet presAssocID="{63485ECA-3CD5-451A-B8C3-9B645873F28B}" presName="composite"/>
      <dgm:spPr/>
      <dgm:t>
        <a:bodyPr/>
        <a:lstStyle/>
        <a:p/>
      </dgm:t>
    </dgm:pt>
    <dgm:pt modelId="{A108B22D-AEB6-4168-97CE-A243E8960624}" type="pres">
      <dgm:prSet presAssocID="{63485ECA-3CD5-451A-B8C3-9B645873F28B}" presName="imgShp" presStyleLbl="fgImgPlace1" presStyleIdx="6" presStyleCnt="7"/>
      <dgm:spPr>
        <a:blipFill rotWithShape="0">
          <a:blip r:embed="rId5"/>
          <a:stretch>
            <a:fillRect/>
          </a:stretch>
        </a:blipFill>
      </dgm:spPr>
      <dgm:t>
        <a:bodyPr/>
        <a:lstStyle/>
        <a:p/>
      </dgm:t>
    </dgm:pt>
    <dgm:pt modelId="{0CAB57C7-13CD-4962-A166-2BE0CE0855A9}" type="pres">
      <dgm:prSet presAssocID="{63485ECA-3CD5-451A-B8C3-9B645873F28B}" presName="txShp" presStyleLbl="node1" presStyleIdx="6" presStyleCnt="7">
        <dgm:presLayoutVars>
          <dgm:bulletEnabled val="1"/>
        </dgm:presLayoutVars>
      </dgm:prSet>
      <dgm:spPr/>
      <dgm:t>
        <a:bodyPr/>
        <a:lstStyle/>
        <a:p/>
      </dgm:t>
    </dgm:pt>
  </dgm:ptLst>
  <dgm:cxnLst>
    <dgm:cxn modelId="{D7A4BE1C-2DE3-4C40-A5CD-397E7E94AE64}" srcId="{585D61F3-2255-446F-849F-E006CE72D225}" destId="{5E56F386-1671-44D6-AA6D-484F1CC937A6}" srcOrd="0" destOrd="0" parTransId="{1021576D-57AD-4E04-B174-6AC6E77A57A3}" sibTransId="{92A11EE7-0B29-4552-BD78-BB859BDD3B46}"/>
    <dgm:cxn modelId="{BD6C5FCB-5291-488A-87C5-9CD8870CAEA5}" srcId="{585D61F3-2255-446F-849F-E006CE72D225}" destId="{F88435B5-72B7-4FF8-A27E-3CCED622B708}" srcOrd="1" destOrd="0" parTransId="{4C3FFAAB-2902-4C67-8EF0-5A8FFE7CC632}" sibTransId="{A9813837-D668-41AF-BDCC-1726F919B3A7}"/>
    <dgm:cxn modelId="{44774E16-D5E2-47FD-979F-747152164684}" srcId="{585D61F3-2255-446F-849F-E006CE72D225}" destId="{42A57A0E-5E5B-4CDE-B6FC-25A70C9F9554}" srcOrd="2" destOrd="0" parTransId="{137CD83B-6ECB-4ACA-96CF-25070B7E0F48}" sibTransId="{D4C9D1EB-F8A5-4736-BE57-081CD6478365}"/>
    <dgm:cxn modelId="{9EEE9D21-2553-4B72-A8B5-1A964C28833B}" srcId="{585D61F3-2255-446F-849F-E006CE72D225}" destId="{15E679E1-9DFE-42E5-AAB3-AD880F595ED5}" srcOrd="3" destOrd="0" parTransId="{7FB1BFD6-9515-43C2-ACA3-DE64FDD4AC7E}" sibTransId="{B002E3ED-3583-4726-8C41-1DC63714A544}"/>
    <dgm:cxn modelId="{DEA3E644-1AF6-4FCD-B1BD-BCEE5CD30F58}" srcId="{585D61F3-2255-446F-849F-E006CE72D225}" destId="{2516F719-A781-4D30-9171-EEEA962397AA}" srcOrd="4" destOrd="0" parTransId="{A29EBEA1-2E5A-421B-AE66-9E8F556C2D4B}" sibTransId="{9247A4CC-E482-4FCC-9F3E-20ECDE6CC817}"/>
    <dgm:cxn modelId="{42B3B7CD-5582-4103-BA8C-27B1F0AB34C1}" srcId="{585D61F3-2255-446F-849F-E006CE72D225}" destId="{E5563A62-EE79-4178-898D-B84BF02E0972}" srcOrd="5" destOrd="0" parTransId="{C42AB25E-4078-49A8-B4BD-66C9AAD8CE12}" sibTransId="{CB88B407-8813-49B0-85EB-43C7294E5CA3}"/>
    <dgm:cxn modelId="{A5E6EFEE-76C6-43C0-938E-2CF82CCF73D2}" srcId="{585D61F3-2255-446F-849F-E006CE72D225}" destId="{63485ECA-3CD5-451A-B8C3-9B645873F28B}" srcOrd="6" destOrd="0" parTransId="{0F66311C-98F0-4619-8D98-B92CBCE9DDAA}" sibTransId="{DC06D3B5-187E-4978-98D8-8252059B2645}"/>
    <dgm:cxn modelId="{94814501-40E0-44B3-AEAC-395587C8FB5C}" type="presOf" srcId="{585D61F3-2255-446F-849F-E006CE72D225}" destId="{B2C51247-E1D1-42B3-A2A6-7E19E477208F}" srcOrd="0" destOrd="0" presId="urn:microsoft.com/office/officeart/2005/8/layout/vList3"/>
    <dgm:cxn modelId="{337C8CE7-BBDA-4EE6-B0FF-C230DB1F2135}" type="presParOf" srcId="{B2C51247-E1D1-42B3-A2A6-7E19E477208F}" destId="{E457F92B-2412-4B40-AC3D-638E46C69777}" srcOrd="0" destOrd="0" presId="urn:microsoft.com/office/officeart/2005/8/layout/vList3"/>
    <dgm:cxn modelId="{FBFFF281-8B43-4380-80FC-B23CA3B05AA8}" type="presParOf" srcId="{E457F92B-2412-4B40-AC3D-638E46C69777}" destId="{B3ABDECB-FFBC-40D6-9E29-06B48EA9B47F}" srcOrd="0" destOrd="0" presId="urn:microsoft.com/office/officeart/2005/8/layout/vList3"/>
    <dgm:cxn modelId="{A7D97609-328A-4A36-B690-A19EC6B3C7E2}" type="presParOf" srcId="{E457F92B-2412-4B40-AC3D-638E46C69777}" destId="{4DC63C39-95B4-4512-AADE-3B0BB709CB4C}" srcOrd="1" destOrd="0" presId="urn:microsoft.com/office/officeart/2005/8/layout/vList3"/>
    <dgm:cxn modelId="{1D2846B8-9667-4AB1-84E0-825462A72722}" type="presOf" srcId="{5E56F386-1671-44D6-AA6D-484F1CC937A6}" destId="{4DC63C39-95B4-4512-AADE-3B0BB709CB4C}" srcOrd="0" destOrd="0" presId="urn:microsoft.com/office/officeart/2005/8/layout/vList3"/>
    <dgm:cxn modelId="{E45EB1AD-4A6F-4103-9EF3-B48045CA2DF5}" type="presParOf" srcId="{B2C51247-E1D1-42B3-A2A6-7E19E477208F}" destId="{EAA89314-5940-48CB-A072-9D551AB15AB6}" srcOrd="1" destOrd="0" presId="urn:microsoft.com/office/officeart/2005/8/layout/vList3"/>
    <dgm:cxn modelId="{3A8409B1-CB96-4FEE-9372-24DA4785BBE7}" type="presParOf" srcId="{B2C51247-E1D1-42B3-A2A6-7E19E477208F}" destId="{BE01CEC0-7F8D-469B-8DA6-22116B9F2E03}" srcOrd="2" destOrd="0" presId="urn:microsoft.com/office/officeart/2005/8/layout/vList3"/>
    <dgm:cxn modelId="{6CDB8DE3-B1B2-47E5-9345-60923EA87566}" type="presParOf" srcId="{BE01CEC0-7F8D-469B-8DA6-22116B9F2E03}" destId="{0238EAF0-8F74-4DD6-9C4E-A39F95B17ADD}" srcOrd="0" destOrd="0" presId="urn:microsoft.com/office/officeart/2005/8/layout/vList3"/>
    <dgm:cxn modelId="{8F3EBD20-86B0-4975-B8B6-85275A941D7C}" type="presParOf" srcId="{BE01CEC0-7F8D-469B-8DA6-22116B9F2E03}" destId="{94A8958E-7074-41CB-A6D5-588BD01F1316}" srcOrd="1" destOrd="0" presId="urn:microsoft.com/office/officeart/2005/8/layout/vList3"/>
    <dgm:cxn modelId="{A82A359E-E8A5-42A7-A8C3-B074429D64BF}" type="presOf" srcId="{F88435B5-72B7-4FF8-A27E-3CCED622B708}" destId="{94A8958E-7074-41CB-A6D5-588BD01F1316}" srcOrd="0" destOrd="0" presId="urn:microsoft.com/office/officeart/2005/8/layout/vList3"/>
    <dgm:cxn modelId="{0A3583AF-8E68-42D1-B782-6255BC2CBC77}" type="presParOf" srcId="{B2C51247-E1D1-42B3-A2A6-7E19E477208F}" destId="{923DE703-D988-4C4C-BF72-5F4FE02CA263}" srcOrd="3" destOrd="0" presId="urn:microsoft.com/office/officeart/2005/8/layout/vList3"/>
    <dgm:cxn modelId="{5C61AE36-3D64-4A00-8DE2-FA78C592DDE4}" type="presParOf" srcId="{B2C51247-E1D1-42B3-A2A6-7E19E477208F}" destId="{6CCBD260-3873-4721-81C4-2E3CD076E60F}" srcOrd="4" destOrd="0" presId="urn:microsoft.com/office/officeart/2005/8/layout/vList3"/>
    <dgm:cxn modelId="{896E3D47-FC4A-4F55-B3B8-081DF8D7AC40}" type="presParOf" srcId="{6CCBD260-3873-4721-81C4-2E3CD076E60F}" destId="{890F9DDE-AA81-446C-ACAD-55FDF8348A58}" srcOrd="0" destOrd="0" presId="urn:microsoft.com/office/officeart/2005/8/layout/vList3"/>
    <dgm:cxn modelId="{7ADE24C6-8762-47DF-88C5-05A989EB05FD}" type="presParOf" srcId="{6CCBD260-3873-4721-81C4-2E3CD076E60F}" destId="{6E0C0E91-7ADE-43B6-B78A-806849A40258}" srcOrd="1" destOrd="0" presId="urn:microsoft.com/office/officeart/2005/8/layout/vList3"/>
    <dgm:cxn modelId="{4CD0D575-6EF2-4150-831E-E9B78A459EC4}" type="presOf" srcId="{42A57A0E-5E5B-4CDE-B6FC-25A70C9F9554}" destId="{6E0C0E91-7ADE-43B6-B78A-806849A40258}" srcOrd="0" destOrd="0" presId="urn:microsoft.com/office/officeart/2005/8/layout/vList3"/>
    <dgm:cxn modelId="{F453566B-90AB-4745-925A-BFC31CA36A6D}" type="presParOf" srcId="{B2C51247-E1D1-42B3-A2A6-7E19E477208F}" destId="{471631A7-3D9A-4EC2-B1D0-A6B574DF0EB9}" srcOrd="5" destOrd="0" presId="urn:microsoft.com/office/officeart/2005/8/layout/vList3"/>
    <dgm:cxn modelId="{7E7596CE-94C5-45F0-B68B-0CD1ECA2AB1B}" type="presParOf" srcId="{B2C51247-E1D1-42B3-A2A6-7E19E477208F}" destId="{93611B5B-0CCF-4D95-9197-446BD6AA5DF2}" srcOrd="6" destOrd="0" presId="urn:microsoft.com/office/officeart/2005/8/layout/vList3"/>
    <dgm:cxn modelId="{C2F54AD9-DD5E-464D-A728-8DA0D7681CDF}" type="presParOf" srcId="{93611B5B-0CCF-4D95-9197-446BD6AA5DF2}" destId="{E5A30AF1-6A47-4E0D-8C85-B9E506048540}" srcOrd="0" destOrd="0" presId="urn:microsoft.com/office/officeart/2005/8/layout/vList3"/>
    <dgm:cxn modelId="{A2B6F1C8-6FE5-4B28-9B20-BB0B7BD403D1}" type="presParOf" srcId="{93611B5B-0CCF-4D95-9197-446BD6AA5DF2}" destId="{3AC34141-BB28-48B5-870C-81800AAE6032}" srcOrd="1" destOrd="0" presId="urn:microsoft.com/office/officeart/2005/8/layout/vList3"/>
    <dgm:cxn modelId="{B14A1379-F07D-44CE-9C58-826A1EBBBF55}" type="presOf" srcId="{15E679E1-9DFE-42E5-AAB3-AD880F595ED5}" destId="{3AC34141-BB28-48B5-870C-81800AAE6032}" srcOrd="0" destOrd="0" presId="urn:microsoft.com/office/officeart/2005/8/layout/vList3"/>
    <dgm:cxn modelId="{E75E494E-CB01-4E6F-A8F1-5402A0D4E4C5}" type="presParOf" srcId="{B2C51247-E1D1-42B3-A2A6-7E19E477208F}" destId="{0E3946AA-BE80-4E55-A72B-1199387E601E}" srcOrd="7" destOrd="0" presId="urn:microsoft.com/office/officeart/2005/8/layout/vList3"/>
    <dgm:cxn modelId="{822E1982-31D3-418D-A46B-BCE65C44794C}" type="presParOf" srcId="{B2C51247-E1D1-42B3-A2A6-7E19E477208F}" destId="{B4F7679F-8C1B-4964-8E8D-C6F18DD6891A}" srcOrd="8" destOrd="0" presId="urn:microsoft.com/office/officeart/2005/8/layout/vList3"/>
    <dgm:cxn modelId="{F5CB0C8F-7294-44D2-8D09-1E7EFC3C497C}" type="presParOf" srcId="{B4F7679F-8C1B-4964-8E8D-C6F18DD6891A}" destId="{47DF07FB-F26C-46AA-A8C4-D5E047F57D8F}" srcOrd="0" destOrd="0" presId="urn:microsoft.com/office/officeart/2005/8/layout/vList3"/>
    <dgm:cxn modelId="{84AC9B2A-9263-4E07-A1A6-C7CCCE16839C}" type="presParOf" srcId="{B4F7679F-8C1B-4964-8E8D-C6F18DD6891A}" destId="{FD131183-954C-45C0-AB74-CF5538805716}" srcOrd="1" destOrd="0" presId="urn:microsoft.com/office/officeart/2005/8/layout/vList3"/>
    <dgm:cxn modelId="{316D8104-003B-43C1-B9D8-02402FE38F13}" type="presOf" srcId="{2516F719-A781-4D30-9171-EEEA962397AA}" destId="{FD131183-954C-45C0-AB74-CF5538805716}" srcOrd="0" destOrd="0" presId="urn:microsoft.com/office/officeart/2005/8/layout/vList3"/>
    <dgm:cxn modelId="{C3F6D6E6-864C-4B8B-8208-0D5A734006F3}" type="presParOf" srcId="{B2C51247-E1D1-42B3-A2A6-7E19E477208F}" destId="{1D59BABA-ADFB-4AC1-B74E-AE621608F14F}" srcOrd="9" destOrd="0" presId="urn:microsoft.com/office/officeart/2005/8/layout/vList3"/>
    <dgm:cxn modelId="{902E8F02-6DA4-4B9F-92E4-33F4B36029EF}" type="presParOf" srcId="{B2C51247-E1D1-42B3-A2A6-7E19E477208F}" destId="{DCBCF3B3-8A23-478A-B130-83426D325F0D}" srcOrd="10" destOrd="0" presId="urn:microsoft.com/office/officeart/2005/8/layout/vList3"/>
    <dgm:cxn modelId="{B0FA5EFA-AC5C-4642-AA99-D891E5FE4E4E}" type="presParOf" srcId="{DCBCF3B3-8A23-478A-B130-83426D325F0D}" destId="{0F0798D6-2985-42A7-A6FA-D3B027A80913}" srcOrd="0" destOrd="0" presId="urn:microsoft.com/office/officeart/2005/8/layout/vList3"/>
    <dgm:cxn modelId="{3C57FC14-FAC5-4F84-A3C2-6C8A6B6DDAB9}" type="presParOf" srcId="{DCBCF3B3-8A23-478A-B130-83426D325F0D}" destId="{A458C3A0-C639-4A65-B8ED-B583EC175348}" srcOrd="1" destOrd="0" presId="urn:microsoft.com/office/officeart/2005/8/layout/vList3"/>
    <dgm:cxn modelId="{37CE3A11-F5AF-4A07-BD8B-D894C5EEBA4F}" type="presOf" srcId="{E5563A62-EE79-4178-898D-B84BF02E0972}" destId="{A458C3A0-C639-4A65-B8ED-B583EC175348}" srcOrd="0" destOrd="0" presId="urn:microsoft.com/office/officeart/2005/8/layout/vList3"/>
    <dgm:cxn modelId="{F31B6277-6CF5-4CE3-A263-A695BE995648}" type="presParOf" srcId="{B2C51247-E1D1-42B3-A2A6-7E19E477208F}" destId="{BD0C5A16-BD23-4C4D-95E7-1B03C045E3E8}" srcOrd="11" destOrd="0" presId="urn:microsoft.com/office/officeart/2005/8/layout/vList3"/>
    <dgm:cxn modelId="{EA842965-D656-46A7-8DF4-4261AF6B483F}" type="presParOf" srcId="{B2C51247-E1D1-42B3-A2A6-7E19E477208F}" destId="{D6593B58-494F-4366-8041-1560480B02D4}" srcOrd="12" destOrd="0" presId="urn:microsoft.com/office/officeart/2005/8/layout/vList3"/>
    <dgm:cxn modelId="{7E7DC95C-16BB-41EB-9C0E-3301CACC743F}" type="presParOf" srcId="{D6593B58-494F-4366-8041-1560480B02D4}" destId="{A108B22D-AEB6-4168-97CE-A243E8960624}" srcOrd="0" destOrd="0" presId="urn:microsoft.com/office/officeart/2005/8/layout/vList3"/>
    <dgm:cxn modelId="{925464A6-49AE-4998-A35A-B95E039A5663}" type="presParOf" srcId="{D6593B58-494F-4366-8041-1560480B02D4}" destId="{0CAB57C7-13CD-4962-A166-2BE0CE0855A9}" srcOrd="1" destOrd="0" presId="urn:microsoft.com/office/officeart/2005/8/layout/vList3"/>
    <dgm:cxn modelId="{9DAA276F-7F05-4FE4-9E9F-3054B412457B}" type="presOf" srcId="{63485ECA-3CD5-451A-B8C3-9B645873F28B}" destId="{0CAB57C7-13CD-4962-A166-2BE0CE0855A9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49889F80-BC20-4BFC-9039-F1789DBA1E5F}" type="doc">
      <dgm:prSet loTypeId="urn:microsoft.com/office/officeart/2005/8/layout/arrow5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1F503F0-7805-4C75-A8E3-977B5EB6DB1B}" type="parTrans" cxnId="{404DD64C-DAB2-4B1C-B5F6-B0D1DE9B88D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91BC356-C625-4467-9E99-191AF4D8DEDB}">
      <dgm:prSet phldrT="[Текст]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ФГОС</a:t>
          </a:r>
        </a:p>
      </dgm:t>
    </dgm:pt>
    <dgm:pt modelId="{4692F455-D39B-4B12-B397-0F5536F61718}" type="sibTrans" cxnId="{404DD64C-DAB2-4B1C-B5F6-B0D1DE9B88D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9594264-B23D-4923-A4BD-94EAADB962FE}" type="parTrans" cxnId="{69E9D9B3-BFD3-4AF2-B055-C27BC6919EA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F4B7421-35BA-4B64-AA1C-82BA4B8677A2}">
      <dgm:prSet phldrT="[Текст]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Модель казачьего образования</a:t>
          </a:r>
        </a:p>
      </dgm:t>
    </dgm:pt>
    <dgm:pt modelId="{4BDBD6A5-4737-42B8-B90F-6AA182099B41}" type="sibTrans" cxnId="{69E9D9B3-BFD3-4AF2-B055-C27BC6919EA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954545D-6AA9-4671-8ACB-415B82E9FAA3}" type="pres">
      <dgm:prSet presAssocID="{49889F80-BC20-4BFC-9039-F1789DBA1E5F}" presName="diagram">
        <dgm:presLayoutVars>
          <dgm:dir/>
          <dgm:resizeHandles val="exact"/>
        </dgm:presLayoutVars>
      </dgm:prSet>
      <dgm:spPr/>
      <dgm:t>
        <a:bodyPr/>
        <a:lstStyle/>
        <a:p/>
      </dgm:t>
    </dgm:pt>
    <dgm:pt modelId="{0B1489E9-2638-40E3-9E86-F3FD94B9CB6A}" type="pres">
      <dgm:prSet presAssocID="{891BC356-C625-4467-9E99-191AF4D8DEDB}" presName="arrow" presStyleLbl="node1" presStyleCnt="2">
        <dgm:presLayoutVars>
          <dgm:bulletEnabled val="1"/>
        </dgm:presLayoutVars>
      </dgm:prSet>
      <dgm:spPr/>
      <dgm:t>
        <a:bodyPr/>
        <a:lstStyle/>
        <a:p/>
      </dgm:t>
    </dgm:pt>
    <dgm:pt modelId="{C1293EA9-C038-4ECD-BD1A-09624B0D6D06}" type="pres">
      <dgm:prSet presAssocID="{1F4B7421-35BA-4B64-AA1C-82BA4B8677A2}" presName="arrow" presStyleLbl="node1" presStyleIdx="1" presStyleCnt="2">
        <dgm:presLayoutVars>
          <dgm:bulletEnabled val="1"/>
        </dgm:presLayoutVars>
      </dgm:prSet>
      <dgm:spPr/>
      <dgm:t>
        <a:bodyPr/>
        <a:lstStyle/>
        <a:p/>
      </dgm:t>
    </dgm:pt>
  </dgm:ptLst>
  <dgm:cxnLst>
    <dgm:cxn modelId="{404DD64C-DAB2-4B1C-B5F6-B0D1DE9B88DF}" srcId="{49889F80-BC20-4BFC-9039-F1789DBA1E5F}" destId="{891BC356-C625-4467-9E99-191AF4D8DEDB}" srcOrd="0" destOrd="0" parTransId="{31F503F0-7805-4C75-A8E3-977B5EB6DB1B}" sibTransId="{4692F455-D39B-4B12-B397-0F5536F61718}"/>
    <dgm:cxn modelId="{69E9D9B3-BFD3-4AF2-B055-C27BC6919EAD}" srcId="{49889F80-BC20-4BFC-9039-F1789DBA1E5F}" destId="{1F4B7421-35BA-4B64-AA1C-82BA4B8677A2}" srcOrd="1" destOrd="0" parTransId="{A9594264-B23D-4923-A4BD-94EAADB962FE}" sibTransId="{4BDBD6A5-4737-42B8-B90F-6AA182099B41}"/>
    <dgm:cxn modelId="{5298441E-5EBD-4C8F-B521-886471E194CC}" type="presOf" srcId="{49889F80-BC20-4BFC-9039-F1789DBA1E5F}" destId="{A954545D-6AA9-4671-8ACB-415B82E9FAA3}" srcOrd="0" destOrd="0" presId="urn:microsoft.com/office/officeart/2005/8/layout/arrow5"/>
    <dgm:cxn modelId="{C17F5A3B-0DBA-49FE-AC7E-CE3146303AA6}" type="presParOf" srcId="{A954545D-6AA9-4671-8ACB-415B82E9FAA3}" destId="{0B1489E9-2638-40E3-9E86-F3FD94B9CB6A}" srcOrd="0" destOrd="0" presId="urn:microsoft.com/office/officeart/2005/8/layout/arrow5"/>
    <dgm:cxn modelId="{F91EA995-A025-4D9D-B205-9AB036062883}" type="presOf" srcId="{891BC356-C625-4467-9E99-191AF4D8DEDB}" destId="{0B1489E9-2638-40E3-9E86-F3FD94B9CB6A}" srcOrd="0" destOrd="0" presId="urn:microsoft.com/office/officeart/2005/8/layout/arrow5"/>
    <dgm:cxn modelId="{2C265809-7F02-43C5-844A-0AF00E7E6915}" type="presParOf" srcId="{A954545D-6AA9-4671-8ACB-415B82E9FAA3}" destId="{C1293EA9-C038-4ECD-BD1A-09624B0D6D06}" srcOrd="1" destOrd="0" presId="urn:microsoft.com/office/officeart/2005/8/layout/arrow5"/>
    <dgm:cxn modelId="{A9073260-540B-4890-A37B-DB5FA20F4D40}" type="presOf" srcId="{1F4B7421-35BA-4B64-AA1C-82BA4B8677A2}" destId="{C1293EA9-C038-4ECD-BD1A-09624B0D6D06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3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0DDD5386-B5F3-46C1-8BDB-852FD6DE87EC}" type="doc">
      <dgm:prSet loTypeId="urn:microsoft.com/office/officeart/2005/8/layout/radial4" loCatId="relationship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35C7E24-C14F-4506-ACBA-49D2CB7CC7DF}" type="parTrans" cxnId="{91C1E07C-B55E-44BE-8D9B-8847A466C9FC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anose="02020603050405020304" pitchFamily="18" charset="0"/>
          </a:endParaRPr>
        </a:p>
      </dgm:t>
    </dgm:pt>
    <dgm:pt modelId="{509B630D-503D-4E34-A238-CD7952004247}">
      <dgm:prSet phldrT="[Текст]"/>
      <dgm:spPr/>
      <dgm:t>
        <a:bodyPr/>
        <a:lstStyle/>
        <a:p>
          <a:r>
            <a:rPr lang="ru-RU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Модель</a:t>
          </a:r>
        </a:p>
      </dgm:t>
    </dgm:pt>
    <dgm:pt modelId="{4E5EA1B3-AD2D-41D7-99C7-BD51783EC67A}" type="parTrans" cxnId="{F4045EFB-E7C3-419E-BACC-2D48A7799248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BF1361-112E-46A8-A0BD-5C672B5AC383}">
      <dgm:prSet phldrT="[Текст]"/>
      <dgm:spPr/>
      <dgm:t>
        <a:bodyPr/>
        <a:lstStyle/>
        <a:p>
          <a:r>
            <a:rPr lang="ru-RU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Поисковая  деятельность</a:t>
          </a:r>
        </a:p>
      </dgm:t>
    </dgm:pt>
    <dgm:pt modelId="{75EAC261-EF02-4A22-B684-FBDEA4690899}" type="sibTrans" cxnId="{F4045EFB-E7C3-419E-BACC-2D48A7799248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3B6E32-7234-46AD-93EA-8043FDF3CB1D}" type="parTrans" cxnId="{976A72BE-DDB7-48B5-9D1E-86E5CC43C009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83AADB-DC47-4A4C-8DCA-4BDD58F03E37}">
      <dgm:prSet phldrT="[Текст]"/>
      <dgm:spPr/>
      <dgm:t>
        <a:bodyPr/>
        <a:lstStyle/>
        <a:p>
          <a:r>
            <a:rPr lang="ru-RU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Проектная деятельность</a:t>
          </a:r>
        </a:p>
      </dgm:t>
    </dgm:pt>
    <dgm:pt modelId="{A275E5CD-5C48-4744-A0AA-9E724EF34AD1}" type="sibTrans" cxnId="{976A72BE-DDB7-48B5-9D1E-86E5CC43C009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91B356-979F-4A9A-9836-AB84E40D3555}" type="parTrans" cxnId="{973D462B-6B9B-448A-80B8-DC2EA36EBF82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0B94A1-95FA-47E9-85E7-BEF5950C9B6C}">
      <dgm:prSet phldrT="[Текст]"/>
      <dgm:spPr/>
      <dgm:t>
        <a:bodyPr/>
        <a:lstStyle/>
        <a:p>
          <a:r>
            <a:rPr lang="ru-RU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Туристическая деятельность </a:t>
          </a:r>
        </a:p>
      </dgm:t>
    </dgm:pt>
    <dgm:pt modelId="{940C1E65-6F80-4144-A76F-8F9398C53DA6}" type="sibTrans" cxnId="{973D462B-6B9B-448A-80B8-DC2EA36EBF82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037091-A01F-45AB-93E5-407F7D847DE1}" type="sibTrans" cxnId="{91C1E07C-B55E-44BE-8D9B-8847A466C9FC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3D4F66-1D3F-47FA-82FB-2DAFCF9E6618}" type="pres">
      <dgm:prSet presAssocID="{0DDD5386-B5F3-46C1-8BDB-852FD6DE87EC}" presName="cycle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/>
      </dgm:t>
    </dgm:pt>
    <dgm:pt modelId="{AC0956DF-707F-4874-90F0-CCBC26C021D7}" type="pres">
      <dgm:prSet presAssocID="{509B630D-503D-4E34-A238-CD7952004247}" presName="centerShape" presStyleLbl="node0" presStyleCnt="1"/>
      <dgm:spPr/>
      <dgm:t>
        <a:bodyPr/>
        <a:lstStyle/>
        <a:p/>
      </dgm:t>
    </dgm:pt>
    <dgm:pt modelId="{F4134BBD-5DCB-47CA-93C6-A5F9C02B147A}" type="pres">
      <dgm:prSet presAssocID="{4E5EA1B3-AD2D-41D7-99C7-BD51783EC67A}" presName="parTrans" presStyleLbl="bgSibTrans2D1" presStyleCnt="3"/>
      <dgm:spPr/>
      <dgm:t>
        <a:bodyPr/>
        <a:lstStyle/>
        <a:p/>
      </dgm:t>
    </dgm:pt>
    <dgm:pt modelId="{9A78BADB-7745-474E-BE7F-6452CA24F133}" type="pres">
      <dgm:prSet presAssocID="{1EBF1361-112E-46A8-A0BD-5C672B5AC383}" presName="node" presStyleLbl="node1" presStyleCnt="3">
        <dgm:presLayoutVars>
          <dgm:bulletEnabled val="1"/>
        </dgm:presLayoutVars>
      </dgm:prSet>
      <dgm:spPr/>
      <dgm:t>
        <a:bodyPr/>
        <a:lstStyle/>
        <a:p/>
      </dgm:t>
    </dgm:pt>
    <dgm:pt modelId="{BE492C00-D133-46C8-9E7F-F26CEB9957EA}" type="pres">
      <dgm:prSet presAssocID="{033B6E32-7234-46AD-93EA-8043FDF3CB1D}" presName="parTrans" presStyleLbl="bgSibTrans2D1" presStyleIdx="1" presStyleCnt="3"/>
      <dgm:spPr/>
      <dgm:t>
        <a:bodyPr/>
        <a:lstStyle/>
        <a:p/>
      </dgm:t>
    </dgm:pt>
    <dgm:pt modelId="{EFAEDFB2-9909-44E7-AC2A-EA7E37E9E990}" type="pres">
      <dgm:prSet presAssocID="{A683AADB-DC47-4A4C-8DCA-4BDD58F03E37}" presName="node" presStyleLbl="node1" presStyleIdx="1" presStyleCnt="3">
        <dgm:presLayoutVars>
          <dgm:bulletEnabled val="1"/>
        </dgm:presLayoutVars>
      </dgm:prSet>
      <dgm:spPr/>
      <dgm:t>
        <a:bodyPr/>
        <a:lstStyle/>
        <a:p/>
      </dgm:t>
    </dgm:pt>
    <dgm:pt modelId="{E758DE69-3478-4E76-86E0-B822F7D5E5B2}" type="pres">
      <dgm:prSet presAssocID="{8791B356-979F-4A9A-9836-AB84E40D3555}" presName="parTrans" presStyleLbl="bgSibTrans2D1" presStyleIdx="2" presStyleCnt="3"/>
      <dgm:spPr/>
      <dgm:t>
        <a:bodyPr/>
        <a:lstStyle/>
        <a:p/>
      </dgm:t>
    </dgm:pt>
    <dgm:pt modelId="{277C38E9-F4D1-45AB-AE85-1D476147D99C}" type="pres">
      <dgm:prSet presAssocID="{430B94A1-95FA-47E9-85E7-BEF5950C9B6C}" presName="node" presStyleLbl="node1" presStyleIdx="2" presStyleCnt="3">
        <dgm:presLayoutVars>
          <dgm:bulletEnabled val="1"/>
        </dgm:presLayoutVars>
      </dgm:prSet>
      <dgm:spPr/>
      <dgm:t>
        <a:bodyPr/>
        <a:lstStyle/>
        <a:p/>
      </dgm:t>
    </dgm:pt>
  </dgm:ptLst>
  <dgm:cxnLst>
    <dgm:cxn modelId="{91C1E07C-B55E-44BE-8D9B-8847A466C9FC}" srcId="{0DDD5386-B5F3-46C1-8BDB-852FD6DE87EC}" destId="{509B630D-503D-4E34-A238-CD7952004247}" srcOrd="0" destOrd="0" parTransId="{D35C7E24-C14F-4506-ACBA-49D2CB7CC7DF}" sibTransId="{77037091-A01F-45AB-93E5-407F7D847DE1}"/>
    <dgm:cxn modelId="{F4045EFB-E7C3-419E-BACC-2D48A7799248}" srcId="{509B630D-503D-4E34-A238-CD7952004247}" destId="{1EBF1361-112E-46A8-A0BD-5C672B5AC383}" srcOrd="0" destOrd="0" parTransId="{4E5EA1B3-AD2D-41D7-99C7-BD51783EC67A}" sibTransId="{75EAC261-EF02-4A22-B684-FBDEA4690899}"/>
    <dgm:cxn modelId="{976A72BE-DDB7-48B5-9D1E-86E5CC43C009}" srcId="{509B630D-503D-4E34-A238-CD7952004247}" destId="{A683AADB-DC47-4A4C-8DCA-4BDD58F03E37}" srcOrd="1" destOrd="0" parTransId="{033B6E32-7234-46AD-93EA-8043FDF3CB1D}" sibTransId="{A275E5CD-5C48-4744-A0AA-9E724EF34AD1}"/>
    <dgm:cxn modelId="{973D462B-6B9B-448A-80B8-DC2EA36EBF82}" srcId="{509B630D-503D-4E34-A238-CD7952004247}" destId="{430B94A1-95FA-47E9-85E7-BEF5950C9B6C}" srcOrd="2" destOrd="0" parTransId="{8791B356-979F-4A9A-9836-AB84E40D3555}" sibTransId="{940C1E65-6F80-4144-A76F-8F9398C53DA6}"/>
    <dgm:cxn modelId="{7E4E153D-305C-44FA-AF5D-76EB6513B305}" type="presOf" srcId="{0DDD5386-B5F3-46C1-8BDB-852FD6DE87EC}" destId="{433D4F66-1D3F-47FA-82FB-2DAFCF9E6618}" srcOrd="0" destOrd="0" presId="urn:microsoft.com/office/officeart/2005/8/layout/radial4"/>
    <dgm:cxn modelId="{006C727E-F146-4DBD-8AB8-7F8DACE3E067}" type="presParOf" srcId="{433D4F66-1D3F-47FA-82FB-2DAFCF9E6618}" destId="{AC0956DF-707F-4874-90F0-CCBC26C021D7}" srcOrd="0" destOrd="0" presId="urn:microsoft.com/office/officeart/2005/8/layout/radial4"/>
    <dgm:cxn modelId="{D56D5426-40F7-44F0-B9EF-04380895A6DC}" type="presOf" srcId="{509B630D-503D-4E34-A238-CD7952004247}" destId="{AC0956DF-707F-4874-90F0-CCBC26C021D7}" srcOrd="0" destOrd="0" presId="urn:microsoft.com/office/officeart/2005/8/layout/radial4"/>
    <dgm:cxn modelId="{407A0D81-8BD7-488C-B144-C6673937380E}" type="presParOf" srcId="{433D4F66-1D3F-47FA-82FB-2DAFCF9E6618}" destId="{F4134BBD-5DCB-47CA-93C6-A5F9C02B147A}" srcOrd="1" destOrd="0" presId="urn:microsoft.com/office/officeart/2005/8/layout/radial4"/>
    <dgm:cxn modelId="{0A60D6BF-D523-44EB-ABCF-067500346CEA}" type="presOf" srcId="{4E5EA1B3-AD2D-41D7-99C7-BD51783EC67A}" destId="{F4134BBD-5DCB-47CA-93C6-A5F9C02B147A}" srcOrd="0" destOrd="0" presId="urn:microsoft.com/office/officeart/2005/8/layout/radial4"/>
    <dgm:cxn modelId="{71852DA0-0A28-47E2-9547-9FFFA3E620DB}" type="presParOf" srcId="{433D4F66-1D3F-47FA-82FB-2DAFCF9E6618}" destId="{9A78BADB-7745-474E-BE7F-6452CA24F133}" srcOrd="2" destOrd="0" presId="urn:microsoft.com/office/officeart/2005/8/layout/radial4"/>
    <dgm:cxn modelId="{10719CC3-DA44-4BF0-A75E-315E3CD8B841}" type="presOf" srcId="{1EBF1361-112E-46A8-A0BD-5C672B5AC383}" destId="{9A78BADB-7745-474E-BE7F-6452CA24F133}" srcOrd="0" destOrd="0" presId="urn:microsoft.com/office/officeart/2005/8/layout/radial4"/>
    <dgm:cxn modelId="{D7AC616A-00D0-4631-8A67-7EF682055AAD}" type="presParOf" srcId="{433D4F66-1D3F-47FA-82FB-2DAFCF9E6618}" destId="{BE492C00-D133-46C8-9E7F-F26CEB9957EA}" srcOrd="3" destOrd="0" presId="urn:microsoft.com/office/officeart/2005/8/layout/radial4"/>
    <dgm:cxn modelId="{2E79049C-FD52-4558-809C-E9D5D3F6D61D}" type="presOf" srcId="{033B6E32-7234-46AD-93EA-8043FDF3CB1D}" destId="{BE492C00-D133-46C8-9E7F-F26CEB9957EA}" srcOrd="0" destOrd="0" presId="urn:microsoft.com/office/officeart/2005/8/layout/radial4"/>
    <dgm:cxn modelId="{4C2CDCC8-BEAB-496E-A99A-948183310889}" type="presParOf" srcId="{433D4F66-1D3F-47FA-82FB-2DAFCF9E6618}" destId="{EFAEDFB2-9909-44E7-AC2A-EA7E37E9E990}" srcOrd="4" destOrd="0" presId="urn:microsoft.com/office/officeart/2005/8/layout/radial4"/>
    <dgm:cxn modelId="{DF72F786-2CC8-4F0E-9E28-533E4E0AA610}" type="presOf" srcId="{A683AADB-DC47-4A4C-8DCA-4BDD58F03E37}" destId="{EFAEDFB2-9909-44E7-AC2A-EA7E37E9E990}" srcOrd="0" destOrd="0" presId="urn:microsoft.com/office/officeart/2005/8/layout/radial4"/>
    <dgm:cxn modelId="{7BE88F43-29D6-48D2-8B1B-6F41F290044C}" type="presParOf" srcId="{433D4F66-1D3F-47FA-82FB-2DAFCF9E6618}" destId="{E758DE69-3478-4E76-86E0-B822F7D5E5B2}" srcOrd="5" destOrd="0" presId="urn:microsoft.com/office/officeart/2005/8/layout/radial4"/>
    <dgm:cxn modelId="{71D501AF-2F9B-4C70-BF2B-4ECE8E74C793}" type="presOf" srcId="{8791B356-979F-4A9A-9836-AB84E40D3555}" destId="{E758DE69-3478-4E76-86E0-B822F7D5E5B2}" srcOrd="0" destOrd="0" presId="urn:microsoft.com/office/officeart/2005/8/layout/radial4"/>
    <dgm:cxn modelId="{D53E5687-CA26-4BDB-98C7-CC2CAF300104}" type="presParOf" srcId="{433D4F66-1D3F-47FA-82FB-2DAFCF9E6618}" destId="{277C38E9-F4D1-45AB-AE85-1D476147D99C}" srcOrd="6" destOrd="0" presId="urn:microsoft.com/office/officeart/2005/8/layout/radial4"/>
    <dgm:cxn modelId="{48B7D19A-1023-48E0-BA1D-CDC6418B4EE0}" type="presOf" srcId="{430B94A1-95FA-47E9-85E7-BEF5950C9B6C}" destId="{277C38E9-F4D1-45AB-AE85-1D476147D99C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main"/>
    </a:ext>
  </dgm:extLst>
</dgm:dataModel>
</file>

<file path=ppt/diagrams/data4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8331CB5B-C99D-4B46-AB0B-0BFC6C3E077F}" type="doc">
      <dgm:prSet loTypeId="urn:microsoft.com/office/officeart/2005/8/layout/bProcess4" loCatId="process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C684A46B-1648-471C-B646-A47480FBEE6A}" type="parTrans" cxnId="{95173B29-CD96-40FB-BE81-BC1EDB143C5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62CA46B-2086-4CF0-8BE7-2D7DEC74846D}">
      <dgm:prSet phldrT="[Текст]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Расширение источниковой базы</a:t>
          </a:r>
        </a:p>
      </dgm:t>
    </dgm:pt>
    <dgm:pt modelId="{D587095A-BDB3-45CE-BD51-158AB84D61D6}" type="sibTrans" cxnId="{95173B29-CD96-40FB-BE81-BC1EDB143C5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4BF39A66-EF43-4952-8BB1-CDDE92E19F94}" type="parTrans" cxnId="{602CC012-B53A-45A7-A481-27E7E159106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EDAE307-1AAC-4090-AACB-FDEE24434A41}">
      <dgm:prSet phldrT="[Текст]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Поиск информации</a:t>
          </a:r>
        </a:p>
      </dgm:t>
    </dgm:pt>
    <dgm:pt modelId="{6B4ACA6B-F468-4EF9-B450-805CAC402740}" type="sibTrans" cxnId="{602CC012-B53A-45A7-A481-27E7E159106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AD61472-AE46-4DF0-A5CA-2AEBD828C3D3}" type="parTrans" cxnId="{7990A9D4-F1EB-4151-A9EC-CD9B21D99D72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9CBB1FA-DFF6-4F61-87F7-44B9DF3830F9}">
      <dgm:prSet phldrT="[Текст]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Сбор информации</a:t>
          </a:r>
        </a:p>
      </dgm:t>
    </dgm:pt>
    <dgm:pt modelId="{91865F7B-E4C5-4E6C-9CD6-EC739FD5E519}" type="sibTrans" cxnId="{7990A9D4-F1EB-4151-A9EC-CD9B21D99D72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3C93988-2145-4ECD-8AE4-5C59B15E6DFD}" type="parTrans" cxnId="{6A756190-0663-4E6A-A371-7E29A30F132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D51FFD6-8FC3-423D-8CE3-63792815A160}">
      <dgm:prSet phldrT="[Текст]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Обработка информации</a:t>
          </a:r>
        </a:p>
      </dgm:t>
    </dgm:pt>
    <dgm:pt modelId="{B45880CA-DE99-4B78-A5BD-DFD89F47C365}" type="sibTrans" cxnId="{6A756190-0663-4E6A-A371-7E29A30F132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4DE2BE6D-4A19-493E-AF83-509B3801FF51}" type="parTrans" cxnId="{CC9A8FD9-11F8-4C43-8264-6CC24412E46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78BF6EC-6E86-4841-AE73-F947DB19A98B}">
      <dgm:prSet phldrT="[Текст]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Повышение интереса </a:t>
          </a:r>
        </a:p>
      </dgm:t>
    </dgm:pt>
    <dgm:pt modelId="{7B1692C1-63F8-457B-8ECF-6A2D13E0404C}" type="sibTrans" cxnId="{CC9A8FD9-11F8-4C43-8264-6CC24412E46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B4DAD31-64CA-4EB5-A078-8B2AF99FF9BF}" type="parTrans" cxnId="{6733144D-3277-43EB-A2E0-0EF3204A1ED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C72CCED-5603-430E-9105-9AD1F2321982}">
      <dgm:prSet phldrT="[Текст]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Стимулирование </a:t>
          </a:r>
        </a:p>
      </dgm:t>
    </dgm:pt>
    <dgm:pt modelId="{6B945EC8-BC1A-4E0B-98C2-5C49A2ACAC1E}" type="sibTrans" cxnId="{6733144D-3277-43EB-A2E0-0EF3204A1ED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12156B2-E908-4B72-852D-722993CE3472}" type="parTrans" cxnId="{7A25E32A-2058-4EC2-A67D-7F9F2CC2BE6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E800A55-A003-462D-A2D6-73EB3FB53002}">
      <dgm:prSet phldrT="[Текст]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Выявление талантливых исследователей</a:t>
          </a:r>
        </a:p>
      </dgm:t>
    </dgm:pt>
    <dgm:pt modelId="{7A615FCF-6FAB-4933-BE15-BA0ECF1BC879}" type="sibTrans" cxnId="{7A25E32A-2058-4EC2-A67D-7F9F2CC2BE6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FBF379F-30AF-44D7-96C4-DE41DE0D00FC}" type="parTrans" cxnId="{FA03E1E1-9527-464F-B19F-FEBF94914EA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E68ED51-537F-4CDD-B939-B039F36EFE66}">
      <dgm:prSet phldrT="[Текст]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Поддержка талантливых исследователей</a:t>
          </a:r>
        </a:p>
      </dgm:t>
    </dgm:pt>
    <dgm:pt modelId="{8BA206DF-12E4-4A3A-B651-33FF2196845B}" type="sibTrans" cxnId="{FA03E1E1-9527-464F-B19F-FEBF94914EA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09024CF-0983-4307-84C7-8EEEEE38948B}" type="parTrans" cxnId="{2403271E-5028-43BD-9B67-B8C48BDC3E3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E2F23DA-35D2-467F-8269-5D08FF87C3EA}">
      <dgm:prSet phldrT="[Текст]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Воспитание подрастающего поколения</a:t>
          </a:r>
        </a:p>
      </dgm:t>
    </dgm:pt>
    <dgm:pt modelId="{A2845DF9-B138-4322-A527-5B3E013A3AE2}" type="sibTrans" cxnId="{2403271E-5028-43BD-9B67-B8C48BDC3E3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2462137-AF12-45E7-8896-8C3DDBE84211}" type="pres">
      <dgm:prSet presAssocID="{8331CB5B-C99D-4B46-AB0B-0BFC6C3E077F}" presName="Name0">
        <dgm:presLayoutVars>
          <dgm:dir/>
          <dgm:resizeHandles/>
        </dgm:presLayoutVars>
      </dgm:prSet>
      <dgm:spPr/>
      <dgm:t>
        <a:bodyPr/>
        <a:lstStyle/>
        <a:p/>
      </dgm:t>
    </dgm:pt>
    <dgm:pt modelId="{D9BB120C-F3DA-4929-951A-F9A2790D0B5C}" type="pres">
      <dgm:prSet presAssocID="{562CA46B-2086-4CF0-8BE7-2D7DEC74846D}" presName="compNode"/>
      <dgm:spPr/>
      <dgm:t>
        <a:bodyPr/>
        <a:lstStyle/>
        <a:p/>
      </dgm:t>
    </dgm:pt>
    <dgm:pt modelId="{5A7FABFB-CF39-45FC-A447-AFB5A6C8E777}" type="pres">
      <dgm:prSet presAssocID="{562CA46B-2086-4CF0-8BE7-2D7DEC74846D}" presName="dummyConnPt"/>
      <dgm:spPr/>
      <dgm:t>
        <a:bodyPr/>
        <a:lstStyle/>
        <a:p/>
      </dgm:t>
    </dgm:pt>
    <dgm:pt modelId="{9605ED2C-ECAB-44AA-886D-5F09348FCAE9}" type="pres">
      <dgm:prSet presAssocID="{562CA46B-2086-4CF0-8BE7-2D7DEC74846D}" presName="node" presStyleLbl="node1" presStyleCnt="9">
        <dgm:presLayoutVars>
          <dgm:bulletEnabled val="1"/>
        </dgm:presLayoutVars>
      </dgm:prSet>
      <dgm:spPr/>
      <dgm:t>
        <a:bodyPr/>
        <a:lstStyle/>
        <a:p/>
      </dgm:t>
    </dgm:pt>
    <dgm:pt modelId="{61314705-9528-4157-9337-9956CB651F1A}" type="pres">
      <dgm:prSet presAssocID="{D587095A-BDB3-45CE-BD51-158AB84D61D6}" presName="sibTrans" presStyleLbl="bgSibTrans2D1" presStyleCnt="8"/>
      <dgm:spPr/>
      <dgm:t>
        <a:bodyPr/>
        <a:lstStyle/>
        <a:p/>
      </dgm:t>
    </dgm:pt>
    <dgm:pt modelId="{D7BEB6EF-FBA2-41EA-81CF-7649A33B6E05}" type="pres">
      <dgm:prSet presAssocID="{AEDAE307-1AAC-4090-AACB-FDEE24434A41}" presName="compNode"/>
      <dgm:spPr/>
      <dgm:t>
        <a:bodyPr/>
        <a:lstStyle/>
        <a:p/>
      </dgm:t>
    </dgm:pt>
    <dgm:pt modelId="{73323B2B-226D-4A55-949B-81A9FB8180BF}" type="pres">
      <dgm:prSet presAssocID="{AEDAE307-1AAC-4090-AACB-FDEE24434A41}" presName="dummyConnPt"/>
      <dgm:spPr/>
      <dgm:t>
        <a:bodyPr/>
        <a:lstStyle/>
        <a:p/>
      </dgm:t>
    </dgm:pt>
    <dgm:pt modelId="{B744CE4B-6883-4143-9183-39764CFA7F6F}" type="pres">
      <dgm:prSet presAssocID="{AEDAE307-1AAC-4090-AACB-FDEE24434A41}" presName="node" presStyleLbl="node1" presStyleIdx="1" presStyleCnt="9">
        <dgm:presLayoutVars>
          <dgm:bulletEnabled val="1"/>
        </dgm:presLayoutVars>
      </dgm:prSet>
      <dgm:spPr/>
      <dgm:t>
        <a:bodyPr/>
        <a:lstStyle/>
        <a:p/>
      </dgm:t>
    </dgm:pt>
    <dgm:pt modelId="{53022261-FCA5-4D37-95FB-6C78B70EE746}" type="pres">
      <dgm:prSet presAssocID="{6B4ACA6B-F468-4EF9-B450-805CAC402740}" presName="sibTrans" presStyleLbl="bgSibTrans2D1" presStyleIdx="1" presStyleCnt="8"/>
      <dgm:spPr/>
      <dgm:t>
        <a:bodyPr/>
        <a:lstStyle/>
        <a:p/>
      </dgm:t>
    </dgm:pt>
    <dgm:pt modelId="{5F114A0F-ECF0-40CA-A290-45A1DEE49BE0}" type="pres">
      <dgm:prSet presAssocID="{E9CBB1FA-DFF6-4F61-87F7-44B9DF3830F9}" presName="compNode"/>
      <dgm:spPr/>
      <dgm:t>
        <a:bodyPr/>
        <a:lstStyle/>
        <a:p/>
      </dgm:t>
    </dgm:pt>
    <dgm:pt modelId="{7A3EE1C7-EAF8-45A5-A223-3092D9C63A93}" type="pres">
      <dgm:prSet presAssocID="{E9CBB1FA-DFF6-4F61-87F7-44B9DF3830F9}" presName="dummyConnPt"/>
      <dgm:spPr/>
      <dgm:t>
        <a:bodyPr/>
        <a:lstStyle/>
        <a:p/>
      </dgm:t>
    </dgm:pt>
    <dgm:pt modelId="{B7EB6186-9B2B-4EEC-97F6-1289C74981EB}" type="pres">
      <dgm:prSet presAssocID="{E9CBB1FA-DFF6-4F61-87F7-44B9DF3830F9}" presName="node" presStyleLbl="node1" presStyleIdx="2" presStyleCnt="9">
        <dgm:presLayoutVars>
          <dgm:bulletEnabled val="1"/>
        </dgm:presLayoutVars>
      </dgm:prSet>
      <dgm:spPr/>
      <dgm:t>
        <a:bodyPr/>
        <a:lstStyle/>
        <a:p/>
      </dgm:t>
    </dgm:pt>
    <dgm:pt modelId="{EE385924-8B16-4C9A-B232-64936FF94939}" type="pres">
      <dgm:prSet presAssocID="{91865F7B-E4C5-4E6C-9CD6-EC739FD5E519}" presName="sibTrans" presStyleLbl="bgSibTrans2D1" presStyleIdx="2" presStyleCnt="8"/>
      <dgm:spPr/>
      <dgm:t>
        <a:bodyPr/>
        <a:lstStyle/>
        <a:p/>
      </dgm:t>
    </dgm:pt>
    <dgm:pt modelId="{A0433802-FFA1-4374-B2F8-C316BF091844}" type="pres">
      <dgm:prSet presAssocID="{1D51FFD6-8FC3-423D-8CE3-63792815A160}" presName="compNode"/>
      <dgm:spPr/>
      <dgm:t>
        <a:bodyPr/>
        <a:lstStyle/>
        <a:p/>
      </dgm:t>
    </dgm:pt>
    <dgm:pt modelId="{26F3BC46-465E-488C-BE88-4FDD2FA1F709}" type="pres">
      <dgm:prSet presAssocID="{1D51FFD6-8FC3-423D-8CE3-63792815A160}" presName="dummyConnPt"/>
      <dgm:spPr/>
      <dgm:t>
        <a:bodyPr/>
        <a:lstStyle/>
        <a:p/>
      </dgm:t>
    </dgm:pt>
    <dgm:pt modelId="{8D517316-DA39-4534-B7D8-ABE8F6508D07}" type="pres">
      <dgm:prSet presAssocID="{1D51FFD6-8FC3-423D-8CE3-63792815A160}" presName="node" presStyleLbl="node1" presStyleIdx="3" presStyleCnt="9">
        <dgm:presLayoutVars>
          <dgm:bulletEnabled val="1"/>
        </dgm:presLayoutVars>
      </dgm:prSet>
      <dgm:spPr/>
      <dgm:t>
        <a:bodyPr/>
        <a:lstStyle/>
        <a:p/>
      </dgm:t>
    </dgm:pt>
    <dgm:pt modelId="{3CCD49A1-25C5-4C29-AC85-1A9A0D39544E}" type="pres">
      <dgm:prSet presAssocID="{B45880CA-DE99-4B78-A5BD-DFD89F47C365}" presName="sibTrans" presStyleLbl="bgSibTrans2D1" presStyleIdx="3" presStyleCnt="8"/>
      <dgm:spPr/>
      <dgm:t>
        <a:bodyPr/>
        <a:lstStyle/>
        <a:p/>
      </dgm:t>
    </dgm:pt>
    <dgm:pt modelId="{9E05325B-B171-41D6-A823-94FE5CB28EB2}" type="pres">
      <dgm:prSet presAssocID="{578BF6EC-6E86-4841-AE73-F947DB19A98B}" presName="compNode"/>
      <dgm:spPr/>
      <dgm:t>
        <a:bodyPr/>
        <a:lstStyle/>
        <a:p/>
      </dgm:t>
    </dgm:pt>
    <dgm:pt modelId="{AF3376C9-57A6-48CD-B10E-A408BE7CA8B4}" type="pres">
      <dgm:prSet presAssocID="{578BF6EC-6E86-4841-AE73-F947DB19A98B}" presName="dummyConnPt"/>
      <dgm:spPr/>
      <dgm:t>
        <a:bodyPr/>
        <a:lstStyle/>
        <a:p/>
      </dgm:t>
    </dgm:pt>
    <dgm:pt modelId="{B0F9A388-CD38-4454-BDA2-9DDD25413200}" type="pres">
      <dgm:prSet presAssocID="{578BF6EC-6E86-4841-AE73-F947DB19A98B}" presName="node" presStyleLbl="node1" presStyleIdx="4" presStyleCnt="9">
        <dgm:presLayoutVars>
          <dgm:bulletEnabled val="1"/>
        </dgm:presLayoutVars>
      </dgm:prSet>
      <dgm:spPr/>
      <dgm:t>
        <a:bodyPr/>
        <a:lstStyle/>
        <a:p/>
      </dgm:t>
    </dgm:pt>
    <dgm:pt modelId="{BD1F9943-E73D-4682-A7C7-0262C72A0AFB}" type="pres">
      <dgm:prSet presAssocID="{7B1692C1-63F8-457B-8ECF-6A2D13E0404C}" presName="sibTrans" presStyleLbl="bgSibTrans2D1" presStyleIdx="4" presStyleCnt="8"/>
      <dgm:spPr/>
      <dgm:t>
        <a:bodyPr/>
        <a:lstStyle/>
        <a:p/>
      </dgm:t>
    </dgm:pt>
    <dgm:pt modelId="{58C2FB14-E843-4231-A1F2-E95611AC44EB}" type="pres">
      <dgm:prSet presAssocID="{9C72CCED-5603-430E-9105-9AD1F2321982}" presName="compNode"/>
      <dgm:spPr/>
      <dgm:t>
        <a:bodyPr/>
        <a:lstStyle/>
        <a:p/>
      </dgm:t>
    </dgm:pt>
    <dgm:pt modelId="{72D026A5-C0D7-42AA-83D1-CDA5A3D761E7}" type="pres">
      <dgm:prSet presAssocID="{9C72CCED-5603-430E-9105-9AD1F2321982}" presName="dummyConnPt"/>
      <dgm:spPr/>
      <dgm:t>
        <a:bodyPr/>
        <a:lstStyle/>
        <a:p/>
      </dgm:t>
    </dgm:pt>
    <dgm:pt modelId="{BD81C2C1-E924-4F31-A12A-0EECEF46B78E}" type="pres">
      <dgm:prSet presAssocID="{9C72CCED-5603-430E-9105-9AD1F2321982}" presName="node" presStyleLbl="node1" presStyleIdx="5" presStyleCnt="9">
        <dgm:presLayoutVars>
          <dgm:bulletEnabled val="1"/>
        </dgm:presLayoutVars>
      </dgm:prSet>
      <dgm:spPr/>
      <dgm:t>
        <a:bodyPr/>
        <a:lstStyle/>
        <a:p/>
      </dgm:t>
    </dgm:pt>
    <dgm:pt modelId="{A3F7CB72-F6F4-495B-8F43-D311D278A0EB}" type="pres">
      <dgm:prSet presAssocID="{6B945EC8-BC1A-4E0B-98C2-5C49A2ACAC1E}" presName="sibTrans" presStyleLbl="bgSibTrans2D1" presStyleIdx="5" presStyleCnt="8"/>
      <dgm:spPr/>
      <dgm:t>
        <a:bodyPr/>
        <a:lstStyle/>
        <a:p/>
      </dgm:t>
    </dgm:pt>
    <dgm:pt modelId="{353689E4-9C0C-40D8-9F63-7679503FE7F8}" type="pres">
      <dgm:prSet presAssocID="{9E800A55-A003-462D-A2D6-73EB3FB53002}" presName="compNode"/>
      <dgm:spPr/>
      <dgm:t>
        <a:bodyPr/>
        <a:lstStyle/>
        <a:p/>
      </dgm:t>
    </dgm:pt>
    <dgm:pt modelId="{0E83E76E-3055-46D5-BDB8-8B0EF87C33CD}" type="pres">
      <dgm:prSet presAssocID="{9E800A55-A003-462D-A2D6-73EB3FB53002}" presName="dummyConnPt"/>
      <dgm:spPr/>
      <dgm:t>
        <a:bodyPr/>
        <a:lstStyle/>
        <a:p/>
      </dgm:t>
    </dgm:pt>
    <dgm:pt modelId="{8EDB64AA-D613-4C2B-8726-FE4E1FDDAA95}" type="pres">
      <dgm:prSet presAssocID="{9E800A55-A003-462D-A2D6-73EB3FB53002}" presName="node" presStyleLbl="node1" presStyleIdx="6" presStyleCnt="9">
        <dgm:presLayoutVars>
          <dgm:bulletEnabled val="1"/>
        </dgm:presLayoutVars>
      </dgm:prSet>
      <dgm:spPr/>
      <dgm:t>
        <a:bodyPr/>
        <a:lstStyle/>
        <a:p/>
      </dgm:t>
    </dgm:pt>
    <dgm:pt modelId="{B154ADFE-D28A-4E74-92E4-F53143105C01}" type="pres">
      <dgm:prSet presAssocID="{7A615FCF-6FAB-4933-BE15-BA0ECF1BC879}" presName="sibTrans" presStyleLbl="bgSibTrans2D1" presStyleIdx="6" presStyleCnt="8"/>
      <dgm:spPr/>
      <dgm:t>
        <a:bodyPr/>
        <a:lstStyle/>
        <a:p/>
      </dgm:t>
    </dgm:pt>
    <dgm:pt modelId="{9DE3C051-6DB7-4E80-950E-76DEC59A9CEF}" type="pres">
      <dgm:prSet presAssocID="{EE68ED51-537F-4CDD-B939-B039F36EFE66}" presName="compNode"/>
      <dgm:spPr/>
      <dgm:t>
        <a:bodyPr/>
        <a:lstStyle/>
        <a:p/>
      </dgm:t>
    </dgm:pt>
    <dgm:pt modelId="{F7FC6418-1EA0-448D-9762-A3ADB2BDEE96}" type="pres">
      <dgm:prSet presAssocID="{EE68ED51-537F-4CDD-B939-B039F36EFE66}" presName="dummyConnPt"/>
      <dgm:spPr/>
      <dgm:t>
        <a:bodyPr/>
        <a:lstStyle/>
        <a:p/>
      </dgm:t>
    </dgm:pt>
    <dgm:pt modelId="{10F0CE5C-AC9F-4182-97FC-C699B125A0F7}" type="pres">
      <dgm:prSet presAssocID="{EE68ED51-537F-4CDD-B939-B039F36EFE66}" presName="node" presStyleLbl="node1" presStyleIdx="7" presStyleCnt="9">
        <dgm:presLayoutVars>
          <dgm:bulletEnabled val="1"/>
        </dgm:presLayoutVars>
      </dgm:prSet>
      <dgm:spPr/>
      <dgm:t>
        <a:bodyPr/>
        <a:lstStyle/>
        <a:p/>
      </dgm:t>
    </dgm:pt>
    <dgm:pt modelId="{49274F18-EA0F-493D-9AA8-1BEE29E29949}" type="pres">
      <dgm:prSet presAssocID="{8BA206DF-12E4-4A3A-B651-33FF2196845B}" presName="sibTrans" presStyleLbl="bgSibTrans2D1" presStyleIdx="7" presStyleCnt="8"/>
      <dgm:spPr/>
      <dgm:t>
        <a:bodyPr/>
        <a:lstStyle/>
        <a:p/>
      </dgm:t>
    </dgm:pt>
    <dgm:pt modelId="{77882EB0-A782-46F4-AB4C-F1C11361C9B8}" type="pres">
      <dgm:prSet presAssocID="{3E2F23DA-35D2-467F-8269-5D08FF87C3EA}" presName="compNode"/>
      <dgm:spPr/>
      <dgm:t>
        <a:bodyPr/>
        <a:lstStyle/>
        <a:p/>
      </dgm:t>
    </dgm:pt>
    <dgm:pt modelId="{928DFFC5-43FF-49C3-BB29-CFFD73ABD27E}" type="pres">
      <dgm:prSet presAssocID="{3E2F23DA-35D2-467F-8269-5D08FF87C3EA}" presName="dummyConnPt"/>
      <dgm:spPr/>
      <dgm:t>
        <a:bodyPr/>
        <a:lstStyle/>
        <a:p/>
      </dgm:t>
    </dgm:pt>
    <dgm:pt modelId="{7A9BB159-E11A-4C4C-9E6D-FD4D1F88F16B}" type="pres">
      <dgm:prSet presAssocID="{3E2F23DA-35D2-467F-8269-5D08FF87C3EA}" presName="node" presStyleLbl="node1" presStyleIdx="8" presStyleCnt="9">
        <dgm:presLayoutVars>
          <dgm:bulletEnabled val="1"/>
        </dgm:presLayoutVars>
      </dgm:prSet>
      <dgm:spPr/>
      <dgm:t>
        <a:bodyPr/>
        <a:lstStyle/>
        <a:p/>
      </dgm:t>
    </dgm:pt>
  </dgm:ptLst>
  <dgm:cxnLst>
    <dgm:cxn modelId="{95173B29-CD96-40FB-BE81-BC1EDB143C5C}" srcId="{8331CB5B-C99D-4B46-AB0B-0BFC6C3E077F}" destId="{562CA46B-2086-4CF0-8BE7-2D7DEC74846D}" srcOrd="0" destOrd="0" parTransId="{C684A46B-1648-471C-B646-A47480FBEE6A}" sibTransId="{D587095A-BDB3-45CE-BD51-158AB84D61D6}"/>
    <dgm:cxn modelId="{602CC012-B53A-45A7-A481-27E7E1591060}" srcId="{8331CB5B-C99D-4B46-AB0B-0BFC6C3E077F}" destId="{AEDAE307-1AAC-4090-AACB-FDEE24434A41}" srcOrd="1" destOrd="0" parTransId="{4BF39A66-EF43-4952-8BB1-CDDE92E19F94}" sibTransId="{6B4ACA6B-F468-4EF9-B450-805CAC402740}"/>
    <dgm:cxn modelId="{7990A9D4-F1EB-4151-A9EC-CD9B21D99D72}" srcId="{8331CB5B-C99D-4B46-AB0B-0BFC6C3E077F}" destId="{E9CBB1FA-DFF6-4F61-87F7-44B9DF3830F9}" srcOrd="2" destOrd="0" parTransId="{BAD61472-AE46-4DF0-A5CA-2AEBD828C3D3}" sibTransId="{91865F7B-E4C5-4E6C-9CD6-EC739FD5E519}"/>
    <dgm:cxn modelId="{6A756190-0663-4E6A-A371-7E29A30F1321}" srcId="{8331CB5B-C99D-4B46-AB0B-0BFC6C3E077F}" destId="{1D51FFD6-8FC3-423D-8CE3-63792815A160}" srcOrd="3" destOrd="0" parTransId="{F3C93988-2145-4ECD-8AE4-5C59B15E6DFD}" sibTransId="{B45880CA-DE99-4B78-A5BD-DFD89F47C365}"/>
    <dgm:cxn modelId="{CC9A8FD9-11F8-4C43-8264-6CC24412E461}" srcId="{8331CB5B-C99D-4B46-AB0B-0BFC6C3E077F}" destId="{578BF6EC-6E86-4841-AE73-F947DB19A98B}" srcOrd="4" destOrd="0" parTransId="{4DE2BE6D-4A19-493E-AF83-509B3801FF51}" sibTransId="{7B1692C1-63F8-457B-8ECF-6A2D13E0404C}"/>
    <dgm:cxn modelId="{6733144D-3277-43EB-A2E0-0EF3204A1EDA}" srcId="{8331CB5B-C99D-4B46-AB0B-0BFC6C3E077F}" destId="{9C72CCED-5603-430E-9105-9AD1F2321982}" srcOrd="5" destOrd="0" parTransId="{0B4DAD31-64CA-4EB5-A078-8B2AF99FF9BF}" sibTransId="{6B945EC8-BC1A-4E0B-98C2-5C49A2ACAC1E}"/>
    <dgm:cxn modelId="{7A25E32A-2058-4EC2-A67D-7F9F2CC2BE6D}" srcId="{8331CB5B-C99D-4B46-AB0B-0BFC6C3E077F}" destId="{9E800A55-A003-462D-A2D6-73EB3FB53002}" srcOrd="6" destOrd="0" parTransId="{C12156B2-E908-4B72-852D-722993CE3472}" sibTransId="{7A615FCF-6FAB-4933-BE15-BA0ECF1BC879}"/>
    <dgm:cxn modelId="{FA03E1E1-9527-464F-B19F-FEBF94914EAF}" srcId="{8331CB5B-C99D-4B46-AB0B-0BFC6C3E077F}" destId="{EE68ED51-537F-4CDD-B939-B039F36EFE66}" srcOrd="7" destOrd="0" parTransId="{DFBF379F-30AF-44D7-96C4-DE41DE0D00FC}" sibTransId="{8BA206DF-12E4-4A3A-B651-33FF2196845B}"/>
    <dgm:cxn modelId="{2403271E-5028-43BD-9B67-B8C48BDC3E3F}" srcId="{8331CB5B-C99D-4B46-AB0B-0BFC6C3E077F}" destId="{3E2F23DA-35D2-467F-8269-5D08FF87C3EA}" srcOrd="8" destOrd="0" parTransId="{509024CF-0983-4307-84C7-8EEEEE38948B}" sibTransId="{A2845DF9-B138-4322-A527-5B3E013A3AE2}"/>
    <dgm:cxn modelId="{99425B26-B421-4D75-AD7B-095296140D63}" type="presOf" srcId="{8331CB5B-C99D-4B46-AB0B-0BFC6C3E077F}" destId="{E2462137-AF12-45E7-8896-8C3DDBE84211}" srcOrd="0" destOrd="0" presId="urn:microsoft.com/office/officeart/2005/8/layout/bProcess4"/>
    <dgm:cxn modelId="{F26CC1ED-D897-45A6-AE24-02C5C30D869F}" type="presParOf" srcId="{E2462137-AF12-45E7-8896-8C3DDBE84211}" destId="{D9BB120C-F3DA-4929-951A-F9A2790D0B5C}" srcOrd="0" destOrd="0" presId="urn:microsoft.com/office/officeart/2005/8/layout/bProcess4"/>
    <dgm:cxn modelId="{99433F0C-1BCA-48FA-AF08-703AB98996C6}" type="presParOf" srcId="{D9BB120C-F3DA-4929-951A-F9A2790D0B5C}" destId="{5A7FABFB-CF39-45FC-A447-AFB5A6C8E777}" srcOrd="0" destOrd="0" presId="urn:microsoft.com/office/officeart/2005/8/layout/bProcess4"/>
    <dgm:cxn modelId="{13A7583F-432C-493D-959F-EEB22A191B3E}" type="presParOf" srcId="{D9BB120C-F3DA-4929-951A-F9A2790D0B5C}" destId="{9605ED2C-ECAB-44AA-886D-5F09348FCAE9}" srcOrd="1" destOrd="0" presId="urn:microsoft.com/office/officeart/2005/8/layout/bProcess4"/>
    <dgm:cxn modelId="{736D5927-8732-4B66-BE8B-FE7CBA0CD667}" type="presOf" srcId="{562CA46B-2086-4CF0-8BE7-2D7DEC74846D}" destId="{9605ED2C-ECAB-44AA-886D-5F09348FCAE9}" srcOrd="0" destOrd="0" presId="urn:microsoft.com/office/officeart/2005/8/layout/bProcess4"/>
    <dgm:cxn modelId="{31BB02AB-F89A-4F62-9316-CF03EFFA2C8E}" type="presParOf" srcId="{E2462137-AF12-45E7-8896-8C3DDBE84211}" destId="{61314705-9528-4157-9337-9956CB651F1A}" srcOrd="1" destOrd="0" presId="urn:microsoft.com/office/officeart/2005/8/layout/bProcess4"/>
    <dgm:cxn modelId="{741DC253-BD78-415A-AF04-9EFF41C097E6}" type="presOf" srcId="{D587095A-BDB3-45CE-BD51-158AB84D61D6}" destId="{61314705-9528-4157-9337-9956CB651F1A}" srcOrd="0" destOrd="0" presId="urn:microsoft.com/office/officeart/2005/8/layout/bProcess4"/>
    <dgm:cxn modelId="{68196E21-A136-4B5B-A96A-037EC76CBB07}" type="presParOf" srcId="{E2462137-AF12-45E7-8896-8C3DDBE84211}" destId="{D7BEB6EF-FBA2-41EA-81CF-7649A33B6E05}" srcOrd="2" destOrd="0" presId="urn:microsoft.com/office/officeart/2005/8/layout/bProcess4"/>
    <dgm:cxn modelId="{8FF4EA14-7EDF-4ED4-A3AB-F0AFAB1A6D96}" type="presParOf" srcId="{D7BEB6EF-FBA2-41EA-81CF-7649A33B6E05}" destId="{73323B2B-226D-4A55-949B-81A9FB8180BF}" srcOrd="0" destOrd="0" presId="urn:microsoft.com/office/officeart/2005/8/layout/bProcess4"/>
    <dgm:cxn modelId="{571D8414-FA36-4D0C-9125-6DC3E04E5DE0}" type="presParOf" srcId="{D7BEB6EF-FBA2-41EA-81CF-7649A33B6E05}" destId="{B744CE4B-6883-4143-9183-39764CFA7F6F}" srcOrd="1" destOrd="0" presId="urn:microsoft.com/office/officeart/2005/8/layout/bProcess4"/>
    <dgm:cxn modelId="{9B819E3B-B017-4BEE-8305-B47A3B5D28AC}" type="presOf" srcId="{AEDAE307-1AAC-4090-AACB-FDEE24434A41}" destId="{B744CE4B-6883-4143-9183-39764CFA7F6F}" srcOrd="0" destOrd="0" presId="urn:microsoft.com/office/officeart/2005/8/layout/bProcess4"/>
    <dgm:cxn modelId="{BC45E6BB-9D56-4671-8E59-982C1926DA5E}" type="presParOf" srcId="{E2462137-AF12-45E7-8896-8C3DDBE84211}" destId="{53022261-FCA5-4D37-95FB-6C78B70EE746}" srcOrd="3" destOrd="0" presId="urn:microsoft.com/office/officeart/2005/8/layout/bProcess4"/>
    <dgm:cxn modelId="{8704AE81-3AD3-4B94-B705-D763B938C438}" type="presOf" srcId="{6B4ACA6B-F468-4EF9-B450-805CAC402740}" destId="{53022261-FCA5-4D37-95FB-6C78B70EE746}" srcOrd="0" destOrd="0" presId="urn:microsoft.com/office/officeart/2005/8/layout/bProcess4"/>
    <dgm:cxn modelId="{9AB13CAA-CD2F-4621-A384-047E377FB415}" type="presParOf" srcId="{E2462137-AF12-45E7-8896-8C3DDBE84211}" destId="{5F114A0F-ECF0-40CA-A290-45A1DEE49BE0}" srcOrd="4" destOrd="0" presId="urn:microsoft.com/office/officeart/2005/8/layout/bProcess4"/>
    <dgm:cxn modelId="{87F52393-E5E8-4E90-A070-A8641AC7FC69}" type="presParOf" srcId="{5F114A0F-ECF0-40CA-A290-45A1DEE49BE0}" destId="{7A3EE1C7-EAF8-45A5-A223-3092D9C63A93}" srcOrd="0" destOrd="0" presId="urn:microsoft.com/office/officeart/2005/8/layout/bProcess4"/>
    <dgm:cxn modelId="{46C1BA75-C0DE-47BF-96B4-84CA34E2D47A}" type="presParOf" srcId="{5F114A0F-ECF0-40CA-A290-45A1DEE49BE0}" destId="{B7EB6186-9B2B-4EEC-97F6-1289C74981EB}" srcOrd="1" destOrd="0" presId="urn:microsoft.com/office/officeart/2005/8/layout/bProcess4"/>
    <dgm:cxn modelId="{FD3D3302-249E-4ED1-B13A-DFF27C267252}" type="presOf" srcId="{E9CBB1FA-DFF6-4F61-87F7-44B9DF3830F9}" destId="{B7EB6186-9B2B-4EEC-97F6-1289C74981EB}" srcOrd="0" destOrd="0" presId="urn:microsoft.com/office/officeart/2005/8/layout/bProcess4"/>
    <dgm:cxn modelId="{8CC4A65F-62E0-4ECE-B48C-95248573EED9}" type="presParOf" srcId="{E2462137-AF12-45E7-8896-8C3DDBE84211}" destId="{EE385924-8B16-4C9A-B232-64936FF94939}" srcOrd="5" destOrd="0" presId="urn:microsoft.com/office/officeart/2005/8/layout/bProcess4"/>
    <dgm:cxn modelId="{EA2BF269-2417-411C-BB28-FBC3EE24B924}" type="presOf" srcId="{91865F7B-E4C5-4E6C-9CD6-EC739FD5E519}" destId="{EE385924-8B16-4C9A-B232-64936FF94939}" srcOrd="0" destOrd="0" presId="urn:microsoft.com/office/officeart/2005/8/layout/bProcess4"/>
    <dgm:cxn modelId="{882B4847-AC25-4DEE-9AE5-ADA45F693427}" type="presParOf" srcId="{E2462137-AF12-45E7-8896-8C3DDBE84211}" destId="{A0433802-FFA1-4374-B2F8-C316BF091844}" srcOrd="6" destOrd="0" presId="urn:microsoft.com/office/officeart/2005/8/layout/bProcess4"/>
    <dgm:cxn modelId="{C7629AF0-455F-4242-B984-2A6EC0424D25}" type="presParOf" srcId="{A0433802-FFA1-4374-B2F8-C316BF091844}" destId="{26F3BC46-465E-488C-BE88-4FDD2FA1F709}" srcOrd="0" destOrd="0" presId="urn:microsoft.com/office/officeart/2005/8/layout/bProcess4"/>
    <dgm:cxn modelId="{5D9A47B8-E011-4270-BCC6-F073E0084F38}" type="presParOf" srcId="{A0433802-FFA1-4374-B2F8-C316BF091844}" destId="{8D517316-DA39-4534-B7D8-ABE8F6508D07}" srcOrd="1" destOrd="0" presId="urn:microsoft.com/office/officeart/2005/8/layout/bProcess4"/>
    <dgm:cxn modelId="{3C8FB5F5-E4F2-4E8A-923F-7EF154F98F2A}" type="presOf" srcId="{1D51FFD6-8FC3-423D-8CE3-63792815A160}" destId="{8D517316-DA39-4534-B7D8-ABE8F6508D07}" srcOrd="0" destOrd="0" presId="urn:microsoft.com/office/officeart/2005/8/layout/bProcess4"/>
    <dgm:cxn modelId="{E4D91407-3054-45B8-A574-ACE889152D1D}" type="presParOf" srcId="{E2462137-AF12-45E7-8896-8C3DDBE84211}" destId="{3CCD49A1-25C5-4C29-AC85-1A9A0D39544E}" srcOrd="7" destOrd="0" presId="urn:microsoft.com/office/officeart/2005/8/layout/bProcess4"/>
    <dgm:cxn modelId="{200EB017-F97F-40D3-9AB2-1556F6F554C1}" type="presOf" srcId="{B45880CA-DE99-4B78-A5BD-DFD89F47C365}" destId="{3CCD49A1-25C5-4C29-AC85-1A9A0D39544E}" srcOrd="0" destOrd="0" presId="urn:microsoft.com/office/officeart/2005/8/layout/bProcess4"/>
    <dgm:cxn modelId="{03FF73B4-82A7-4BBC-840F-F746C761D871}" type="presParOf" srcId="{E2462137-AF12-45E7-8896-8C3DDBE84211}" destId="{9E05325B-B171-41D6-A823-94FE5CB28EB2}" srcOrd="8" destOrd="0" presId="urn:microsoft.com/office/officeart/2005/8/layout/bProcess4"/>
    <dgm:cxn modelId="{2D8C0E21-E5B6-49E5-BF92-C50F1E8D2BA6}" type="presParOf" srcId="{9E05325B-B171-41D6-A823-94FE5CB28EB2}" destId="{AF3376C9-57A6-48CD-B10E-A408BE7CA8B4}" srcOrd="0" destOrd="0" presId="urn:microsoft.com/office/officeart/2005/8/layout/bProcess4"/>
    <dgm:cxn modelId="{06D7D515-9970-4795-B684-7B11CB078361}" type="presParOf" srcId="{9E05325B-B171-41D6-A823-94FE5CB28EB2}" destId="{B0F9A388-CD38-4454-BDA2-9DDD25413200}" srcOrd="1" destOrd="0" presId="urn:microsoft.com/office/officeart/2005/8/layout/bProcess4"/>
    <dgm:cxn modelId="{845A1C3B-2755-4294-ACA3-474C8665FB83}" type="presOf" srcId="{578BF6EC-6E86-4841-AE73-F947DB19A98B}" destId="{B0F9A388-CD38-4454-BDA2-9DDD25413200}" srcOrd="0" destOrd="0" presId="urn:microsoft.com/office/officeart/2005/8/layout/bProcess4"/>
    <dgm:cxn modelId="{3D343AB1-DE35-492F-ABD3-544B591F8397}" type="presParOf" srcId="{E2462137-AF12-45E7-8896-8C3DDBE84211}" destId="{BD1F9943-E73D-4682-A7C7-0262C72A0AFB}" srcOrd="9" destOrd="0" presId="urn:microsoft.com/office/officeart/2005/8/layout/bProcess4"/>
    <dgm:cxn modelId="{61F4CFA1-9988-48DB-8D07-832D65727752}" type="presOf" srcId="{7B1692C1-63F8-457B-8ECF-6A2D13E0404C}" destId="{BD1F9943-E73D-4682-A7C7-0262C72A0AFB}" srcOrd="0" destOrd="0" presId="urn:microsoft.com/office/officeart/2005/8/layout/bProcess4"/>
    <dgm:cxn modelId="{B13363EE-7F63-4651-8C18-A78147C9D06A}" type="presParOf" srcId="{E2462137-AF12-45E7-8896-8C3DDBE84211}" destId="{58C2FB14-E843-4231-A1F2-E95611AC44EB}" srcOrd="10" destOrd="0" presId="urn:microsoft.com/office/officeart/2005/8/layout/bProcess4"/>
    <dgm:cxn modelId="{FE0B0E38-1B68-4125-9647-44158C7C24B5}" type="presParOf" srcId="{58C2FB14-E843-4231-A1F2-E95611AC44EB}" destId="{72D026A5-C0D7-42AA-83D1-CDA5A3D761E7}" srcOrd="0" destOrd="0" presId="urn:microsoft.com/office/officeart/2005/8/layout/bProcess4"/>
    <dgm:cxn modelId="{114E00BA-99B0-4C5C-852E-90FA26F87ED0}" type="presParOf" srcId="{58C2FB14-E843-4231-A1F2-E95611AC44EB}" destId="{BD81C2C1-E924-4F31-A12A-0EECEF46B78E}" srcOrd="1" destOrd="0" presId="urn:microsoft.com/office/officeart/2005/8/layout/bProcess4"/>
    <dgm:cxn modelId="{A1CD6A67-72BD-4C61-B876-25B0C56B0CD1}" type="presOf" srcId="{9C72CCED-5603-430E-9105-9AD1F2321982}" destId="{BD81C2C1-E924-4F31-A12A-0EECEF46B78E}" srcOrd="0" destOrd="0" presId="urn:microsoft.com/office/officeart/2005/8/layout/bProcess4"/>
    <dgm:cxn modelId="{3692124B-5D66-4298-9D8F-EE9725C4208C}" type="presParOf" srcId="{E2462137-AF12-45E7-8896-8C3DDBE84211}" destId="{A3F7CB72-F6F4-495B-8F43-D311D278A0EB}" srcOrd="11" destOrd="0" presId="urn:microsoft.com/office/officeart/2005/8/layout/bProcess4"/>
    <dgm:cxn modelId="{DA66F5CC-71A7-4AAD-AB90-CD70EED8AE56}" type="presOf" srcId="{6B945EC8-BC1A-4E0B-98C2-5C49A2ACAC1E}" destId="{A3F7CB72-F6F4-495B-8F43-D311D278A0EB}" srcOrd="0" destOrd="0" presId="urn:microsoft.com/office/officeart/2005/8/layout/bProcess4"/>
    <dgm:cxn modelId="{4937610C-75F5-4B78-8E12-A112E0D731E1}" type="presParOf" srcId="{E2462137-AF12-45E7-8896-8C3DDBE84211}" destId="{353689E4-9C0C-40D8-9F63-7679503FE7F8}" srcOrd="12" destOrd="0" presId="urn:microsoft.com/office/officeart/2005/8/layout/bProcess4"/>
    <dgm:cxn modelId="{07A53F1E-3FE0-46F9-AFCE-B404CEFC4148}" type="presParOf" srcId="{353689E4-9C0C-40D8-9F63-7679503FE7F8}" destId="{0E83E76E-3055-46D5-BDB8-8B0EF87C33CD}" srcOrd="0" destOrd="0" presId="urn:microsoft.com/office/officeart/2005/8/layout/bProcess4"/>
    <dgm:cxn modelId="{2936E0B2-925B-4E0E-B41A-E2E1C62ACA12}" type="presParOf" srcId="{353689E4-9C0C-40D8-9F63-7679503FE7F8}" destId="{8EDB64AA-D613-4C2B-8726-FE4E1FDDAA95}" srcOrd="1" destOrd="0" presId="urn:microsoft.com/office/officeart/2005/8/layout/bProcess4"/>
    <dgm:cxn modelId="{7051EF6F-D18C-46E9-872F-6DD3003C516E}" type="presOf" srcId="{9E800A55-A003-462D-A2D6-73EB3FB53002}" destId="{8EDB64AA-D613-4C2B-8726-FE4E1FDDAA95}" srcOrd="0" destOrd="0" presId="urn:microsoft.com/office/officeart/2005/8/layout/bProcess4"/>
    <dgm:cxn modelId="{AFFCEEA0-ED71-4DA4-9D98-2E0CD27EB92E}" type="presParOf" srcId="{E2462137-AF12-45E7-8896-8C3DDBE84211}" destId="{B154ADFE-D28A-4E74-92E4-F53143105C01}" srcOrd="13" destOrd="0" presId="urn:microsoft.com/office/officeart/2005/8/layout/bProcess4"/>
    <dgm:cxn modelId="{3BB5ABF2-92BE-4295-8404-587443E33107}" type="presOf" srcId="{7A615FCF-6FAB-4933-BE15-BA0ECF1BC879}" destId="{B154ADFE-D28A-4E74-92E4-F53143105C01}" srcOrd="0" destOrd="0" presId="urn:microsoft.com/office/officeart/2005/8/layout/bProcess4"/>
    <dgm:cxn modelId="{101030B9-8D98-481E-8D28-A12BD21D7C4C}" type="presParOf" srcId="{E2462137-AF12-45E7-8896-8C3DDBE84211}" destId="{9DE3C051-6DB7-4E80-950E-76DEC59A9CEF}" srcOrd="14" destOrd="0" presId="urn:microsoft.com/office/officeart/2005/8/layout/bProcess4"/>
    <dgm:cxn modelId="{30CA0EE2-9900-4ABC-8BC7-358E01660774}" type="presParOf" srcId="{9DE3C051-6DB7-4E80-950E-76DEC59A9CEF}" destId="{F7FC6418-1EA0-448D-9762-A3ADB2BDEE96}" srcOrd="0" destOrd="0" presId="urn:microsoft.com/office/officeart/2005/8/layout/bProcess4"/>
    <dgm:cxn modelId="{E02E6462-3AE8-4634-9407-31FE28F1D863}" type="presParOf" srcId="{9DE3C051-6DB7-4E80-950E-76DEC59A9CEF}" destId="{10F0CE5C-AC9F-4182-97FC-C699B125A0F7}" srcOrd="1" destOrd="0" presId="urn:microsoft.com/office/officeart/2005/8/layout/bProcess4"/>
    <dgm:cxn modelId="{AAC5DC19-70C4-4DA5-A705-85C0BC31A3E3}" type="presOf" srcId="{EE68ED51-537F-4CDD-B939-B039F36EFE66}" destId="{10F0CE5C-AC9F-4182-97FC-C699B125A0F7}" srcOrd="0" destOrd="0" presId="urn:microsoft.com/office/officeart/2005/8/layout/bProcess4"/>
    <dgm:cxn modelId="{1186CA42-B6DB-4047-A103-DA7A834746FA}" type="presParOf" srcId="{E2462137-AF12-45E7-8896-8C3DDBE84211}" destId="{49274F18-EA0F-493D-9AA8-1BEE29E29949}" srcOrd="15" destOrd="0" presId="urn:microsoft.com/office/officeart/2005/8/layout/bProcess4"/>
    <dgm:cxn modelId="{CF6AF502-B741-470D-987D-69E84CEBAE63}" type="presOf" srcId="{8BA206DF-12E4-4A3A-B651-33FF2196845B}" destId="{49274F18-EA0F-493D-9AA8-1BEE29E29949}" srcOrd="0" destOrd="0" presId="urn:microsoft.com/office/officeart/2005/8/layout/bProcess4"/>
    <dgm:cxn modelId="{C578C8B8-7F03-4A2F-89F7-F70D00BD09DE}" type="presParOf" srcId="{E2462137-AF12-45E7-8896-8C3DDBE84211}" destId="{77882EB0-A782-46F4-AB4C-F1C11361C9B8}" srcOrd="16" destOrd="0" presId="urn:microsoft.com/office/officeart/2005/8/layout/bProcess4"/>
    <dgm:cxn modelId="{AF37BB5F-CAB8-4B5B-B28C-F2EDD34F7CCC}" type="presParOf" srcId="{77882EB0-A782-46F4-AB4C-F1C11361C9B8}" destId="{928DFFC5-43FF-49C3-BB29-CFFD73ABD27E}" srcOrd="0" destOrd="0" presId="urn:microsoft.com/office/officeart/2005/8/layout/bProcess4"/>
    <dgm:cxn modelId="{AE1917B5-6ADE-4AFA-9D48-72539E4E1731}" type="presParOf" srcId="{77882EB0-A782-46F4-AB4C-F1C11361C9B8}" destId="{7A9BB159-E11A-4C4C-9E6D-FD4D1F88F16B}" srcOrd="1" destOrd="0" presId="urn:microsoft.com/office/officeart/2005/8/layout/bProcess4"/>
    <dgm:cxn modelId="{0D370D63-1BBF-4662-A207-A114DEE944A1}" type="presOf" srcId="{3E2F23DA-35D2-467F-8269-5D08FF87C3EA}" destId="{7A9BB159-E11A-4C4C-9E6D-FD4D1F88F16B}" srcOrd="0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5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2A79262E-F217-45C8-8BBE-31CA43E75DD1}" type="doc">
      <dgm:prSet loTypeId="urn:microsoft.com/office/officeart/2005/8/layout/arrow5" loCatId="relationship" qsTypeId="urn:microsoft.com/office/officeart/2005/8/quickstyle/simple5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702AA3EB-34D1-4F5D-BB6F-ABC8B09A3688}" type="parTrans" cxnId="{11B73F7C-91E3-4A91-A2B0-593F8F58A8D9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74B44F-FC7B-4968-8DAE-25D76EF91CE2}">
      <dgm:prSet phldrT="[Текст]" custT="1"/>
      <dgm:spPr/>
      <dgm:t>
        <a:bodyPr/>
        <a:lstStyle/>
        <a:p>
          <a:r>
            <a:rPr lang="ru-RU" sz="1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Цели</a:t>
          </a:r>
          <a:endParaRPr lang="ru-RU" sz="1600" b="1">
            <a:solidFill>
              <a:schemeClr val="tx1"/>
            </a:solidFill>
            <a:latin typeface="Times New Roman" pitchFamily="18" charset="0"/>
            <a:cs typeface="Times New Roman" panose="02020603050405020304" pitchFamily="18" charset="0"/>
          </a:endParaRPr>
        </a:p>
      </dgm:t>
    </dgm:pt>
    <dgm:pt modelId="{D9A91605-B229-4FC0-86D0-E627CA3C6F3A}" type="sibTrans" cxnId="{11B73F7C-91E3-4A91-A2B0-593F8F58A8D9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120358-4DB1-4262-840B-73C58E0E9B4C}" type="parTrans" cxnId="{FFF72AC3-F912-412E-BF4A-CA6CC6F5303C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7FF3BE-13AF-4A19-8033-E2EA8AFD7B34}">
      <dgm:prSet phldrT="[Текст]" custT="1"/>
      <dgm:spPr/>
      <dgm:t>
        <a:bodyPr/>
        <a:lstStyle/>
        <a:p>
          <a:r>
            <a:rPr lang="ru-RU" sz="1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Задачи</a:t>
          </a:r>
        </a:p>
      </dgm:t>
    </dgm:pt>
    <dgm:pt modelId="{2594D389-69F1-4392-9371-779DB4D08748}" type="sibTrans" cxnId="{FFF72AC3-F912-412E-BF4A-CA6CC6F5303C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58BB28-8873-4409-8263-BB0684936E0C}" type="pres">
      <dgm:prSet presAssocID="{2A79262E-F217-45C8-8BBE-31CA43E75DD1}" presName="diagram">
        <dgm:presLayoutVars>
          <dgm:dir/>
          <dgm:resizeHandles val="exact"/>
        </dgm:presLayoutVars>
      </dgm:prSet>
      <dgm:spPr/>
      <dgm:t>
        <a:bodyPr/>
        <a:lstStyle/>
        <a:p/>
      </dgm:t>
    </dgm:pt>
    <dgm:pt modelId="{F90EEC78-BB18-4FA1-8D0D-290B8F769869}" type="pres">
      <dgm:prSet presAssocID="{C074B44F-FC7B-4968-8DAE-25D76EF91CE2}" presName="arrow" presStyleLbl="node1" presStyleCnt="2">
        <dgm:presLayoutVars>
          <dgm:bulletEnabled val="1"/>
        </dgm:presLayoutVars>
      </dgm:prSet>
      <dgm:spPr/>
      <dgm:t>
        <a:bodyPr/>
        <a:lstStyle/>
        <a:p/>
      </dgm:t>
    </dgm:pt>
    <dgm:pt modelId="{7BE7098E-3C1F-4100-B6C7-F78099C8DF51}" type="pres">
      <dgm:prSet presAssocID="{047FF3BE-13AF-4A19-8033-E2EA8AFD7B34}" presName="arrow" presStyleLbl="node1" presStyleIdx="1" presStyleCnt="2">
        <dgm:presLayoutVars>
          <dgm:bulletEnabled val="1"/>
        </dgm:presLayoutVars>
      </dgm:prSet>
      <dgm:spPr/>
      <dgm:t>
        <a:bodyPr/>
        <a:lstStyle/>
        <a:p/>
      </dgm:t>
    </dgm:pt>
  </dgm:ptLst>
  <dgm:cxnLst>
    <dgm:cxn modelId="{11B73F7C-91E3-4A91-A2B0-593F8F58A8D9}" srcId="{2A79262E-F217-45C8-8BBE-31CA43E75DD1}" destId="{C074B44F-FC7B-4968-8DAE-25D76EF91CE2}" srcOrd="0" destOrd="0" parTransId="{702AA3EB-34D1-4F5D-BB6F-ABC8B09A3688}" sibTransId="{D9A91605-B229-4FC0-86D0-E627CA3C6F3A}"/>
    <dgm:cxn modelId="{FFF72AC3-F912-412E-BF4A-CA6CC6F5303C}" srcId="{2A79262E-F217-45C8-8BBE-31CA43E75DD1}" destId="{047FF3BE-13AF-4A19-8033-E2EA8AFD7B34}" srcOrd="1" destOrd="0" parTransId="{5E120358-4DB1-4262-840B-73C58E0E9B4C}" sibTransId="{2594D389-69F1-4392-9371-779DB4D08748}"/>
    <dgm:cxn modelId="{C9473E31-43B0-496F-9BDE-9BEF71A8352E}" type="presOf" srcId="{2A79262E-F217-45C8-8BBE-31CA43E75DD1}" destId="{9B58BB28-8873-4409-8263-BB0684936E0C}" srcOrd="0" destOrd="0" presId="urn:microsoft.com/office/officeart/2005/8/layout/arrow5"/>
    <dgm:cxn modelId="{F467B4E8-98BD-46EB-A606-5A9C8C9F1125}" type="presParOf" srcId="{9B58BB28-8873-4409-8263-BB0684936E0C}" destId="{F90EEC78-BB18-4FA1-8D0D-290B8F769869}" srcOrd="0" destOrd="0" presId="urn:microsoft.com/office/officeart/2005/8/layout/arrow5"/>
    <dgm:cxn modelId="{46544BB3-0E6D-4E4E-89FE-2AEDD219113C}" type="presOf" srcId="{C074B44F-FC7B-4968-8DAE-25D76EF91CE2}" destId="{F90EEC78-BB18-4FA1-8D0D-290B8F769869}" srcOrd="0" destOrd="0" presId="urn:microsoft.com/office/officeart/2005/8/layout/arrow5"/>
    <dgm:cxn modelId="{9E67C50C-8932-4361-8D1E-DA951475311E}" type="presParOf" srcId="{9B58BB28-8873-4409-8263-BB0684936E0C}" destId="{7BE7098E-3C1F-4100-B6C7-F78099C8DF51}" srcOrd="1" destOrd="0" presId="urn:microsoft.com/office/officeart/2005/8/layout/arrow5"/>
    <dgm:cxn modelId="{10B3D9D9-27E0-431D-B6CA-F899BC0CF8C4}" type="presOf" srcId="{047FF3BE-13AF-4A19-8033-E2EA8AFD7B34}" destId="{7BE7098E-3C1F-4100-B6C7-F78099C8DF51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main"/>
    </a:ext>
  </dgm:extLst>
</dgm:dataModel>
</file>

<file path=ppt/diagrams/data6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2A04E264-B8D7-467D-9B84-87BE67782C05}" type="doc">
      <dgm:prSet loTypeId="urn:microsoft.com/office/officeart/2005/8/layout/vList5" loCatId="list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43D6A775-BFE8-4D53-A1CD-B9366E0EDDC7}" type="parTrans" cxnId="{1D71E744-4DFC-427F-8BF3-652AB98B243F}">
      <dgm:prSet/>
      <dgm:spPr/>
      <dgm:t>
        <a:bodyPr/>
        <a:lstStyle/>
        <a:p>
          <a:endParaRPr lang="ru-RU"/>
        </a:p>
      </dgm:t>
    </dgm:pt>
    <dgm:pt modelId="{12C19487-D5BD-46A0-BF73-DC57CAB79A59}">
      <dgm:prSet phldrT="[Текст]"/>
      <dgm:spPr/>
      <dgm:t>
        <a:bodyPr/>
        <a:lstStyle/>
        <a:p>
          <a:r>
            <a:rPr lang="ru-RU">
              <a:solidFill>
                <a:schemeClr val="tx1"/>
              </a:solidFill>
            </a:rPr>
            <a:t>Начальное общее</a:t>
          </a:r>
        </a:p>
        <a:p>
          <a:r>
            <a:rPr lang="ru-RU">
              <a:solidFill>
                <a:schemeClr val="tx1"/>
              </a:solidFill>
            </a:rPr>
            <a:t>образование</a:t>
          </a:r>
        </a:p>
      </dgm:t>
    </dgm:pt>
    <dgm:pt modelId="{F72D0591-7314-41ED-A6F6-C425B053D0F8}" type="parTrans" cxnId="{60B51C52-EEDE-4F0C-AB5A-6DD51AC32525}">
      <dgm:prSet/>
      <dgm:spPr/>
      <dgm:t>
        <a:bodyPr/>
        <a:lstStyle/>
        <a:p>
          <a:endParaRPr lang="ru-RU"/>
        </a:p>
      </dgm:t>
    </dgm:pt>
    <dgm:pt modelId="{1821E661-086B-4A84-B8E1-EBC827F520E3}">
      <dgm:prSet phldrT="[Текст]"/>
      <dgm:spPr/>
      <dgm:t>
        <a:bodyPr/>
        <a:lstStyle/>
        <a:p>
          <a:r>
            <a:rPr lang="ru-RU">
              <a:latin typeface="Times New Roman" pitchFamily="18" charset="0"/>
              <a:cs typeface="Times New Roman" pitchFamily="18" charset="0"/>
            </a:rPr>
            <a:t>1 класс  – «Казачий костюм»</a:t>
          </a:r>
        </a:p>
      </dgm:t>
    </dgm:pt>
    <dgm:pt modelId="{D369FF01-4BF2-4E47-A425-94097BEE4277}" type="sibTrans" cxnId="{60B51C52-EEDE-4F0C-AB5A-6DD51AC32525}">
      <dgm:prSet/>
      <dgm:spPr/>
      <dgm:t>
        <a:bodyPr/>
        <a:lstStyle/>
        <a:p>
          <a:endParaRPr lang="ru-RU"/>
        </a:p>
      </dgm:t>
    </dgm:pt>
    <dgm:pt modelId="{F97C0899-5A96-401B-ACE8-A076C6109B66}" type="parTrans" cxnId="{81E9620D-297D-4D4F-ABD3-BEE9548C562A}">
      <dgm:prSet/>
      <dgm:spPr/>
      <dgm:t>
        <a:bodyPr/>
        <a:lstStyle/>
        <a:p>
          <a:endParaRPr lang="ru-RU"/>
        </a:p>
      </dgm:t>
    </dgm:pt>
    <dgm:pt modelId="{6A91D599-C00C-4810-A1D2-2306DD797F6D}">
      <dgm:prSet phldrT="[Текст]"/>
      <dgm:spPr/>
      <dgm:t>
        <a:bodyPr/>
        <a:lstStyle/>
        <a:p>
          <a:r>
            <a:rPr lang="ru-RU">
              <a:latin typeface="Times New Roman" pitchFamily="18" charset="0"/>
              <a:cs typeface="Times New Roman" pitchFamily="18" charset="0"/>
            </a:rPr>
            <a:t>2  класс  - «Подворье мельника»</a:t>
          </a:r>
        </a:p>
      </dgm:t>
    </dgm:pt>
    <dgm:pt modelId="{65ABDF16-5D5E-4C2F-8809-AE86DEAEB302}" type="sibTrans" cxnId="{81E9620D-297D-4D4F-ABD3-BEE9548C562A}">
      <dgm:prSet/>
      <dgm:spPr/>
      <dgm:t>
        <a:bodyPr/>
        <a:lstStyle/>
        <a:p>
          <a:endParaRPr lang="ru-RU"/>
        </a:p>
      </dgm:t>
    </dgm:pt>
    <dgm:pt modelId="{968D5486-6491-46D4-80A7-65EE27295A5A}" type="parTrans" cxnId="{40DC8CDD-1427-4D5B-BC6A-0B071594D0B8}">
      <dgm:prSet/>
      <dgm:spPr/>
      <dgm:t>
        <a:bodyPr/>
        <a:lstStyle/>
        <a:p>
          <a:endParaRPr lang="ru-RU"/>
        </a:p>
      </dgm:t>
    </dgm:pt>
    <dgm:pt modelId="{254F3FBD-6E7B-465D-AEBA-8F95BB6D703D}">
      <dgm:prSet phldrT="[Текст]"/>
      <dgm:spPr/>
      <dgm:t>
        <a:bodyPr/>
        <a:lstStyle/>
        <a:p>
          <a:r>
            <a:rPr lang="ru-RU">
              <a:latin typeface="Times New Roman" pitchFamily="18" charset="0"/>
              <a:cs typeface="Times New Roman" pitchFamily="18" charset="0"/>
            </a:rPr>
            <a:t>3а класс  – «Казачья кухня»</a:t>
          </a:r>
        </a:p>
      </dgm:t>
    </dgm:pt>
    <dgm:pt modelId="{1102C19C-D1EA-4EB4-AA31-9759DACF504E}" type="sibTrans" cxnId="{40DC8CDD-1427-4D5B-BC6A-0B071594D0B8}">
      <dgm:prSet/>
      <dgm:spPr/>
      <dgm:t>
        <a:bodyPr/>
        <a:lstStyle/>
        <a:p>
          <a:endParaRPr lang="ru-RU"/>
        </a:p>
      </dgm:t>
    </dgm:pt>
    <dgm:pt modelId="{140F3142-E8B5-4188-AD17-66BD3B6214D9}" type="parTrans" cxnId="{69B20339-44EE-4F21-8D74-1674D7949B66}">
      <dgm:prSet/>
      <dgm:spPr/>
      <dgm:t>
        <a:bodyPr/>
        <a:lstStyle/>
        <a:p>
          <a:endParaRPr lang="ru-RU"/>
        </a:p>
      </dgm:t>
    </dgm:pt>
    <dgm:pt modelId="{76CDB96C-F36B-4781-8941-A86E6C48E26B}">
      <dgm:prSet phldrT="[Текст]"/>
      <dgm:spPr/>
      <dgm:t>
        <a:bodyPr/>
        <a:lstStyle/>
        <a:p>
          <a:r>
            <a:rPr lang="ru-RU">
              <a:latin typeface="Times New Roman" pitchFamily="18" charset="0"/>
              <a:cs typeface="Times New Roman" pitchFamily="18" charset="0"/>
            </a:rPr>
            <a:t>3б класс – «Игры и развлечения кубанских казаков»</a:t>
          </a:r>
        </a:p>
      </dgm:t>
    </dgm:pt>
    <dgm:pt modelId="{EACB6A1A-3392-433A-B602-EA80D901DE6C}" type="sibTrans" cxnId="{69B20339-44EE-4F21-8D74-1674D7949B66}">
      <dgm:prSet/>
      <dgm:spPr/>
      <dgm:t>
        <a:bodyPr/>
        <a:lstStyle/>
        <a:p>
          <a:endParaRPr lang="ru-RU"/>
        </a:p>
      </dgm:t>
    </dgm:pt>
    <dgm:pt modelId="{19A889C9-E3F2-419B-B3FF-F168126D4B84}" type="parTrans" cxnId="{AB4F8752-DE7F-45C3-87D4-58A2BA526669}">
      <dgm:prSet/>
      <dgm:spPr/>
      <dgm:t>
        <a:bodyPr/>
        <a:lstStyle/>
        <a:p>
          <a:endParaRPr lang="ru-RU"/>
        </a:p>
      </dgm:t>
    </dgm:pt>
    <dgm:pt modelId="{0CAE992F-FF5B-4E7D-BD2C-67CC87FFDE0E}">
      <dgm:prSet phldrT="[Текст]"/>
      <dgm:spPr/>
      <dgm:t>
        <a:bodyPr/>
        <a:lstStyle/>
        <a:p>
          <a:r>
            <a:rPr lang="ru-RU">
              <a:latin typeface="Times New Roman" pitchFamily="18" charset="0"/>
              <a:cs typeface="Times New Roman" pitchFamily="18" charset="0"/>
            </a:rPr>
            <a:t>4 класс  – «Казачье подворье»</a:t>
          </a:r>
        </a:p>
      </dgm:t>
    </dgm:pt>
    <dgm:pt modelId="{2AB8D055-40E6-44EC-AF9F-340B3443907B}" type="sibTrans" cxnId="{AB4F8752-DE7F-45C3-87D4-58A2BA526669}">
      <dgm:prSet/>
      <dgm:spPr/>
      <dgm:t>
        <a:bodyPr/>
        <a:lstStyle/>
        <a:p>
          <a:endParaRPr lang="ru-RU"/>
        </a:p>
      </dgm:t>
    </dgm:pt>
    <dgm:pt modelId="{D539D41A-D803-489E-B8EC-BB2FC45CC3EA}" type="sibTrans" cxnId="{1D71E744-4DFC-427F-8BF3-652AB98B243F}">
      <dgm:prSet/>
      <dgm:spPr/>
      <dgm:t>
        <a:bodyPr/>
        <a:lstStyle/>
        <a:p>
          <a:endParaRPr lang="ru-RU"/>
        </a:p>
      </dgm:t>
    </dgm:pt>
    <dgm:pt modelId="{DB5D4598-38C5-442C-9E48-420400BC579A}" type="parTrans" cxnId="{54A78F35-7348-4B14-B03E-4902E1B08F7D}">
      <dgm:prSet/>
      <dgm:spPr/>
      <dgm:t>
        <a:bodyPr/>
        <a:lstStyle/>
        <a:p>
          <a:endParaRPr lang="ru-RU"/>
        </a:p>
      </dgm:t>
    </dgm:pt>
    <dgm:pt modelId="{B0279517-3DE4-48E3-A9BD-2C436CD49657}">
      <dgm:prSet phldrT="[Текст]"/>
      <dgm:spPr/>
      <dgm:t>
        <a:bodyPr/>
        <a:lstStyle/>
        <a:p>
          <a:r>
            <a:rPr lang="ru-RU">
              <a:solidFill>
                <a:schemeClr val="tx1"/>
              </a:solidFill>
            </a:rPr>
            <a:t>Основное общее образование</a:t>
          </a:r>
        </a:p>
      </dgm:t>
    </dgm:pt>
    <dgm:pt modelId="{E6C297E2-20DB-4262-8B1B-453CB1BE481C}" type="parTrans" cxnId="{610B0855-F94C-4772-A943-CF166F9109B1}">
      <dgm:prSet/>
      <dgm:spPr/>
      <dgm:t>
        <a:bodyPr/>
        <a:lstStyle/>
        <a:p>
          <a:endParaRPr lang="ru-RU"/>
        </a:p>
      </dgm:t>
    </dgm:pt>
    <dgm:pt modelId="{BFEDB899-41A7-445B-BCF8-CADFAC2E656A}">
      <dgm:prSet phldrT="[Текст]" custT="1"/>
      <dgm:spPr/>
      <dgm:t>
        <a:bodyPr/>
        <a:lstStyle/>
        <a:p>
          <a:r>
            <a:rPr lang="ru-RU" sz="1400">
              <a:latin typeface="Times New Roman" pitchFamily="18" charset="0"/>
              <a:cs typeface="Times New Roman" pitchFamily="18" charset="0"/>
            </a:rPr>
            <a:t>5 класс – «Традиции и культура кубанского казачества» </a:t>
          </a:r>
        </a:p>
      </dgm:t>
    </dgm:pt>
    <dgm:pt modelId="{45269A94-7C8E-4186-A91B-1785A5556C08}" type="sibTrans" cxnId="{610B0855-F94C-4772-A943-CF166F9109B1}">
      <dgm:prSet/>
      <dgm:spPr/>
      <dgm:t>
        <a:bodyPr/>
        <a:lstStyle/>
        <a:p>
          <a:endParaRPr lang="ru-RU"/>
        </a:p>
      </dgm:t>
    </dgm:pt>
    <dgm:pt modelId="{B72F718D-47D7-4B11-BA7D-0BFF63150E97}" type="parTrans" cxnId="{E6F08542-48F6-4982-AFAE-11F0BD48B1E3}">
      <dgm:prSet/>
      <dgm:spPr/>
      <dgm:t>
        <a:bodyPr/>
        <a:lstStyle/>
        <a:p>
          <a:endParaRPr lang="ru-RU"/>
        </a:p>
      </dgm:t>
    </dgm:pt>
    <dgm:pt modelId="{520E0ECF-D77D-4E6D-81BB-6DA69882B1D0}">
      <dgm:prSet phldrT="[Текст]" custT="1"/>
      <dgm:spPr/>
      <dgm:t>
        <a:bodyPr/>
        <a:lstStyle/>
        <a:p>
          <a:r>
            <a:rPr lang="ru-RU" sz="1400">
              <a:latin typeface="Times New Roman" pitchFamily="18" charset="0"/>
              <a:cs typeface="Times New Roman" pitchFamily="18" charset="0"/>
            </a:rPr>
            <a:t>6 класс – «Ремесла Кубани»</a:t>
          </a:r>
        </a:p>
      </dgm:t>
    </dgm:pt>
    <dgm:pt modelId="{C16041B6-552F-4F45-A0CA-08757B2C6EEA}" type="sibTrans" cxnId="{E6F08542-48F6-4982-AFAE-11F0BD48B1E3}">
      <dgm:prSet/>
      <dgm:spPr/>
      <dgm:t>
        <a:bodyPr/>
        <a:lstStyle/>
        <a:p>
          <a:endParaRPr lang="ru-RU"/>
        </a:p>
      </dgm:t>
    </dgm:pt>
    <dgm:pt modelId="{3F2223C2-2B27-43ED-937E-7C55C28414F6}" type="parTrans" cxnId="{B27FB728-4831-4FEB-9887-0238012A17CE}">
      <dgm:prSet/>
      <dgm:spPr/>
      <dgm:t>
        <a:bodyPr/>
        <a:lstStyle/>
        <a:p>
          <a:endParaRPr lang="ru-RU"/>
        </a:p>
      </dgm:t>
    </dgm:pt>
    <dgm:pt modelId="{E61C258E-5CC2-49E6-9F0E-64F4D6955C7C}">
      <dgm:prSet phldrT="[Текст]" custT="1"/>
      <dgm:spPr/>
      <dgm:t>
        <a:bodyPr/>
        <a:lstStyle/>
        <a:p>
          <a:r>
            <a:rPr lang="ru-RU" sz="1400">
              <a:latin typeface="Times New Roman" pitchFamily="18" charset="0"/>
              <a:cs typeface="Times New Roman" pitchFamily="18" charset="0"/>
            </a:rPr>
            <a:t>7 класс – «Быт казачьей избы»</a:t>
          </a:r>
        </a:p>
      </dgm:t>
    </dgm:pt>
    <dgm:pt modelId="{E851E895-5D8F-4186-948E-DFD8F489E411}" type="sibTrans" cxnId="{B27FB728-4831-4FEB-9887-0238012A17CE}">
      <dgm:prSet/>
      <dgm:spPr/>
      <dgm:t>
        <a:bodyPr/>
        <a:lstStyle/>
        <a:p>
          <a:endParaRPr lang="ru-RU"/>
        </a:p>
      </dgm:t>
    </dgm:pt>
    <dgm:pt modelId="{C58CF46A-1B4C-4832-828F-25E43A98C78A}" type="parTrans" cxnId="{77D9182B-7514-40C2-8E4D-EC542D5A004B}">
      <dgm:prSet/>
      <dgm:spPr/>
      <dgm:t>
        <a:bodyPr/>
        <a:lstStyle/>
        <a:p>
          <a:endParaRPr lang="ru-RU"/>
        </a:p>
      </dgm:t>
    </dgm:pt>
    <dgm:pt modelId="{75191823-47A4-42FC-B63D-91C606C69800}">
      <dgm:prSet phldrT="[Текст]" custT="1"/>
      <dgm:spPr/>
      <dgm:t>
        <a:bodyPr/>
        <a:lstStyle/>
        <a:p>
          <a:r>
            <a:rPr lang="ru-RU" sz="1400">
              <a:latin typeface="Times New Roman" pitchFamily="18" charset="0"/>
              <a:cs typeface="Times New Roman" pitchFamily="18" charset="0"/>
            </a:rPr>
            <a:t>8 класс – «Быт кубанского казачества»</a:t>
          </a:r>
        </a:p>
      </dgm:t>
    </dgm:pt>
    <dgm:pt modelId="{251CDA2C-B261-44CB-87B5-216FADCA9291}" type="sibTrans" cxnId="{77D9182B-7514-40C2-8E4D-EC542D5A004B}">
      <dgm:prSet/>
      <dgm:spPr/>
      <dgm:t>
        <a:bodyPr/>
        <a:lstStyle/>
        <a:p>
          <a:endParaRPr lang="ru-RU"/>
        </a:p>
      </dgm:t>
    </dgm:pt>
    <dgm:pt modelId="{0AE844F3-D28A-4FE7-AD3F-88AF3F696B0C}" type="parTrans" cxnId="{2906C1C1-D4DA-4A43-9A29-CE9FD3A18AB3}">
      <dgm:prSet/>
      <dgm:spPr/>
      <dgm:t>
        <a:bodyPr/>
        <a:lstStyle/>
        <a:p>
          <a:endParaRPr lang="ru-RU"/>
        </a:p>
      </dgm:t>
    </dgm:pt>
    <dgm:pt modelId="{D524135D-8C81-4737-8B73-FEE27599C6E0}">
      <dgm:prSet phldrT="[Текст]" custT="1"/>
      <dgm:spPr/>
      <dgm:t>
        <a:bodyPr/>
        <a:lstStyle/>
        <a:p>
          <a:r>
            <a:rPr lang="ru-RU" sz="1400">
              <a:latin typeface="Times New Roman" pitchFamily="18" charset="0"/>
              <a:cs typeface="Times New Roman" pitchFamily="18" charset="0"/>
            </a:rPr>
            <a:t>9 класс – «Охрана границ казаками»</a:t>
          </a:r>
        </a:p>
      </dgm:t>
    </dgm:pt>
    <dgm:pt modelId="{7E5C40C7-4EE0-4D9A-AB2E-CE30F3484045}" type="sibTrans" cxnId="{2906C1C1-D4DA-4A43-9A29-CE9FD3A18AB3}">
      <dgm:prSet/>
      <dgm:spPr/>
      <dgm:t>
        <a:bodyPr/>
        <a:lstStyle/>
        <a:p>
          <a:endParaRPr lang="ru-RU"/>
        </a:p>
      </dgm:t>
    </dgm:pt>
    <dgm:pt modelId="{761D0B04-CBDF-41C2-A562-6CDC1B2A70E6}" type="sibTrans" cxnId="{54A78F35-7348-4B14-B03E-4902E1B08F7D}">
      <dgm:prSet/>
      <dgm:spPr/>
      <dgm:t>
        <a:bodyPr/>
        <a:lstStyle/>
        <a:p>
          <a:endParaRPr lang="ru-RU"/>
        </a:p>
      </dgm:t>
    </dgm:pt>
    <dgm:pt modelId="{6650034E-45FC-4DFD-9D7C-FAB9FB08519A}" type="parTrans" cxnId="{C865B2A7-921B-4E86-BF62-B2A4B1D2F118}">
      <dgm:prSet/>
      <dgm:spPr/>
      <dgm:t>
        <a:bodyPr/>
        <a:lstStyle/>
        <a:p>
          <a:endParaRPr lang="ru-RU"/>
        </a:p>
      </dgm:t>
    </dgm:pt>
    <dgm:pt modelId="{348ED5C2-4699-4B14-971C-CD419457805D}">
      <dgm:prSet phldrT="[Текст]"/>
      <dgm:spPr/>
      <dgm:t>
        <a:bodyPr/>
        <a:lstStyle/>
        <a:p>
          <a:r>
            <a:rPr lang="ru-RU">
              <a:solidFill>
                <a:schemeClr val="tx1"/>
              </a:solidFill>
            </a:rPr>
            <a:t>Среднее общее образование</a:t>
          </a:r>
        </a:p>
      </dgm:t>
    </dgm:pt>
    <dgm:pt modelId="{C95EA263-2CEB-4F5A-9389-F5DB33B8BBAA}" type="parTrans" cxnId="{EC2CCAEC-1731-4AE6-B66A-222AA1C36971}">
      <dgm:prSet/>
      <dgm:spPr/>
      <dgm:t>
        <a:bodyPr/>
        <a:lstStyle/>
        <a:p>
          <a:endParaRPr lang="ru-RU"/>
        </a:p>
      </dgm:t>
    </dgm:pt>
    <dgm:pt modelId="{4152A627-2D61-422F-81E4-DA1D23715303}">
      <dgm:prSet phldrT="[Текст]" custT="1"/>
      <dgm:spPr/>
      <dgm:t>
        <a:bodyPr/>
        <a:lstStyle/>
        <a:p>
          <a:r>
            <a:rPr lang="ru-RU" sz="1400">
              <a:latin typeface="Times New Roman" pitchFamily="18" charset="0"/>
              <a:cs typeface="Times New Roman" pitchFamily="18" charset="0"/>
            </a:rPr>
            <a:t>10 класс – «Семейные традиции кубанского казачества»</a:t>
          </a:r>
        </a:p>
      </dgm:t>
    </dgm:pt>
    <dgm:pt modelId="{FB8C53FD-F9AF-4431-AC69-D1FD56FE20A5}" type="sibTrans" cxnId="{EC2CCAEC-1731-4AE6-B66A-222AA1C36971}">
      <dgm:prSet/>
      <dgm:spPr/>
      <dgm:t>
        <a:bodyPr/>
        <a:lstStyle/>
        <a:p>
          <a:endParaRPr lang="ru-RU"/>
        </a:p>
      </dgm:t>
    </dgm:pt>
    <dgm:pt modelId="{9E80A38E-429D-4310-9A38-41E500737C6C}" type="parTrans" cxnId="{9FF304FE-4126-4AF2-B361-93CA84CF2DD1}">
      <dgm:prSet/>
      <dgm:spPr/>
      <dgm:t>
        <a:bodyPr/>
        <a:lstStyle/>
        <a:p>
          <a:endParaRPr lang="ru-RU"/>
        </a:p>
      </dgm:t>
    </dgm:pt>
    <dgm:pt modelId="{48702424-4BEE-4BD2-BD4A-D3483C1DED0D}">
      <dgm:prSet phldrT="[Текст]" custT="1"/>
      <dgm:spPr/>
      <dgm:t>
        <a:bodyPr/>
        <a:lstStyle/>
        <a:p>
          <a:r>
            <a:rPr lang="ru-RU" sz="1400">
              <a:latin typeface="Times New Roman" pitchFamily="18" charset="0"/>
              <a:cs typeface="Times New Roman" pitchFamily="18" charset="0"/>
            </a:rPr>
            <a:t>11 класс – «Кузнечное дело казака»</a:t>
          </a:r>
        </a:p>
      </dgm:t>
    </dgm:pt>
    <dgm:pt modelId="{415BE3A6-B882-4BDA-AA82-D75CAA452B9F}" type="sibTrans" cxnId="{9FF304FE-4126-4AF2-B361-93CA84CF2DD1}">
      <dgm:prSet/>
      <dgm:spPr/>
      <dgm:t>
        <a:bodyPr/>
        <a:lstStyle/>
        <a:p>
          <a:endParaRPr lang="ru-RU"/>
        </a:p>
      </dgm:t>
    </dgm:pt>
    <dgm:pt modelId="{3664A0CE-715D-4895-BCF5-82B906C58264}" type="sibTrans" cxnId="{C865B2A7-921B-4E86-BF62-B2A4B1D2F118}">
      <dgm:prSet/>
      <dgm:spPr/>
      <dgm:t>
        <a:bodyPr/>
        <a:lstStyle/>
        <a:p>
          <a:endParaRPr lang="ru-RU"/>
        </a:p>
      </dgm:t>
    </dgm:pt>
    <dgm:pt modelId="{CF93487E-2D2B-4CDC-A8B8-67F8EEE90552}" type="pres">
      <dgm:prSet presAssocID="{2A04E264-B8D7-467D-9B84-87BE67782C05}" presName="Name0">
        <dgm:presLayoutVars>
          <dgm:dir/>
          <dgm:animLvl val="lvl"/>
          <dgm:resizeHandles val="exact"/>
        </dgm:presLayoutVars>
      </dgm:prSet>
      <dgm:spPr/>
      <dgm:t>
        <a:bodyPr/>
        <a:lstStyle/>
        <a:p/>
      </dgm:t>
    </dgm:pt>
    <dgm:pt modelId="{4F7EC8A9-BBAA-4A2E-8839-127DE9FA77C4}" type="pres">
      <dgm:prSet presAssocID="{12C19487-D5BD-46A0-BF73-DC57CAB79A59}" presName="linNode"/>
      <dgm:spPr/>
      <dgm:t>
        <a:bodyPr/>
        <a:lstStyle/>
        <a:p/>
      </dgm:t>
    </dgm:pt>
    <dgm:pt modelId="{0C3983BE-DD9D-4F51-8DDD-E4E1E49E92B3}" type="pres">
      <dgm:prSet presAssocID="{12C19487-D5BD-46A0-BF73-DC57CAB79A59}" presName="parentText" presStyleLbl="node1" presStyleCnt="3">
        <dgm:presLayoutVars>
          <dgm:chMax val="1"/>
          <dgm:bulletEnabled val="1"/>
        </dgm:presLayoutVars>
      </dgm:prSet>
      <dgm:spPr/>
      <dgm:t>
        <a:bodyPr/>
        <a:lstStyle/>
        <a:p/>
      </dgm:t>
    </dgm:pt>
    <dgm:pt modelId="{42347C12-475F-42F5-B878-1BF769FB3EDB}" type="pres">
      <dgm:prSet presAssocID="{12C19487-D5BD-46A0-BF73-DC57CAB79A59}" presName="descendantText" presStyleLbl="alignAccFollowNode1" presStyleCnt="3">
        <dgm:presLayoutVars>
          <dgm:bulletEnabled val="1"/>
        </dgm:presLayoutVars>
      </dgm:prSet>
      <dgm:spPr/>
      <dgm:t>
        <a:bodyPr/>
        <a:lstStyle/>
        <a:p/>
      </dgm:t>
    </dgm:pt>
    <dgm:pt modelId="{3484E929-6A6C-4475-8049-9EC1B6009BDF}" type="pres">
      <dgm:prSet presAssocID="{D539D41A-D803-489E-B8EC-BB2FC45CC3EA}" presName="sp"/>
      <dgm:spPr/>
      <dgm:t>
        <a:bodyPr/>
        <a:lstStyle/>
        <a:p/>
      </dgm:t>
    </dgm:pt>
    <dgm:pt modelId="{3A8D685B-CEB2-42FB-80C0-3BA1C621E530}" type="pres">
      <dgm:prSet presAssocID="{B0279517-3DE4-48E3-A9BD-2C436CD49657}" presName="linNode"/>
      <dgm:spPr/>
      <dgm:t>
        <a:bodyPr/>
        <a:lstStyle/>
        <a:p/>
      </dgm:t>
    </dgm:pt>
    <dgm:pt modelId="{6C0C7995-FB25-4243-83A4-9F2CC8488B61}" type="pres">
      <dgm:prSet presAssocID="{B0279517-3DE4-48E3-A9BD-2C436CD4965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/>
      </dgm:t>
    </dgm:pt>
    <dgm:pt modelId="{BF996AA3-4472-4827-88E3-1F8B285A03A8}" type="pres">
      <dgm:prSet presAssocID="{B0279517-3DE4-48E3-A9BD-2C436CD4965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/>
      </dgm:t>
    </dgm:pt>
    <dgm:pt modelId="{266C1BA2-C02B-4B82-A188-44C508AD13BB}" type="pres">
      <dgm:prSet presAssocID="{761D0B04-CBDF-41C2-A562-6CDC1B2A70E6}" presName="sp"/>
      <dgm:spPr/>
      <dgm:t>
        <a:bodyPr/>
        <a:lstStyle/>
        <a:p/>
      </dgm:t>
    </dgm:pt>
    <dgm:pt modelId="{C75E5663-05F6-422B-8074-5A5AD47DC2B5}" type="pres">
      <dgm:prSet presAssocID="{348ED5C2-4699-4B14-971C-CD419457805D}" presName="linNode"/>
      <dgm:spPr/>
      <dgm:t>
        <a:bodyPr/>
        <a:lstStyle/>
        <a:p/>
      </dgm:t>
    </dgm:pt>
    <dgm:pt modelId="{9208C195-198E-435C-A695-0D1F5555DA69}" type="pres">
      <dgm:prSet presAssocID="{348ED5C2-4699-4B14-971C-CD419457805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/>
      </dgm:t>
    </dgm:pt>
    <dgm:pt modelId="{20CF1A4A-0347-4F76-B257-C2472B95F5C3}" type="pres">
      <dgm:prSet presAssocID="{348ED5C2-4699-4B14-971C-CD419457805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/>
      </dgm:t>
    </dgm:pt>
  </dgm:ptLst>
  <dgm:cxnLst>
    <dgm:cxn modelId="{1D71E744-4DFC-427F-8BF3-652AB98B243F}" srcId="{2A04E264-B8D7-467D-9B84-87BE67782C05}" destId="{12C19487-D5BD-46A0-BF73-DC57CAB79A59}" srcOrd="0" destOrd="0" parTransId="{43D6A775-BFE8-4D53-A1CD-B9366E0EDDC7}" sibTransId="{D539D41A-D803-489E-B8EC-BB2FC45CC3EA}"/>
    <dgm:cxn modelId="{60B51C52-EEDE-4F0C-AB5A-6DD51AC32525}" srcId="{12C19487-D5BD-46A0-BF73-DC57CAB79A59}" destId="{1821E661-086B-4A84-B8E1-EBC827F520E3}" srcOrd="0" destOrd="0" parTransId="{F72D0591-7314-41ED-A6F6-C425B053D0F8}" sibTransId="{D369FF01-4BF2-4E47-A425-94097BEE4277}"/>
    <dgm:cxn modelId="{81E9620D-297D-4D4F-ABD3-BEE9548C562A}" srcId="{12C19487-D5BD-46A0-BF73-DC57CAB79A59}" destId="{6A91D599-C00C-4810-A1D2-2306DD797F6D}" srcOrd="1" destOrd="0" parTransId="{F97C0899-5A96-401B-ACE8-A076C6109B66}" sibTransId="{65ABDF16-5D5E-4C2F-8809-AE86DEAEB302}"/>
    <dgm:cxn modelId="{40DC8CDD-1427-4D5B-BC6A-0B071594D0B8}" srcId="{12C19487-D5BD-46A0-BF73-DC57CAB79A59}" destId="{254F3FBD-6E7B-465D-AEBA-8F95BB6D703D}" srcOrd="2" destOrd="0" parTransId="{968D5486-6491-46D4-80A7-65EE27295A5A}" sibTransId="{1102C19C-D1EA-4EB4-AA31-9759DACF504E}"/>
    <dgm:cxn modelId="{69B20339-44EE-4F21-8D74-1674D7949B66}" srcId="{12C19487-D5BD-46A0-BF73-DC57CAB79A59}" destId="{76CDB96C-F36B-4781-8941-A86E6C48E26B}" srcOrd="3" destOrd="0" parTransId="{140F3142-E8B5-4188-AD17-66BD3B6214D9}" sibTransId="{EACB6A1A-3392-433A-B602-EA80D901DE6C}"/>
    <dgm:cxn modelId="{AB4F8752-DE7F-45C3-87D4-58A2BA526669}" srcId="{12C19487-D5BD-46A0-BF73-DC57CAB79A59}" destId="{0CAE992F-FF5B-4E7D-BD2C-67CC87FFDE0E}" srcOrd="4" destOrd="0" parTransId="{19A889C9-E3F2-419B-B3FF-F168126D4B84}" sibTransId="{2AB8D055-40E6-44EC-AF9F-340B3443907B}"/>
    <dgm:cxn modelId="{54A78F35-7348-4B14-B03E-4902E1B08F7D}" srcId="{2A04E264-B8D7-467D-9B84-87BE67782C05}" destId="{B0279517-3DE4-48E3-A9BD-2C436CD49657}" srcOrd="1" destOrd="0" parTransId="{DB5D4598-38C5-442C-9E48-420400BC579A}" sibTransId="{761D0B04-CBDF-41C2-A562-6CDC1B2A70E6}"/>
    <dgm:cxn modelId="{610B0855-F94C-4772-A943-CF166F9109B1}" srcId="{B0279517-3DE4-48E3-A9BD-2C436CD49657}" destId="{BFEDB899-41A7-445B-BCF8-CADFAC2E656A}" srcOrd="0" destOrd="0" parTransId="{E6C297E2-20DB-4262-8B1B-453CB1BE481C}" sibTransId="{45269A94-7C8E-4186-A91B-1785A5556C08}"/>
    <dgm:cxn modelId="{E6F08542-48F6-4982-AFAE-11F0BD48B1E3}" srcId="{B0279517-3DE4-48E3-A9BD-2C436CD49657}" destId="{520E0ECF-D77D-4E6D-81BB-6DA69882B1D0}" srcOrd="1" destOrd="0" parTransId="{B72F718D-47D7-4B11-BA7D-0BFF63150E97}" sibTransId="{C16041B6-552F-4F45-A0CA-08757B2C6EEA}"/>
    <dgm:cxn modelId="{B27FB728-4831-4FEB-9887-0238012A17CE}" srcId="{B0279517-3DE4-48E3-A9BD-2C436CD49657}" destId="{E61C258E-5CC2-49E6-9F0E-64F4D6955C7C}" srcOrd="2" destOrd="0" parTransId="{3F2223C2-2B27-43ED-937E-7C55C28414F6}" sibTransId="{E851E895-5D8F-4186-948E-DFD8F489E411}"/>
    <dgm:cxn modelId="{77D9182B-7514-40C2-8E4D-EC542D5A004B}" srcId="{B0279517-3DE4-48E3-A9BD-2C436CD49657}" destId="{75191823-47A4-42FC-B63D-91C606C69800}" srcOrd="3" destOrd="0" parTransId="{C58CF46A-1B4C-4832-828F-25E43A98C78A}" sibTransId="{251CDA2C-B261-44CB-87B5-216FADCA9291}"/>
    <dgm:cxn modelId="{2906C1C1-D4DA-4A43-9A29-CE9FD3A18AB3}" srcId="{B0279517-3DE4-48E3-A9BD-2C436CD49657}" destId="{D524135D-8C81-4737-8B73-FEE27599C6E0}" srcOrd="4" destOrd="0" parTransId="{0AE844F3-D28A-4FE7-AD3F-88AF3F696B0C}" sibTransId="{7E5C40C7-4EE0-4D9A-AB2E-CE30F3484045}"/>
    <dgm:cxn modelId="{C865B2A7-921B-4E86-BF62-B2A4B1D2F118}" srcId="{2A04E264-B8D7-467D-9B84-87BE67782C05}" destId="{348ED5C2-4699-4B14-971C-CD419457805D}" srcOrd="2" destOrd="0" parTransId="{6650034E-45FC-4DFD-9D7C-FAB9FB08519A}" sibTransId="{3664A0CE-715D-4895-BCF5-82B906C58264}"/>
    <dgm:cxn modelId="{EC2CCAEC-1731-4AE6-B66A-222AA1C36971}" srcId="{348ED5C2-4699-4B14-971C-CD419457805D}" destId="{4152A627-2D61-422F-81E4-DA1D23715303}" srcOrd="0" destOrd="0" parTransId="{C95EA263-2CEB-4F5A-9389-F5DB33B8BBAA}" sibTransId="{FB8C53FD-F9AF-4431-AC69-D1FD56FE20A5}"/>
    <dgm:cxn modelId="{9FF304FE-4126-4AF2-B361-93CA84CF2DD1}" srcId="{348ED5C2-4699-4B14-971C-CD419457805D}" destId="{48702424-4BEE-4BD2-BD4A-D3483C1DED0D}" srcOrd="1" destOrd="0" parTransId="{9E80A38E-429D-4310-9A38-41E500737C6C}" sibTransId="{415BE3A6-B882-4BDA-AA82-D75CAA452B9F}"/>
    <dgm:cxn modelId="{99F0ABA2-0049-48C2-9BEB-98A6DA80561C}" type="presOf" srcId="{2A04E264-B8D7-467D-9B84-87BE67782C05}" destId="{CF93487E-2D2B-4CDC-A8B8-67F8EEE90552}" srcOrd="0" destOrd="0" presId="urn:microsoft.com/office/officeart/2005/8/layout/vList5"/>
    <dgm:cxn modelId="{F165BCF4-E21B-4AE4-9064-B2E13CE0EB63}" type="presParOf" srcId="{CF93487E-2D2B-4CDC-A8B8-67F8EEE90552}" destId="{4F7EC8A9-BBAA-4A2E-8839-127DE9FA77C4}" srcOrd="0" destOrd="0" presId="urn:microsoft.com/office/officeart/2005/8/layout/vList5"/>
    <dgm:cxn modelId="{96397866-D997-421B-9AAA-BD453106ADE7}" type="presParOf" srcId="{4F7EC8A9-BBAA-4A2E-8839-127DE9FA77C4}" destId="{0C3983BE-DD9D-4F51-8DDD-E4E1E49E92B3}" srcOrd="0" destOrd="0" presId="urn:microsoft.com/office/officeart/2005/8/layout/vList5"/>
    <dgm:cxn modelId="{086FC498-1024-4D83-A1B0-1C3225978D66}" type="presOf" srcId="{12C19487-D5BD-46A0-BF73-DC57CAB79A59}" destId="{0C3983BE-DD9D-4F51-8DDD-E4E1E49E92B3}" srcOrd="0" destOrd="0" presId="urn:microsoft.com/office/officeart/2005/8/layout/vList5"/>
    <dgm:cxn modelId="{9CC4BC0E-D77B-417E-B391-41321A0E0DDE}" type="presParOf" srcId="{4F7EC8A9-BBAA-4A2E-8839-127DE9FA77C4}" destId="{42347C12-475F-42F5-B878-1BF769FB3EDB}" srcOrd="1" destOrd="0" presId="urn:microsoft.com/office/officeart/2005/8/layout/vList5"/>
    <dgm:cxn modelId="{AF915087-3548-4457-9C45-7061EAD0C3C1}" type="presOf" srcId="{1821E661-086B-4A84-B8E1-EBC827F520E3}" destId="{42347C12-475F-42F5-B878-1BF769FB3EDB}" srcOrd="0" destOrd="0" presId="urn:microsoft.com/office/officeart/2005/8/layout/vList5"/>
    <dgm:cxn modelId="{33620AAD-5D62-4AF7-994E-9E2D05C70298}" type="presOf" srcId="{6A91D599-C00C-4810-A1D2-2306DD797F6D}" destId="{42347C12-475F-42F5-B878-1BF769FB3EDB}" srcOrd="0" destOrd="1" presId="urn:microsoft.com/office/officeart/2005/8/layout/vList5"/>
    <dgm:cxn modelId="{37B90441-0BF9-49D9-AF1D-282925EB984C}" type="presOf" srcId="{254F3FBD-6E7B-465D-AEBA-8F95BB6D703D}" destId="{42347C12-475F-42F5-B878-1BF769FB3EDB}" srcOrd="0" destOrd="2" presId="urn:microsoft.com/office/officeart/2005/8/layout/vList5"/>
    <dgm:cxn modelId="{54731407-684F-48EF-94ED-8AA7EE88B6A1}" type="presOf" srcId="{76CDB96C-F36B-4781-8941-A86E6C48E26B}" destId="{42347C12-475F-42F5-B878-1BF769FB3EDB}" srcOrd="0" destOrd="3" presId="urn:microsoft.com/office/officeart/2005/8/layout/vList5"/>
    <dgm:cxn modelId="{50D77A80-EF51-49EC-80E2-B843254EDD08}" type="presOf" srcId="{0CAE992F-FF5B-4E7D-BD2C-67CC87FFDE0E}" destId="{42347C12-475F-42F5-B878-1BF769FB3EDB}" srcOrd="0" destOrd="4" presId="urn:microsoft.com/office/officeart/2005/8/layout/vList5"/>
    <dgm:cxn modelId="{89486164-5DF4-4BE6-B415-ACA422CA92B0}" type="presParOf" srcId="{CF93487E-2D2B-4CDC-A8B8-67F8EEE90552}" destId="{3484E929-6A6C-4475-8049-9EC1B6009BDF}" srcOrd="1" destOrd="0" presId="urn:microsoft.com/office/officeart/2005/8/layout/vList5"/>
    <dgm:cxn modelId="{1688984F-68C1-4FAE-94EB-50A5643CF491}" type="presParOf" srcId="{CF93487E-2D2B-4CDC-A8B8-67F8EEE90552}" destId="{3A8D685B-CEB2-42FB-80C0-3BA1C621E530}" srcOrd="2" destOrd="0" presId="urn:microsoft.com/office/officeart/2005/8/layout/vList5"/>
    <dgm:cxn modelId="{2D6BF6AB-B667-4850-ABDD-DC45B49B7B2A}" type="presParOf" srcId="{3A8D685B-CEB2-42FB-80C0-3BA1C621E530}" destId="{6C0C7995-FB25-4243-83A4-9F2CC8488B61}" srcOrd="0" destOrd="0" presId="urn:microsoft.com/office/officeart/2005/8/layout/vList5"/>
    <dgm:cxn modelId="{E72567FE-693A-4BF0-A951-B61820D7A55B}" type="presOf" srcId="{B0279517-3DE4-48E3-A9BD-2C436CD49657}" destId="{6C0C7995-FB25-4243-83A4-9F2CC8488B61}" srcOrd="0" destOrd="0" presId="urn:microsoft.com/office/officeart/2005/8/layout/vList5"/>
    <dgm:cxn modelId="{BE549265-6372-43C8-8BCE-8E9894C42255}" type="presParOf" srcId="{3A8D685B-CEB2-42FB-80C0-3BA1C621E530}" destId="{BF996AA3-4472-4827-88E3-1F8B285A03A8}" srcOrd="1" destOrd="0" presId="urn:microsoft.com/office/officeart/2005/8/layout/vList5"/>
    <dgm:cxn modelId="{E6510291-BC4D-46C2-AC58-B7C06DAC277B}" type="presOf" srcId="{BFEDB899-41A7-445B-BCF8-CADFAC2E656A}" destId="{BF996AA3-4472-4827-88E3-1F8B285A03A8}" srcOrd="0" destOrd="0" presId="urn:microsoft.com/office/officeart/2005/8/layout/vList5"/>
    <dgm:cxn modelId="{3EFC2EAE-4971-4E6D-8931-B58FE05330F3}" type="presOf" srcId="{520E0ECF-D77D-4E6D-81BB-6DA69882B1D0}" destId="{BF996AA3-4472-4827-88E3-1F8B285A03A8}" srcOrd="0" destOrd="1" presId="urn:microsoft.com/office/officeart/2005/8/layout/vList5"/>
    <dgm:cxn modelId="{7E66F12B-39CF-4F91-A5AA-0DBD4B9AB1EC}" type="presOf" srcId="{E61C258E-5CC2-49E6-9F0E-64F4D6955C7C}" destId="{BF996AA3-4472-4827-88E3-1F8B285A03A8}" srcOrd="0" destOrd="2" presId="urn:microsoft.com/office/officeart/2005/8/layout/vList5"/>
    <dgm:cxn modelId="{04D702CE-477C-4D09-852B-FED7D5AFA266}" type="presOf" srcId="{75191823-47A4-42FC-B63D-91C606C69800}" destId="{BF996AA3-4472-4827-88E3-1F8B285A03A8}" srcOrd="0" destOrd="3" presId="urn:microsoft.com/office/officeart/2005/8/layout/vList5"/>
    <dgm:cxn modelId="{858B6D77-EDD3-4AAE-AF45-74EBB579C7B3}" type="presOf" srcId="{D524135D-8C81-4737-8B73-FEE27599C6E0}" destId="{BF996AA3-4472-4827-88E3-1F8B285A03A8}" srcOrd="0" destOrd="4" presId="urn:microsoft.com/office/officeart/2005/8/layout/vList5"/>
    <dgm:cxn modelId="{158A62D1-CA25-45FD-AAC3-C9FE485C8F07}" type="presParOf" srcId="{CF93487E-2D2B-4CDC-A8B8-67F8EEE90552}" destId="{266C1BA2-C02B-4B82-A188-44C508AD13BB}" srcOrd="3" destOrd="0" presId="urn:microsoft.com/office/officeart/2005/8/layout/vList5"/>
    <dgm:cxn modelId="{661B9F9B-FE86-4C19-8247-BDFB69E4AED0}" type="presParOf" srcId="{CF93487E-2D2B-4CDC-A8B8-67F8EEE90552}" destId="{C75E5663-05F6-422B-8074-5A5AD47DC2B5}" srcOrd="4" destOrd="0" presId="urn:microsoft.com/office/officeart/2005/8/layout/vList5"/>
    <dgm:cxn modelId="{667B1547-61D9-43CE-82A5-FF5ADA7FAFBB}" type="presParOf" srcId="{C75E5663-05F6-422B-8074-5A5AD47DC2B5}" destId="{9208C195-198E-435C-A695-0D1F5555DA69}" srcOrd="0" destOrd="0" presId="urn:microsoft.com/office/officeart/2005/8/layout/vList5"/>
    <dgm:cxn modelId="{4B502138-6E9B-4A10-A899-C8144A4B4D5C}" type="presOf" srcId="{348ED5C2-4699-4B14-971C-CD419457805D}" destId="{9208C195-198E-435C-A695-0D1F5555DA69}" srcOrd="0" destOrd="0" presId="urn:microsoft.com/office/officeart/2005/8/layout/vList5"/>
    <dgm:cxn modelId="{FC6BA50E-89EE-4DC6-8669-6F7E114D77E9}" type="presParOf" srcId="{C75E5663-05F6-422B-8074-5A5AD47DC2B5}" destId="{20CF1A4A-0347-4F76-B257-C2472B95F5C3}" srcOrd="1" destOrd="0" presId="urn:microsoft.com/office/officeart/2005/8/layout/vList5"/>
    <dgm:cxn modelId="{17F3A694-1238-4BD2-B17B-A77AC7156867}" type="presOf" srcId="{4152A627-2D61-422F-81E4-DA1D23715303}" destId="{20CF1A4A-0347-4F76-B257-C2472B95F5C3}" srcOrd="0" destOrd="0" presId="urn:microsoft.com/office/officeart/2005/8/layout/vList5"/>
    <dgm:cxn modelId="{B1186E64-14FB-4F0F-808E-55AC482DA92C}" type="presOf" srcId="{48702424-4BEE-4BD2-BD4A-D3483C1DED0D}" destId="{20CF1A4A-0347-4F76-B257-C2472B95F5C3}" srcOrd="0" destOrd="1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7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92097BDF-5E2C-4E85-9D6A-602809378D9F}" type="doc">
      <dgm:prSet loTypeId="urn:microsoft.com/office/officeart/2005/8/layout/p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6E70F1-E65E-4A97-A07C-B2A2C25D6DA4}" type="parTrans" cxnId="{83D49145-7A50-494C-9685-EF02482C13C7}">
      <dgm:prSet/>
      <dgm:spPr/>
      <dgm:t>
        <a:bodyPr/>
        <a:lstStyle/>
        <a:p>
          <a:endParaRPr lang="ru-RU"/>
        </a:p>
      </dgm:t>
    </dgm:pt>
    <dgm:pt modelId="{E71C5E82-01BF-42FE-864C-5BDA92E83BB8}">
      <dgm:prSet phldrT="[Текст]" custT="1"/>
      <dgm:spPr/>
      <dgm:t>
        <a:bodyPr/>
        <a:lstStyle/>
        <a:p>
          <a:r>
            <a:rPr lang="ru-RU" sz="1200">
              <a:latin typeface="Times New Roman" pitchFamily="18" charset="0"/>
              <a:cs typeface="Times New Roman" pitchFamily="18" charset="0"/>
            </a:rPr>
            <a:t>Традиции и обряды</a:t>
          </a:r>
        </a:p>
      </dgm:t>
    </dgm:pt>
    <dgm:pt modelId="{AB603A07-B5CA-4598-A3AA-B4A70ADC737F}" type="sibTrans" cxnId="{83D49145-7A50-494C-9685-EF02482C13C7}">
      <dgm:prSet/>
      <dgm:spPr/>
      <dgm:t>
        <a:bodyPr/>
        <a:lstStyle/>
        <a:p>
          <a:endParaRPr lang="ru-RU"/>
        </a:p>
      </dgm:t>
    </dgm:pt>
    <dgm:pt modelId="{46353981-9621-4C1E-9858-8F5B869A2A8C}" type="parTrans" cxnId="{D3B84FF3-CCE9-48DC-BF24-67F2C6A59BA1}">
      <dgm:prSet/>
      <dgm:spPr/>
      <dgm:t>
        <a:bodyPr/>
        <a:lstStyle/>
        <a:p>
          <a:endParaRPr lang="ru-RU"/>
        </a:p>
      </dgm:t>
    </dgm:pt>
    <dgm:pt modelId="{2B8D07CB-AC0E-4486-B1CD-FE59A8228B6D}">
      <dgm:prSet phldrT="[Текст]" custT="1"/>
      <dgm:spPr/>
      <dgm:t>
        <a:bodyPr/>
        <a:lstStyle/>
        <a:p>
          <a:r>
            <a:rPr lang="ru-RU" sz="1000">
              <a:latin typeface="Times New Roman" pitchFamily="18" charset="0"/>
              <a:cs typeface="Times New Roman" pitchFamily="18" charset="0"/>
            </a:rPr>
            <a:t>Заселение кубанских казаков</a:t>
          </a:r>
        </a:p>
      </dgm:t>
    </dgm:pt>
    <dgm:pt modelId="{6827E420-E702-4756-8F62-FC3B28D8657D}" type="sibTrans" cxnId="{D3B84FF3-CCE9-48DC-BF24-67F2C6A59BA1}">
      <dgm:prSet/>
      <dgm:spPr/>
      <dgm:t>
        <a:bodyPr/>
        <a:lstStyle/>
        <a:p>
          <a:endParaRPr lang="ru-RU"/>
        </a:p>
      </dgm:t>
    </dgm:pt>
    <dgm:pt modelId="{AB553668-8932-4173-96A0-0D7583F3AA1C}" type="parTrans" cxnId="{BC28CF3E-65B3-4C55-9A50-2E8344BFBEA7}">
      <dgm:prSet/>
      <dgm:spPr/>
      <dgm:t>
        <a:bodyPr/>
        <a:lstStyle/>
        <a:p>
          <a:endParaRPr lang="ru-RU"/>
        </a:p>
      </dgm:t>
    </dgm:pt>
    <dgm:pt modelId="{48DF9320-FFC6-4693-B776-0794E2CD7D39}">
      <dgm:prSet phldrT="[Текст]" custT="1"/>
      <dgm:spPr/>
      <dgm:t>
        <a:bodyPr/>
        <a:lstStyle/>
        <a:p>
          <a:r>
            <a:rPr lang="ru-RU" sz="1200">
              <a:latin typeface="Times New Roman" pitchFamily="18" charset="0"/>
              <a:cs typeface="Times New Roman" pitchFamily="18" charset="0"/>
            </a:rPr>
            <a:t>Регалии кубанских казаков</a:t>
          </a:r>
        </a:p>
      </dgm:t>
    </dgm:pt>
    <dgm:pt modelId="{1029DD8F-05EC-4B21-B48A-670A98BE6F8A}" type="sibTrans" cxnId="{BC28CF3E-65B3-4C55-9A50-2E8344BFBEA7}">
      <dgm:prSet/>
      <dgm:spPr/>
      <dgm:t>
        <a:bodyPr/>
        <a:lstStyle/>
        <a:p>
          <a:endParaRPr lang="ru-RU"/>
        </a:p>
      </dgm:t>
    </dgm:pt>
    <dgm:pt modelId="{4182D8FF-59AB-4235-9BFC-3155537E48F8}" type="parTrans" cxnId="{2D8652AD-8257-4B32-8F98-B566CA146950}">
      <dgm:prSet/>
      <dgm:spPr/>
      <dgm:t>
        <a:bodyPr/>
        <a:lstStyle/>
        <a:p>
          <a:endParaRPr lang="ru-RU"/>
        </a:p>
      </dgm:t>
    </dgm:pt>
    <dgm:pt modelId="{053B9B7E-A61C-4131-A194-9E1A0D9825C3}">
      <dgm:prSet phldrT="[Текст]" custT="1"/>
      <dgm:spPr/>
      <dgm:t>
        <a:bodyPr/>
        <a:lstStyle/>
        <a:p>
          <a:r>
            <a:rPr lang="ru-RU" sz="1200">
              <a:latin typeface="Times New Roman" pitchFamily="18" charset="0"/>
              <a:cs typeface="Times New Roman" pitchFamily="18" charset="0"/>
            </a:rPr>
            <a:t>Храмы Кубани</a:t>
          </a:r>
        </a:p>
      </dgm:t>
    </dgm:pt>
    <dgm:pt modelId="{AC0470B9-18D3-492F-BC07-2580E59E019C}" type="sibTrans" cxnId="{2D8652AD-8257-4B32-8F98-B566CA146950}">
      <dgm:prSet/>
      <dgm:spPr/>
      <dgm:t>
        <a:bodyPr/>
        <a:lstStyle/>
        <a:p>
          <a:endParaRPr lang="ru-RU"/>
        </a:p>
      </dgm:t>
    </dgm:pt>
    <dgm:pt modelId="{6D187894-DF4B-48F7-8EC7-1B331A0E40DD}" type="pres">
      <dgm:prSet presAssocID="{92097BDF-5E2C-4E85-9D6A-602809378D9F}" presName="Name0">
        <dgm:presLayoutVars>
          <dgm:dir/>
          <dgm:resizeHandles val="exact"/>
        </dgm:presLayoutVars>
      </dgm:prSet>
      <dgm:spPr/>
      <dgm:t>
        <a:bodyPr/>
        <a:lstStyle/>
        <a:p/>
      </dgm:t>
    </dgm:pt>
    <dgm:pt modelId="{8E2667D9-02FB-406B-A916-7D1800B4B354}" type="pres">
      <dgm:prSet presAssocID="{E71C5E82-01BF-42FE-864C-5BDA92E83BB8}" presName="compNode"/>
      <dgm:spPr/>
      <dgm:t>
        <a:bodyPr/>
        <a:lstStyle/>
        <a:p/>
      </dgm:t>
    </dgm:pt>
    <dgm:pt modelId="{1D0A8D1E-5C04-4FAC-8470-E6C80190F523}" type="pres">
      <dgm:prSet presAssocID="{E71C5E82-01BF-42FE-864C-5BDA92E83BB8}" presName="pictRect" presStyleLbl="node1" presStyleCnt="4"/>
      <dgm:spPr>
        <a:blipFill rotWithShape="0">
          <a:blip r:embed="rId1"/>
          <a:stretch>
            <a:fillRect/>
          </a:stretch>
        </a:blipFill>
      </dgm:spPr>
      <dgm:t>
        <a:bodyPr/>
        <a:lstStyle/>
        <a:p/>
      </dgm:t>
    </dgm:pt>
    <dgm:pt modelId="{D8333CD3-FF85-4A3B-B3CE-4C5EB579C81A}" type="pres">
      <dgm:prSet presAssocID="{E71C5E82-01BF-42FE-864C-5BDA92E83BB8}" presName="textRect" presStyleLbl="revTx" presStyleCnt="4">
        <dgm:presLayoutVars>
          <dgm:bulletEnabled val="1"/>
        </dgm:presLayoutVars>
      </dgm:prSet>
      <dgm:spPr/>
      <dgm:t>
        <a:bodyPr/>
        <a:lstStyle/>
        <a:p/>
      </dgm:t>
    </dgm:pt>
    <dgm:pt modelId="{2EE4883F-55DE-4563-BDAC-88A23492D8A9}" type="pres">
      <dgm:prSet presAssocID="{AB603A07-B5CA-4598-A3AA-B4A70ADC737F}" presName="sibTrans" presStyleLbl="sibTrans2D1" presStyleCnt="3"/>
      <dgm:spPr/>
      <dgm:t>
        <a:bodyPr/>
        <a:lstStyle/>
        <a:p/>
      </dgm:t>
    </dgm:pt>
    <dgm:pt modelId="{7C615E07-CD24-43CF-953E-49F91ED8500C}" type="pres">
      <dgm:prSet presAssocID="{2B8D07CB-AC0E-4486-B1CD-FE59A8228B6D}" presName="compNode"/>
      <dgm:spPr/>
      <dgm:t>
        <a:bodyPr/>
        <a:lstStyle/>
        <a:p/>
      </dgm:t>
    </dgm:pt>
    <dgm:pt modelId="{25F42485-21CD-421D-85EF-F6CBE56EC088}" type="pres">
      <dgm:prSet presAssocID="{2B8D07CB-AC0E-4486-B1CD-FE59A8228B6D}" presName="pictRect" presStyleLbl="node1" presStyleIdx="1" presStyleCnt="4"/>
      <dgm:spPr>
        <a:blipFill rotWithShape="0">
          <a:blip r:embed="rId2"/>
          <a:stretch>
            <a:fillRect/>
          </a:stretch>
        </a:blipFill>
      </dgm:spPr>
      <dgm:t>
        <a:bodyPr/>
        <a:lstStyle/>
        <a:p/>
      </dgm:t>
    </dgm:pt>
    <dgm:pt modelId="{EEA5AAC8-F27C-40B5-BC32-C0B8643B8E93}" type="pres">
      <dgm:prSet presAssocID="{2B8D07CB-AC0E-4486-B1CD-FE59A8228B6D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/>
      </dgm:t>
    </dgm:pt>
    <dgm:pt modelId="{7CF6594E-2988-4A1C-987E-F950C405719D}" type="pres">
      <dgm:prSet presAssocID="{6827E420-E702-4756-8F62-FC3B28D8657D}" presName="sibTrans" presStyleLbl="sibTrans2D1" presStyleIdx="1" presStyleCnt="3"/>
      <dgm:spPr/>
      <dgm:t>
        <a:bodyPr/>
        <a:lstStyle/>
        <a:p/>
      </dgm:t>
    </dgm:pt>
    <dgm:pt modelId="{D2F72D5D-6D93-4E21-8F34-FD803250BC65}" type="pres">
      <dgm:prSet presAssocID="{48DF9320-FFC6-4693-B776-0794E2CD7D39}" presName="compNode"/>
      <dgm:spPr/>
      <dgm:t>
        <a:bodyPr/>
        <a:lstStyle/>
        <a:p/>
      </dgm:t>
    </dgm:pt>
    <dgm:pt modelId="{B0950A03-B562-493A-9BD8-F249F1D6885A}" type="pres">
      <dgm:prSet presAssocID="{48DF9320-FFC6-4693-B776-0794E2CD7D39}" presName="pictRect" presStyleLbl="node1" presStyleIdx="2" presStyleCnt="4"/>
      <dgm:spPr>
        <a:blipFill rotWithShape="0">
          <a:blip r:embed="rId3"/>
          <a:stretch>
            <a:fillRect/>
          </a:stretch>
        </a:blipFill>
      </dgm:spPr>
      <dgm:t>
        <a:bodyPr/>
        <a:lstStyle/>
        <a:p/>
      </dgm:t>
    </dgm:pt>
    <dgm:pt modelId="{7A8E727B-F4F7-4DDD-B883-BA2EAF800A9B}" type="pres">
      <dgm:prSet presAssocID="{48DF9320-FFC6-4693-B776-0794E2CD7D39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/>
      </dgm:t>
    </dgm:pt>
    <dgm:pt modelId="{67714A7E-58F9-4EAB-BB67-F0F2A8198E16}" type="pres">
      <dgm:prSet presAssocID="{1029DD8F-05EC-4B21-B48A-670A98BE6F8A}" presName="sibTrans" presStyleLbl="sibTrans2D1" presStyleIdx="2" presStyleCnt="3"/>
      <dgm:spPr/>
      <dgm:t>
        <a:bodyPr/>
        <a:lstStyle/>
        <a:p/>
      </dgm:t>
    </dgm:pt>
    <dgm:pt modelId="{B0D942F8-99B8-4EE8-809C-720D119D5E99}" type="pres">
      <dgm:prSet presAssocID="{053B9B7E-A61C-4131-A194-9E1A0D9825C3}" presName="compNode"/>
      <dgm:spPr/>
      <dgm:t>
        <a:bodyPr/>
        <a:lstStyle/>
        <a:p/>
      </dgm:t>
    </dgm:pt>
    <dgm:pt modelId="{A28E6E21-D2AB-404A-A33A-27737BF51C49}" type="pres">
      <dgm:prSet presAssocID="{053B9B7E-A61C-4131-A194-9E1A0D9825C3}" presName="pictRect" presStyleLbl="node1" presStyleIdx="3" presStyleCnt="4"/>
      <dgm:spPr>
        <a:blipFill rotWithShape="0">
          <a:blip r:embed="rId1"/>
          <a:stretch>
            <a:fillRect/>
          </a:stretch>
        </a:blipFill>
      </dgm:spPr>
      <dgm:t>
        <a:bodyPr/>
        <a:lstStyle/>
        <a:p/>
      </dgm:t>
    </dgm:pt>
    <dgm:pt modelId="{88059854-3EC4-4477-8F6F-B57BC2B521A7}" type="pres">
      <dgm:prSet presAssocID="{053B9B7E-A61C-4131-A194-9E1A0D9825C3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/>
      </dgm:t>
    </dgm:pt>
  </dgm:ptLst>
  <dgm:cxnLst>
    <dgm:cxn modelId="{83D49145-7A50-494C-9685-EF02482C13C7}" srcId="{92097BDF-5E2C-4E85-9D6A-602809378D9F}" destId="{E71C5E82-01BF-42FE-864C-5BDA92E83BB8}" srcOrd="0" destOrd="0" parTransId="{546E70F1-E65E-4A97-A07C-B2A2C25D6DA4}" sibTransId="{AB603A07-B5CA-4598-A3AA-B4A70ADC737F}"/>
    <dgm:cxn modelId="{D3B84FF3-CCE9-48DC-BF24-67F2C6A59BA1}" srcId="{92097BDF-5E2C-4E85-9D6A-602809378D9F}" destId="{2B8D07CB-AC0E-4486-B1CD-FE59A8228B6D}" srcOrd="1" destOrd="0" parTransId="{46353981-9621-4C1E-9858-8F5B869A2A8C}" sibTransId="{6827E420-E702-4756-8F62-FC3B28D8657D}"/>
    <dgm:cxn modelId="{BC28CF3E-65B3-4C55-9A50-2E8344BFBEA7}" srcId="{92097BDF-5E2C-4E85-9D6A-602809378D9F}" destId="{48DF9320-FFC6-4693-B776-0794E2CD7D39}" srcOrd="2" destOrd="0" parTransId="{AB553668-8932-4173-96A0-0D7583F3AA1C}" sibTransId="{1029DD8F-05EC-4B21-B48A-670A98BE6F8A}"/>
    <dgm:cxn modelId="{2D8652AD-8257-4B32-8F98-B566CA146950}" srcId="{92097BDF-5E2C-4E85-9D6A-602809378D9F}" destId="{053B9B7E-A61C-4131-A194-9E1A0D9825C3}" srcOrd="3" destOrd="0" parTransId="{4182D8FF-59AB-4235-9BFC-3155537E48F8}" sibTransId="{AC0470B9-18D3-492F-BC07-2580E59E019C}"/>
    <dgm:cxn modelId="{99F11BA8-24F1-471C-914C-CAA8A999FE79}" type="presOf" srcId="{92097BDF-5E2C-4E85-9D6A-602809378D9F}" destId="{6D187894-DF4B-48F7-8EC7-1B331A0E40DD}" srcOrd="0" destOrd="0" presId="urn:microsoft.com/office/officeart/2005/8/layout/pList1"/>
    <dgm:cxn modelId="{9E8174F8-0AAE-47CE-BA0B-1D4985E4CEBC}" type="presParOf" srcId="{6D187894-DF4B-48F7-8EC7-1B331A0E40DD}" destId="{8E2667D9-02FB-406B-A916-7D1800B4B354}" srcOrd="0" destOrd="0" presId="urn:microsoft.com/office/officeart/2005/8/layout/pList1"/>
    <dgm:cxn modelId="{9668B6CD-E20C-490E-9309-54D02EA5207C}" type="presParOf" srcId="{8E2667D9-02FB-406B-A916-7D1800B4B354}" destId="{1D0A8D1E-5C04-4FAC-8470-E6C80190F523}" srcOrd="0" destOrd="0" presId="urn:microsoft.com/office/officeart/2005/8/layout/pList1"/>
    <dgm:cxn modelId="{34C62616-DBA9-4745-A2CC-32ACBFDAAB91}" type="presParOf" srcId="{8E2667D9-02FB-406B-A916-7D1800B4B354}" destId="{D8333CD3-FF85-4A3B-B3CE-4C5EB579C81A}" srcOrd="1" destOrd="0" presId="urn:microsoft.com/office/officeart/2005/8/layout/pList1"/>
    <dgm:cxn modelId="{D5C69DFF-18E8-4D6C-ABE7-10DD9F2F0E62}" type="presOf" srcId="{E71C5E82-01BF-42FE-864C-5BDA92E83BB8}" destId="{D8333CD3-FF85-4A3B-B3CE-4C5EB579C81A}" srcOrd="0" destOrd="0" presId="urn:microsoft.com/office/officeart/2005/8/layout/pList1"/>
    <dgm:cxn modelId="{9D4D6127-4DAE-4FAB-9B28-33375A1C9132}" type="presParOf" srcId="{6D187894-DF4B-48F7-8EC7-1B331A0E40DD}" destId="{2EE4883F-55DE-4563-BDAC-88A23492D8A9}" srcOrd="1" destOrd="0" presId="urn:microsoft.com/office/officeart/2005/8/layout/pList1"/>
    <dgm:cxn modelId="{55429AD7-C2E5-46C1-B541-ECED93F4E05B}" type="presOf" srcId="{AB603A07-B5CA-4598-A3AA-B4A70ADC737F}" destId="{2EE4883F-55DE-4563-BDAC-88A23492D8A9}" srcOrd="0" destOrd="0" presId="urn:microsoft.com/office/officeart/2005/8/layout/pList1"/>
    <dgm:cxn modelId="{E4ACFB32-5152-417B-9734-376C493CE596}" type="presParOf" srcId="{6D187894-DF4B-48F7-8EC7-1B331A0E40DD}" destId="{7C615E07-CD24-43CF-953E-49F91ED8500C}" srcOrd="2" destOrd="0" presId="urn:microsoft.com/office/officeart/2005/8/layout/pList1"/>
    <dgm:cxn modelId="{BFE0D081-70AC-4645-8668-3870AFC52D1E}" type="presParOf" srcId="{7C615E07-CD24-43CF-953E-49F91ED8500C}" destId="{25F42485-21CD-421D-85EF-F6CBE56EC088}" srcOrd="0" destOrd="0" presId="urn:microsoft.com/office/officeart/2005/8/layout/pList1"/>
    <dgm:cxn modelId="{4B2AF75C-CB6B-4BC7-884F-7E58771BD089}" type="presParOf" srcId="{7C615E07-CD24-43CF-953E-49F91ED8500C}" destId="{EEA5AAC8-F27C-40B5-BC32-C0B8643B8E93}" srcOrd="1" destOrd="0" presId="urn:microsoft.com/office/officeart/2005/8/layout/pList1"/>
    <dgm:cxn modelId="{F5B17B0A-67C8-4722-8C39-A81ACF55C1E8}" type="presOf" srcId="{2B8D07CB-AC0E-4486-B1CD-FE59A8228B6D}" destId="{EEA5AAC8-F27C-40B5-BC32-C0B8643B8E93}" srcOrd="0" destOrd="0" presId="urn:microsoft.com/office/officeart/2005/8/layout/pList1"/>
    <dgm:cxn modelId="{13C9620A-8A9E-4313-B5B2-4A842986A9A9}" type="presParOf" srcId="{6D187894-DF4B-48F7-8EC7-1B331A0E40DD}" destId="{7CF6594E-2988-4A1C-987E-F950C405719D}" srcOrd="3" destOrd="0" presId="urn:microsoft.com/office/officeart/2005/8/layout/pList1"/>
    <dgm:cxn modelId="{3838546A-369B-4CD4-9E14-DEAC0767A321}" type="presOf" srcId="{6827E420-E702-4756-8F62-FC3B28D8657D}" destId="{7CF6594E-2988-4A1C-987E-F950C405719D}" srcOrd="0" destOrd="0" presId="urn:microsoft.com/office/officeart/2005/8/layout/pList1"/>
    <dgm:cxn modelId="{3DC90EAA-14B1-4EF2-BC7B-DE98C65DD868}" type="presParOf" srcId="{6D187894-DF4B-48F7-8EC7-1B331A0E40DD}" destId="{D2F72D5D-6D93-4E21-8F34-FD803250BC65}" srcOrd="4" destOrd="0" presId="urn:microsoft.com/office/officeart/2005/8/layout/pList1"/>
    <dgm:cxn modelId="{58F31C1A-E229-4CE4-BF22-8DFC6294E518}" type="presParOf" srcId="{D2F72D5D-6D93-4E21-8F34-FD803250BC65}" destId="{B0950A03-B562-493A-9BD8-F249F1D6885A}" srcOrd="0" destOrd="0" presId="urn:microsoft.com/office/officeart/2005/8/layout/pList1"/>
    <dgm:cxn modelId="{11CCAA23-FA0C-4BB9-8AF7-2B09E4E320B5}" type="presParOf" srcId="{D2F72D5D-6D93-4E21-8F34-FD803250BC65}" destId="{7A8E727B-F4F7-4DDD-B883-BA2EAF800A9B}" srcOrd="1" destOrd="0" presId="urn:microsoft.com/office/officeart/2005/8/layout/pList1"/>
    <dgm:cxn modelId="{EC651766-920D-4AF5-8ACC-899CB136266A}" type="presOf" srcId="{48DF9320-FFC6-4693-B776-0794E2CD7D39}" destId="{7A8E727B-F4F7-4DDD-B883-BA2EAF800A9B}" srcOrd="0" destOrd="0" presId="urn:microsoft.com/office/officeart/2005/8/layout/pList1"/>
    <dgm:cxn modelId="{373D8346-47C6-4433-81B9-034A9DF7ACE4}" type="presParOf" srcId="{6D187894-DF4B-48F7-8EC7-1B331A0E40DD}" destId="{67714A7E-58F9-4EAB-BB67-F0F2A8198E16}" srcOrd="5" destOrd="0" presId="urn:microsoft.com/office/officeart/2005/8/layout/pList1"/>
    <dgm:cxn modelId="{AE6BC19D-0646-42B1-BC6A-AE584C01994A}" type="presOf" srcId="{1029DD8F-05EC-4B21-B48A-670A98BE6F8A}" destId="{67714A7E-58F9-4EAB-BB67-F0F2A8198E16}" srcOrd="0" destOrd="0" presId="urn:microsoft.com/office/officeart/2005/8/layout/pList1"/>
    <dgm:cxn modelId="{AAC460FA-AA4E-46FF-AA4A-3C0BF2E4279E}" type="presParOf" srcId="{6D187894-DF4B-48F7-8EC7-1B331A0E40DD}" destId="{B0D942F8-99B8-4EE8-809C-720D119D5E99}" srcOrd="6" destOrd="0" presId="urn:microsoft.com/office/officeart/2005/8/layout/pList1"/>
    <dgm:cxn modelId="{9AE2A796-FDEB-41D6-895A-AFA5E68B6ED8}" type="presParOf" srcId="{B0D942F8-99B8-4EE8-809C-720D119D5E99}" destId="{A28E6E21-D2AB-404A-A33A-27737BF51C49}" srcOrd="0" destOrd="0" presId="urn:microsoft.com/office/officeart/2005/8/layout/pList1"/>
    <dgm:cxn modelId="{648499D4-356E-44BC-B2FF-544008A2FC23}" type="presParOf" srcId="{B0D942F8-99B8-4EE8-809C-720D119D5E99}" destId="{88059854-3EC4-4477-8F6F-B57BC2B521A7}" srcOrd="1" destOrd="0" presId="urn:microsoft.com/office/officeart/2005/8/layout/pList1"/>
    <dgm:cxn modelId="{3DB63C5E-D0C3-493F-B3A0-557F330203F2}" type="presOf" srcId="{053B9B7E-A61C-4131-A194-9E1A0D9825C3}" destId="{88059854-3EC4-4477-8F6F-B57BC2B521A7}" srcOrd="0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8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92097BDF-5E2C-4E85-9D6A-602809378D9F}" type="doc">
      <dgm:prSet loTypeId="urn:microsoft.com/office/officeart/2005/8/layout/p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6E70F1-E65E-4A97-A07C-B2A2C25D6DA4}" type="parTrans" cxnId="{0A6E6733-F977-408F-8382-49C26CA2D333}">
      <dgm:prSet/>
      <dgm:spPr/>
      <dgm:t>
        <a:bodyPr/>
        <a:lstStyle/>
        <a:p>
          <a:endParaRPr lang="ru-RU"/>
        </a:p>
      </dgm:t>
    </dgm:pt>
    <dgm:pt modelId="{E71C5E82-01BF-42FE-864C-5BDA92E83BB8}">
      <dgm:prSet phldrT="[Текст]" custT="1"/>
      <dgm:spPr/>
      <dgm:t>
        <a:bodyPr/>
        <a:lstStyle/>
        <a:p>
          <a:r>
            <a:rPr lang="ru-RU" sz="1000">
              <a:latin typeface="Times New Roman" pitchFamily="18" charset="0"/>
              <a:cs typeface="Times New Roman" pitchFamily="18" charset="0"/>
            </a:rPr>
            <a:t>Костюм кубанских казаков</a:t>
          </a:r>
        </a:p>
      </dgm:t>
    </dgm:pt>
    <dgm:pt modelId="{AB603A07-B5CA-4598-A3AA-B4A70ADC737F}" type="sibTrans" cxnId="{0A6E6733-F977-408F-8382-49C26CA2D333}">
      <dgm:prSet/>
      <dgm:spPr/>
      <dgm:t>
        <a:bodyPr/>
        <a:lstStyle/>
        <a:p>
          <a:endParaRPr lang="ru-RU"/>
        </a:p>
      </dgm:t>
    </dgm:pt>
    <dgm:pt modelId="{46353981-9621-4C1E-9858-8F5B869A2A8C}" type="parTrans" cxnId="{4C22F056-F71A-43A7-94DB-7A8FD2866ACE}">
      <dgm:prSet/>
      <dgm:spPr/>
      <dgm:t>
        <a:bodyPr/>
        <a:lstStyle/>
        <a:p>
          <a:endParaRPr lang="ru-RU"/>
        </a:p>
      </dgm:t>
    </dgm:pt>
    <dgm:pt modelId="{2B8D07CB-AC0E-4486-B1CD-FE59A8228B6D}">
      <dgm:prSet phldrT="[Текст]" custT="1"/>
      <dgm:spPr/>
      <dgm:t>
        <a:bodyPr/>
        <a:lstStyle/>
        <a:p>
          <a:r>
            <a:rPr lang="ru-RU" sz="1100">
              <a:latin typeface="Times New Roman" pitchFamily="18" charset="0"/>
              <a:cs typeface="Times New Roman" pitchFamily="18" charset="0"/>
            </a:rPr>
            <a:t>Гончарное дело в жизни казака</a:t>
          </a:r>
        </a:p>
      </dgm:t>
    </dgm:pt>
    <dgm:pt modelId="{6827E420-E702-4756-8F62-FC3B28D8657D}" type="sibTrans" cxnId="{4C22F056-F71A-43A7-94DB-7A8FD2866ACE}">
      <dgm:prSet/>
      <dgm:spPr/>
      <dgm:t>
        <a:bodyPr/>
        <a:lstStyle/>
        <a:p>
          <a:endParaRPr lang="ru-RU"/>
        </a:p>
      </dgm:t>
    </dgm:pt>
    <dgm:pt modelId="{AB553668-8932-4173-96A0-0D7583F3AA1C}" type="parTrans" cxnId="{FDF3249F-D4B3-4DB1-80E1-9BCA50A80B0B}">
      <dgm:prSet/>
      <dgm:spPr/>
      <dgm:t>
        <a:bodyPr/>
        <a:lstStyle/>
        <a:p>
          <a:endParaRPr lang="ru-RU"/>
        </a:p>
      </dgm:t>
    </dgm:pt>
    <dgm:pt modelId="{48DF9320-FFC6-4693-B776-0794E2CD7D39}">
      <dgm:prSet phldrT="[Текст]" custT="1"/>
      <dgm:spPr/>
      <dgm:t>
        <a:bodyPr/>
        <a:lstStyle/>
        <a:p>
          <a:r>
            <a:rPr lang="ru-RU" sz="1200">
              <a:latin typeface="Times New Roman" pitchFamily="18" charset="0"/>
              <a:cs typeface="Times New Roman" pitchFamily="18" charset="0"/>
            </a:rPr>
            <a:t>Экскурсия по Атамани</a:t>
          </a:r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1029DD8F-05EC-4B21-B48A-670A98BE6F8A}" type="sibTrans" cxnId="{FDF3249F-D4B3-4DB1-80E1-9BCA50A80B0B}">
      <dgm:prSet/>
      <dgm:spPr/>
      <dgm:t>
        <a:bodyPr/>
        <a:lstStyle/>
        <a:p>
          <a:endParaRPr lang="ru-RU"/>
        </a:p>
      </dgm:t>
    </dgm:pt>
    <dgm:pt modelId="{4182D8FF-59AB-4235-9BFC-3155537E48F8}" type="parTrans" cxnId="{295668D6-3326-4C1B-B4F1-0C1B14F3D65A}">
      <dgm:prSet/>
      <dgm:spPr/>
      <dgm:t>
        <a:bodyPr/>
        <a:lstStyle/>
        <a:p>
          <a:endParaRPr lang="ru-RU"/>
        </a:p>
      </dgm:t>
    </dgm:pt>
    <dgm:pt modelId="{053B9B7E-A61C-4131-A194-9E1A0D9825C3}">
      <dgm:prSet phldrT="[Текст]" custT="1"/>
      <dgm:spPr/>
      <dgm:t>
        <a:bodyPr/>
        <a:lstStyle/>
        <a:p>
          <a:r>
            <a:rPr lang="ru-RU" sz="1200">
              <a:latin typeface="Times New Roman" pitchFamily="18" charset="0"/>
              <a:cs typeface="Times New Roman" pitchFamily="18" charset="0"/>
            </a:rPr>
            <a:t>Экскурсия в музей Фелициных</a:t>
          </a:r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AC0470B9-18D3-492F-BC07-2580E59E019C}" type="sibTrans" cxnId="{295668D6-3326-4C1B-B4F1-0C1B14F3D65A}">
      <dgm:prSet/>
      <dgm:spPr/>
      <dgm:t>
        <a:bodyPr/>
        <a:lstStyle/>
        <a:p>
          <a:endParaRPr lang="ru-RU"/>
        </a:p>
      </dgm:t>
    </dgm:pt>
    <dgm:pt modelId="{6D187894-DF4B-48F7-8EC7-1B331A0E40DD}" type="pres">
      <dgm:prSet presAssocID="{92097BDF-5E2C-4E85-9D6A-602809378D9F}" presName="Name0">
        <dgm:presLayoutVars>
          <dgm:dir/>
          <dgm:resizeHandles val="exact"/>
        </dgm:presLayoutVars>
      </dgm:prSet>
      <dgm:spPr/>
      <dgm:t>
        <a:bodyPr/>
        <a:lstStyle/>
        <a:p/>
      </dgm:t>
    </dgm:pt>
    <dgm:pt modelId="{8E2667D9-02FB-406B-A916-7D1800B4B354}" type="pres">
      <dgm:prSet presAssocID="{E71C5E82-01BF-42FE-864C-5BDA92E83BB8}" presName="compNode"/>
      <dgm:spPr/>
      <dgm:t>
        <a:bodyPr/>
        <a:lstStyle/>
        <a:p/>
      </dgm:t>
    </dgm:pt>
    <dgm:pt modelId="{1D0A8D1E-5C04-4FAC-8470-E6C80190F523}" type="pres">
      <dgm:prSet presAssocID="{E71C5E82-01BF-42FE-864C-5BDA92E83BB8}" presName="pictRect" presStyleLbl="node1" presStyleCnt="4"/>
      <dgm:spPr>
        <a:blipFill rotWithShape="0">
          <a:blip r:embed="rId1"/>
          <a:stretch>
            <a:fillRect/>
          </a:stretch>
        </a:blipFill>
      </dgm:spPr>
      <dgm:t>
        <a:bodyPr/>
        <a:lstStyle/>
        <a:p/>
      </dgm:t>
    </dgm:pt>
    <dgm:pt modelId="{D8333CD3-FF85-4A3B-B3CE-4C5EB579C81A}" type="pres">
      <dgm:prSet presAssocID="{E71C5E82-01BF-42FE-864C-5BDA92E83BB8}" presName="textRect" presStyleLbl="revTx" presStyleCnt="4">
        <dgm:presLayoutVars>
          <dgm:bulletEnabled val="1"/>
        </dgm:presLayoutVars>
      </dgm:prSet>
      <dgm:spPr/>
      <dgm:t>
        <a:bodyPr/>
        <a:lstStyle/>
        <a:p/>
      </dgm:t>
    </dgm:pt>
    <dgm:pt modelId="{2EE4883F-55DE-4563-BDAC-88A23492D8A9}" type="pres">
      <dgm:prSet presAssocID="{AB603A07-B5CA-4598-A3AA-B4A70ADC737F}" presName="sibTrans" presStyleLbl="sibTrans2D1" presStyleCnt="3"/>
      <dgm:spPr/>
      <dgm:t>
        <a:bodyPr/>
        <a:lstStyle/>
        <a:p/>
      </dgm:t>
    </dgm:pt>
    <dgm:pt modelId="{7C615E07-CD24-43CF-953E-49F91ED8500C}" type="pres">
      <dgm:prSet presAssocID="{2B8D07CB-AC0E-4486-B1CD-FE59A8228B6D}" presName="compNode"/>
      <dgm:spPr/>
      <dgm:t>
        <a:bodyPr/>
        <a:lstStyle/>
        <a:p/>
      </dgm:t>
    </dgm:pt>
    <dgm:pt modelId="{25F42485-21CD-421D-85EF-F6CBE56EC088}" type="pres">
      <dgm:prSet presAssocID="{2B8D07CB-AC0E-4486-B1CD-FE59A8228B6D}" presName="pictRect" presStyleLbl="node1" presStyleIdx="1" presStyleCnt="4"/>
      <dgm:spPr>
        <a:blipFill rotWithShape="0">
          <a:blip r:embed="rId2"/>
          <a:stretch>
            <a:fillRect/>
          </a:stretch>
        </a:blipFill>
      </dgm:spPr>
      <dgm:t>
        <a:bodyPr/>
        <a:lstStyle/>
        <a:p/>
      </dgm:t>
    </dgm:pt>
    <dgm:pt modelId="{EEA5AAC8-F27C-40B5-BC32-C0B8643B8E93}" type="pres">
      <dgm:prSet presAssocID="{2B8D07CB-AC0E-4486-B1CD-FE59A8228B6D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/>
      </dgm:t>
    </dgm:pt>
    <dgm:pt modelId="{7CF6594E-2988-4A1C-987E-F950C405719D}" type="pres">
      <dgm:prSet presAssocID="{6827E420-E702-4756-8F62-FC3B28D8657D}" presName="sibTrans" presStyleLbl="sibTrans2D1" presStyleIdx="1" presStyleCnt="3"/>
      <dgm:spPr/>
      <dgm:t>
        <a:bodyPr/>
        <a:lstStyle/>
        <a:p/>
      </dgm:t>
    </dgm:pt>
    <dgm:pt modelId="{D2F72D5D-6D93-4E21-8F34-FD803250BC65}" type="pres">
      <dgm:prSet presAssocID="{48DF9320-FFC6-4693-B776-0794E2CD7D39}" presName="compNode"/>
      <dgm:spPr/>
      <dgm:t>
        <a:bodyPr/>
        <a:lstStyle/>
        <a:p/>
      </dgm:t>
    </dgm:pt>
    <dgm:pt modelId="{B0950A03-B562-493A-9BD8-F249F1D6885A}" type="pres">
      <dgm:prSet presAssocID="{48DF9320-FFC6-4693-B776-0794E2CD7D39}" presName="pictRect" presStyleLbl="node1" presStyleIdx="2" presStyleCnt="4"/>
      <dgm:spPr>
        <a:blipFill rotWithShape="0">
          <a:blip r:embed="rId3"/>
          <a:stretch>
            <a:fillRect/>
          </a:stretch>
        </a:blipFill>
      </dgm:spPr>
      <dgm:t>
        <a:bodyPr/>
        <a:lstStyle/>
        <a:p/>
      </dgm:t>
    </dgm:pt>
    <dgm:pt modelId="{7A8E727B-F4F7-4DDD-B883-BA2EAF800A9B}" type="pres">
      <dgm:prSet presAssocID="{48DF9320-FFC6-4693-B776-0794E2CD7D39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/>
      </dgm:t>
    </dgm:pt>
    <dgm:pt modelId="{67714A7E-58F9-4EAB-BB67-F0F2A8198E16}" type="pres">
      <dgm:prSet presAssocID="{1029DD8F-05EC-4B21-B48A-670A98BE6F8A}" presName="sibTrans" presStyleLbl="sibTrans2D1" presStyleIdx="2" presStyleCnt="3"/>
      <dgm:spPr/>
      <dgm:t>
        <a:bodyPr/>
        <a:lstStyle/>
        <a:p/>
      </dgm:t>
    </dgm:pt>
    <dgm:pt modelId="{B0D942F8-99B8-4EE8-809C-720D119D5E99}" type="pres">
      <dgm:prSet presAssocID="{053B9B7E-A61C-4131-A194-9E1A0D9825C3}" presName="compNode"/>
      <dgm:spPr/>
      <dgm:t>
        <a:bodyPr/>
        <a:lstStyle/>
        <a:p/>
      </dgm:t>
    </dgm:pt>
    <dgm:pt modelId="{A28E6E21-D2AB-404A-A33A-27737BF51C49}" type="pres">
      <dgm:prSet presAssocID="{053B9B7E-A61C-4131-A194-9E1A0D9825C3}" presName="pictRect" presStyleLbl="node1" presStyleIdx="3" presStyleCnt="4"/>
      <dgm:spPr>
        <a:blipFill rotWithShape="0">
          <a:blip r:embed="rId4"/>
          <a:stretch>
            <a:fillRect/>
          </a:stretch>
        </a:blipFill>
      </dgm:spPr>
      <dgm:t>
        <a:bodyPr/>
        <a:lstStyle/>
        <a:p/>
      </dgm:t>
    </dgm:pt>
    <dgm:pt modelId="{88059854-3EC4-4477-8F6F-B57BC2B521A7}" type="pres">
      <dgm:prSet presAssocID="{053B9B7E-A61C-4131-A194-9E1A0D9825C3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/>
      </dgm:t>
    </dgm:pt>
  </dgm:ptLst>
  <dgm:cxnLst>
    <dgm:cxn modelId="{0A6E6733-F977-408F-8382-49C26CA2D333}" srcId="{92097BDF-5E2C-4E85-9D6A-602809378D9F}" destId="{E71C5E82-01BF-42FE-864C-5BDA92E83BB8}" srcOrd="0" destOrd="0" parTransId="{546E70F1-E65E-4A97-A07C-B2A2C25D6DA4}" sibTransId="{AB603A07-B5CA-4598-A3AA-B4A70ADC737F}"/>
    <dgm:cxn modelId="{4C22F056-F71A-43A7-94DB-7A8FD2866ACE}" srcId="{92097BDF-5E2C-4E85-9D6A-602809378D9F}" destId="{2B8D07CB-AC0E-4486-B1CD-FE59A8228B6D}" srcOrd="1" destOrd="0" parTransId="{46353981-9621-4C1E-9858-8F5B869A2A8C}" sibTransId="{6827E420-E702-4756-8F62-FC3B28D8657D}"/>
    <dgm:cxn modelId="{FDF3249F-D4B3-4DB1-80E1-9BCA50A80B0B}" srcId="{92097BDF-5E2C-4E85-9D6A-602809378D9F}" destId="{48DF9320-FFC6-4693-B776-0794E2CD7D39}" srcOrd="2" destOrd="0" parTransId="{AB553668-8932-4173-96A0-0D7583F3AA1C}" sibTransId="{1029DD8F-05EC-4B21-B48A-670A98BE6F8A}"/>
    <dgm:cxn modelId="{295668D6-3326-4C1B-B4F1-0C1B14F3D65A}" srcId="{92097BDF-5E2C-4E85-9D6A-602809378D9F}" destId="{053B9B7E-A61C-4131-A194-9E1A0D9825C3}" srcOrd="3" destOrd="0" parTransId="{4182D8FF-59AB-4235-9BFC-3155537E48F8}" sibTransId="{AC0470B9-18D3-492F-BC07-2580E59E019C}"/>
    <dgm:cxn modelId="{5954312D-858F-4BF8-93F9-34F9A78B8BC7}" type="presOf" srcId="{92097BDF-5E2C-4E85-9D6A-602809378D9F}" destId="{6D187894-DF4B-48F7-8EC7-1B331A0E40DD}" srcOrd="0" destOrd="0" presId="urn:microsoft.com/office/officeart/2005/8/layout/pList1"/>
    <dgm:cxn modelId="{3CC307FE-D329-4E79-B429-AF19679E2677}" type="presParOf" srcId="{6D187894-DF4B-48F7-8EC7-1B331A0E40DD}" destId="{8E2667D9-02FB-406B-A916-7D1800B4B354}" srcOrd="0" destOrd="0" presId="urn:microsoft.com/office/officeart/2005/8/layout/pList1"/>
    <dgm:cxn modelId="{4C487313-A2A3-461E-88F6-EDFE00964408}" type="presParOf" srcId="{8E2667D9-02FB-406B-A916-7D1800B4B354}" destId="{1D0A8D1E-5C04-4FAC-8470-E6C80190F523}" srcOrd="0" destOrd="0" presId="urn:microsoft.com/office/officeart/2005/8/layout/pList1"/>
    <dgm:cxn modelId="{A1F7537D-92DD-45E7-A895-14F6C52AFAB8}" type="presParOf" srcId="{8E2667D9-02FB-406B-A916-7D1800B4B354}" destId="{D8333CD3-FF85-4A3B-B3CE-4C5EB579C81A}" srcOrd="1" destOrd="0" presId="urn:microsoft.com/office/officeart/2005/8/layout/pList1"/>
    <dgm:cxn modelId="{C26821E0-7ADE-40EC-BB17-B8D5D29383D9}" type="presOf" srcId="{E71C5E82-01BF-42FE-864C-5BDA92E83BB8}" destId="{D8333CD3-FF85-4A3B-B3CE-4C5EB579C81A}" srcOrd="0" destOrd="0" presId="urn:microsoft.com/office/officeart/2005/8/layout/pList1"/>
    <dgm:cxn modelId="{D69AEC72-266C-468D-93DB-D99F6151FAE8}" type="presParOf" srcId="{6D187894-DF4B-48F7-8EC7-1B331A0E40DD}" destId="{2EE4883F-55DE-4563-BDAC-88A23492D8A9}" srcOrd="1" destOrd="0" presId="urn:microsoft.com/office/officeart/2005/8/layout/pList1"/>
    <dgm:cxn modelId="{0D57B2B0-00E6-4291-820A-5B17C91F4903}" type="presOf" srcId="{AB603A07-B5CA-4598-A3AA-B4A70ADC737F}" destId="{2EE4883F-55DE-4563-BDAC-88A23492D8A9}" srcOrd="0" destOrd="0" presId="urn:microsoft.com/office/officeart/2005/8/layout/pList1"/>
    <dgm:cxn modelId="{97DB4E31-7699-4653-9CD4-17DA63930D73}" type="presParOf" srcId="{6D187894-DF4B-48F7-8EC7-1B331A0E40DD}" destId="{7C615E07-CD24-43CF-953E-49F91ED8500C}" srcOrd="2" destOrd="0" presId="urn:microsoft.com/office/officeart/2005/8/layout/pList1"/>
    <dgm:cxn modelId="{A13AF528-0ECF-4F70-A919-F5C39547BB50}" type="presParOf" srcId="{7C615E07-CD24-43CF-953E-49F91ED8500C}" destId="{25F42485-21CD-421D-85EF-F6CBE56EC088}" srcOrd="0" destOrd="0" presId="urn:microsoft.com/office/officeart/2005/8/layout/pList1"/>
    <dgm:cxn modelId="{C9C25BC0-50D8-430C-9FF7-56DE43950BDC}" type="presParOf" srcId="{7C615E07-CD24-43CF-953E-49F91ED8500C}" destId="{EEA5AAC8-F27C-40B5-BC32-C0B8643B8E93}" srcOrd="1" destOrd="0" presId="urn:microsoft.com/office/officeart/2005/8/layout/pList1"/>
    <dgm:cxn modelId="{9A3D2110-A1C3-4170-AEE9-2D36945AF11F}" type="presOf" srcId="{2B8D07CB-AC0E-4486-B1CD-FE59A8228B6D}" destId="{EEA5AAC8-F27C-40B5-BC32-C0B8643B8E93}" srcOrd="0" destOrd="0" presId="urn:microsoft.com/office/officeart/2005/8/layout/pList1"/>
    <dgm:cxn modelId="{53BBB333-CFFE-4F0F-96FC-8F0DDFBC6E0A}" type="presParOf" srcId="{6D187894-DF4B-48F7-8EC7-1B331A0E40DD}" destId="{7CF6594E-2988-4A1C-987E-F950C405719D}" srcOrd="3" destOrd="0" presId="urn:microsoft.com/office/officeart/2005/8/layout/pList1"/>
    <dgm:cxn modelId="{2CF09DE4-486B-49A9-8FFE-40CA3F48414F}" type="presOf" srcId="{6827E420-E702-4756-8F62-FC3B28D8657D}" destId="{7CF6594E-2988-4A1C-987E-F950C405719D}" srcOrd="0" destOrd="0" presId="urn:microsoft.com/office/officeart/2005/8/layout/pList1"/>
    <dgm:cxn modelId="{E1BA9F24-F29B-4F3F-977C-5067CA0B496D}" type="presParOf" srcId="{6D187894-DF4B-48F7-8EC7-1B331A0E40DD}" destId="{D2F72D5D-6D93-4E21-8F34-FD803250BC65}" srcOrd="4" destOrd="0" presId="urn:microsoft.com/office/officeart/2005/8/layout/pList1"/>
    <dgm:cxn modelId="{D60C0B4E-E2C2-41FC-A648-86431943FD40}" type="presParOf" srcId="{D2F72D5D-6D93-4E21-8F34-FD803250BC65}" destId="{B0950A03-B562-493A-9BD8-F249F1D6885A}" srcOrd="0" destOrd="0" presId="urn:microsoft.com/office/officeart/2005/8/layout/pList1"/>
    <dgm:cxn modelId="{C6E148C7-19F7-4E06-AA89-8FB3039D13B3}" type="presParOf" srcId="{D2F72D5D-6D93-4E21-8F34-FD803250BC65}" destId="{7A8E727B-F4F7-4DDD-B883-BA2EAF800A9B}" srcOrd="1" destOrd="0" presId="urn:microsoft.com/office/officeart/2005/8/layout/pList1"/>
    <dgm:cxn modelId="{A9D3A25F-DE8F-4A73-BD7F-359BB7738CD7}" type="presOf" srcId="{48DF9320-FFC6-4693-B776-0794E2CD7D39}" destId="{7A8E727B-F4F7-4DDD-B883-BA2EAF800A9B}" srcOrd="0" destOrd="0" presId="urn:microsoft.com/office/officeart/2005/8/layout/pList1"/>
    <dgm:cxn modelId="{E1C38055-5F09-4B92-B8FE-C5C035D83AEC}" type="presParOf" srcId="{6D187894-DF4B-48F7-8EC7-1B331A0E40DD}" destId="{67714A7E-58F9-4EAB-BB67-F0F2A8198E16}" srcOrd="5" destOrd="0" presId="urn:microsoft.com/office/officeart/2005/8/layout/pList1"/>
    <dgm:cxn modelId="{74836D08-41D1-49A2-825D-140C7AE5FCB1}" type="presOf" srcId="{1029DD8F-05EC-4B21-B48A-670A98BE6F8A}" destId="{67714A7E-58F9-4EAB-BB67-F0F2A8198E16}" srcOrd="0" destOrd="0" presId="urn:microsoft.com/office/officeart/2005/8/layout/pList1"/>
    <dgm:cxn modelId="{F9017B26-B4B4-4C66-98ED-F621A2DC91E8}" type="presParOf" srcId="{6D187894-DF4B-48F7-8EC7-1B331A0E40DD}" destId="{B0D942F8-99B8-4EE8-809C-720D119D5E99}" srcOrd="6" destOrd="0" presId="urn:microsoft.com/office/officeart/2005/8/layout/pList1"/>
    <dgm:cxn modelId="{258E6D1E-AD92-4A54-8747-32563A64FFF7}" type="presParOf" srcId="{B0D942F8-99B8-4EE8-809C-720D119D5E99}" destId="{A28E6E21-D2AB-404A-A33A-27737BF51C49}" srcOrd="0" destOrd="0" presId="urn:microsoft.com/office/officeart/2005/8/layout/pList1"/>
    <dgm:cxn modelId="{CB2B645C-473B-4EF4-B4C7-05361DA25F1E}" type="presParOf" srcId="{B0D942F8-99B8-4EE8-809C-720D119D5E99}" destId="{88059854-3EC4-4477-8F6F-B57BC2B521A7}" srcOrd="1" destOrd="0" presId="urn:microsoft.com/office/officeart/2005/8/layout/pList1"/>
    <dgm:cxn modelId="{7C2E27BA-4091-4298-B7C3-41AFDABA8D1E}" type="presOf" srcId="{053B9B7E-A61C-4131-A194-9E1A0D9825C3}" destId="{88059854-3EC4-4477-8F6F-B57BC2B521A7}" srcOrd="0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9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92097BDF-5E2C-4E85-9D6A-602809378D9F}" type="doc">
      <dgm:prSet loTypeId="urn:microsoft.com/office/officeart/2005/8/layout/p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6E70F1-E65E-4A97-A07C-B2A2C25D6DA4}" type="parTrans" cxnId="{CB3779CE-8974-406C-828C-438D199CCE7C}">
      <dgm:prSet/>
      <dgm:spPr/>
      <dgm:t>
        <a:bodyPr/>
        <a:lstStyle/>
        <a:p>
          <a:endParaRPr lang="ru-RU"/>
        </a:p>
      </dgm:t>
    </dgm:pt>
    <dgm:pt modelId="{E71C5E82-01BF-42FE-864C-5BDA92E83BB8}">
      <dgm:prSet phldrT="[Текст]" custT="1"/>
      <dgm:spPr/>
      <dgm:t>
        <a:bodyPr/>
        <a:lstStyle/>
        <a:p>
          <a:r>
            <a:rPr lang="ru-RU" sz="1000">
              <a:latin typeface="Times New Roman" pitchFamily="18" charset="0"/>
              <a:cs typeface="Times New Roman" pitchFamily="18" charset="0"/>
            </a:rPr>
            <a:t>Экскурсия в музей Краснодара</a:t>
          </a:r>
        </a:p>
      </dgm:t>
    </dgm:pt>
    <dgm:pt modelId="{AB603A07-B5CA-4598-A3AA-B4A70ADC737F}" type="sibTrans" cxnId="{CB3779CE-8974-406C-828C-438D199CCE7C}">
      <dgm:prSet/>
      <dgm:spPr/>
      <dgm:t>
        <a:bodyPr/>
        <a:lstStyle/>
        <a:p>
          <a:endParaRPr lang="ru-RU"/>
        </a:p>
      </dgm:t>
    </dgm:pt>
    <dgm:pt modelId="{46353981-9621-4C1E-9858-8F5B869A2A8C}" type="parTrans" cxnId="{2D107F3C-C2A2-46E9-B586-41885C75B7D3}">
      <dgm:prSet/>
      <dgm:spPr/>
      <dgm:t>
        <a:bodyPr/>
        <a:lstStyle/>
        <a:p>
          <a:endParaRPr lang="ru-RU"/>
        </a:p>
      </dgm:t>
    </dgm:pt>
    <dgm:pt modelId="{2B8D07CB-AC0E-4486-B1CD-FE59A8228B6D}">
      <dgm:prSet phldrT="[Текст]" custT="1"/>
      <dgm:spPr/>
      <dgm:t>
        <a:bodyPr/>
        <a:lstStyle/>
        <a:p>
          <a:r>
            <a:rPr lang="ru-RU" sz="1000">
              <a:latin typeface="Times New Roman" pitchFamily="18" charset="0"/>
              <a:cs typeface="Times New Roman" pitchFamily="18" charset="0"/>
            </a:rPr>
            <a:t>Экскурсия «Дом семьи Степановых</a:t>
          </a:r>
          <a:r>
            <a:rPr lang="ru-RU" sz="1200">
              <a:latin typeface="Times New Roman" pitchFamily="18" charset="0"/>
              <a:cs typeface="Times New Roman" pitchFamily="18" charset="0"/>
            </a:rPr>
            <a:t>»</a:t>
          </a:r>
        </a:p>
      </dgm:t>
    </dgm:pt>
    <dgm:pt modelId="{6827E420-E702-4756-8F62-FC3B28D8657D}" type="sibTrans" cxnId="{2D107F3C-C2A2-46E9-B586-41885C75B7D3}">
      <dgm:prSet/>
      <dgm:spPr/>
      <dgm:t>
        <a:bodyPr/>
        <a:lstStyle/>
        <a:p>
          <a:endParaRPr lang="ru-RU"/>
        </a:p>
      </dgm:t>
    </dgm:pt>
    <dgm:pt modelId="{AB553668-8932-4173-96A0-0D7583F3AA1C}" type="parTrans" cxnId="{3DFFE149-66E0-483D-A914-4C79D4D557EA}">
      <dgm:prSet/>
      <dgm:spPr/>
      <dgm:t>
        <a:bodyPr/>
        <a:lstStyle/>
        <a:p>
          <a:endParaRPr lang="ru-RU"/>
        </a:p>
      </dgm:t>
    </dgm:pt>
    <dgm:pt modelId="{48DF9320-FFC6-4693-B776-0794E2CD7D39}">
      <dgm:prSet phldrT="[Текст]" custT="1"/>
      <dgm:spPr/>
      <dgm:t>
        <a:bodyPr/>
        <a:lstStyle/>
        <a:p>
          <a:r>
            <a:rPr lang="ru-RU" sz="1400">
              <a:latin typeface="Times New Roman" pitchFamily="18" charset="0"/>
              <a:cs typeface="Times New Roman" pitchFamily="18" charset="0"/>
            </a:rPr>
            <a:t>Ткачество</a:t>
          </a:r>
          <a:r>
            <a:rPr lang="ru-RU" sz="1800"/>
            <a:t> </a:t>
          </a:r>
        </a:p>
      </dgm:t>
    </dgm:pt>
    <dgm:pt modelId="{1029DD8F-05EC-4B21-B48A-670A98BE6F8A}" type="sibTrans" cxnId="{3DFFE149-66E0-483D-A914-4C79D4D557EA}">
      <dgm:prSet/>
      <dgm:spPr/>
      <dgm:t>
        <a:bodyPr/>
        <a:lstStyle/>
        <a:p>
          <a:endParaRPr lang="ru-RU"/>
        </a:p>
      </dgm:t>
    </dgm:pt>
    <dgm:pt modelId="{4182D8FF-59AB-4235-9BFC-3155537E48F8}" type="parTrans" cxnId="{AC35B73B-2E06-46DA-8C69-E2FA106AC4A4}">
      <dgm:prSet/>
      <dgm:spPr/>
      <dgm:t>
        <a:bodyPr/>
        <a:lstStyle/>
        <a:p>
          <a:endParaRPr lang="ru-RU"/>
        </a:p>
      </dgm:t>
    </dgm:pt>
    <dgm:pt modelId="{053B9B7E-A61C-4131-A194-9E1A0D9825C3}">
      <dgm:prSet phldrT="[Текст]" custT="1"/>
      <dgm:spPr/>
      <dgm:t>
        <a:bodyPr/>
        <a:lstStyle/>
        <a:p>
          <a:r>
            <a:rPr lang="ru-RU" sz="1200">
              <a:latin typeface="Times New Roman" pitchFamily="18" charset="0"/>
              <a:cs typeface="Times New Roman" pitchFamily="18" charset="0"/>
            </a:rPr>
            <a:t>Кузнечное дело</a:t>
          </a:r>
        </a:p>
      </dgm:t>
    </dgm:pt>
    <dgm:pt modelId="{AC0470B9-18D3-492F-BC07-2580E59E019C}" type="sibTrans" cxnId="{AC35B73B-2E06-46DA-8C69-E2FA106AC4A4}">
      <dgm:prSet/>
      <dgm:spPr/>
      <dgm:t>
        <a:bodyPr/>
        <a:lstStyle/>
        <a:p>
          <a:endParaRPr lang="ru-RU"/>
        </a:p>
      </dgm:t>
    </dgm:pt>
    <dgm:pt modelId="{6D187894-DF4B-48F7-8EC7-1B331A0E40DD}" type="pres">
      <dgm:prSet presAssocID="{92097BDF-5E2C-4E85-9D6A-602809378D9F}" presName="Name0">
        <dgm:presLayoutVars>
          <dgm:dir/>
          <dgm:resizeHandles val="exact"/>
        </dgm:presLayoutVars>
      </dgm:prSet>
      <dgm:spPr/>
      <dgm:t>
        <a:bodyPr/>
        <a:lstStyle/>
        <a:p/>
      </dgm:t>
    </dgm:pt>
    <dgm:pt modelId="{8E2667D9-02FB-406B-A916-7D1800B4B354}" type="pres">
      <dgm:prSet presAssocID="{E71C5E82-01BF-42FE-864C-5BDA92E83BB8}" presName="compNode"/>
      <dgm:spPr/>
      <dgm:t>
        <a:bodyPr/>
        <a:lstStyle/>
        <a:p/>
      </dgm:t>
    </dgm:pt>
    <dgm:pt modelId="{1D0A8D1E-5C04-4FAC-8470-E6C80190F523}" type="pres">
      <dgm:prSet presAssocID="{E71C5E82-01BF-42FE-864C-5BDA92E83BB8}" presName="pictRect" presStyleLbl="node1" presStyleCnt="4"/>
      <dgm:spPr>
        <a:blipFill rotWithShape="0">
          <a:blip r:embed="rId1"/>
          <a:stretch>
            <a:fillRect/>
          </a:stretch>
        </a:blipFill>
      </dgm:spPr>
      <dgm:t>
        <a:bodyPr/>
        <a:lstStyle/>
        <a:p/>
      </dgm:t>
    </dgm:pt>
    <dgm:pt modelId="{D8333CD3-FF85-4A3B-B3CE-4C5EB579C81A}" type="pres">
      <dgm:prSet presAssocID="{E71C5E82-01BF-42FE-864C-5BDA92E83BB8}" presName="textRect" presStyleLbl="revTx" presStyleCnt="4">
        <dgm:presLayoutVars>
          <dgm:bulletEnabled val="1"/>
        </dgm:presLayoutVars>
      </dgm:prSet>
      <dgm:spPr/>
      <dgm:t>
        <a:bodyPr/>
        <a:lstStyle/>
        <a:p/>
      </dgm:t>
    </dgm:pt>
    <dgm:pt modelId="{2EE4883F-55DE-4563-BDAC-88A23492D8A9}" type="pres">
      <dgm:prSet presAssocID="{AB603A07-B5CA-4598-A3AA-B4A70ADC737F}" presName="sibTrans" presStyleLbl="sibTrans2D1" presStyleCnt="3"/>
      <dgm:spPr/>
      <dgm:t>
        <a:bodyPr/>
        <a:lstStyle/>
        <a:p/>
      </dgm:t>
    </dgm:pt>
    <dgm:pt modelId="{7C615E07-CD24-43CF-953E-49F91ED8500C}" type="pres">
      <dgm:prSet presAssocID="{2B8D07CB-AC0E-4486-B1CD-FE59A8228B6D}" presName="compNode"/>
      <dgm:spPr/>
      <dgm:t>
        <a:bodyPr/>
        <a:lstStyle/>
        <a:p/>
      </dgm:t>
    </dgm:pt>
    <dgm:pt modelId="{25F42485-21CD-421D-85EF-F6CBE56EC088}" type="pres">
      <dgm:prSet presAssocID="{2B8D07CB-AC0E-4486-B1CD-FE59A8228B6D}" presName="pictRect" presStyleLbl="node1" presStyleIdx="1" presStyleCnt="4"/>
      <dgm:spPr>
        <a:blipFill rotWithShape="0">
          <a:blip r:embed="rId2"/>
          <a:stretch>
            <a:fillRect/>
          </a:stretch>
        </a:blipFill>
      </dgm:spPr>
      <dgm:t>
        <a:bodyPr/>
        <a:lstStyle/>
        <a:p/>
      </dgm:t>
    </dgm:pt>
    <dgm:pt modelId="{EEA5AAC8-F27C-40B5-BC32-C0B8643B8E93}" type="pres">
      <dgm:prSet presAssocID="{2B8D07CB-AC0E-4486-B1CD-FE59A8228B6D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/>
      </dgm:t>
    </dgm:pt>
    <dgm:pt modelId="{7CF6594E-2988-4A1C-987E-F950C405719D}" type="pres">
      <dgm:prSet presAssocID="{6827E420-E702-4756-8F62-FC3B28D8657D}" presName="sibTrans" presStyleLbl="sibTrans2D1" presStyleIdx="1" presStyleCnt="3"/>
      <dgm:spPr/>
      <dgm:t>
        <a:bodyPr/>
        <a:lstStyle/>
        <a:p/>
      </dgm:t>
    </dgm:pt>
    <dgm:pt modelId="{D2F72D5D-6D93-4E21-8F34-FD803250BC65}" type="pres">
      <dgm:prSet presAssocID="{48DF9320-FFC6-4693-B776-0794E2CD7D39}" presName="compNode"/>
      <dgm:spPr/>
      <dgm:t>
        <a:bodyPr/>
        <a:lstStyle/>
        <a:p/>
      </dgm:t>
    </dgm:pt>
    <dgm:pt modelId="{B0950A03-B562-493A-9BD8-F249F1D6885A}" type="pres">
      <dgm:prSet presAssocID="{48DF9320-FFC6-4693-B776-0794E2CD7D39}" presName="pictRect" presStyleLbl="node1" presStyleIdx="2" presStyleCnt="4"/>
      <dgm:spPr>
        <a:blipFill rotWithShape="0">
          <a:blip r:embed="rId3"/>
          <a:stretch>
            <a:fillRect/>
          </a:stretch>
        </a:blipFill>
      </dgm:spPr>
      <dgm:t>
        <a:bodyPr/>
        <a:lstStyle/>
        <a:p/>
      </dgm:t>
    </dgm:pt>
    <dgm:pt modelId="{7A8E727B-F4F7-4DDD-B883-BA2EAF800A9B}" type="pres">
      <dgm:prSet presAssocID="{48DF9320-FFC6-4693-B776-0794E2CD7D39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/>
      </dgm:t>
    </dgm:pt>
    <dgm:pt modelId="{67714A7E-58F9-4EAB-BB67-F0F2A8198E16}" type="pres">
      <dgm:prSet presAssocID="{1029DD8F-05EC-4B21-B48A-670A98BE6F8A}" presName="sibTrans" presStyleLbl="sibTrans2D1" presStyleIdx="2" presStyleCnt="3"/>
      <dgm:spPr/>
      <dgm:t>
        <a:bodyPr/>
        <a:lstStyle/>
        <a:p/>
      </dgm:t>
    </dgm:pt>
    <dgm:pt modelId="{B0D942F8-99B8-4EE8-809C-720D119D5E99}" type="pres">
      <dgm:prSet presAssocID="{053B9B7E-A61C-4131-A194-9E1A0D9825C3}" presName="compNode"/>
      <dgm:spPr/>
      <dgm:t>
        <a:bodyPr/>
        <a:lstStyle/>
        <a:p/>
      </dgm:t>
    </dgm:pt>
    <dgm:pt modelId="{A28E6E21-D2AB-404A-A33A-27737BF51C49}" type="pres">
      <dgm:prSet presAssocID="{053B9B7E-A61C-4131-A194-9E1A0D9825C3}" presName="pictRect" presStyleLbl="node1" presStyleIdx="3" presStyleCnt="4"/>
      <dgm:spPr>
        <a:blipFill rotWithShape="0">
          <a:blip r:embed="rId4"/>
          <a:stretch>
            <a:fillRect/>
          </a:stretch>
        </a:blipFill>
      </dgm:spPr>
      <dgm:t>
        <a:bodyPr/>
        <a:lstStyle/>
        <a:p/>
      </dgm:t>
    </dgm:pt>
    <dgm:pt modelId="{88059854-3EC4-4477-8F6F-B57BC2B521A7}" type="pres">
      <dgm:prSet presAssocID="{053B9B7E-A61C-4131-A194-9E1A0D9825C3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/>
      </dgm:t>
    </dgm:pt>
  </dgm:ptLst>
  <dgm:cxnLst>
    <dgm:cxn modelId="{CB3779CE-8974-406C-828C-438D199CCE7C}" srcId="{92097BDF-5E2C-4E85-9D6A-602809378D9F}" destId="{E71C5E82-01BF-42FE-864C-5BDA92E83BB8}" srcOrd="0" destOrd="0" parTransId="{546E70F1-E65E-4A97-A07C-B2A2C25D6DA4}" sibTransId="{AB603A07-B5CA-4598-A3AA-B4A70ADC737F}"/>
    <dgm:cxn modelId="{2D107F3C-C2A2-46E9-B586-41885C75B7D3}" srcId="{92097BDF-5E2C-4E85-9D6A-602809378D9F}" destId="{2B8D07CB-AC0E-4486-B1CD-FE59A8228B6D}" srcOrd="1" destOrd="0" parTransId="{46353981-9621-4C1E-9858-8F5B869A2A8C}" sibTransId="{6827E420-E702-4756-8F62-FC3B28D8657D}"/>
    <dgm:cxn modelId="{3DFFE149-66E0-483D-A914-4C79D4D557EA}" srcId="{92097BDF-5E2C-4E85-9D6A-602809378D9F}" destId="{48DF9320-FFC6-4693-B776-0794E2CD7D39}" srcOrd="2" destOrd="0" parTransId="{AB553668-8932-4173-96A0-0D7583F3AA1C}" sibTransId="{1029DD8F-05EC-4B21-B48A-670A98BE6F8A}"/>
    <dgm:cxn modelId="{AC35B73B-2E06-46DA-8C69-E2FA106AC4A4}" srcId="{92097BDF-5E2C-4E85-9D6A-602809378D9F}" destId="{053B9B7E-A61C-4131-A194-9E1A0D9825C3}" srcOrd="3" destOrd="0" parTransId="{4182D8FF-59AB-4235-9BFC-3155537E48F8}" sibTransId="{AC0470B9-18D3-492F-BC07-2580E59E019C}"/>
    <dgm:cxn modelId="{A742D671-F2B7-445B-A977-F8DAE8170FDB}" type="presOf" srcId="{92097BDF-5E2C-4E85-9D6A-602809378D9F}" destId="{6D187894-DF4B-48F7-8EC7-1B331A0E40DD}" srcOrd="0" destOrd="0" presId="urn:microsoft.com/office/officeart/2005/8/layout/pList1"/>
    <dgm:cxn modelId="{83EA572C-4347-4362-B8B2-8440EEFDD203}" type="presParOf" srcId="{6D187894-DF4B-48F7-8EC7-1B331A0E40DD}" destId="{8E2667D9-02FB-406B-A916-7D1800B4B354}" srcOrd="0" destOrd="0" presId="urn:microsoft.com/office/officeart/2005/8/layout/pList1"/>
    <dgm:cxn modelId="{3DB8CCBF-EED8-428E-924B-4320CDD1089B}" type="presParOf" srcId="{8E2667D9-02FB-406B-A916-7D1800B4B354}" destId="{1D0A8D1E-5C04-4FAC-8470-E6C80190F523}" srcOrd="0" destOrd="0" presId="urn:microsoft.com/office/officeart/2005/8/layout/pList1"/>
    <dgm:cxn modelId="{53F06571-00A3-48AA-86B6-EBFF1D5F9766}" type="presParOf" srcId="{8E2667D9-02FB-406B-A916-7D1800B4B354}" destId="{D8333CD3-FF85-4A3B-B3CE-4C5EB579C81A}" srcOrd="1" destOrd="0" presId="urn:microsoft.com/office/officeart/2005/8/layout/pList1"/>
    <dgm:cxn modelId="{07DF019B-77E0-4202-AB23-8A3FFDB6D441}" type="presOf" srcId="{E71C5E82-01BF-42FE-864C-5BDA92E83BB8}" destId="{D8333CD3-FF85-4A3B-B3CE-4C5EB579C81A}" srcOrd="0" destOrd="0" presId="urn:microsoft.com/office/officeart/2005/8/layout/pList1"/>
    <dgm:cxn modelId="{D3976E5D-217E-48F7-802D-47CFE2E90092}" type="presParOf" srcId="{6D187894-DF4B-48F7-8EC7-1B331A0E40DD}" destId="{2EE4883F-55DE-4563-BDAC-88A23492D8A9}" srcOrd="1" destOrd="0" presId="urn:microsoft.com/office/officeart/2005/8/layout/pList1"/>
    <dgm:cxn modelId="{4EA6A003-7131-4F80-A36D-80E0BAF2C884}" type="presOf" srcId="{AB603A07-B5CA-4598-A3AA-B4A70ADC737F}" destId="{2EE4883F-55DE-4563-BDAC-88A23492D8A9}" srcOrd="0" destOrd="0" presId="urn:microsoft.com/office/officeart/2005/8/layout/pList1"/>
    <dgm:cxn modelId="{F4E20833-6DD8-43E8-A048-ACD1ED40845A}" type="presParOf" srcId="{6D187894-DF4B-48F7-8EC7-1B331A0E40DD}" destId="{7C615E07-CD24-43CF-953E-49F91ED8500C}" srcOrd="2" destOrd="0" presId="urn:microsoft.com/office/officeart/2005/8/layout/pList1"/>
    <dgm:cxn modelId="{C159DE11-E355-480E-AFC6-69DECDCDEEFE}" type="presParOf" srcId="{7C615E07-CD24-43CF-953E-49F91ED8500C}" destId="{25F42485-21CD-421D-85EF-F6CBE56EC088}" srcOrd="0" destOrd="0" presId="urn:microsoft.com/office/officeart/2005/8/layout/pList1"/>
    <dgm:cxn modelId="{C325CDC9-4DC0-47FF-B377-24CA87CB56C2}" type="presParOf" srcId="{7C615E07-CD24-43CF-953E-49F91ED8500C}" destId="{EEA5AAC8-F27C-40B5-BC32-C0B8643B8E93}" srcOrd="1" destOrd="0" presId="urn:microsoft.com/office/officeart/2005/8/layout/pList1"/>
    <dgm:cxn modelId="{B736D2A8-08D2-4AAE-B560-8E5B3BE386C5}" type="presOf" srcId="{2B8D07CB-AC0E-4486-B1CD-FE59A8228B6D}" destId="{EEA5AAC8-F27C-40B5-BC32-C0B8643B8E93}" srcOrd="0" destOrd="0" presId="urn:microsoft.com/office/officeart/2005/8/layout/pList1"/>
    <dgm:cxn modelId="{DC50A2E6-FADF-4A43-B3AC-4608CB0E30E2}" type="presParOf" srcId="{6D187894-DF4B-48F7-8EC7-1B331A0E40DD}" destId="{7CF6594E-2988-4A1C-987E-F950C405719D}" srcOrd="3" destOrd="0" presId="urn:microsoft.com/office/officeart/2005/8/layout/pList1"/>
    <dgm:cxn modelId="{A6357915-28EB-4816-811D-D244537929BF}" type="presOf" srcId="{6827E420-E702-4756-8F62-FC3B28D8657D}" destId="{7CF6594E-2988-4A1C-987E-F950C405719D}" srcOrd="0" destOrd="0" presId="urn:microsoft.com/office/officeart/2005/8/layout/pList1"/>
    <dgm:cxn modelId="{0A963BCC-ACDC-4AA5-AF09-14F538416050}" type="presParOf" srcId="{6D187894-DF4B-48F7-8EC7-1B331A0E40DD}" destId="{D2F72D5D-6D93-4E21-8F34-FD803250BC65}" srcOrd="4" destOrd="0" presId="urn:microsoft.com/office/officeart/2005/8/layout/pList1"/>
    <dgm:cxn modelId="{F2179F75-E341-4045-9702-B9B2B56A48C0}" type="presParOf" srcId="{D2F72D5D-6D93-4E21-8F34-FD803250BC65}" destId="{B0950A03-B562-493A-9BD8-F249F1D6885A}" srcOrd="0" destOrd="0" presId="urn:microsoft.com/office/officeart/2005/8/layout/pList1"/>
    <dgm:cxn modelId="{1AD4207E-2CAE-49F3-ACFF-FDBB9F7D1E7F}" type="presParOf" srcId="{D2F72D5D-6D93-4E21-8F34-FD803250BC65}" destId="{7A8E727B-F4F7-4DDD-B883-BA2EAF800A9B}" srcOrd="1" destOrd="0" presId="urn:microsoft.com/office/officeart/2005/8/layout/pList1"/>
    <dgm:cxn modelId="{01E199AF-FF31-45D9-B560-6DA89227E311}" type="presOf" srcId="{48DF9320-FFC6-4693-B776-0794E2CD7D39}" destId="{7A8E727B-F4F7-4DDD-B883-BA2EAF800A9B}" srcOrd="0" destOrd="0" presId="urn:microsoft.com/office/officeart/2005/8/layout/pList1"/>
    <dgm:cxn modelId="{C7D46D9E-3405-4215-A212-1588307EB04E}" type="presParOf" srcId="{6D187894-DF4B-48F7-8EC7-1B331A0E40DD}" destId="{67714A7E-58F9-4EAB-BB67-F0F2A8198E16}" srcOrd="5" destOrd="0" presId="urn:microsoft.com/office/officeart/2005/8/layout/pList1"/>
    <dgm:cxn modelId="{941E225C-FEC6-43A8-B3A1-7F51CC1AE83D}" type="presOf" srcId="{1029DD8F-05EC-4B21-B48A-670A98BE6F8A}" destId="{67714A7E-58F9-4EAB-BB67-F0F2A8198E16}" srcOrd="0" destOrd="0" presId="urn:microsoft.com/office/officeart/2005/8/layout/pList1"/>
    <dgm:cxn modelId="{00A50EB8-3388-4230-B2C9-B6122E20635C}" type="presParOf" srcId="{6D187894-DF4B-48F7-8EC7-1B331A0E40DD}" destId="{B0D942F8-99B8-4EE8-809C-720D119D5E99}" srcOrd="6" destOrd="0" presId="urn:microsoft.com/office/officeart/2005/8/layout/pList1"/>
    <dgm:cxn modelId="{C0782A74-8BDD-4057-B739-C2ADB40F8A3F}" type="presParOf" srcId="{B0D942F8-99B8-4EE8-809C-720D119D5E99}" destId="{A28E6E21-D2AB-404A-A33A-27737BF51C49}" srcOrd="0" destOrd="0" presId="urn:microsoft.com/office/officeart/2005/8/layout/pList1"/>
    <dgm:cxn modelId="{7A61D18E-426E-49AF-A690-E638876AE727}" type="presParOf" srcId="{B0D942F8-99B8-4EE8-809C-720D119D5E99}" destId="{88059854-3EC4-4477-8F6F-B57BC2B521A7}" srcOrd="1" destOrd="0" presId="urn:microsoft.com/office/officeart/2005/8/layout/pList1"/>
    <dgm:cxn modelId="{4E2A74AF-1407-406A-A15C-E27FB3837C21}" type="presOf" srcId="{053B9B7E-A61C-4131-A194-9E1A0D9825C3}" destId="{88059854-3EC4-4477-8F6F-B57BC2B521A7}" srcOrd="0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9" name=""/>
      <dsp:cNvGrpSpPr/>
    </dsp:nvGrpSpPr>
    <dsp:grpSpPr/>
    <dsp:sp modelId="{7BA178B7-73A9-4942-ADA0-7F9D7B7AB7AB}">
      <dsp:nvSpPr>
        <dsp:cNvPr id="10" name=""/>
        <dsp:cNvSpPr/>
      </dsp:nvSpPr>
      <dsp:spPr>
        <a:xfrm>
          <a:off x="0" y="410015"/>
          <a:ext cx="6643734" cy="680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2064A26C-F814-4B04-AFFD-705BFEB9F255}">
      <dsp:nvSpPr>
        <dsp:cNvPr id="11" name=""/>
        <dsp:cNvSpPr/>
      </dsp:nvSpPr>
      <dsp:spPr>
        <a:xfrm>
          <a:off x="332186" y="11495"/>
          <a:ext cx="4650613" cy="7970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782" tIns="0" rIns="17578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err="1">
              <a:latin typeface="Times New Roman" pitchFamily="18" charset="0"/>
              <a:cs typeface="Times New Roman" pitchFamily="18" charset="0"/>
            </a:rPr>
            <a:t>Поисково – исследовательская деятельность</a:t>
          </a:r>
        </a:p>
      </dsp:txBody>
      <dsp:txXfrm>
        <a:off x="332186" y="11495"/>
        <a:ext cx="4650613" cy="797040"/>
      </dsp:txXfrm>
    </dsp:sp>
    <dsp:sp modelId="{0B318927-C647-4BD8-B854-E249AD293D4B}">
      <dsp:nvSpPr>
        <dsp:cNvPr id="12" name=""/>
        <dsp:cNvSpPr/>
      </dsp:nvSpPr>
      <dsp:spPr>
        <a:xfrm>
          <a:off x="0" y="1634735"/>
          <a:ext cx="6643734" cy="680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9A538689-A0A4-4B92-A7B4-AB119CAAB486}">
      <dsp:nvSpPr>
        <dsp:cNvPr id="13" name=""/>
        <dsp:cNvSpPr/>
      </dsp:nvSpPr>
      <dsp:spPr>
        <a:xfrm>
          <a:off x="332186" y="1236215"/>
          <a:ext cx="4650613" cy="7970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782" tIns="0" rIns="17578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latin typeface="Times New Roman" pitchFamily="18" charset="0"/>
              <a:cs typeface="Times New Roman" pitchFamily="18" charset="0"/>
            </a:rPr>
            <a:t>Туристический маршрут «По следам кубанских казаков</a:t>
          </a:r>
        </a:p>
      </dsp:txBody>
      <dsp:txXfrm>
        <a:off x="332186" y="1236215"/>
        <a:ext cx="4650613" cy="797040"/>
      </dsp:txXfrm>
    </dsp:sp>
    <dsp:sp modelId="{AC6225C3-75B2-40FC-A931-27D7673E190D}">
      <dsp:nvSpPr>
        <dsp:cNvPr id="14" name=""/>
        <dsp:cNvSpPr/>
      </dsp:nvSpPr>
      <dsp:spPr>
        <a:xfrm>
          <a:off x="0" y="2859456"/>
          <a:ext cx="6643734" cy="680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0EF8E380-8C16-4B6F-A9A1-EFF8E199EF39}">
      <dsp:nvSpPr>
        <dsp:cNvPr id="15" name=""/>
        <dsp:cNvSpPr/>
      </dsp:nvSpPr>
      <dsp:spPr>
        <a:xfrm>
          <a:off x="332186" y="2460935"/>
          <a:ext cx="4650613" cy="7970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782" tIns="0" rIns="17578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latin typeface="Times New Roman" pitchFamily="18" charset="0"/>
              <a:cs typeface="Times New Roman" pitchFamily="18" charset="0"/>
            </a:rPr>
            <a:t>Виртуальные экскурсии по наследию кубанского казачества</a:t>
          </a:r>
        </a:p>
      </dsp:txBody>
      <dsp:txXfrm>
        <a:off x="332186" y="2460935"/>
        <a:ext cx="4650613" cy="797040"/>
      </dsp:txXfrm>
    </dsp:sp>
    <dsp:sp modelId="{4E43A85F-B643-43A1-B5C3-3A352B5856A8}">
      <dsp:nvSpPr>
        <dsp:cNvPr id="16" name=""/>
        <dsp:cNvSpPr/>
      </dsp:nvSpPr>
      <dsp:spPr>
        <a:xfrm>
          <a:off x="0" y="4084176"/>
          <a:ext cx="6643734" cy="680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73CD9E46-6D1F-45F2-847E-9C37A1D0DB3D}">
      <dsp:nvSpPr>
        <dsp:cNvPr id="17" name=""/>
        <dsp:cNvSpPr/>
      </dsp:nvSpPr>
      <dsp:spPr>
        <a:xfrm>
          <a:off x="332186" y="3685656"/>
          <a:ext cx="4650613" cy="7970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782" tIns="0" rIns="17578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latin typeface="Times New Roman" pitchFamily="18" charset="0"/>
              <a:cs typeface="Times New Roman" pitchFamily="18" charset="0"/>
            </a:rPr>
            <a:t>Пополнение экспозиции школьного музея и подворья</a:t>
          </a:r>
        </a:p>
      </dsp:txBody>
      <dsp:txXfrm>
        <a:off x="332186" y="3685656"/>
        <a:ext cx="4650613" cy="797040"/>
      </dsp:txXfrm>
    </dsp:sp>
    <dsp:sp modelId="{D39B9961-3E6B-4D8C-98CC-FF98A72801C4}">
      <dsp:nvSpPr>
        <dsp:cNvPr id="18" name=""/>
        <dsp:cNvSpPr/>
      </dsp:nvSpPr>
      <dsp:spPr>
        <a:xfrm>
          <a:off x="0" y="5308896"/>
          <a:ext cx="6643734" cy="680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F973C629-0956-4401-9200-C5F6A94AAF95}">
      <dsp:nvSpPr>
        <dsp:cNvPr id="19" name=""/>
        <dsp:cNvSpPr/>
      </dsp:nvSpPr>
      <dsp:spPr>
        <a:xfrm>
          <a:off x="332186" y="4910376"/>
          <a:ext cx="4650613" cy="7970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782" tIns="0" rIns="17578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latin typeface="Times New Roman" pitchFamily="18" charset="0"/>
              <a:cs typeface="Times New Roman" pitchFamily="18" charset="0"/>
            </a:rPr>
            <a:t>Ежегодная акция «Великий край»</a:t>
          </a:r>
        </a:p>
      </dsp:txBody>
      <dsp:txXfrm>
        <a:off x="332186" y="4910376"/>
        <a:ext cx="4650613" cy="797040"/>
      </dsp:txXfrm>
    </dsp:sp>
  </dsp:spTree>
</dsp:drawing>
</file>

<file path=ppt/diagrams/drawing10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0" name=""/>
      <dsp:cNvGrpSpPr/>
    </dsp:nvGrpSpPr>
    <dsp:grpSpPr/>
    <dsp:sp modelId="{4DC63C39-95B4-4512-AADE-3B0BB709CB4C}">
      <dsp:nvSpPr>
        <dsp:cNvPr id="11" name=""/>
        <dsp:cNvSpPr/>
      </dsp:nvSpPr>
      <dsp:spPr>
        <a:xfrm rot="10800000">
          <a:off x="1384128" y="477"/>
          <a:ext cx="4900039" cy="599633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442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err="1">
              <a:latin typeface="Times New Roman" pitchFamily="18" charset="0"/>
              <a:cs typeface="Times New Roman" pitchFamily="18" charset="0"/>
            </a:rPr>
            <a:t>Рассветовское хуторское казачье общество</a:t>
          </a:r>
        </a:p>
      </dsp:txBody>
      <dsp:txXfrm rot="10800000">
        <a:off x="1534036" y="477"/>
        <a:ext cx="4750131" cy="599633"/>
      </dsp:txXfrm>
    </dsp:sp>
    <dsp:sp modelId="{B3ABDECB-FFBC-40D6-9E29-06B48EA9B47F}">
      <dsp:nvSpPr>
        <dsp:cNvPr id="12" name=""/>
        <dsp:cNvSpPr/>
      </dsp:nvSpPr>
      <dsp:spPr>
        <a:xfrm>
          <a:off x="1084312" y="477"/>
          <a:ext cx="599633" cy="599633"/>
        </a:xfrm>
        <a:prstGeom prst="ellipse">
          <a:avLst/>
        </a:prstGeom>
        <a:blipFill rotWithShape="0">
          <a:blip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/>
        <a:lstStyle/>
        <a:p/>
      </dsp:txBody>
    </dsp:sp>
    <dsp:sp modelId="{94A8958E-7074-41CB-A6D5-588BD01F1316}">
      <dsp:nvSpPr>
        <dsp:cNvPr id="13" name=""/>
        <dsp:cNvSpPr/>
      </dsp:nvSpPr>
      <dsp:spPr>
        <a:xfrm rot="10800000">
          <a:off x="1384128" y="779106"/>
          <a:ext cx="4900039" cy="599633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442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latin typeface="Times New Roman" pitchFamily="18" charset="0"/>
              <a:cs typeface="Times New Roman" pitchFamily="18" charset="0"/>
            </a:rPr>
            <a:t>Свято – Покровский храм</a:t>
          </a:r>
        </a:p>
      </dsp:txBody>
      <dsp:txXfrm rot="10800000">
        <a:off x="1534036" y="779106"/>
        <a:ext cx="4750131" cy="599633"/>
      </dsp:txXfrm>
    </dsp:sp>
    <dsp:sp modelId="{0238EAF0-8F74-4DD6-9C4E-A39F95B17ADD}">
      <dsp:nvSpPr>
        <dsp:cNvPr id="14" name=""/>
        <dsp:cNvSpPr/>
      </dsp:nvSpPr>
      <dsp:spPr>
        <a:xfrm>
          <a:off x="1084312" y="779106"/>
          <a:ext cx="599633" cy="599633"/>
        </a:xfrm>
        <a:prstGeom prst="ellipse">
          <a:avLst/>
        </a:prstGeom>
        <a:blipFill rotWithShape="0">
          <a:blip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/>
        <a:lstStyle/>
        <a:p/>
      </dsp:txBody>
    </dsp:sp>
    <dsp:sp modelId="{6E0C0E91-7ADE-43B6-B78A-806849A40258}">
      <dsp:nvSpPr>
        <dsp:cNvPr id="15" name=""/>
        <dsp:cNvSpPr/>
      </dsp:nvSpPr>
      <dsp:spPr>
        <a:xfrm rot="10800000">
          <a:off x="1384128" y="1557734"/>
          <a:ext cx="4900039" cy="599633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442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latin typeface="Times New Roman" pitchFamily="18" charset="0"/>
              <a:cs typeface="Times New Roman" pitchFamily="18" charset="0"/>
            </a:rPr>
            <a:t>МАУДО «Дом детского творчества»</a:t>
          </a:r>
        </a:p>
      </dsp:txBody>
      <dsp:txXfrm rot="10800000">
        <a:off x="1534036" y="1557734"/>
        <a:ext cx="4750131" cy="599633"/>
      </dsp:txXfrm>
    </dsp:sp>
    <dsp:sp modelId="{890F9DDE-AA81-446C-ACAD-55FDF8348A58}">
      <dsp:nvSpPr>
        <dsp:cNvPr id="16" name=""/>
        <dsp:cNvSpPr/>
      </dsp:nvSpPr>
      <dsp:spPr>
        <a:xfrm>
          <a:off x="1084312" y="1557734"/>
          <a:ext cx="599633" cy="599633"/>
        </a:xfrm>
        <a:prstGeom prst="ellipse">
          <a:avLst/>
        </a:prstGeom>
        <a:blipFill rotWithShape="0">
          <a:blip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/>
        <a:lstStyle/>
        <a:p/>
      </dsp:txBody>
    </dsp:sp>
    <dsp:sp modelId="{3AC34141-BB28-48B5-870C-81800AAE6032}">
      <dsp:nvSpPr>
        <dsp:cNvPr id="17" name=""/>
        <dsp:cNvSpPr/>
      </dsp:nvSpPr>
      <dsp:spPr>
        <a:xfrm rot="10800000">
          <a:off x="1384128" y="2336363"/>
          <a:ext cx="4900039" cy="599633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442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latin typeface="Times New Roman" pitchFamily="18" charset="0"/>
              <a:cs typeface="Times New Roman" pitchFamily="18" charset="0"/>
            </a:rPr>
            <a:t>МКУК «Сельский Дом культуры» пос. Рассвет</a:t>
          </a:r>
        </a:p>
      </dsp:txBody>
      <dsp:txXfrm rot="10800000">
        <a:off x="1534036" y="2336363"/>
        <a:ext cx="4750131" cy="599633"/>
      </dsp:txXfrm>
    </dsp:sp>
    <dsp:sp modelId="{E5A30AF1-6A47-4E0D-8C85-B9E506048540}">
      <dsp:nvSpPr>
        <dsp:cNvPr id="18" name=""/>
        <dsp:cNvSpPr/>
      </dsp:nvSpPr>
      <dsp:spPr>
        <a:xfrm>
          <a:off x="1084312" y="2336363"/>
          <a:ext cx="599633" cy="599633"/>
        </a:xfrm>
        <a:prstGeom prst="ellipse">
          <a:avLst/>
        </a:prstGeom>
        <a:blipFill rotWithShape="0">
          <a:blip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/>
        <a:lstStyle/>
        <a:p/>
      </dsp:txBody>
    </dsp:sp>
    <dsp:sp modelId="{FD131183-954C-45C0-AB74-CF5538805716}">
      <dsp:nvSpPr>
        <dsp:cNvPr id="19" name=""/>
        <dsp:cNvSpPr/>
      </dsp:nvSpPr>
      <dsp:spPr>
        <a:xfrm rot="10800000">
          <a:off x="1384128" y="3114991"/>
          <a:ext cx="4900039" cy="599633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442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latin typeface="Times New Roman" pitchFamily="18" charset="0"/>
              <a:cs typeface="Times New Roman" pitchFamily="18" charset="0"/>
            </a:rPr>
            <a:t>ДЮСШ «Виктория»</a:t>
          </a:r>
        </a:p>
      </dsp:txBody>
      <dsp:txXfrm rot="10800000">
        <a:off x="1534036" y="3114991"/>
        <a:ext cx="4750131" cy="599633"/>
      </dsp:txXfrm>
    </dsp:sp>
    <dsp:sp modelId="{47DF07FB-F26C-46AA-A8C4-D5E047F57D8F}">
      <dsp:nvSpPr>
        <dsp:cNvPr id="20" name=""/>
        <dsp:cNvSpPr/>
      </dsp:nvSpPr>
      <dsp:spPr>
        <a:xfrm>
          <a:off x="1084312" y="3114991"/>
          <a:ext cx="599633" cy="599633"/>
        </a:xfrm>
        <a:prstGeom prst="ellipse">
          <a:avLst/>
        </a:prstGeom>
        <a:gradFill rotWithShape="0">
          <a:gsLst>
            <a:gs pos="0">
              <a:schemeClr val="accent6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/>
        <a:lstStyle/>
        <a:p/>
      </dsp:txBody>
    </dsp:sp>
    <dsp:sp modelId="{A458C3A0-C639-4A65-B8ED-B583EC175348}">
      <dsp:nvSpPr>
        <dsp:cNvPr id="21" name=""/>
        <dsp:cNvSpPr/>
      </dsp:nvSpPr>
      <dsp:spPr>
        <a:xfrm rot="10800000">
          <a:off x="1384128" y="3893620"/>
          <a:ext cx="4900039" cy="599633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442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latin typeface="Times New Roman" pitchFamily="18" charset="0"/>
              <a:cs typeface="Times New Roman" pitchFamily="18" charset="0"/>
            </a:rPr>
            <a:t>ДЮСШ «Юность»</a:t>
          </a:r>
        </a:p>
      </dsp:txBody>
      <dsp:txXfrm rot="10800000">
        <a:off x="1534036" y="3893620"/>
        <a:ext cx="4750131" cy="599633"/>
      </dsp:txXfrm>
    </dsp:sp>
    <dsp:sp modelId="{0F0798D6-2985-42A7-A6FA-D3B027A80913}">
      <dsp:nvSpPr>
        <dsp:cNvPr id="22" name=""/>
        <dsp:cNvSpPr/>
      </dsp:nvSpPr>
      <dsp:spPr>
        <a:xfrm>
          <a:off x="1084312" y="3893620"/>
          <a:ext cx="599633" cy="599633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/>
        <a:lstStyle/>
        <a:p/>
      </dsp:txBody>
    </dsp:sp>
    <dsp:sp modelId="{0CAB57C7-13CD-4962-A166-2BE0CE0855A9}">
      <dsp:nvSpPr>
        <dsp:cNvPr id="23" name=""/>
        <dsp:cNvSpPr/>
      </dsp:nvSpPr>
      <dsp:spPr>
        <a:xfrm rot="10800000">
          <a:off x="1384128" y="4672248"/>
          <a:ext cx="4900039" cy="599633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442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latin typeface="Times New Roman" pitchFamily="18" charset="0"/>
              <a:cs typeface="Times New Roman" pitchFamily="18" charset="0"/>
            </a:rPr>
            <a:t>Первичная районная организация Российского общества историков - архивистов</a:t>
          </a:r>
          <a:endParaRPr lang="ru-RU" sz="1600" kern="1200">
            <a:latin typeface="Times New Roman" pitchFamily="18" charset="0"/>
            <a:cs typeface="Times New Roman" panose="02020603050405020304" pitchFamily="18" charset="0"/>
          </a:endParaRPr>
        </a:p>
      </dsp:txBody>
      <dsp:txXfrm rot="10800000">
        <a:off x="1534036" y="4672248"/>
        <a:ext cx="4750131" cy="599633"/>
      </dsp:txXfrm>
    </dsp:sp>
    <dsp:sp modelId="{A108B22D-AEB6-4168-97CE-A243E8960624}">
      <dsp:nvSpPr>
        <dsp:cNvPr id="24" name=""/>
        <dsp:cNvSpPr/>
      </dsp:nvSpPr>
      <dsp:spPr>
        <a:xfrm>
          <a:off x="1084312" y="4672248"/>
          <a:ext cx="599633" cy="599633"/>
        </a:xfrm>
        <a:prstGeom prst="ellipse">
          <a:avLst/>
        </a:prstGeom>
        <a:blipFill rotWithShape="0">
          <a:blip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/>
        <a:lstStyle/>
        <a:p/>
      </dsp:txBody>
    </dsp:sp>
  </dsp:spTree>
</dsp:drawing>
</file>

<file path=ppt/diagrams/drawing2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2" name=""/>
      <dsp:cNvGrpSpPr/>
    </dsp:nvGrpSpPr>
    <dsp:grpSpPr/>
    <dsp:sp modelId="{0B1489E9-2638-40E3-9E86-F3FD94B9CB6A}">
      <dsp:nvSpPr>
        <dsp:cNvPr id="13" name=""/>
        <dsp:cNvSpPr/>
      </dsp:nvSpPr>
      <dsp:spPr>
        <a:xfrm rot="16200000">
          <a:off x="648" y="436"/>
          <a:ext cx="1570763" cy="1570763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solidFill>
                <a:schemeClr val="tx1"/>
              </a:solidFill>
            </a:rPr>
            <a:t>ФГОС</a:t>
          </a:r>
        </a:p>
      </dsp:txBody>
      <dsp:txXfrm rot="5400000">
        <a:off x="648" y="393127"/>
        <a:ext cx="1295880" cy="785382"/>
      </dsp:txXfrm>
    </dsp:sp>
    <dsp:sp modelId="{C1293EA9-C038-4ECD-BD1A-09624B0D6D06}">
      <dsp:nvSpPr>
        <dsp:cNvPr id="14" name=""/>
        <dsp:cNvSpPr/>
      </dsp:nvSpPr>
      <dsp:spPr>
        <a:xfrm rot="5400000">
          <a:off x="1929049" y="436"/>
          <a:ext cx="1570763" cy="1570763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solidFill>
                <a:schemeClr val="tx1"/>
              </a:solidFill>
            </a:rPr>
            <a:t>Модель казачьего образования</a:t>
          </a:r>
        </a:p>
      </dsp:txBody>
      <dsp:txXfrm rot="-5400000">
        <a:off x="2203932" y="393127"/>
        <a:ext cx="1295880" cy="785382"/>
      </dsp:txXfrm>
    </dsp:sp>
  </dsp:spTree>
</dsp:drawing>
</file>

<file path=ppt/diagrams/drawing3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5" name=""/>
      <dsp:cNvGrpSpPr/>
    </dsp:nvGrpSpPr>
    <dsp:grpSpPr/>
    <dsp:sp modelId="{AC0956DF-707F-4874-90F0-CCBC26C021D7}">
      <dsp:nvSpPr>
        <dsp:cNvPr id="16" name=""/>
        <dsp:cNvSpPr/>
      </dsp:nvSpPr>
      <dsp:spPr>
        <a:xfrm>
          <a:off x="3394360" y="2208713"/>
          <a:ext cx="1855244" cy="18552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Модель</a:t>
          </a:r>
        </a:p>
      </dsp:txBody>
      <dsp:txXfrm>
        <a:off x="3666054" y="2480407"/>
        <a:ext cx="1311856" cy="1311856"/>
      </dsp:txXfrm>
    </dsp:sp>
    <dsp:sp modelId="{F4134BBD-5DCB-47CA-93C6-A5F9C02B147A}">
      <dsp:nvSpPr>
        <dsp:cNvPr id="17" name=""/>
        <dsp:cNvSpPr/>
      </dsp:nvSpPr>
      <dsp:spPr>
        <a:xfrm rot="12900000">
          <a:off x="2201886" y="1884945"/>
          <a:ext cx="1420976" cy="52874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9A78BADB-7745-474E-BE7F-6452CA24F133}">
      <dsp:nvSpPr>
        <dsp:cNvPr id="18" name=""/>
        <dsp:cNvSpPr/>
      </dsp:nvSpPr>
      <dsp:spPr>
        <a:xfrm>
          <a:off x="1449135" y="1036805"/>
          <a:ext cx="1762482" cy="14099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Поисковая  деятельность</a:t>
          </a:r>
        </a:p>
      </dsp:txBody>
      <dsp:txXfrm>
        <a:off x="1490432" y="1078102"/>
        <a:ext cx="1679888" cy="1327392"/>
      </dsp:txXfrm>
    </dsp:sp>
    <dsp:sp modelId="{BE492C00-D133-46C8-9E7F-F26CEB9957EA}">
      <dsp:nvSpPr>
        <dsp:cNvPr id="19" name=""/>
        <dsp:cNvSpPr/>
      </dsp:nvSpPr>
      <dsp:spPr>
        <a:xfrm rot="16200000">
          <a:off x="3611494" y="1151150"/>
          <a:ext cx="1420976" cy="52874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EFAEDFB2-9909-44E7-AC2A-EA7E37E9E990}">
      <dsp:nvSpPr>
        <dsp:cNvPr id="20" name=""/>
        <dsp:cNvSpPr/>
      </dsp:nvSpPr>
      <dsp:spPr>
        <a:xfrm>
          <a:off x="3440741" y="41"/>
          <a:ext cx="1762482" cy="14099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Проектная деятельность</a:t>
          </a:r>
        </a:p>
      </dsp:txBody>
      <dsp:txXfrm>
        <a:off x="3482038" y="41338"/>
        <a:ext cx="1679888" cy="1327392"/>
      </dsp:txXfrm>
    </dsp:sp>
    <dsp:sp modelId="{E758DE69-3478-4E76-86E0-B822F7D5E5B2}">
      <dsp:nvSpPr>
        <dsp:cNvPr id="21" name=""/>
        <dsp:cNvSpPr/>
      </dsp:nvSpPr>
      <dsp:spPr>
        <a:xfrm rot="19500000">
          <a:off x="5021102" y="1884945"/>
          <a:ext cx="1420976" cy="52874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277C38E9-F4D1-45AB-AE85-1D476147D99C}">
      <dsp:nvSpPr>
        <dsp:cNvPr id="22" name=""/>
        <dsp:cNvSpPr/>
      </dsp:nvSpPr>
      <dsp:spPr>
        <a:xfrm>
          <a:off x="5432347" y="1036805"/>
          <a:ext cx="1762482" cy="14099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Туристическая деятельность </a:t>
          </a:r>
        </a:p>
      </dsp:txBody>
      <dsp:txXfrm>
        <a:off x="5473644" y="1078102"/>
        <a:ext cx="1679888" cy="1327392"/>
      </dsp:txXfrm>
    </dsp:sp>
  </dsp:spTree>
</dsp:drawing>
</file>

<file path=ppt/diagrams/drawing4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1" name=""/>
      <dsp:cNvGrpSpPr/>
    </dsp:nvGrpSpPr>
    <dsp:grpSpPr/>
    <dsp:sp modelId="{61314705-9528-4157-9337-9956CB651F1A}">
      <dsp:nvSpPr>
        <dsp:cNvPr id="12" name=""/>
        <dsp:cNvSpPr/>
      </dsp:nvSpPr>
      <dsp:spPr>
        <a:xfrm rot="5400000">
          <a:off x="239489" y="924473"/>
          <a:ext cx="1441652" cy="1740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9605ED2C-ECAB-44AA-886D-5F09348FCAE9}">
      <dsp:nvSpPr>
        <dsp:cNvPr id="13" name=""/>
        <dsp:cNvSpPr/>
      </dsp:nvSpPr>
      <dsp:spPr>
        <a:xfrm>
          <a:off x="569379" y="1824"/>
          <a:ext cx="1933500" cy="1160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chemeClr val="tx1"/>
              </a:solidFill>
            </a:rPr>
            <a:t>Расширение источниковой базы</a:t>
          </a:r>
        </a:p>
      </dsp:txBody>
      <dsp:txXfrm>
        <a:off x="603357" y="35802"/>
        <a:ext cx="1865544" cy="1092144"/>
      </dsp:txXfrm>
    </dsp:sp>
    <dsp:sp modelId="{53022261-FCA5-4D37-95FB-6C78B70EE746}">
      <dsp:nvSpPr>
        <dsp:cNvPr id="14" name=""/>
        <dsp:cNvSpPr/>
      </dsp:nvSpPr>
      <dsp:spPr>
        <a:xfrm rot="5400000">
          <a:off x="239489" y="2374598"/>
          <a:ext cx="1441652" cy="17401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B744CE4B-6883-4143-9183-39764CFA7F6F}">
      <dsp:nvSpPr>
        <dsp:cNvPr id="15" name=""/>
        <dsp:cNvSpPr/>
      </dsp:nvSpPr>
      <dsp:spPr>
        <a:xfrm>
          <a:off x="569379" y="1451949"/>
          <a:ext cx="1933500" cy="1160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chemeClr val="tx1"/>
              </a:solidFill>
            </a:rPr>
            <a:t>Поиск информации</a:t>
          </a:r>
        </a:p>
      </dsp:txBody>
      <dsp:txXfrm>
        <a:off x="603357" y="1485927"/>
        <a:ext cx="1865544" cy="1092144"/>
      </dsp:txXfrm>
    </dsp:sp>
    <dsp:sp modelId="{EE385924-8B16-4C9A-B232-64936FF94939}">
      <dsp:nvSpPr>
        <dsp:cNvPr id="16" name=""/>
        <dsp:cNvSpPr/>
      </dsp:nvSpPr>
      <dsp:spPr>
        <a:xfrm>
          <a:off x="964552" y="3099661"/>
          <a:ext cx="2563082" cy="17401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B7EB6186-9B2B-4EEC-97F6-1289C74981EB}">
      <dsp:nvSpPr>
        <dsp:cNvPr id="17" name=""/>
        <dsp:cNvSpPr/>
      </dsp:nvSpPr>
      <dsp:spPr>
        <a:xfrm>
          <a:off x="569379" y="2902075"/>
          <a:ext cx="1933500" cy="1160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chemeClr val="tx1"/>
              </a:solidFill>
            </a:rPr>
            <a:t>Сбор информации</a:t>
          </a:r>
        </a:p>
      </dsp:txBody>
      <dsp:txXfrm>
        <a:off x="603357" y="2936053"/>
        <a:ext cx="1865544" cy="1092144"/>
      </dsp:txXfrm>
    </dsp:sp>
    <dsp:sp modelId="{3CCD49A1-25C5-4C29-AC85-1A9A0D39544E}">
      <dsp:nvSpPr>
        <dsp:cNvPr id="18" name=""/>
        <dsp:cNvSpPr/>
      </dsp:nvSpPr>
      <dsp:spPr>
        <a:xfrm rot="16200000">
          <a:off x="2811045" y="2374598"/>
          <a:ext cx="1441652" cy="17401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8D517316-DA39-4534-B7D8-ABE8F6508D07}">
      <dsp:nvSpPr>
        <dsp:cNvPr id="19" name=""/>
        <dsp:cNvSpPr/>
      </dsp:nvSpPr>
      <dsp:spPr>
        <a:xfrm>
          <a:off x="3140934" y="2902075"/>
          <a:ext cx="1933500" cy="1160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chemeClr val="tx1"/>
              </a:solidFill>
            </a:rPr>
            <a:t>Обработка информации</a:t>
          </a:r>
        </a:p>
      </dsp:txBody>
      <dsp:txXfrm>
        <a:off x="3174912" y="2936053"/>
        <a:ext cx="1865544" cy="1092144"/>
      </dsp:txXfrm>
    </dsp:sp>
    <dsp:sp modelId="{BD1F9943-E73D-4682-A7C7-0262C72A0AFB}">
      <dsp:nvSpPr>
        <dsp:cNvPr id="20" name=""/>
        <dsp:cNvSpPr/>
      </dsp:nvSpPr>
      <dsp:spPr>
        <a:xfrm rot="16200000">
          <a:off x="2811045" y="924473"/>
          <a:ext cx="1441652" cy="17401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B0F9A388-CD38-4454-BDA2-9DDD25413200}">
      <dsp:nvSpPr>
        <dsp:cNvPr id="21" name=""/>
        <dsp:cNvSpPr/>
      </dsp:nvSpPr>
      <dsp:spPr>
        <a:xfrm>
          <a:off x="3140934" y="1451949"/>
          <a:ext cx="1933500" cy="1160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chemeClr val="tx1"/>
              </a:solidFill>
            </a:rPr>
            <a:t>Повышение интереса </a:t>
          </a:r>
        </a:p>
      </dsp:txBody>
      <dsp:txXfrm>
        <a:off x="3174912" y="1485927"/>
        <a:ext cx="1865544" cy="1092144"/>
      </dsp:txXfrm>
    </dsp:sp>
    <dsp:sp modelId="{A3F7CB72-F6F4-495B-8F43-D311D278A0EB}">
      <dsp:nvSpPr>
        <dsp:cNvPr id="22" name=""/>
        <dsp:cNvSpPr/>
      </dsp:nvSpPr>
      <dsp:spPr>
        <a:xfrm>
          <a:off x="3536107" y="199411"/>
          <a:ext cx="2563082" cy="1740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BD81C2C1-E924-4F31-A12A-0EECEF46B78E}">
      <dsp:nvSpPr>
        <dsp:cNvPr id="23" name=""/>
        <dsp:cNvSpPr/>
      </dsp:nvSpPr>
      <dsp:spPr>
        <a:xfrm>
          <a:off x="3140934" y="1824"/>
          <a:ext cx="1933500" cy="1160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chemeClr val="tx1"/>
              </a:solidFill>
            </a:rPr>
            <a:t>Стимулирование </a:t>
          </a:r>
        </a:p>
      </dsp:txBody>
      <dsp:txXfrm>
        <a:off x="3174912" y="35802"/>
        <a:ext cx="1865544" cy="1092144"/>
      </dsp:txXfrm>
    </dsp:sp>
    <dsp:sp modelId="{B154ADFE-D28A-4E74-92E4-F53143105C01}">
      <dsp:nvSpPr>
        <dsp:cNvPr id="24" name=""/>
        <dsp:cNvSpPr/>
      </dsp:nvSpPr>
      <dsp:spPr>
        <a:xfrm rot="5400000">
          <a:off x="5382600" y="924473"/>
          <a:ext cx="1441652" cy="17401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8EDB64AA-D613-4C2B-8726-FE4E1FDDAA95}">
      <dsp:nvSpPr>
        <dsp:cNvPr id="25" name=""/>
        <dsp:cNvSpPr/>
      </dsp:nvSpPr>
      <dsp:spPr>
        <a:xfrm>
          <a:off x="5712490" y="1824"/>
          <a:ext cx="1933500" cy="1160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chemeClr val="tx1"/>
              </a:solidFill>
            </a:rPr>
            <a:t>Выявление талантливых исследователей</a:t>
          </a:r>
        </a:p>
      </dsp:txBody>
      <dsp:txXfrm>
        <a:off x="5746469" y="35802"/>
        <a:ext cx="1865544" cy="1092144"/>
      </dsp:txXfrm>
    </dsp:sp>
    <dsp:sp modelId="{49274F18-EA0F-493D-9AA8-1BEE29E29949}">
      <dsp:nvSpPr>
        <dsp:cNvPr id="26" name=""/>
        <dsp:cNvSpPr/>
      </dsp:nvSpPr>
      <dsp:spPr>
        <a:xfrm rot="5400000">
          <a:off x="5382600" y="2374598"/>
          <a:ext cx="1441652" cy="17401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10F0CE5C-AC9F-4182-97FC-C699B125A0F7}">
      <dsp:nvSpPr>
        <dsp:cNvPr id="27" name=""/>
        <dsp:cNvSpPr/>
      </dsp:nvSpPr>
      <dsp:spPr>
        <a:xfrm>
          <a:off x="5712490" y="1451949"/>
          <a:ext cx="1933500" cy="1160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chemeClr val="tx1"/>
              </a:solidFill>
            </a:rPr>
            <a:t>Поддержка талантливых исследователей</a:t>
          </a:r>
        </a:p>
      </dsp:txBody>
      <dsp:txXfrm>
        <a:off x="5746469" y="1485927"/>
        <a:ext cx="1865544" cy="1092144"/>
      </dsp:txXfrm>
    </dsp:sp>
    <dsp:sp modelId="{7A9BB159-E11A-4C4C-9E6D-FD4D1F88F16B}">
      <dsp:nvSpPr>
        <dsp:cNvPr id="28" name=""/>
        <dsp:cNvSpPr/>
      </dsp:nvSpPr>
      <dsp:spPr>
        <a:xfrm>
          <a:off x="5712490" y="2902075"/>
          <a:ext cx="1933500" cy="1160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chemeClr val="tx1"/>
              </a:solidFill>
            </a:rPr>
            <a:t>Воспитание подрастающего поколения</a:t>
          </a:r>
        </a:p>
      </dsp:txBody>
      <dsp:txXfrm>
        <a:off x="5746469" y="2936053"/>
        <a:ext cx="1865544" cy="1092144"/>
      </dsp:txXfrm>
    </dsp:sp>
  </dsp:spTree>
</dsp:drawing>
</file>

<file path=ppt/diagrams/drawing5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9" name=""/>
      <dsp:cNvGrpSpPr/>
    </dsp:nvGrpSpPr>
    <dsp:grpSpPr/>
    <dsp:sp modelId="{F90EEC78-BB18-4FA1-8D0D-290B8F769869}">
      <dsp:nvSpPr>
        <dsp:cNvPr id="30" name=""/>
        <dsp:cNvSpPr/>
      </dsp:nvSpPr>
      <dsp:spPr>
        <a:xfrm rot="16200000">
          <a:off x="253" y="16324"/>
          <a:ext cx="1253234" cy="1253234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Цели</a:t>
          </a:r>
          <a:endParaRPr lang="ru-RU" sz="1600" b="1" kern="1200">
            <a:solidFill>
              <a:schemeClr val="tx1"/>
            </a:solidFill>
            <a:latin typeface="Times New Roman" pitchFamily="18" charset="0"/>
            <a:cs typeface="Times New Roman" panose="02020603050405020304" pitchFamily="18" charset="0"/>
          </a:endParaRPr>
        </a:p>
      </dsp:txBody>
      <dsp:txXfrm rot="5400000">
        <a:off x="253" y="329633"/>
        <a:ext cx="1033918" cy="626617"/>
      </dsp:txXfrm>
    </dsp:sp>
    <dsp:sp modelId="{7BE7098E-3C1F-4100-B6C7-F78099C8DF51}">
      <dsp:nvSpPr>
        <dsp:cNvPr id="31" name=""/>
        <dsp:cNvSpPr/>
      </dsp:nvSpPr>
      <dsp:spPr>
        <a:xfrm rot="5400000">
          <a:off x="1318279" y="16324"/>
          <a:ext cx="1253234" cy="1253234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Задачи</a:t>
          </a:r>
        </a:p>
      </dsp:txBody>
      <dsp:txXfrm rot="-5400000">
        <a:off x="1537595" y="329632"/>
        <a:ext cx="1033918" cy="626617"/>
      </dsp:txXfrm>
    </dsp:sp>
  </dsp:spTree>
</dsp:drawing>
</file>

<file path=ppt/diagrams/drawing6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1" name=""/>
      <dsp:cNvGrpSpPr/>
    </dsp:nvGrpSpPr>
    <dsp:grpSpPr/>
    <dsp:sp modelId="{42347C12-475F-42F5-B878-1BF769FB3EDB}">
      <dsp:nvSpPr>
        <dsp:cNvPr id="12" name=""/>
        <dsp:cNvSpPr/>
      </dsp:nvSpPr>
      <dsp:spPr>
        <a:xfrm rot="5400000">
          <a:off x="4845009" y="-1800786"/>
          <a:ext cx="1223744" cy="5135888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latin typeface="Times New Roman" pitchFamily="18" charset="0"/>
              <a:cs typeface="Times New Roman" pitchFamily="18" charset="0"/>
            </a:rPr>
            <a:t>1 класс  – «Казачий костюм»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latin typeface="Times New Roman" pitchFamily="18" charset="0"/>
              <a:cs typeface="Times New Roman" pitchFamily="18" charset="0"/>
            </a:rPr>
            <a:t>2  класс  - «Подворье мельника»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latin typeface="Times New Roman" pitchFamily="18" charset="0"/>
              <a:cs typeface="Times New Roman" pitchFamily="18" charset="0"/>
            </a:rPr>
            <a:t>3а класс  – «Казачья кухня»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latin typeface="Times New Roman" pitchFamily="18" charset="0"/>
              <a:cs typeface="Times New Roman" pitchFamily="18" charset="0"/>
            </a:rPr>
            <a:t>3б класс – «Игры и развлечения кубанских казаков»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latin typeface="Times New Roman" pitchFamily="18" charset="0"/>
              <a:cs typeface="Times New Roman" pitchFamily="18" charset="0"/>
            </a:rPr>
            <a:t>4 класс  – «Казачье подворье»</a:t>
          </a:r>
        </a:p>
      </dsp:txBody>
      <dsp:txXfrm rot="-5400000">
        <a:off x="2888936" y="215024"/>
        <a:ext cx="5076150" cy="1104267"/>
      </dsp:txXfrm>
    </dsp:sp>
    <dsp:sp modelId="{0C3983BE-DD9D-4F51-8DDD-E4E1E49E92B3}">
      <dsp:nvSpPr>
        <dsp:cNvPr id="13" name=""/>
        <dsp:cNvSpPr/>
      </dsp:nvSpPr>
      <dsp:spPr>
        <a:xfrm>
          <a:off x="0" y="2317"/>
          <a:ext cx="2888937" cy="152968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>
              <a:solidFill>
                <a:schemeClr val="tx1"/>
              </a:solidFill>
            </a:rPr>
            <a:t>Начальное общее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>
              <a:solidFill>
                <a:schemeClr val="tx1"/>
              </a:solidFill>
            </a:rPr>
            <a:t>образование</a:t>
          </a:r>
        </a:p>
      </dsp:txBody>
      <dsp:txXfrm>
        <a:off x="74673" y="76990"/>
        <a:ext cx="2739591" cy="1380334"/>
      </dsp:txXfrm>
    </dsp:sp>
    <dsp:sp modelId="{BF996AA3-4472-4827-88E3-1F8B285A03A8}">
      <dsp:nvSpPr>
        <dsp:cNvPr id="14" name=""/>
        <dsp:cNvSpPr/>
      </dsp:nvSpPr>
      <dsp:spPr>
        <a:xfrm rot="5400000">
          <a:off x="4845009" y="-194622"/>
          <a:ext cx="1223744" cy="5135888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latin typeface="Times New Roman" pitchFamily="18" charset="0"/>
              <a:cs typeface="Times New Roman" pitchFamily="18" charset="0"/>
            </a:rPr>
            <a:t>5 класс – «Традиции и культура кубанского казачества»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latin typeface="Times New Roman" pitchFamily="18" charset="0"/>
              <a:cs typeface="Times New Roman" pitchFamily="18" charset="0"/>
            </a:rPr>
            <a:t>6 класс – «Ремесла Кубани»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latin typeface="Times New Roman" pitchFamily="18" charset="0"/>
              <a:cs typeface="Times New Roman" pitchFamily="18" charset="0"/>
            </a:rPr>
            <a:t>7 класс – «Быт казачьей избы»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latin typeface="Times New Roman" pitchFamily="18" charset="0"/>
              <a:cs typeface="Times New Roman" pitchFamily="18" charset="0"/>
            </a:rPr>
            <a:t>8 класс – «Быт кубанского казачества»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latin typeface="Times New Roman" pitchFamily="18" charset="0"/>
              <a:cs typeface="Times New Roman" pitchFamily="18" charset="0"/>
            </a:rPr>
            <a:t>9 класс – «Охрана границ казаками»</a:t>
          </a:r>
        </a:p>
      </dsp:txBody>
      <dsp:txXfrm rot="-5400000">
        <a:off x="2888936" y="1821188"/>
        <a:ext cx="5076150" cy="1104267"/>
      </dsp:txXfrm>
    </dsp:sp>
    <dsp:sp modelId="{6C0C7995-FB25-4243-83A4-9F2CC8488B61}">
      <dsp:nvSpPr>
        <dsp:cNvPr id="15" name=""/>
        <dsp:cNvSpPr/>
      </dsp:nvSpPr>
      <dsp:spPr>
        <a:xfrm>
          <a:off x="0" y="1608481"/>
          <a:ext cx="2888937" cy="152968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307797"/>
                <a:satOff val="20520"/>
                <a:lumOff val="2679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07797"/>
                <a:satOff val="20520"/>
                <a:lumOff val="2679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07797"/>
                <a:satOff val="20520"/>
                <a:lumOff val="267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>
              <a:solidFill>
                <a:schemeClr val="tx1"/>
              </a:solidFill>
            </a:rPr>
            <a:t>Основное общее образование</a:t>
          </a:r>
        </a:p>
      </dsp:txBody>
      <dsp:txXfrm>
        <a:off x="74673" y="1683154"/>
        <a:ext cx="2739591" cy="1380334"/>
      </dsp:txXfrm>
    </dsp:sp>
    <dsp:sp modelId="{20CF1A4A-0347-4F76-B257-C2472B95F5C3}">
      <dsp:nvSpPr>
        <dsp:cNvPr id="16" name=""/>
        <dsp:cNvSpPr/>
      </dsp:nvSpPr>
      <dsp:spPr>
        <a:xfrm rot="5400000">
          <a:off x="4845009" y="1411541"/>
          <a:ext cx="1223744" cy="5135888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latin typeface="Times New Roman" pitchFamily="18" charset="0"/>
              <a:cs typeface="Times New Roman" pitchFamily="18" charset="0"/>
            </a:rPr>
            <a:t>10 класс – «Семейные традиции кубанского казачества»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latin typeface="Times New Roman" pitchFamily="18" charset="0"/>
              <a:cs typeface="Times New Roman" pitchFamily="18" charset="0"/>
            </a:rPr>
            <a:t>11 класс – «Кузнечное дело казака»</a:t>
          </a:r>
        </a:p>
      </dsp:txBody>
      <dsp:txXfrm rot="-5400000">
        <a:off x="2888937" y="3427351"/>
        <a:ext cx="5076150" cy="1104267"/>
      </dsp:txXfrm>
    </dsp:sp>
    <dsp:sp modelId="{9208C195-198E-435C-A695-0D1F5555DA69}">
      <dsp:nvSpPr>
        <dsp:cNvPr id="17" name=""/>
        <dsp:cNvSpPr/>
      </dsp:nvSpPr>
      <dsp:spPr>
        <a:xfrm>
          <a:off x="0" y="3214646"/>
          <a:ext cx="2888937" cy="152968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307797"/>
                <a:satOff val="20520"/>
                <a:lumOff val="2679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07797"/>
                <a:satOff val="20520"/>
                <a:lumOff val="2679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07797"/>
                <a:satOff val="20520"/>
                <a:lumOff val="267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>
              <a:solidFill>
                <a:schemeClr val="tx1"/>
              </a:solidFill>
            </a:rPr>
            <a:t>Среднее общее образование</a:t>
          </a:r>
        </a:p>
      </dsp:txBody>
      <dsp:txXfrm>
        <a:off x="74673" y="3289319"/>
        <a:ext cx="2739591" cy="1380334"/>
      </dsp:txXfrm>
    </dsp:sp>
  </dsp:spTree>
</dsp:drawing>
</file>

<file path=ppt/diagrams/drawing7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2" name=""/>
      <dsp:cNvGrpSpPr/>
    </dsp:nvGrpSpPr>
    <dsp:grpSpPr/>
    <dsp:sp modelId="{1D0A8D1E-5C04-4FAC-8470-E6C80190F523}">
      <dsp:nvSpPr>
        <dsp:cNvPr id="13" name=""/>
        <dsp:cNvSpPr/>
      </dsp:nvSpPr>
      <dsp:spPr>
        <a:xfrm>
          <a:off x="174431" y="1855"/>
          <a:ext cx="1542933" cy="1063081"/>
        </a:xfrm>
        <a:prstGeom prst="roundRect">
          <a:avLst/>
        </a:prstGeom>
        <a:blipFill rotWithShape="0">
          <a:blip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D8333CD3-FF85-4A3B-B3CE-4C5EB579C81A}">
      <dsp:nvSpPr>
        <dsp:cNvPr id="14" name=""/>
        <dsp:cNvSpPr/>
      </dsp:nvSpPr>
      <dsp:spPr>
        <a:xfrm>
          <a:off x="174431" y="1064937"/>
          <a:ext cx="1542933" cy="572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latin typeface="Times New Roman" pitchFamily="18" charset="0"/>
              <a:cs typeface="Times New Roman" pitchFamily="18" charset="0"/>
            </a:rPr>
            <a:t>Традиции и обряды</a:t>
          </a:r>
        </a:p>
      </dsp:txBody>
      <dsp:txXfrm>
        <a:off x="174431" y="1064937"/>
        <a:ext cx="1542933" cy="572428"/>
      </dsp:txXfrm>
    </dsp:sp>
    <dsp:sp modelId="{25F42485-21CD-421D-85EF-F6CBE56EC088}">
      <dsp:nvSpPr>
        <dsp:cNvPr id="15" name=""/>
        <dsp:cNvSpPr/>
      </dsp:nvSpPr>
      <dsp:spPr>
        <a:xfrm>
          <a:off x="1871723" y="1855"/>
          <a:ext cx="1542933" cy="1063081"/>
        </a:xfrm>
        <a:prstGeom prst="roundRect">
          <a:avLst/>
        </a:prstGeom>
        <a:blipFill rotWithShape="0">
          <a:blip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EEA5AAC8-F27C-40B5-BC32-C0B8643B8E93}">
      <dsp:nvSpPr>
        <dsp:cNvPr id="16" name=""/>
        <dsp:cNvSpPr/>
      </dsp:nvSpPr>
      <dsp:spPr>
        <a:xfrm>
          <a:off x="1871723" y="1064937"/>
          <a:ext cx="1542933" cy="572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>
              <a:latin typeface="Times New Roman" pitchFamily="18" charset="0"/>
              <a:cs typeface="Times New Roman" pitchFamily="18" charset="0"/>
            </a:rPr>
            <a:t>Заселение кубанских казаков</a:t>
          </a:r>
        </a:p>
      </dsp:txBody>
      <dsp:txXfrm>
        <a:off x="1871723" y="1064937"/>
        <a:ext cx="1542933" cy="572428"/>
      </dsp:txXfrm>
    </dsp:sp>
    <dsp:sp modelId="{B0950A03-B562-493A-9BD8-F249F1D6885A}">
      <dsp:nvSpPr>
        <dsp:cNvPr id="17" name=""/>
        <dsp:cNvSpPr/>
      </dsp:nvSpPr>
      <dsp:spPr>
        <a:xfrm>
          <a:off x="3569014" y="1855"/>
          <a:ext cx="1542933" cy="1063081"/>
        </a:xfrm>
        <a:prstGeom prst="roundRect">
          <a:avLst/>
        </a:prstGeom>
        <a:blipFill rotWithShape="0">
          <a:blip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7A8E727B-F4F7-4DDD-B883-BA2EAF800A9B}">
      <dsp:nvSpPr>
        <dsp:cNvPr id="18" name=""/>
        <dsp:cNvSpPr/>
      </dsp:nvSpPr>
      <dsp:spPr>
        <a:xfrm>
          <a:off x="3569014" y="1064937"/>
          <a:ext cx="1542933" cy="572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latin typeface="Times New Roman" pitchFamily="18" charset="0"/>
              <a:cs typeface="Times New Roman" pitchFamily="18" charset="0"/>
            </a:rPr>
            <a:t>Регалии кубанских казаков</a:t>
          </a:r>
        </a:p>
      </dsp:txBody>
      <dsp:txXfrm>
        <a:off x="3569014" y="1064937"/>
        <a:ext cx="1542933" cy="572428"/>
      </dsp:txXfrm>
    </dsp:sp>
    <dsp:sp modelId="{A28E6E21-D2AB-404A-A33A-27737BF51C49}">
      <dsp:nvSpPr>
        <dsp:cNvPr id="19" name=""/>
        <dsp:cNvSpPr/>
      </dsp:nvSpPr>
      <dsp:spPr>
        <a:xfrm>
          <a:off x="1871723" y="1791658"/>
          <a:ext cx="1542933" cy="1063081"/>
        </a:xfrm>
        <a:prstGeom prst="roundRect">
          <a:avLst/>
        </a:prstGeom>
        <a:blipFill rotWithShape="0">
          <a:blip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88059854-3EC4-4477-8F6F-B57BC2B521A7}">
      <dsp:nvSpPr>
        <dsp:cNvPr id="20" name=""/>
        <dsp:cNvSpPr/>
      </dsp:nvSpPr>
      <dsp:spPr>
        <a:xfrm>
          <a:off x="1871723" y="2854739"/>
          <a:ext cx="1542933" cy="572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latin typeface="Times New Roman" pitchFamily="18" charset="0"/>
              <a:cs typeface="Times New Roman" pitchFamily="18" charset="0"/>
            </a:rPr>
            <a:t>Храмы Кубани</a:t>
          </a:r>
        </a:p>
      </dsp:txBody>
      <dsp:txXfrm>
        <a:off x="1871723" y="2854739"/>
        <a:ext cx="1542933" cy="572428"/>
      </dsp:txXfrm>
    </dsp:sp>
  </dsp:spTree>
</dsp:drawing>
</file>

<file path=ppt/diagrams/drawing8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1" name=""/>
      <dsp:cNvGrpSpPr/>
    </dsp:nvGrpSpPr>
    <dsp:grpSpPr/>
    <dsp:sp modelId="{1D0A8D1E-5C04-4FAC-8470-E6C80190F523}">
      <dsp:nvSpPr>
        <dsp:cNvPr id="22" name=""/>
        <dsp:cNvSpPr/>
      </dsp:nvSpPr>
      <dsp:spPr>
        <a:xfrm>
          <a:off x="483371" y="1775"/>
          <a:ext cx="1478647" cy="1018788"/>
        </a:xfrm>
        <a:prstGeom prst="roundRect">
          <a:avLst/>
        </a:prstGeom>
        <a:blipFill rotWithShape="0">
          <a:blip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D8333CD3-FF85-4A3B-B3CE-4C5EB579C81A}">
      <dsp:nvSpPr>
        <dsp:cNvPr id="23" name=""/>
        <dsp:cNvSpPr/>
      </dsp:nvSpPr>
      <dsp:spPr>
        <a:xfrm>
          <a:off x="483371" y="1020563"/>
          <a:ext cx="1478647" cy="548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>
              <a:latin typeface="Times New Roman" pitchFamily="18" charset="0"/>
              <a:cs typeface="Times New Roman" pitchFamily="18" charset="0"/>
            </a:rPr>
            <a:t>Костюм кубанских казаков</a:t>
          </a:r>
        </a:p>
      </dsp:txBody>
      <dsp:txXfrm>
        <a:off x="483371" y="1020563"/>
        <a:ext cx="1478647" cy="548578"/>
      </dsp:txXfrm>
    </dsp:sp>
    <dsp:sp modelId="{25F42485-21CD-421D-85EF-F6CBE56EC088}">
      <dsp:nvSpPr>
        <dsp:cNvPr id="24" name=""/>
        <dsp:cNvSpPr/>
      </dsp:nvSpPr>
      <dsp:spPr>
        <a:xfrm>
          <a:off x="2109946" y="1775"/>
          <a:ext cx="1478647" cy="1018788"/>
        </a:xfrm>
        <a:prstGeom prst="roundRect">
          <a:avLst/>
        </a:prstGeom>
        <a:blipFill rotWithShape="0">
          <a:blip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EEA5AAC8-F27C-40B5-BC32-C0B8643B8E93}">
      <dsp:nvSpPr>
        <dsp:cNvPr id="25" name=""/>
        <dsp:cNvSpPr/>
      </dsp:nvSpPr>
      <dsp:spPr>
        <a:xfrm>
          <a:off x="2109946" y="1020563"/>
          <a:ext cx="1478647" cy="548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>
              <a:latin typeface="Times New Roman" pitchFamily="18" charset="0"/>
              <a:cs typeface="Times New Roman" pitchFamily="18" charset="0"/>
            </a:rPr>
            <a:t>Гончарное дело в жизни казака</a:t>
          </a:r>
        </a:p>
      </dsp:txBody>
      <dsp:txXfrm>
        <a:off x="2109946" y="1020563"/>
        <a:ext cx="1478647" cy="548578"/>
      </dsp:txXfrm>
    </dsp:sp>
    <dsp:sp modelId="{B0950A03-B562-493A-9BD8-F249F1D6885A}">
      <dsp:nvSpPr>
        <dsp:cNvPr id="26" name=""/>
        <dsp:cNvSpPr/>
      </dsp:nvSpPr>
      <dsp:spPr>
        <a:xfrm>
          <a:off x="483371" y="1717006"/>
          <a:ext cx="1478647" cy="1018788"/>
        </a:xfrm>
        <a:prstGeom prst="roundRect">
          <a:avLst/>
        </a:prstGeom>
        <a:blipFill rotWithShape="0">
          <a:blip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7A8E727B-F4F7-4DDD-B883-BA2EAF800A9B}">
      <dsp:nvSpPr>
        <dsp:cNvPr id="27" name=""/>
        <dsp:cNvSpPr/>
      </dsp:nvSpPr>
      <dsp:spPr>
        <a:xfrm>
          <a:off x="483371" y="2735794"/>
          <a:ext cx="1478647" cy="548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latin typeface="Times New Roman" pitchFamily="18" charset="0"/>
              <a:cs typeface="Times New Roman" pitchFamily="18" charset="0"/>
            </a:rPr>
            <a:t>Экскурсия по Атамани</a:t>
          </a:r>
          <a:endParaRPr lang="ru-RU" sz="1200" kern="1200">
            <a:latin typeface="Times New Roman" pitchFamily="18" charset="0"/>
            <a:cs typeface="Times New Roman" panose="02020603050405020304" pitchFamily="18" charset="0"/>
          </a:endParaRPr>
        </a:p>
      </dsp:txBody>
      <dsp:txXfrm>
        <a:off x="483371" y="2735794"/>
        <a:ext cx="1478647" cy="548578"/>
      </dsp:txXfrm>
    </dsp:sp>
    <dsp:sp modelId="{A28E6E21-D2AB-404A-A33A-27737BF51C49}">
      <dsp:nvSpPr>
        <dsp:cNvPr id="28" name=""/>
        <dsp:cNvSpPr/>
      </dsp:nvSpPr>
      <dsp:spPr>
        <a:xfrm>
          <a:off x="2109946" y="1717006"/>
          <a:ext cx="1478647" cy="1018788"/>
        </a:xfrm>
        <a:prstGeom prst="roundRect">
          <a:avLst/>
        </a:prstGeom>
        <a:blipFill rotWithShape="0">
          <a:blip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88059854-3EC4-4477-8F6F-B57BC2B521A7}">
      <dsp:nvSpPr>
        <dsp:cNvPr id="29" name=""/>
        <dsp:cNvSpPr/>
      </dsp:nvSpPr>
      <dsp:spPr>
        <a:xfrm>
          <a:off x="2109946" y="2735794"/>
          <a:ext cx="1478647" cy="548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latin typeface="Times New Roman" pitchFamily="18" charset="0"/>
              <a:cs typeface="Times New Roman" pitchFamily="18" charset="0"/>
            </a:rPr>
            <a:t>Экскурсия в музей Фелициных</a:t>
          </a:r>
          <a:endParaRPr lang="ru-RU" sz="1200" kern="1200">
            <a:latin typeface="Times New Roman" pitchFamily="18" charset="0"/>
            <a:cs typeface="Times New Roman" pitchFamily="18" charset="0"/>
          </a:endParaRPr>
        </a:p>
      </dsp:txBody>
      <dsp:txXfrm>
        <a:off x="2109946" y="2735794"/>
        <a:ext cx="1478647" cy="548578"/>
      </dsp:txXfrm>
    </dsp:sp>
  </dsp:spTree>
</dsp:drawing>
</file>

<file path=ppt/diagrams/drawing9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30" name=""/>
      <dsp:cNvGrpSpPr/>
    </dsp:nvGrpSpPr>
    <dsp:grpSpPr/>
    <dsp:sp modelId="{1D0A8D1E-5C04-4FAC-8470-E6C80190F523}">
      <dsp:nvSpPr>
        <dsp:cNvPr id="31" name=""/>
        <dsp:cNvSpPr/>
      </dsp:nvSpPr>
      <dsp:spPr>
        <a:xfrm>
          <a:off x="4359" y="329215"/>
          <a:ext cx="2074590" cy="1429392"/>
        </a:xfrm>
        <a:prstGeom prst="roundRect">
          <a:avLst/>
        </a:prstGeom>
        <a:blipFill rotWithShape="0">
          <a:blip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D8333CD3-FF85-4A3B-B3CE-4C5EB579C81A}">
      <dsp:nvSpPr>
        <dsp:cNvPr id="32" name=""/>
        <dsp:cNvSpPr/>
      </dsp:nvSpPr>
      <dsp:spPr>
        <a:xfrm>
          <a:off x="4359" y="1758607"/>
          <a:ext cx="2074590" cy="769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>
              <a:latin typeface="Times New Roman" pitchFamily="18" charset="0"/>
              <a:cs typeface="Times New Roman" pitchFamily="18" charset="0"/>
            </a:rPr>
            <a:t>Экскурсия в музей Краснодара</a:t>
          </a:r>
        </a:p>
      </dsp:txBody>
      <dsp:txXfrm>
        <a:off x="4359" y="1758607"/>
        <a:ext cx="2074590" cy="769672"/>
      </dsp:txXfrm>
    </dsp:sp>
    <dsp:sp modelId="{25F42485-21CD-421D-85EF-F6CBE56EC088}">
      <dsp:nvSpPr>
        <dsp:cNvPr id="33" name=""/>
        <dsp:cNvSpPr/>
      </dsp:nvSpPr>
      <dsp:spPr>
        <a:xfrm>
          <a:off x="2286495" y="329215"/>
          <a:ext cx="2074590" cy="1429392"/>
        </a:xfrm>
        <a:prstGeom prst="roundRect">
          <a:avLst/>
        </a:prstGeom>
        <a:blipFill rotWithShape="0">
          <a:blip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EEA5AAC8-F27C-40B5-BC32-C0B8643B8E93}">
      <dsp:nvSpPr>
        <dsp:cNvPr id="34" name=""/>
        <dsp:cNvSpPr/>
      </dsp:nvSpPr>
      <dsp:spPr>
        <a:xfrm>
          <a:off x="2286495" y="1758607"/>
          <a:ext cx="2074590" cy="769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>
              <a:latin typeface="Times New Roman" pitchFamily="18" charset="0"/>
              <a:cs typeface="Times New Roman" pitchFamily="18" charset="0"/>
            </a:rPr>
            <a:t>Экскурсия «Дом семьи Степановых</a:t>
          </a:r>
          <a:r>
            <a:rPr lang="ru-RU" sz="1200" kern="1200">
              <a:latin typeface="Times New Roman" pitchFamily="18" charset="0"/>
              <a:cs typeface="Times New Roman" pitchFamily="18" charset="0"/>
            </a:rPr>
            <a:t>»</a:t>
          </a:r>
        </a:p>
      </dsp:txBody>
      <dsp:txXfrm>
        <a:off x="2286495" y="1758607"/>
        <a:ext cx="2074590" cy="769672"/>
      </dsp:txXfrm>
    </dsp:sp>
    <dsp:sp modelId="{B0950A03-B562-493A-9BD8-F249F1D6885A}">
      <dsp:nvSpPr>
        <dsp:cNvPr id="35" name=""/>
        <dsp:cNvSpPr/>
      </dsp:nvSpPr>
      <dsp:spPr>
        <a:xfrm>
          <a:off x="4568632" y="329215"/>
          <a:ext cx="2074590" cy="1429392"/>
        </a:xfrm>
        <a:prstGeom prst="roundRect">
          <a:avLst/>
        </a:prstGeom>
        <a:blipFill rotWithShape="0">
          <a:blip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7A8E727B-F4F7-4DDD-B883-BA2EAF800A9B}">
      <dsp:nvSpPr>
        <dsp:cNvPr id="36" name=""/>
        <dsp:cNvSpPr/>
      </dsp:nvSpPr>
      <dsp:spPr>
        <a:xfrm>
          <a:off x="4568632" y="1758607"/>
          <a:ext cx="2074590" cy="769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Times New Roman" pitchFamily="18" charset="0"/>
              <a:cs typeface="Times New Roman" pitchFamily="18" charset="0"/>
            </a:rPr>
            <a:t>Ткачество</a:t>
          </a:r>
          <a:r>
            <a:rPr lang="ru-RU" sz="1800" kern="1200"/>
            <a:t> </a:t>
          </a:r>
        </a:p>
      </dsp:txBody>
      <dsp:txXfrm>
        <a:off x="4568632" y="1758607"/>
        <a:ext cx="2074590" cy="769672"/>
      </dsp:txXfrm>
    </dsp:sp>
    <dsp:sp modelId="{A28E6E21-D2AB-404A-A33A-27737BF51C49}">
      <dsp:nvSpPr>
        <dsp:cNvPr id="37" name=""/>
        <dsp:cNvSpPr/>
      </dsp:nvSpPr>
      <dsp:spPr>
        <a:xfrm>
          <a:off x="6850768" y="329215"/>
          <a:ext cx="2074590" cy="1429392"/>
        </a:xfrm>
        <a:prstGeom prst="roundRect">
          <a:avLst/>
        </a:prstGeom>
        <a:blipFill rotWithShape="0">
          <a:blip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88059854-3EC4-4477-8F6F-B57BC2B521A7}">
      <dsp:nvSpPr>
        <dsp:cNvPr id="38" name=""/>
        <dsp:cNvSpPr/>
      </dsp:nvSpPr>
      <dsp:spPr>
        <a:xfrm>
          <a:off x="6850768" y="1758607"/>
          <a:ext cx="2074590" cy="769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latin typeface="Times New Roman" pitchFamily="18" charset="0"/>
              <a:cs typeface="Times New Roman" pitchFamily="18" charset="0"/>
            </a:rPr>
            <a:t>Кузнечное дело</a:t>
          </a:r>
        </a:p>
      </dsp:txBody>
      <dsp:txXfrm>
        <a:off x="6850768" y="1758607"/>
        <a:ext cx="2074590" cy="769672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r:blip="">
          <dgm:adjLst/>
        </dgm:shape>
        <dgm:presOf/>
        <dgm:constrLst/>
        <dgm:ruleLst/>
        <dgm:layoutNode name="parentLeftMargin">
          <dgm:alg type="sp"/>
          <dgm:shape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/>
        </dgm:ruleLst>
      </dgm:layoutNode>
      <dgm:forEach name="Name10" axis="followSib" ptType="sibTrans" cnt="1">
        <dgm:layoutNode name="spaceBetweenRectangles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rot="180" type="homePlate" r:blip="" zOrderOff="-1">
                <dgm:adjLst/>
              </dgm:shape>
            </dgm:if>
            <dgm:else name="Name6">
              <dgm:shape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/>
          </dgm:ruleLst>
        </dgm:layoutNode>
      </dgm:layoutNode>
      <dgm:forEach name="Name7" axis="followSib" ptType="sibTrans" cnt="1">
        <dgm:layoutNode name="spacing">
          <dgm:alg type="sp"/>
          <dgm:shape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/>
        </dgm:ruleLst>
      </dgm:layoutNode>
    </dgm:forEach>
  </dgm:layoutNode>
</dgm:layoutDef>
</file>

<file path=ppt/diagrams/layout3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fact="0.27"/>
        </dgm:ruleLst>
      </dgm:if>
      <dgm:else name="Name23">
        <dgm:ruleLst>
          <dgm:rule type="w" for="ch" forName="centerShape" fact="0.27"/>
          <dgm:rule type="w" for="ch" forName="node" fact="0.7"/>
        </dgm:ruleLst>
      </dgm:else>
    </dgm:choose>
    <dgm:forEach name="Name24" axis="ch" ptType="node" cnt="1">
      <dgm:layoutNode name="centerShape" styleLbl="node0">
        <dgm:alg type="tx"/>
        <dgm:shape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/>
            </dgm:ruleLst>
          </dgm:layoutNode>
        </dgm:forEach>
      </dgm:forEach>
    </dgm:forEach>
  </dgm:layoutNode>
</dgm:layoutDef>
</file>

<file path=ppt/diagrams/layout4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/>
        </dgm:ruleLst>
      </dgm:layoutNode>
    </dgm:forEach>
  </dgm:layoutNode>
</dgm:layoutDef>
</file>

<file path=ppt/diagrams/layout6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rot="90" type="round2SameRect" r:blip="">
                    <dgm:adjLst/>
                  </dgm:shape>
                </dgm:if>
                <dgm:else name="Name12">
                  <dgm:shape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/>
          </dgm:ruleLst>
        </dgm:layoutNode>
      </dgm:layoutNode>
      <dgm:forEach name="Name5" axis="followSib" ptType="sibTrans" cnt="1">
        <dgm:layoutNode name="sibTrans">
          <dgm:alg type="sp"/>
          <dgm:shape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/>
          </dgm:ruleLst>
        </dgm:layoutNode>
      </dgm:layoutNode>
      <dgm:forEach name="Name5" axis="followSib" ptType="sibTrans" cnt="1">
        <dgm:layoutNode name="sibTrans">
          <dgm:alg type="sp"/>
          <dgm:shape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/>
          </dgm:ruleLst>
        </dgm:layoutNode>
      </dgm:layoutNode>
      <dgm:forEach name="Name5" axis="followSib" ptType="sibTrans" cnt="1">
        <dgm:layoutNode name="sibTrans">
          <dgm:alg type="sp"/>
          <dgm:shape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a="http://schemas.openxmlformats.org/drawingml/2006/main" xmlns:dgm="http://schemas.openxmlformats.org/drawingml/2006/diagram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a="http://schemas.openxmlformats.org/drawingml/2006/main" xmlns:dgm="http://schemas.openxmlformats.org/drawingml/2006/diagram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a="http://schemas.openxmlformats.org/drawingml/2006/main" xmlns:dgm="http://schemas.openxmlformats.org/drawingml/2006/diagram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a="http://schemas.openxmlformats.org/drawingml/2006/main" xmlns:dgm="http://schemas.openxmlformats.org/drawingml/2006/diagram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a="http://schemas.openxmlformats.org/drawingml/2006/main" xmlns:dgm="http://schemas.openxmlformats.org/drawingml/2006/diagram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a="http://schemas.openxmlformats.org/drawingml/2006/main" xmlns:dgm="http://schemas.openxmlformats.org/drawingml/2006/diagram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a="http://schemas.openxmlformats.org/drawingml/2006/main" xmlns:dgm="http://schemas.openxmlformats.org/drawingml/2006/diagram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a="http://schemas.openxmlformats.org/drawingml/2006/main" xmlns:dgm="http://schemas.openxmlformats.org/drawingml/2006/diagram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B5526-1FF3-478C-BC45-0771D5142AB8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095EB-AC87-4088-A0FC-2A71944C81E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E79981-D561-4577-BCDC-A0A18E3E05BE}" type="slidenum">
              <a:rPr lang="ru-RU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Relationship Id="rId4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diagramLayout" Target="../diagrams/layout5.xml" /><Relationship Id="rId11" Type="http://schemas.openxmlformats.org/officeDocument/2006/relationships/diagramQuickStyle" Target="../diagrams/quickStyle5.xml" /><Relationship Id="rId12" Type="http://schemas.openxmlformats.org/officeDocument/2006/relationships/diagramColors" Target="../diagrams/colors5.xml" /><Relationship Id="rId2" Type="http://schemas.openxmlformats.org/officeDocument/2006/relationships/image" Target="../media/image4.jpeg" /><Relationship Id="rId3" Type="http://schemas.microsoft.com/office/2007/relationships/diagramDrawing" Target="../diagrams/drawing4.xml" /><Relationship Id="rId4" Type="http://schemas.openxmlformats.org/officeDocument/2006/relationships/diagramData" Target="../diagrams/data4.xml" /><Relationship Id="rId5" Type="http://schemas.openxmlformats.org/officeDocument/2006/relationships/diagramLayout" Target="../diagrams/layout4.xml" /><Relationship Id="rId6" Type="http://schemas.openxmlformats.org/officeDocument/2006/relationships/diagramQuickStyle" Target="../diagrams/quickStyle4.xml" /><Relationship Id="rId7" Type="http://schemas.openxmlformats.org/officeDocument/2006/relationships/diagramColors" Target="../diagrams/colors4.xml" /><Relationship Id="rId8" Type="http://schemas.microsoft.com/office/2007/relationships/diagramDrawing" Target="../diagrams/drawing5.xml" /><Relationship Id="rId9" Type="http://schemas.openxmlformats.org/officeDocument/2006/relationships/diagramData" Target="../diagrams/data5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4.jpeg" /><Relationship Id="rId3" Type="http://schemas.microsoft.com/office/2007/relationships/diagramDrawing" Target="../diagrams/drawing6.xml" /><Relationship Id="rId4" Type="http://schemas.openxmlformats.org/officeDocument/2006/relationships/diagramData" Target="../diagrams/data6.xml" /><Relationship Id="rId5" Type="http://schemas.openxmlformats.org/officeDocument/2006/relationships/diagramLayout" Target="../diagrams/layout6.xml" /><Relationship Id="rId6" Type="http://schemas.openxmlformats.org/officeDocument/2006/relationships/diagramQuickStyle" Target="../diagrams/quickStyle6.xml" /><Relationship Id="rId7" Type="http://schemas.openxmlformats.org/officeDocument/2006/relationships/diagramColors" Target="../diagrams/colors6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Relationship Id="rId5" Type="http://schemas.openxmlformats.org/officeDocument/2006/relationships/image" Target="../media/image14.jpeg" /><Relationship Id="rId6" Type="http://schemas.openxmlformats.org/officeDocument/2006/relationships/image" Target="../media/image15.jpeg" /><Relationship Id="rId7" Type="http://schemas.openxmlformats.org/officeDocument/2006/relationships/image" Target="../media/image16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7.jpeg" /><Relationship Id="rId3" Type="http://schemas.openxmlformats.org/officeDocument/2006/relationships/image" Target="../media/image18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4.jpeg" /><Relationship Id="rId3" Type="http://schemas.openxmlformats.org/officeDocument/2006/relationships/image" Target="../media/image19.jpeg" /><Relationship Id="rId4" Type="http://schemas.openxmlformats.org/officeDocument/2006/relationships/image" Target="../media/image20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21.jpeg" /><Relationship Id="rId3" Type="http://schemas.openxmlformats.org/officeDocument/2006/relationships/image" Target="../media/image22.jpeg" /><Relationship Id="rId4" Type="http://schemas.openxmlformats.org/officeDocument/2006/relationships/image" Target="../media/image23.jpeg" /><Relationship Id="rId5" Type="http://schemas.openxmlformats.org/officeDocument/2006/relationships/image" Target="../media/image24.jpeg" /><Relationship Id="rId6" Type="http://schemas.openxmlformats.org/officeDocument/2006/relationships/image" Target="../media/image25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26.jpeg" /><Relationship Id="rId3" Type="http://schemas.openxmlformats.org/officeDocument/2006/relationships/image" Target="../media/image27.jpeg" /><Relationship Id="rId4" Type="http://schemas.openxmlformats.org/officeDocument/2006/relationships/image" Target="../media/image28.jpeg" /><Relationship Id="rId5" Type="http://schemas.openxmlformats.org/officeDocument/2006/relationships/image" Target="../media/image29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0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diagramQuickStyle" Target="../diagrams/quickStyle8.xml" /><Relationship Id="rId11" Type="http://schemas.openxmlformats.org/officeDocument/2006/relationships/diagramColors" Target="../diagrams/colors8.xml" /><Relationship Id="rId12" Type="http://schemas.microsoft.com/office/2007/relationships/diagramDrawing" Target="../diagrams/drawing9.xml" /><Relationship Id="rId13" Type="http://schemas.openxmlformats.org/officeDocument/2006/relationships/diagramData" Target="../diagrams/data9.xml" /><Relationship Id="rId14" Type="http://schemas.openxmlformats.org/officeDocument/2006/relationships/diagramLayout" Target="../diagrams/layout9.xml" /><Relationship Id="rId15" Type="http://schemas.openxmlformats.org/officeDocument/2006/relationships/diagramQuickStyle" Target="../diagrams/quickStyle9.xml" /><Relationship Id="rId16" Type="http://schemas.openxmlformats.org/officeDocument/2006/relationships/diagramColors" Target="../diagrams/colors9.xml" /><Relationship Id="rId2" Type="http://schemas.microsoft.com/office/2007/relationships/diagramDrawing" Target="../diagrams/drawing7.xml" /><Relationship Id="rId3" Type="http://schemas.openxmlformats.org/officeDocument/2006/relationships/diagramData" Target="../diagrams/data7.xml" /><Relationship Id="rId4" Type="http://schemas.openxmlformats.org/officeDocument/2006/relationships/diagramLayout" Target="../diagrams/layout7.xml" /><Relationship Id="rId5" Type="http://schemas.openxmlformats.org/officeDocument/2006/relationships/diagramQuickStyle" Target="../diagrams/quickStyle7.xml" /><Relationship Id="rId6" Type="http://schemas.openxmlformats.org/officeDocument/2006/relationships/diagramColors" Target="../diagrams/colors7.xml" /><Relationship Id="rId7" Type="http://schemas.microsoft.com/office/2007/relationships/diagramDrawing" Target="../diagrams/drawing8.xml" /><Relationship Id="rId8" Type="http://schemas.openxmlformats.org/officeDocument/2006/relationships/diagramData" Target="../diagrams/data8.xml" /><Relationship Id="rId9" Type="http://schemas.openxmlformats.org/officeDocument/2006/relationships/diagramLayout" Target="../diagrams/layout8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4.jpeg" /><Relationship Id="rId3" Type="http://schemas.microsoft.com/office/2007/relationships/diagramDrawing" Target="../diagrams/drawing10.xml" /><Relationship Id="rId4" Type="http://schemas.openxmlformats.org/officeDocument/2006/relationships/diagramData" Target="../diagrams/data10.xml" /><Relationship Id="rId5" Type="http://schemas.openxmlformats.org/officeDocument/2006/relationships/diagramLayout" Target="../diagrams/layout10.xml" /><Relationship Id="rId6" Type="http://schemas.openxmlformats.org/officeDocument/2006/relationships/diagramQuickStyle" Target="../diagrams/quickStyle10.xml" /><Relationship Id="rId7" Type="http://schemas.openxmlformats.org/officeDocument/2006/relationships/diagramColors" Target="../diagrams/colors10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image" Target="../media/image55.jpeg" /><Relationship Id="rId2" Type="http://schemas.openxmlformats.org/officeDocument/2006/relationships/image" Target="../media/image47.jpeg" /><Relationship Id="rId3" Type="http://schemas.openxmlformats.org/officeDocument/2006/relationships/image" Target="../media/image48.jpeg" /><Relationship Id="rId4" Type="http://schemas.openxmlformats.org/officeDocument/2006/relationships/image" Target="../media/image49.jpeg" /><Relationship Id="rId5" Type="http://schemas.openxmlformats.org/officeDocument/2006/relationships/image" Target="../media/image50.jpeg" /><Relationship Id="rId6" Type="http://schemas.openxmlformats.org/officeDocument/2006/relationships/image" Target="../media/image51.jpeg" /><Relationship Id="rId7" Type="http://schemas.openxmlformats.org/officeDocument/2006/relationships/image" Target="../media/image52.jpeg" /><Relationship Id="rId8" Type="http://schemas.openxmlformats.org/officeDocument/2006/relationships/image" Target="../media/image53.jpeg" /><Relationship Id="rId9" Type="http://schemas.openxmlformats.org/officeDocument/2006/relationships/image" Target="../media/image54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56.jpeg" /><Relationship Id="rId3" Type="http://schemas.openxmlformats.org/officeDocument/2006/relationships/image" Target="../media/image57.jpeg" /><Relationship Id="rId4" Type="http://schemas.openxmlformats.org/officeDocument/2006/relationships/image" Target="../media/image58.jpeg" /><Relationship Id="rId5" Type="http://schemas.openxmlformats.org/officeDocument/2006/relationships/image" Target="../media/image59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60.jpeg" /><Relationship Id="rId3" Type="http://schemas.openxmlformats.org/officeDocument/2006/relationships/image" Target="../media/image61.jpeg" /><Relationship Id="rId4" Type="http://schemas.openxmlformats.org/officeDocument/2006/relationships/image" Target="../media/image62.jpeg" /><Relationship Id="rId5" Type="http://schemas.openxmlformats.org/officeDocument/2006/relationships/image" Target="../media/image63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64.jpeg" /><Relationship Id="rId3" Type="http://schemas.openxmlformats.org/officeDocument/2006/relationships/image" Target="../media/image65.jpeg" /><Relationship Id="rId4" Type="http://schemas.openxmlformats.org/officeDocument/2006/relationships/image" Target="../media/image66.jpeg" /><Relationship Id="rId5" Type="http://schemas.openxmlformats.org/officeDocument/2006/relationships/image" Target="../media/image67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8.jpeg" /><Relationship Id="rId3" Type="http://schemas.openxmlformats.org/officeDocument/2006/relationships/image" Target="../media/image69.jpeg" /><Relationship Id="rId4" Type="http://schemas.openxmlformats.org/officeDocument/2006/relationships/image" Target="../media/image70.jpeg" /><Relationship Id="rId5" Type="http://schemas.openxmlformats.org/officeDocument/2006/relationships/image" Target="../media/image71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4.jpeg" /><Relationship Id="rId3" Type="http://schemas.openxmlformats.org/officeDocument/2006/relationships/image" Target="../media/image72.png" /><Relationship Id="rId4" Type="http://schemas.openxmlformats.org/officeDocument/2006/relationships/image" Target="../media/image73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4.jpeg" /><Relationship Id="rId3" Type="http://schemas.openxmlformats.org/officeDocument/2006/relationships/image" Target="../media/image74.jpeg" /><Relationship Id="rId4" Type="http://schemas.openxmlformats.org/officeDocument/2006/relationships/image" Target="../media/image48.jpeg" /><Relationship Id="rId5" Type="http://schemas.openxmlformats.org/officeDocument/2006/relationships/image" Target="../media/image75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4.jpeg" /><Relationship Id="rId3" Type="http://schemas.openxmlformats.org/officeDocument/2006/relationships/hyperlink" Target="http://school555.ucoz.ru/load/kraevaja_innovacionnaja_ploshhadka/12/140" TargetMode="External" /><Relationship Id="rId4" Type="http://schemas.openxmlformats.org/officeDocument/2006/relationships/hyperlink" Target="https://solncesvet.ru/opublikovannyie-materialyi/rol-turizma-v-poiskovo--issledovatelskoy.3561357/" TargetMode="External" /><Relationship Id="rId5" Type="http://schemas.openxmlformats.org/officeDocument/2006/relationships/image" Target="../media/image76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4.jpeg" /><Relationship Id="rId3" Type="http://schemas.microsoft.com/office/2007/relationships/diagramDrawing" Target="../diagrams/drawing1.xml" /><Relationship Id="rId4" Type="http://schemas.openxmlformats.org/officeDocument/2006/relationships/diagramData" Target="../diagrams/data1.xml" /><Relationship Id="rId5" Type="http://schemas.openxmlformats.org/officeDocument/2006/relationships/diagramLayout" Target="../diagrams/layout1.xml" /><Relationship Id="rId6" Type="http://schemas.openxmlformats.org/officeDocument/2006/relationships/diagramQuickStyle" Target="../diagrams/quickStyle1.xml" /><Relationship Id="rId7" Type="http://schemas.openxmlformats.org/officeDocument/2006/relationships/diagramColors" Target="../diagrams/colors1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diagramLayout" Target="../diagrams/layout3.xml" /><Relationship Id="rId11" Type="http://schemas.openxmlformats.org/officeDocument/2006/relationships/diagramQuickStyle" Target="../diagrams/quickStyle3.xml" /><Relationship Id="rId12" Type="http://schemas.openxmlformats.org/officeDocument/2006/relationships/diagramColors" Target="../diagrams/colors3.xml" /><Relationship Id="rId2" Type="http://schemas.openxmlformats.org/officeDocument/2006/relationships/image" Target="../media/image4.jpeg" /><Relationship Id="rId3" Type="http://schemas.microsoft.com/office/2007/relationships/diagramDrawing" Target="../diagrams/drawing2.xml" /><Relationship Id="rId4" Type="http://schemas.openxmlformats.org/officeDocument/2006/relationships/diagramData" Target="../diagrams/data2.xml" /><Relationship Id="rId5" Type="http://schemas.openxmlformats.org/officeDocument/2006/relationships/diagramLayout" Target="../diagrams/layout2.xml" /><Relationship Id="rId6" Type="http://schemas.openxmlformats.org/officeDocument/2006/relationships/diagramQuickStyle" Target="../diagrams/quickStyle2.xml" /><Relationship Id="rId7" Type="http://schemas.openxmlformats.org/officeDocument/2006/relationships/diagramColors" Target="../diagrams/colors2.xml" /><Relationship Id="rId8" Type="http://schemas.microsoft.com/office/2007/relationships/diagramDrawing" Target="../diagrams/drawing3.xml" /><Relationship Id="rId9" Type="http://schemas.openxmlformats.org/officeDocument/2006/relationships/diagramData" Target="../diagrams/data3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4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4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4.jpeg" /><Relationship Id="rId3" Type="http://schemas.openxmlformats.org/officeDocument/2006/relationships/image" Target="../media/image5.png" /><Relationship Id="rId4" Type="http://schemas.openxmlformats.org/officeDocument/2006/relationships/image" Target="../media/image6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2053" name="Рисунок 5" descr="DSC_53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3"/>
            <a:ext cx="9144000" cy="6457951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" name="Рисунок 12" descr="C:\Users\Пользователь\Desktop\Алексеевна фото\image (7).jp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3429006" y="4191000"/>
            <a:ext cx="1727309" cy="1085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596" y="3"/>
            <a:ext cx="8286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ОТЧЕТ </a:t>
            </a:r>
          </a:p>
          <a:p>
            <a:pPr algn="ctr"/>
            <a:r>
              <a:rPr lang="ru-RU" sz="2000" b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 реализации проекта краевой инновационной площадки</a:t>
            </a:r>
          </a:p>
          <a:p>
            <a:pPr algn="ctr"/>
            <a:r>
              <a:rPr lang="ru-RU" sz="2000" b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муниципального бюджетного общеобразовательного учреждения средней образовательной школы №5 имени А.И. Майстренко муниципального образования Староминский район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252536" y="5373216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«Школа как социокультурный центр воспитания социализации 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личности школьника на основе историко-культурных 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традиций  кубанского казачества»</a:t>
            </a:r>
          </a:p>
          <a:p>
            <a:pPr algn="ctr"/>
            <a:endParaRPr lang="ru-RU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Рисунок 9" descr="фон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59632" y="0"/>
            <a:ext cx="78843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Результативность за отчетный период</a:t>
            </a:r>
          </a:p>
          <a:p>
            <a:pPr algn="ctr"/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Модель непрерывного казачьего образования «От истоков к традициям»</a:t>
            </a:r>
          </a:p>
          <a:p>
            <a:pPr algn="ctr"/>
            <a:r>
              <a:rPr lang="ru-RU" b="1" cap="none" spc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Поисково –иисследовательская и проектная деятельность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928630" y="2492896"/>
          <a:ext cx="8215370" cy="4064000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3707904" y="908720"/>
          <a:ext cx="2571768" cy="1285884"/>
        </p:xfrm>
        <a:graphic>
          <a:graphicData uri="http://schemas.openxmlformats.org/drawingml/2006/diagram">
            <dgm:relIds xmlns:dgm="http://schemas.openxmlformats.org/drawingml/2006/diagram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828187872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Рисунок 8" descr="фон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1440" y="188640"/>
            <a:ext cx="85725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Модель непрерывного казачьего образования</a:t>
            </a:r>
          </a:p>
          <a:p>
            <a:pPr algn="ctr"/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«От истоков к традициям»</a:t>
            </a:r>
          </a:p>
          <a:p>
            <a:pPr algn="ctr"/>
            <a:r>
              <a:rPr lang="ru-RU" b="1" cap="none" spc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Поисково –иисследовательская и проектная деятельность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119174" y="1772816"/>
          <a:ext cx="8024826" cy="4746644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211960" y="908720"/>
            <a:ext cx="4205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1828187872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\</a:t>
            </a:r>
          </a:p>
        </p:txBody>
      </p:sp>
      <p:pic>
        <p:nvPicPr>
          <p:cNvPr id="7" name="Picture 2" descr="E:\DCIM\106_PANA\P106024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89438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E:\DCIM\106_PANA\P1060237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389438" y="0"/>
            <a:ext cx="4754562" cy="3097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097213"/>
            <a:ext cx="4389438" cy="3760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389438" y="3097213"/>
            <a:ext cx="4754562" cy="3760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95536" y="2852936"/>
            <a:ext cx="84060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Этнографические уголки классных куреней</a:t>
            </a: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7999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/>
          <a:lstStyle/>
          <a:p>
            <a:endParaRPr lang="ru-RU"/>
          </a:p>
        </p:txBody>
      </p:sp>
      <p:pic>
        <p:nvPicPr>
          <p:cNvPr id="5" name="Рисунок 4" descr="6 класс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57554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(2) кл photo1647844908 (5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0"/>
            <a:ext cx="3286148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1 кл photo1647844908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71811"/>
            <a:ext cx="3357554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4 кл photo1647844908 (3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702" y="3071810"/>
            <a:ext cx="2500298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 кл photo1647844908 (8)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702" y="0"/>
            <a:ext cx="2500298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8(1) кл photo1647844908 (7)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7555" y="3071810"/>
            <a:ext cx="3286148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95536" y="2852936"/>
            <a:ext cx="84060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Этнографические уголки классных куреней</a:t>
            </a: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\</a:t>
            </a:r>
          </a:p>
        </p:txBody>
      </p:sp>
      <p:pic>
        <p:nvPicPr>
          <p:cNvPr id="12" name="Рисунок 11" descr="IMG_68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429000" y="1142998"/>
            <a:ext cx="6858001" cy="4572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G_69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071562" y="1071562"/>
            <a:ext cx="6858000" cy="4714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3568" y="0"/>
            <a:ext cx="80341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Научно – практическая конференция</a:t>
            </a: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\</a:t>
            </a:r>
          </a:p>
        </p:txBody>
      </p:sp>
      <p:pic>
        <p:nvPicPr>
          <p:cNvPr id="5" name="Рисунок 4" descr="фон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8" name="Рисунок 7" descr="IMG_69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696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2008"/>
            <a:ext cx="2957533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7999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/>
          <a:lstStyle/>
          <a:p>
            <a:endParaRPr lang="ru-RU"/>
          </a:p>
        </p:txBody>
      </p:sp>
      <p:pic>
        <p:nvPicPr>
          <p:cNvPr id="5" name="Рисунок 4" descr="IMG_68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535801" y="535801"/>
            <a:ext cx="3786214" cy="2714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68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786442" y="357193"/>
            <a:ext cx="3714753" cy="3000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220321_0837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14752"/>
            <a:ext cx="4500562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0220321_0838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3643315"/>
            <a:ext cx="4643438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0220320_22351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612" y="0"/>
            <a:ext cx="3429024" cy="3714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Рисунок 7" descr="DSC_02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3438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регион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0"/>
            <a:ext cx="4714876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SC026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3" y="3357562"/>
            <a:ext cx="5000628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DSC0268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57562"/>
            <a:ext cx="4572000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499992" y="3501009"/>
            <a:ext cx="46440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Образовательный туризм</a:t>
            </a: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c51/00074bc8-f1457210/3/hello_html_64428dc9.jpg"/>
          <p:cNvPicPr>
            <a:picLocks noChangeAspect="1" noChangeArrowheads="1"/>
          </p:cNvPicPr>
          <p:nvPr/>
        </p:nvPicPr>
        <p:blipFill>
          <a:blip r:embed="rId2"/>
          <a:srcRect l="20538" t="21706" r="8306" b="5256"/>
          <a:stretch>
            <a:fillRect/>
          </a:stretch>
        </p:blipFill>
        <p:spPr bwMode="auto">
          <a:xfrm>
            <a:off x="0" y="350597"/>
            <a:ext cx="9144000" cy="650740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Туристический маршрут «По следам наших предков – кубанских казаков </a:t>
            </a:r>
          </a:p>
        </p:txBody>
      </p:sp>
      <p:sp>
        <p:nvSpPr>
          <p:cNvPr id="6" name="8-конечная звезда 5"/>
          <p:cNvSpPr/>
          <p:nvPr/>
        </p:nvSpPr>
        <p:spPr>
          <a:xfrm>
            <a:off x="3286116" y="785794"/>
            <a:ext cx="285752" cy="285752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2</a:t>
            </a:r>
          </a:p>
        </p:txBody>
      </p:sp>
      <p:sp>
        <p:nvSpPr>
          <p:cNvPr id="7" name="8-конечная звезда 6"/>
          <p:cNvSpPr/>
          <p:nvPr/>
        </p:nvSpPr>
        <p:spPr>
          <a:xfrm>
            <a:off x="1142976" y="2928934"/>
            <a:ext cx="285752" cy="285752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1</a:t>
            </a:r>
          </a:p>
        </p:txBody>
      </p:sp>
      <p:sp>
        <p:nvSpPr>
          <p:cNvPr id="9" name="Прямоугольник с одним вырезанным скругленным углом 8"/>
          <p:cNvSpPr/>
          <p:nvPr/>
        </p:nvSpPr>
        <p:spPr>
          <a:xfrm>
            <a:off x="0" y="4429132"/>
            <a:ext cx="3714744" cy="2428868"/>
          </a:xfrm>
          <a:prstGeom prst="snipRoundRect">
            <a:avLst>
              <a:gd name="adj1" fmla="val 16667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>
                <a:latin typeface="Monotype Corsiva" pitchFamily="66" charset="0"/>
                <a:cs typeface="Times New Roman" pitchFamily="18" charset="0"/>
              </a:rPr>
              <a:t>1, 2 – начало заселения Кубани казаками, Незамаевские поминовения;</a:t>
            </a:r>
          </a:p>
          <a:p>
            <a:r>
              <a:rPr lang="ru-RU" sz="1200">
                <a:latin typeface="Monotype Corsiva" pitchFamily="66" charset="0"/>
                <a:cs typeface="Times New Roman" pitchFamily="18" charset="0"/>
              </a:rPr>
              <a:t>3 – Кущевские поминовения;</a:t>
            </a:r>
          </a:p>
          <a:p>
            <a:r>
              <a:rPr lang="ru-RU" sz="1200">
                <a:latin typeface="Monotype Corsiva" pitchFamily="66" charset="0"/>
                <a:cs typeface="Times New Roman" pitchFamily="18" charset="0"/>
              </a:rPr>
              <a:t>4 – Тиховские поминовения;</a:t>
            </a:r>
          </a:p>
          <a:p>
            <a:r>
              <a:rPr lang="ru-RU" sz="1200">
                <a:latin typeface="Monotype Corsiva" pitchFamily="66" charset="0"/>
                <a:cs typeface="Times New Roman" pitchFamily="18" charset="0"/>
              </a:rPr>
              <a:t>5- Гречишкинские поминовения;</a:t>
            </a:r>
          </a:p>
          <a:p>
            <a:r>
              <a:rPr lang="ru-RU" sz="1200">
                <a:latin typeface="Monotype Corsiva" pitchFamily="66" charset="0"/>
                <a:cs typeface="Times New Roman" pitchFamily="18" charset="0"/>
              </a:rPr>
              <a:t>6- Чамлыкские, Шалоховские  поминовения;</a:t>
            </a:r>
          </a:p>
          <a:p>
            <a:r>
              <a:rPr lang="ru-RU" sz="1200">
                <a:latin typeface="Monotype Corsiva" pitchFamily="66" charset="0"/>
                <a:cs typeface="Times New Roman" pitchFamily="18" charset="0"/>
              </a:rPr>
              <a:t>7- Апшеронские поминовения;</a:t>
            </a:r>
          </a:p>
          <a:p>
            <a:r>
              <a:rPr lang="ru-RU" sz="1200">
                <a:latin typeface="Monotype Corsiva" pitchFamily="66" charset="0"/>
                <a:cs typeface="Times New Roman" pitchFamily="18" charset="0"/>
              </a:rPr>
              <a:t>8- Михайловские поминовения;</a:t>
            </a:r>
          </a:p>
          <a:p>
            <a:r>
              <a:rPr lang="ru-RU" sz="1200">
                <a:latin typeface="Monotype Corsiva" pitchFamily="66" charset="0"/>
                <a:cs typeface="Times New Roman" pitchFamily="18" charset="0"/>
              </a:rPr>
              <a:t>9- Липкинкие поминовения;</a:t>
            </a:r>
          </a:p>
          <a:p>
            <a:r>
              <a:rPr lang="ru-RU" sz="1200">
                <a:latin typeface="Monotype Corsiva" pitchFamily="66" charset="0"/>
                <a:cs typeface="Times New Roman" pitchFamily="18" charset="0"/>
              </a:rPr>
              <a:t>10- Даховские поминовения;</a:t>
            </a:r>
          </a:p>
          <a:p>
            <a:r>
              <a:rPr lang="ru-RU" sz="1200">
                <a:latin typeface="Monotype Corsiva" pitchFamily="66" charset="0"/>
                <a:cs typeface="Times New Roman" pitchFamily="18" charset="0"/>
              </a:rPr>
              <a:t>11 – Корниловские , Приднестровские поминовения</a:t>
            </a:r>
          </a:p>
          <a:p>
            <a:endParaRPr lang="ru-RU" sz="1200">
              <a:latin typeface="Times New Roman" pitchFamily="18" charset="0"/>
              <a:cs typeface="Times New Roman" panose="02020603050405020304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8-конечная звезда 9"/>
          <p:cNvSpPr/>
          <p:nvPr/>
        </p:nvSpPr>
        <p:spPr>
          <a:xfrm>
            <a:off x="5429256" y="714356"/>
            <a:ext cx="285752" cy="285752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3</a:t>
            </a:r>
          </a:p>
        </p:txBody>
      </p:sp>
      <p:sp>
        <p:nvSpPr>
          <p:cNvPr id="11" name="8-конечная звезда 10"/>
          <p:cNvSpPr/>
          <p:nvPr/>
        </p:nvSpPr>
        <p:spPr>
          <a:xfrm>
            <a:off x="5072066" y="2643182"/>
            <a:ext cx="285752" cy="285752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4</a:t>
            </a:r>
          </a:p>
        </p:txBody>
      </p:sp>
      <p:sp>
        <p:nvSpPr>
          <p:cNvPr id="12" name="8-конечная звезда 11"/>
          <p:cNvSpPr/>
          <p:nvPr/>
        </p:nvSpPr>
        <p:spPr>
          <a:xfrm>
            <a:off x="6429388" y="2786058"/>
            <a:ext cx="285752" cy="285752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5</a:t>
            </a:r>
          </a:p>
        </p:txBody>
      </p:sp>
      <p:sp>
        <p:nvSpPr>
          <p:cNvPr id="13" name="8-конечная звезда 12"/>
          <p:cNvSpPr/>
          <p:nvPr/>
        </p:nvSpPr>
        <p:spPr>
          <a:xfrm>
            <a:off x="7643834" y="4572008"/>
            <a:ext cx="285752" cy="285752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6</a:t>
            </a:r>
          </a:p>
        </p:txBody>
      </p:sp>
      <p:sp>
        <p:nvSpPr>
          <p:cNvPr id="14" name="8-конечная звезда 13"/>
          <p:cNvSpPr/>
          <p:nvPr/>
        </p:nvSpPr>
        <p:spPr>
          <a:xfrm>
            <a:off x="5357818" y="4929198"/>
            <a:ext cx="285752" cy="285752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7</a:t>
            </a:r>
          </a:p>
        </p:txBody>
      </p:sp>
      <p:sp>
        <p:nvSpPr>
          <p:cNvPr id="15" name="8-конечная звезда 14"/>
          <p:cNvSpPr/>
          <p:nvPr/>
        </p:nvSpPr>
        <p:spPr>
          <a:xfrm>
            <a:off x="7358082" y="4071942"/>
            <a:ext cx="285752" cy="285752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8</a:t>
            </a:r>
          </a:p>
        </p:txBody>
      </p:sp>
      <p:sp>
        <p:nvSpPr>
          <p:cNvPr id="16" name="8-конечная звезда 15"/>
          <p:cNvSpPr/>
          <p:nvPr/>
        </p:nvSpPr>
        <p:spPr>
          <a:xfrm>
            <a:off x="2500298" y="3786190"/>
            <a:ext cx="285752" cy="285752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9</a:t>
            </a:r>
          </a:p>
        </p:txBody>
      </p:sp>
      <p:sp>
        <p:nvSpPr>
          <p:cNvPr id="17" name="8-конечная звезда 16"/>
          <p:cNvSpPr/>
          <p:nvPr/>
        </p:nvSpPr>
        <p:spPr>
          <a:xfrm>
            <a:off x="5715008" y="5214950"/>
            <a:ext cx="500066" cy="357190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/>
              <a:t>10</a:t>
            </a:r>
          </a:p>
        </p:txBody>
      </p:sp>
      <p:sp>
        <p:nvSpPr>
          <p:cNvPr id="18" name="8-конечная звезда 17"/>
          <p:cNvSpPr/>
          <p:nvPr/>
        </p:nvSpPr>
        <p:spPr>
          <a:xfrm>
            <a:off x="4500562" y="3571876"/>
            <a:ext cx="500066" cy="285752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/>
              <a:t>11</a:t>
            </a: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Прямоугольник 5"/>
          <p:cNvSpPr/>
          <p:nvPr/>
        </p:nvSpPr>
        <p:spPr>
          <a:xfrm>
            <a:off x="1357290" y="0"/>
            <a:ext cx="700092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Виртуальные экскурсии</a:t>
            </a:r>
          </a:p>
          <a:p>
            <a:pPr algn="ctr"/>
            <a:r>
              <a:rPr lang="ru-RU" sz="32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«Наследие кубанских казаков» </a:t>
            </a:r>
            <a:endParaRPr lang="ru-RU" sz="3200" b="1" cap="none" spc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0" y="1071546"/>
          <a:ext cx="5286380" cy="3429024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4857752" y="1071546"/>
          <a:ext cx="4071966" cy="3286148"/>
        </p:xfrm>
        <a:graphic>
          <a:graphicData uri="http://schemas.openxmlformats.org/drawingml/2006/diagram">
            <dgm:relIds xmlns:dgm="http://schemas.openxmlformats.org/drawingml/2006/diagram" r:dm="rId8" r:lo="rId9" r:qs="rId10" r:cs="rId11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0" y="4000504"/>
          <a:ext cx="8929718" cy="2857496"/>
        </p:xfrm>
        <a:graphic>
          <a:graphicData uri="http://schemas.openxmlformats.org/drawingml/2006/diagram">
            <dgm:relIds xmlns:dgm="http://schemas.openxmlformats.org/drawingml/2006/diagram" r:dm="rId13" r:lo="rId14" r:qs="rId15" r:cs="rId16"/>
          </a:graphicData>
        </a:graphic>
      </p:graphicFrame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iMU647LZJ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99060"/>
            <a:ext cx="9144000" cy="695705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500042"/>
            <a:ext cx="74704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 деятельности инновационной площадки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500174"/>
            <a:ext cx="6935047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Создание на базе МБОУ СОШ №5</a:t>
            </a:r>
          </a:p>
          <a:p>
            <a:pPr algn="ctr"/>
            <a:r>
              <a:rPr lang="ru-RU" sz="28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cap="none" spc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мени А.И. Майстренко</a:t>
            </a:r>
          </a:p>
          <a:p>
            <a:pPr algn="ctr"/>
            <a:r>
              <a:rPr lang="ru-RU" sz="2800" b="1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социкультурного центра по </a:t>
            </a:r>
          </a:p>
          <a:p>
            <a:pPr algn="ctr"/>
            <a:r>
              <a:rPr lang="ru-RU" sz="28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cap="none" spc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зучению культуры и традиций</a:t>
            </a:r>
          </a:p>
          <a:p>
            <a:pPr algn="ctr"/>
            <a:r>
              <a:rPr lang="ru-RU" sz="28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кубанского казачества</a:t>
            </a:r>
            <a:endParaRPr lang="ru-RU" sz="2800" b="1" cap="none" spc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\</a:t>
            </a:r>
          </a:p>
        </p:txBody>
      </p:sp>
      <p:pic>
        <p:nvPicPr>
          <p:cNvPr id="5" name="Рисунок 4" descr="фон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71604" y="0"/>
            <a:ext cx="717686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</a:rPr>
              <a:t>Социальные партнеры</a:t>
            </a:r>
          </a:p>
          <a:p>
            <a:pPr algn="ctr"/>
            <a:r>
              <a:rPr lang="ru-RU" sz="2800" b="1" cap="none" spc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(заключены договора, составлен  совместный план работы на год)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1524000" y="1397000"/>
          <a:ext cx="7368480" cy="5272360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Социальные партнеры</a:t>
            </a:r>
          </a:p>
        </p:txBody>
      </p:sp>
      <p:pic>
        <p:nvPicPr>
          <p:cNvPr id="3" name="Picture 8" descr="P1010357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76200"/>
            <a:ext cx="3000364" cy="2647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90926_1311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0"/>
            <a:ext cx="3143272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2" descr="IMG-20181207-WA00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2500306"/>
            <a:ext cx="292892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_DSC614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26" y="2500306"/>
            <a:ext cx="307183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МБОУ СОШ №5 Масленица 2016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929322" y="0"/>
            <a:ext cx="3214678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SC_54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0760" y="2500306"/>
            <a:ext cx="314324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SC_547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643446"/>
            <a:ext cx="2954139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DSC_5482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28927" y="4615610"/>
            <a:ext cx="3143271" cy="2242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DSC_5458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2198" y="4643446"/>
            <a:ext cx="3071802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267744" y="0"/>
            <a:ext cx="44949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Социальные партнеры</a:t>
            </a:r>
          </a:p>
        </p:txBody>
      </p: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endParaRPr lang="ru-RU" sz="4000" b="1">
              <a:solidFill>
                <a:srgbClr val="C00000"/>
              </a:solidFill>
            </a:endParaRP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8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9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D084BF-0316-482A-B442-BCD015E439D5}" type="slidenum">
              <a:rPr lang="ru-RU" smtClean="0"/>
              <a:t>22</a:t>
            </a:fld>
            <a:endParaRPr lang="ru-RU"/>
          </a:p>
        </p:txBody>
      </p:sp>
      <p:pic>
        <p:nvPicPr>
          <p:cNvPr id="12294" name="Picture 2" descr="E:\DCIM\106_PANA\P106023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44196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5" name="Picture 3" descr="E:\DCIM\106_PANA\P10602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3429000"/>
            <a:ext cx="4572000" cy="3429000"/>
          </a:xfrm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343400" y="0"/>
            <a:ext cx="4800599" cy="3581400"/>
          </a:xfrm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3429000"/>
            <a:ext cx="4800599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16711" y="3212976"/>
            <a:ext cx="85637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Социальные партнеры: казаки - наставники</a:t>
            </a:r>
          </a:p>
        </p:txBody>
      </p: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endParaRPr lang="ru-RU" sz="4000" b="1">
              <a:solidFill>
                <a:srgbClr val="C00000"/>
              </a:solidFill>
            </a:endParaRP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2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3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899040-6C9A-42E6-95DB-375C9BBE4C05}" type="slidenum">
              <a:rPr lang="ru-RU"/>
              <a:t>23</a:t>
            </a:fld>
            <a:endParaRPr lang="ru-RU"/>
          </a:p>
        </p:txBody>
      </p:sp>
      <p:pic>
        <p:nvPicPr>
          <p:cNvPr id="12296" name="Picture 4" descr="C:\Users\user\Downloads\Новая папка\диплом казачества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400" y="0"/>
            <a:ext cx="4800600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5" descr="E:\DCIM\106_PANA\P106024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3352801"/>
            <a:ext cx="4648200" cy="3505200"/>
          </a:xfrm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58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83" y="3200400"/>
            <a:ext cx="4760383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8" name="Объект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716016" y="3501008"/>
            <a:ext cx="27465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Достижения</a:t>
            </a:r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/>
          </a:p>
        </p:txBody>
      </p:sp>
      <p:pic>
        <p:nvPicPr>
          <p:cNvPr id="3" name="Рисунок 2" descr="DMME41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7686" cy="3143248"/>
          </a:xfrm>
          <a:prstGeom prst="rect">
            <a:avLst/>
          </a:prstGeom>
        </p:spPr>
      </p:pic>
      <p:pic>
        <p:nvPicPr>
          <p:cNvPr id="12" name="Рисунок 11" descr="DPVP82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0"/>
            <a:ext cx="4786314" cy="3143248"/>
          </a:xfrm>
          <a:prstGeom prst="rect">
            <a:avLst/>
          </a:prstGeom>
        </p:spPr>
      </p:pic>
      <p:pic>
        <p:nvPicPr>
          <p:cNvPr id="13" name="Рисунок 12" descr="FRHF597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43248"/>
            <a:ext cx="4357686" cy="3714752"/>
          </a:xfrm>
          <a:prstGeom prst="rect">
            <a:avLst/>
          </a:prstGeom>
        </p:spPr>
      </p:pic>
      <p:pic>
        <p:nvPicPr>
          <p:cNvPr id="14" name="Рисунок 13" descr="FRSZ515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3143248"/>
            <a:ext cx="4786314" cy="371475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766280" y="0"/>
            <a:ext cx="258558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Призеры конкурса </a:t>
            </a:r>
          </a:p>
          <a:p>
            <a:pPr algn="ctr"/>
            <a:r>
              <a:rPr lang="ru-RU" sz="1600" b="1" cap="none" spc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региональном уровне</a:t>
            </a:r>
          </a:p>
          <a:p>
            <a:pPr algn="ctr"/>
            <a:r>
              <a:rPr lang="ru-RU" sz="16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«Лучший казачий класс» </a:t>
            </a:r>
          </a:p>
          <a:p>
            <a:pPr algn="ctr"/>
            <a:r>
              <a:rPr lang="ru-RU" sz="16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 – 2021 учебный год</a:t>
            </a:r>
            <a:endParaRPr lang="ru-RU" sz="1600" b="1" cap="none" spc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" y="3071810"/>
            <a:ext cx="269978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Призеры конкурса </a:t>
            </a:r>
          </a:p>
          <a:p>
            <a:pPr algn="ctr"/>
            <a:r>
              <a:rPr lang="ru-RU" sz="1600" b="1" cap="none" spc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региональном уровне</a:t>
            </a:r>
          </a:p>
          <a:p>
            <a:pPr algn="ctr"/>
            <a:r>
              <a:rPr lang="ru-RU" sz="16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«Всекубанский слет </a:t>
            </a:r>
          </a:p>
          <a:p>
            <a:pPr algn="ctr"/>
            <a:r>
              <a:rPr lang="ru-RU" sz="16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казачьей молодежи» </a:t>
            </a:r>
          </a:p>
          <a:p>
            <a:pPr algn="ctr"/>
            <a:r>
              <a:rPr lang="ru-RU" sz="16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 – 2021 учебный год</a:t>
            </a:r>
            <a:endParaRPr lang="ru-RU" sz="1600" b="1" cap="none" spc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8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3B9EA6-4C2A-4412-8B7A-B7B5A4672CB8}" type="slidenum">
              <a:rPr lang="ru-RU"/>
              <a:t>25</a:t>
            </a:fld>
            <a:endParaRPr lang="ru-RU"/>
          </a:p>
        </p:txBody>
      </p:sp>
      <p:pic>
        <p:nvPicPr>
          <p:cNvPr id="7" name="Рисунок 6" descr="IMG-20220321-WA0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3214686"/>
          </a:xfrm>
          <a:prstGeom prst="rect">
            <a:avLst/>
          </a:prstGeom>
        </p:spPr>
      </p:pic>
      <p:pic>
        <p:nvPicPr>
          <p:cNvPr id="8" name="Рисунок 7" descr="IMG-20220321-WA0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214686"/>
            <a:ext cx="4572000" cy="3643314"/>
          </a:xfrm>
          <a:prstGeom prst="rect">
            <a:avLst/>
          </a:prstGeom>
        </p:spPr>
      </p:pic>
      <p:pic>
        <p:nvPicPr>
          <p:cNvPr id="9" name="Рисунок 8" descr="IMG-20220321-WA00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0"/>
            <a:ext cx="4572000" cy="3214686"/>
          </a:xfrm>
          <a:prstGeom prst="rect">
            <a:avLst/>
          </a:prstGeom>
        </p:spPr>
      </p:pic>
      <p:pic>
        <p:nvPicPr>
          <p:cNvPr id="10" name="Рисунок 9" descr="IMG-20220321-WA00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14686"/>
            <a:ext cx="4572000" cy="364331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979712" y="3284984"/>
            <a:ext cx="547260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Победителя </a:t>
            </a:r>
          </a:p>
          <a:p>
            <a:pPr algn="ctr"/>
            <a:r>
              <a:rPr lang="ru-RU" sz="1600" b="1" cap="none" spc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конкурса на региональном уровне </a:t>
            </a:r>
            <a:r>
              <a:rPr lang="ru-RU" sz="16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«Всекубанский слет    </a:t>
            </a:r>
          </a:p>
          <a:p>
            <a:pPr algn="ctr"/>
            <a:r>
              <a:rPr lang="ru-RU" sz="16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казачьей молодежи» </a:t>
            </a:r>
          </a:p>
          <a:p>
            <a:pPr algn="ctr"/>
            <a:r>
              <a:rPr lang="ru-RU" sz="16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2021 – 2022</a:t>
            </a:r>
          </a:p>
          <a:p>
            <a:pPr algn="ctr"/>
            <a:r>
              <a:rPr lang="ru-RU" sz="16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учебный год</a:t>
            </a:r>
            <a:endParaRPr lang="ru-RU" sz="1600" b="1" cap="none" spc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\</a:t>
            </a:r>
          </a:p>
        </p:txBody>
      </p:sp>
      <p:pic>
        <p:nvPicPr>
          <p:cNvPr id="5" name="Рисунок 4" descr="фон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71604" y="0"/>
            <a:ext cx="71768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</a:rPr>
              <a:t>Инновационные продукты</a:t>
            </a:r>
            <a:endParaRPr lang="ru-RU" sz="2800" b="1" cap="none" spc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C6CD1C-1A61-5FC0-C45A-F5C834318C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21" t="16401" r="50840" b="8001"/>
          <a:stretch>
            <a:fillRect/>
          </a:stretch>
        </p:blipFill>
        <p:spPr>
          <a:xfrm>
            <a:off x="2234677" y="523220"/>
            <a:ext cx="2925357" cy="41299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4FB6FB4-3AB8-BFE2-0045-DDF3B9E1A96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321" t="16401" r="50840" b="7630"/>
          <a:stretch>
            <a:fillRect/>
          </a:stretch>
        </p:blipFill>
        <p:spPr>
          <a:xfrm>
            <a:off x="5659646" y="2276872"/>
            <a:ext cx="3088817" cy="446449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\</a:t>
            </a:r>
          </a:p>
        </p:txBody>
      </p:sp>
      <p:pic>
        <p:nvPicPr>
          <p:cNvPr id="5" name="Рисунок 4" descr="фон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71604" y="0"/>
            <a:ext cx="717686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Апробация и диссеминация результатов деятельности КИП в образовательных организациях Краснодарского края на основе сетевого взаимодействия</a:t>
            </a:r>
            <a:endParaRPr lang="ru-RU" sz="2000" b="1" cap="none" spc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photo1657268958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5" y="1124744"/>
            <a:ext cx="1920214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211960" y="1124744"/>
            <a:ext cx="471601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Круглый стол «Дополнительное образование в системе казачьего воспитания»</a:t>
            </a:r>
            <a:endParaRPr lang="ru-RU" sz="2000" b="1" cap="none" spc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G_20190926_1311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2708921"/>
            <a:ext cx="1944216" cy="1527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211960" y="2852936"/>
            <a:ext cx="471601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Круглый стол «Роль казака – наставника в воспитании личности подрастающего поколения» </a:t>
            </a:r>
            <a:endParaRPr lang="ru-RU" sz="2000" b="1" cap="none" spc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267744" y="4653137"/>
            <a:ext cx="2022352" cy="1584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427984" y="4869160"/>
            <a:ext cx="471601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Мастер – класс «Выборы атамана школы» с приглашением атаманов хуторских поселений Староминского района</a:t>
            </a:r>
            <a:endParaRPr lang="ru-RU" sz="2000" b="1" cap="none" spc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\</a:t>
            </a:r>
          </a:p>
        </p:txBody>
      </p:sp>
      <p:pic>
        <p:nvPicPr>
          <p:cNvPr id="5" name="Рисунок 4" descr="фон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71604" y="0"/>
            <a:ext cx="717686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Апробация и диссеминация результатов деятельности КИП в образовательных организациях Краснодарского края на основе сетевого взаимодействия</a:t>
            </a:r>
            <a:endParaRPr lang="ru-RU" sz="2000" b="1" cap="none" spc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1124744"/>
            <a:ext cx="471601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Зональный семинар «Казачий компонент в учебно – воспитательном процессе» с участием МКУ «Методический кабинет муниципального образования Щербиновский район», педагогов и административных команд Щербиновского района</a:t>
            </a:r>
            <a:endParaRPr lang="ru-RU" sz="2000" b="1" cap="none" spc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051720" y="3647440"/>
          <a:ext cx="6840760" cy="3205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40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 vert="horz" wrap="square"/>
                    <a:lstStyle/>
                    <a:p>
                      <a:r>
                        <a:rPr lang="ru-RU" b="1"/>
                        <a:t>Трансляция инновационного опыта в сети Интернет</a:t>
                      </a:r>
                      <a:r>
                        <a:rPr lang="ru-RU" b="1" baseline="0"/>
                        <a:t> </a:t>
                      </a:r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ru-RU" sz="1800" kern="1200"/>
                        <a:t>https://mcoip.ru/blog/2022/08/12/organizacziya-nepreryvnogo-kazachego-obrazovaniya-cherez-poiskovo-issledovatelskuyu-i-proektnuyu-deyatelnost-uchastnikov-obrazovatelnogo-proczessa-2/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ru-RU" sz="1800" u="sng" kern="1200">
                          <a:hlinkClick r:id="rId3"/>
                        </a:rPr>
                        <a:t>http://school555.ucoz.ru/load/kraevaja_innovacionnaja_ploshhadka/12/140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ru-RU" sz="1800" kern="1200"/>
                        <a:t>- </a:t>
                      </a:r>
                      <a:r>
                        <a:rPr lang="ru-RU" sz="1800" u="sng" kern="1200">
                          <a:hlinkClick r:id="rId4"/>
                        </a:rPr>
                        <a:t>https://solncesvet.ru/opublikovannyie-materialyi/rol-turizma-v-poiskovo--issledovatelskoy.3561357/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Телеграмм :</a:t>
                      </a:r>
                      <a:r>
                        <a:rPr lang="ru-RU" baseline="0">
                          <a:latin typeface="Times New Roman" pitchFamily="18" charset="0"/>
                          <a:cs typeface="Times New Roman" pitchFamily="18" charset="0"/>
                        </a:rPr>
                        <a:t> страницы «Управление образования», «МБОУ СОШ №5 им. А.И.Майстренко»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81C2E2-4110-B7E5-AF26-F382086C5C1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5831" t="13155" r="25377" b="6721"/>
          <a:stretch>
            <a:fillRect/>
          </a:stretch>
        </p:blipFill>
        <p:spPr>
          <a:xfrm>
            <a:off x="2280320" y="1063052"/>
            <a:ext cx="1944216" cy="255416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iMU647LZJ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99060"/>
            <a:ext cx="9144000" cy="695705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428604"/>
            <a:ext cx="60998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 отчетного периода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187624" y="1397000"/>
          <a:ext cx="6624736" cy="37744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{68D230F3-CF80-4859-8CE7-A43EE81993B5}</a:tableStyleId>
              </a:tblPr>
              <a:tblGrid>
                <a:gridCol w="6624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 vert="horz" wrap="square"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поисково – исследовательской деятельности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ru-RU" b="1">
                          <a:latin typeface="Times New Roman" pitchFamily="18" charset="0"/>
                          <a:cs typeface="Times New Roman" pitchFamily="18" charset="0"/>
                        </a:rPr>
                        <a:t>Организация</a:t>
                      </a:r>
                      <a:r>
                        <a:rPr lang="ru-RU" b="1" baseline="0">
                          <a:latin typeface="Times New Roman" pitchFamily="18" charset="0"/>
                          <a:cs typeface="Times New Roman" pitchFamily="18" charset="0"/>
                        </a:rPr>
                        <a:t> внеурочной деятельности</a:t>
                      </a:r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ru-RU" b="1">
                          <a:latin typeface="Times New Roman" pitchFamily="18" charset="0"/>
                          <a:cs typeface="Times New Roman" pitchFamily="18" charset="0"/>
                        </a:rPr>
                        <a:t>Создание</a:t>
                      </a:r>
                      <a:r>
                        <a:rPr lang="ru-RU" b="1" baseline="0">
                          <a:latin typeface="Times New Roman" pitchFamily="18" charset="0"/>
                          <a:cs typeface="Times New Roman" pitchFamily="18" charset="0"/>
                        </a:rPr>
                        <a:t>  модели цикла виртуальных экскурсий «Наследие кубанских казаков»</a:t>
                      </a:r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ru-RU" b="1">
                          <a:latin typeface="Times New Roman" pitchFamily="18" charset="0"/>
                          <a:cs typeface="Times New Roman" pitchFamily="18" charset="0"/>
                        </a:rPr>
                        <a:t>Создание и развитие туристических</a:t>
                      </a:r>
                      <a:r>
                        <a:rPr lang="ru-RU" b="1" baseline="0">
                          <a:latin typeface="Times New Roman" pitchFamily="18" charset="0"/>
                          <a:cs typeface="Times New Roman" pitchFamily="18" charset="0"/>
                        </a:rPr>
                        <a:t>  м</a:t>
                      </a:r>
                      <a:r>
                        <a:rPr lang="ru-RU" b="1">
                          <a:latin typeface="Times New Roman" pitchFamily="18" charset="0"/>
                          <a:cs typeface="Times New Roman" pitchFamily="18" charset="0"/>
                        </a:rPr>
                        <a:t>аршрутов «По следам кубанских казаков»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ru-RU" b="1">
                          <a:latin typeface="Times New Roman" pitchFamily="18" charset="0"/>
                          <a:cs typeface="Times New Roman" pitchFamily="18" charset="0"/>
                        </a:rPr>
                        <a:t>Создание элементов кубанского казачьего подворья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ru-RU" b="1">
                          <a:latin typeface="Times New Roman" pitchFamily="18" charset="0"/>
                          <a:cs typeface="Times New Roman" pitchFamily="18" charset="0"/>
                        </a:rPr>
                        <a:t>Пополнение экспозиции</a:t>
                      </a:r>
                      <a:r>
                        <a:rPr lang="ru-RU" b="1" baseline="0">
                          <a:latin typeface="Times New Roman" pitchFamily="18" charset="0"/>
                          <a:cs typeface="Times New Roman" pitchFamily="18" charset="0"/>
                        </a:rPr>
                        <a:t> «Казачий быт» школьного музея</a:t>
                      </a:r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ru-RU" b="1">
                          <a:latin typeface="Times New Roman" pitchFamily="18" charset="0"/>
                          <a:cs typeface="Times New Roman" pitchFamily="18" charset="0"/>
                        </a:rPr>
                        <a:t>Расширение круга социальных партнеров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ru-RU" b="1"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 работы казачьего клуба</a:t>
                      </a:r>
                      <a:r>
                        <a:rPr lang="ru-RU" b="1" baseline="0">
                          <a:latin typeface="Times New Roman" pitchFamily="18" charset="0"/>
                          <a:cs typeface="Times New Roman" pitchFamily="18" charset="0"/>
                        </a:rPr>
                        <a:t> «Рассвет»</a:t>
                      </a:r>
                      <a:endParaRPr lang="ru-RU" b="1"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iMU647LZJ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99060"/>
            <a:ext cx="9144000" cy="695705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2595" y="428604"/>
            <a:ext cx="42178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Инновационность</a:t>
            </a:r>
            <a:endParaRPr lang="ru-RU" sz="4000" b="1" cap="none" spc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1859340"/>
            <a:ext cx="61926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>
                <a:latin typeface="Times New Roman" pitchFamily="18" charset="0"/>
                <a:cs typeface="Times New Roman" pitchFamily="18" charset="0"/>
              </a:rPr>
              <a:t>Создание  новой модели образования и воспитания  в рамках организации внеурочной деятельности обучающихся с учетом историко-культурных традиций кубанского казачества как одного из главных факторов социализации личности, позволяющего создать мотивационную базу для осознанного восприятия истории и культуры Кубани, развивать исследовательскую, поисковую и краеведческую деятельность обучающихся</a:t>
            </a:r>
            <a:r>
              <a:rPr lang="ru-RU" sz="2000"/>
              <a:t>.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\</a:t>
            </a:r>
          </a:p>
        </p:txBody>
      </p:sp>
      <p:pic>
        <p:nvPicPr>
          <p:cNvPr id="5" name="Рисунок 4" descr="фон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71604" y="0"/>
            <a:ext cx="621510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Инновационность</a:t>
            </a:r>
            <a:endParaRPr lang="ru-RU" sz="3600" b="1" cap="none" spc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051720" y="620688"/>
          <a:ext cx="6643734" cy="6000792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Рисунок 6" descr="фон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282" y="190478"/>
            <a:ext cx="85725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Модель непрерывного казачьего образования «От истоков к традициям»</a:t>
            </a:r>
            <a:endParaRPr lang="ru-RU" b="1" cap="none" spc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915816" y="764704"/>
          <a:ext cx="3500462" cy="1571636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500034" y="2636912"/>
          <a:ext cx="8643966" cy="4064000"/>
        </p:xfrm>
        <a:graphic>
          <a:graphicData uri="http://schemas.openxmlformats.org/drawingml/2006/diagram">
            <dgm:relIds xmlns:dgm="http://schemas.openxmlformats.org/drawingml/2006/diagram" r:dm="rId9" r:lo="rId10" r:qs="rId11" r:cs="rId12"/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18057"/>
          </a:xfrm>
        </p:spPr>
        <p:txBody>
          <a:bodyPr>
            <a:normAutofit fontScale="90000"/>
          </a:bodyPr>
          <a:lstStyle/>
          <a:p>
            <a:br>
              <a:rPr lang="ru-RU"/>
            </a:br>
            <a:br>
              <a:rPr lang="ru-RU"/>
            </a:b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187872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\</a:t>
            </a:r>
          </a:p>
        </p:txBody>
      </p:sp>
      <p:pic>
        <p:nvPicPr>
          <p:cNvPr id="5" name="Рисунок 4" descr="фон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71604" y="0"/>
            <a:ext cx="71768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</a:rPr>
              <a:t>Измерение и оценка качества инновации</a:t>
            </a:r>
            <a:endParaRPr lang="ru-RU" sz="2800" b="1" cap="none" spc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285578"/>
              </p:ext>
            </p:extLst>
          </p:nvPr>
        </p:nvGraphicFramePr>
        <p:xfrm>
          <a:off x="1763688" y="620688"/>
          <a:ext cx="7200800" cy="5596521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688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2496">
                <a:tc>
                  <a:txBody>
                    <a:bodyPr vert="horz" wrap="square"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Критерий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r>
                        <a:rPr lang="ru-RU" baseline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137">
                <a:tc>
                  <a:txBody>
                    <a:bodyPr vert="horz" wrap="square"/>
                    <a:lstStyle/>
                    <a:p>
                      <a:r>
                        <a:rPr lang="ru-RU" sz="1800" kern="1200">
                          <a:latin typeface="Times New Roman" pitchFamily="18" charset="0"/>
                          <a:cs typeface="Times New Roman" pitchFamily="18" charset="0"/>
                        </a:rPr>
                        <a:t>Мониторинг в сфере организации поисково – исследовательской и проектной деятельности  среди обучающихся участников проекта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100 % участие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496">
                <a:tc>
                  <a:txBody>
                    <a:bodyPr vert="horz" wrap="square"/>
                    <a:lstStyle/>
                    <a:p>
                      <a:r>
                        <a:rPr lang="ru-RU" sz="1800" kern="1200">
                          <a:latin typeface="Times New Roman" pitchFamily="18" charset="0"/>
                          <a:cs typeface="Times New Roman" pitchFamily="18" charset="0"/>
                        </a:rPr>
                        <a:t>Статистика вовлеченности  учащихся в инновационный проект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100% участие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496">
                <a:tc>
                  <a:txBody>
                    <a:bodyPr vert="horz" wrap="square"/>
                    <a:lstStyle/>
                    <a:p>
                      <a:r>
                        <a:rPr lang="ru-RU" sz="1800" kern="1200">
                          <a:latin typeface="Times New Roman" pitchFamily="18" charset="0"/>
                          <a:cs typeface="Times New Roman" pitchFamily="18" charset="0"/>
                        </a:rPr>
                        <a:t>Статистика охвата обучающихся внеурочной деятельностью по направлениям казачьего образования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100% охват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2496">
                <a:tc>
                  <a:txBody>
                    <a:bodyPr vert="horz" wrap="square"/>
                    <a:lstStyle/>
                    <a:p>
                      <a:r>
                        <a:rPr lang="ru-RU" sz="1800" kern="1200">
                          <a:latin typeface="Times New Roman" pitchFamily="18" charset="0"/>
                          <a:cs typeface="Times New Roman" pitchFamily="18" charset="0"/>
                        </a:rPr>
                        <a:t>Статистика охвата обучающихся дополнительным образованием по казачьему компоненту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55%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2496">
                <a:tc>
                  <a:txBody>
                    <a:bodyPr vert="horz" wrap="square"/>
                    <a:lstStyle/>
                    <a:p>
                      <a:r>
                        <a:rPr lang="ru-RU" sz="1800" kern="1200">
                          <a:latin typeface="Times New Roman" pitchFamily="18" charset="0"/>
                          <a:cs typeface="Times New Roman" pitchFamily="18" charset="0"/>
                        </a:rPr>
                        <a:t>Мониторинг практического участия и результативности в воспитательных мероприятиях казачьей направленности </a:t>
                      </a:r>
                      <a:endParaRPr lang="ru-RU"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100% участие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\</a:t>
            </a:r>
          </a:p>
        </p:txBody>
      </p:sp>
      <p:pic>
        <p:nvPicPr>
          <p:cNvPr id="5" name="Рисунок 4" descr="фон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71604" y="0"/>
            <a:ext cx="71768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</a:rPr>
              <a:t>Измерение и оценка качества инновации</a:t>
            </a:r>
            <a:endParaRPr lang="ru-RU" sz="2800" b="1" cap="none" spc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553263"/>
              </p:ext>
            </p:extLst>
          </p:nvPr>
        </p:nvGraphicFramePr>
        <p:xfrm>
          <a:off x="1763688" y="620688"/>
          <a:ext cx="7200800" cy="5976663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968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8352">
                <a:tc>
                  <a:txBody>
                    <a:bodyPr vert="horz" wrap="square"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Критерий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r>
                        <a:rPr lang="ru-RU" baseline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502">
                <a:tc>
                  <a:txBody>
                    <a:bodyPr vert="horz" wrap="square"/>
                    <a:lstStyle/>
                    <a:p>
                      <a:r>
                        <a:rPr lang="ru-RU" sz="18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Диагностика на определение  мотивации к активной познавательной деятельности обучающихся в изучении истории и культуры кубанского казачества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72% мотивированных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9033">
                <a:tc>
                  <a:txBody>
                    <a:bodyPr vert="horz" wrap="square"/>
                    <a:lstStyle/>
                    <a:p>
                      <a:r>
                        <a:rPr lang="ru-RU" sz="18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Мониторинг эффективности деятельности классного руководителя в реализации инновационного проекта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100% участие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9743">
                <a:tc>
                  <a:txBody>
                    <a:bodyPr vert="horz" wrap="square"/>
                    <a:lstStyle/>
                    <a:p>
                      <a:r>
                        <a:rPr lang="ru-RU" sz="18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Анкетирование родителей (законных представителей) по вопросам удовлетворенности казачьим образованием в рамках инновационного проекта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95%</a:t>
                      </a:r>
                      <a:r>
                        <a:rPr lang="ru-RU" baseline="0">
                          <a:latin typeface="Times New Roman" pitchFamily="18" charset="0"/>
                          <a:cs typeface="Times New Roman" pitchFamily="18" charset="0"/>
                        </a:rPr>
                        <a:t> удовлетворены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9033">
                <a:tc>
                  <a:txBody>
                    <a:bodyPr vert="horz" wrap="square"/>
                    <a:lstStyle/>
                    <a:p>
                      <a:r>
                        <a:rPr lang="ru-RU" sz="18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Мониторинг развития сетевого взаимодействия</a:t>
                      </a:r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ru-RU">
                          <a:latin typeface="Times New Roman" pitchFamily="18" charset="0"/>
                          <a:cs typeface="Times New Roman" pitchFamily="18" charset="0"/>
                        </a:rPr>
                        <a:t>7 договоров, 100% выполнение плана совместной работы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\</a:t>
            </a:r>
          </a:p>
        </p:txBody>
      </p:sp>
      <p:pic>
        <p:nvPicPr>
          <p:cNvPr id="5" name="Рисунок 4" descr="фон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71604" y="0"/>
            <a:ext cx="717686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</a:rPr>
              <a:t>Измерение и оценка качества инновации</a:t>
            </a:r>
          </a:p>
          <a:p>
            <a:pPr algn="ctr"/>
            <a:r>
              <a:rPr lang="ru-RU" sz="2800" b="1" cap="none" spc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Акция «Великий край»)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/>
          <a:srcRect l="25777" t="26190" r="25963" b="16667"/>
          <a:stretch>
            <a:fillRect/>
          </a:stretch>
        </p:blipFill>
        <p:spPr bwMode="auto">
          <a:xfrm>
            <a:off x="2267744" y="908720"/>
            <a:ext cx="6192688" cy="368993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8" name="Рисунок 7"/>
          <p:cNvPicPr/>
          <p:nvPr/>
        </p:nvPicPr>
        <p:blipFill>
          <a:blip r:embed="rId4"/>
          <a:srcRect l="26044" t="26667" r="25953" b="13333"/>
          <a:stretch>
            <a:fillRect/>
          </a:stretch>
        </p:blipFill>
        <p:spPr bwMode="auto">
          <a:xfrm>
            <a:off x="2267744" y="4581128"/>
            <a:ext cx="6192688" cy="2276872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155</Paragraphs>
  <Slides>28</Slides>
  <Notes>1</Notes>
  <TotalTime>628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baseType="lpstr" size="33">
      <vt:lpstr>Arial</vt:lpstr>
      <vt:lpstr>Calibri</vt:lpstr>
      <vt:lpstr>Times New Roman</vt:lpstr>
      <vt:lpstr>Monotype Corsiva</vt:lpstr>
      <vt:lpstr>Тема Office</vt:lpstr>
      <vt:lpstr>PowerPoint Presentation</vt:lpstr>
      <vt:lpstr>PowerPoint Presentation</vt:lpstr>
      <vt:lpstr>PowerPoint Presentation</vt:lpstr>
      <vt:lpstr>PowerPoint Presentation</vt:lpstr>
      <vt:lpstr>\</vt:lpstr>
      <vt:lpstr/>
      <vt:lpstr>\</vt:lpstr>
      <vt:lpstr>\</vt:lpstr>
      <vt:lpstr>\</vt:lpstr>
      <vt:lpstr>PowerPoint Presentation</vt:lpstr>
      <vt:lpstr>PowerPoint Presentation</vt:lpstr>
      <vt:lpstr>\</vt:lpstr>
      <vt:lpstr>PowerPoint Presentation</vt:lpstr>
      <vt:lpstr>\</vt:lpstr>
      <vt:lpstr>\</vt:lpstr>
      <vt:lpstr>PowerPoint Presentation</vt:lpstr>
      <vt:lpstr>PowerPoint Presentation</vt:lpstr>
      <vt:lpstr>PowerPoint Presentation</vt:lpstr>
      <vt:lpstr>PowerPoint Presentation</vt:lpstr>
      <vt:lpstr>\</vt:lpstr>
      <vt:lpstr>Социальные партнеры</vt:lpstr>
      <vt:lpstr>PowerPoint Presentation</vt:lpstr>
      <vt:lpstr>PowerPoint Presentation</vt:lpstr>
      <vt:lpstr>PowerPoint Presentation</vt:lpstr>
      <vt:lpstr>PowerPoint Presentation</vt:lpstr>
      <vt:lpstr>\</vt:lpstr>
      <vt:lpstr>\</vt:lpstr>
      <vt:lpstr>\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Слайд 1</dc:title>
  <dc:creator>Пользователь</dc:creator>
  <cp:lastModifiedBy>User</cp:lastModifiedBy>
  <cp:revision>65</cp:revision>
  <dcterms:created xsi:type="dcterms:W3CDTF">2022-03-19T06:42:37Z</dcterms:created>
  <dcterms:modified xsi:type="dcterms:W3CDTF">2022-08-15T19:12:24Z</dcterms:modified>
</cp:coreProperties>
</file>