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8" r:id="rId4"/>
    <p:sldId id="291" r:id="rId5"/>
    <p:sldId id="300" r:id="rId6"/>
    <p:sldId id="29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8" r:id="rId16"/>
    <p:sldId id="285" r:id="rId17"/>
    <p:sldId id="309" r:id="rId18"/>
    <p:sldId id="320" r:id="rId19"/>
    <p:sldId id="319" r:id="rId20"/>
    <p:sldId id="310" r:id="rId21"/>
    <p:sldId id="325" r:id="rId22"/>
    <p:sldId id="324" r:id="rId23"/>
    <p:sldId id="326" r:id="rId24"/>
    <p:sldId id="322" r:id="rId25"/>
    <p:sldId id="266" r:id="rId26"/>
    <p:sldId id="312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5A06-6EE3-40EC-9391-B1DFE48C609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903994-2739-420C-9201-5CBD18356F3E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Обобщение  </a:t>
          </a:r>
          <a:r>
            <a:rPr kumimoji="0" lang="ru-RU" sz="2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этапа КИП.</a:t>
          </a:r>
          <a:endParaRPr kumimoji="0" lang="ru-RU" sz="2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/>
        </a:p>
      </dgm:t>
    </dgm:pt>
    <dgm:pt modelId="{528A9086-9299-4EED-B599-F1BE6F6E027C}" type="par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AE7E0A4-D4A3-4415-885F-06AC7E6B9B15}" type="sib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81B7768-97F7-45F8-A786-A2F47EAD1633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итоговой диагностики  </a:t>
          </a:r>
        </a:p>
        <a:p>
          <a:pPr algn="ctr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образовательной среды, способствующей формированию нравственного опыта школьников.</a:t>
          </a:r>
          <a:endParaRPr lang="ru-RU" sz="2400" dirty="0"/>
        </a:p>
      </dgm:t>
    </dgm:pt>
    <dgm:pt modelId="{6929A938-BAFB-47AE-AB37-09B4EAFA09ED}" type="par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EA9F56D2-4232-488F-A386-CDD9E267EEA2}" type="sib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8EB75091-EEE9-46AF-8F56-0DDCCD183019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Проведение  воспитательных мероприятий  на основе </a:t>
          </a:r>
          <a:r>
            <a:rPr kumimoji="0" lang="ru-RU" sz="2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подхода</a:t>
          </a:r>
          <a:endParaRPr kumimoji="0" lang="ru-RU" sz="2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/>
        </a:p>
      </dgm:t>
    </dgm:pt>
    <dgm:pt modelId="{CF9CD2AF-4586-4956-956E-70CA386DE4ED}" type="par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48D81FC5-8975-4844-A3DE-F4941736355C}" type="sib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C5684EFF-3C1F-438C-8EDC-987F73A46D5C}" type="pres">
      <dgm:prSet presAssocID="{F7CC5A06-6EE3-40EC-9391-B1DFE48C6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CAD8A-EC62-4A05-94F0-86C9EAA97FE2}" type="pres">
      <dgm:prSet presAssocID="{9A903994-2739-420C-9201-5CBD18356F3E}" presName="parentLin" presStyleCnt="0"/>
      <dgm:spPr/>
    </dgm:pt>
    <dgm:pt modelId="{C81A5651-7BB1-481E-B920-F64A57E7C942}" type="pres">
      <dgm:prSet presAssocID="{9A903994-2739-420C-9201-5CBD18356F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208C27-179E-4F97-B014-86845430F753}" type="pres">
      <dgm:prSet presAssocID="{9A903994-2739-420C-9201-5CBD18356F3E}" presName="parentText" presStyleLbl="node1" presStyleIdx="0" presStyleCnt="3" custScaleX="142857" custScaleY="90427" custLinFactNeighborX="-9574" custLinFactNeighborY="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74F7-FF89-4C49-B7B0-E933118F31B3}" type="pres">
      <dgm:prSet presAssocID="{9A903994-2739-420C-9201-5CBD18356F3E}" presName="negativeSpace" presStyleCnt="0"/>
      <dgm:spPr/>
    </dgm:pt>
    <dgm:pt modelId="{5BD667D8-8EDC-4B34-B2C8-1B382F75501C}" type="pres">
      <dgm:prSet presAssocID="{9A903994-2739-420C-9201-5CBD18356F3E}" presName="childText" presStyleLbl="conFgAcc1" presStyleIdx="0" presStyleCnt="3">
        <dgm:presLayoutVars>
          <dgm:bulletEnabled val="1"/>
        </dgm:presLayoutVars>
      </dgm:prSet>
      <dgm:spPr/>
    </dgm:pt>
    <dgm:pt modelId="{5B9BE4BC-A775-4705-9CFA-9E26C2E5635F}" type="pres">
      <dgm:prSet presAssocID="{2AE7E0A4-D4A3-4415-885F-06AC7E6B9B15}" presName="spaceBetweenRectangles" presStyleCnt="0"/>
      <dgm:spPr/>
    </dgm:pt>
    <dgm:pt modelId="{D2C07460-5CC3-4E07-A0CB-A79A59BFFBB5}" type="pres">
      <dgm:prSet presAssocID="{281B7768-97F7-45F8-A786-A2F47EAD1633}" presName="parentLin" presStyleCnt="0"/>
      <dgm:spPr/>
    </dgm:pt>
    <dgm:pt modelId="{2FCCB0D3-E9BE-4C70-B30B-340AB0A3171F}" type="pres">
      <dgm:prSet presAssocID="{281B7768-97F7-45F8-A786-A2F47EAD16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62E7-1017-45A2-96D9-E8826DA3EB42}" type="pres">
      <dgm:prSet presAssocID="{281B7768-97F7-45F8-A786-A2F47EAD1633}" presName="parentText" presStyleLbl="node1" presStyleIdx="1" presStyleCnt="3" custScaleX="133957" custScaleY="159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B561-C4C1-4D42-BE30-99DF842B6726}" type="pres">
      <dgm:prSet presAssocID="{281B7768-97F7-45F8-A786-A2F47EAD1633}" presName="negativeSpace" presStyleCnt="0"/>
      <dgm:spPr/>
    </dgm:pt>
    <dgm:pt modelId="{4B4A9C10-A056-4A8F-8106-F8F5ABE3EDFD}" type="pres">
      <dgm:prSet presAssocID="{281B7768-97F7-45F8-A786-A2F47EAD1633}" presName="childText" presStyleLbl="conFgAcc1" presStyleIdx="1" presStyleCnt="3">
        <dgm:presLayoutVars>
          <dgm:bulletEnabled val="1"/>
        </dgm:presLayoutVars>
      </dgm:prSet>
      <dgm:spPr/>
    </dgm:pt>
    <dgm:pt modelId="{87FDFBB6-B91C-45CA-ADA5-C896DF2C3B6A}" type="pres">
      <dgm:prSet presAssocID="{EA9F56D2-4232-488F-A386-CDD9E267EEA2}" presName="spaceBetweenRectangles" presStyleCnt="0"/>
      <dgm:spPr/>
    </dgm:pt>
    <dgm:pt modelId="{9F2457DA-1EE1-4A80-A982-C45C6A5ED439}" type="pres">
      <dgm:prSet presAssocID="{8EB75091-EEE9-46AF-8F56-0DDCCD183019}" presName="parentLin" presStyleCnt="0"/>
      <dgm:spPr/>
    </dgm:pt>
    <dgm:pt modelId="{46B32A97-6445-4208-8C7E-A216EFDA82AF}" type="pres">
      <dgm:prSet presAssocID="{8EB75091-EEE9-46AF-8F56-0DDCCD18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BF286-5073-4A2B-950D-06D14D5CE2E1}" type="pres">
      <dgm:prSet presAssocID="{8EB75091-EEE9-46AF-8F56-0DDCCD183019}" presName="parentText" presStyleLbl="node1" presStyleIdx="2" presStyleCnt="3" custScaleX="135217" custScaleY="123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EA8B-CFFF-48D6-9397-C3F28CDECB20}" type="pres">
      <dgm:prSet presAssocID="{8EB75091-EEE9-46AF-8F56-0DDCCD183019}" presName="negativeSpace" presStyleCnt="0"/>
      <dgm:spPr/>
    </dgm:pt>
    <dgm:pt modelId="{0CF648BD-39E8-437E-8C03-67C9516F158F}" type="pres">
      <dgm:prSet presAssocID="{8EB75091-EEE9-46AF-8F56-0DDCCD18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83BE1F-C965-48A5-931E-0529109A0689}" type="presOf" srcId="{9A903994-2739-420C-9201-5CBD18356F3E}" destId="{1F208C27-179E-4F97-B014-86845430F753}" srcOrd="1" destOrd="0" presId="urn:microsoft.com/office/officeart/2005/8/layout/list1"/>
    <dgm:cxn modelId="{C2F4DDA5-4FA8-4BB0-A7C9-0009573B79A5}" srcId="{F7CC5A06-6EE3-40EC-9391-B1DFE48C6096}" destId="{281B7768-97F7-45F8-A786-A2F47EAD1633}" srcOrd="1" destOrd="0" parTransId="{6929A938-BAFB-47AE-AB37-09B4EAFA09ED}" sibTransId="{EA9F56D2-4232-488F-A386-CDD9E267EEA2}"/>
    <dgm:cxn modelId="{EB7F028A-E3B7-452A-A5F7-CA79D7B256BA}" type="presOf" srcId="{8EB75091-EEE9-46AF-8F56-0DDCCD183019}" destId="{00DBF286-5073-4A2B-950D-06D14D5CE2E1}" srcOrd="1" destOrd="0" presId="urn:microsoft.com/office/officeart/2005/8/layout/list1"/>
    <dgm:cxn modelId="{DAAEE6E4-A1CF-4E7B-97D4-9C7BB18098FF}" type="presOf" srcId="{8EB75091-EEE9-46AF-8F56-0DDCCD183019}" destId="{46B32A97-6445-4208-8C7E-A216EFDA82AF}" srcOrd="0" destOrd="0" presId="urn:microsoft.com/office/officeart/2005/8/layout/list1"/>
    <dgm:cxn modelId="{E5D0CDB3-3D04-40EE-83B4-A1E46E42C23F}" type="presOf" srcId="{281B7768-97F7-45F8-A786-A2F47EAD1633}" destId="{AB0C62E7-1017-45A2-96D9-E8826DA3EB42}" srcOrd="1" destOrd="0" presId="urn:microsoft.com/office/officeart/2005/8/layout/list1"/>
    <dgm:cxn modelId="{21E98228-6BC5-438D-83D1-8F3AE0729359}" type="presOf" srcId="{F7CC5A06-6EE3-40EC-9391-B1DFE48C6096}" destId="{C5684EFF-3C1F-438C-8EDC-987F73A46D5C}" srcOrd="0" destOrd="0" presId="urn:microsoft.com/office/officeart/2005/8/layout/list1"/>
    <dgm:cxn modelId="{3628BB6D-7D1D-493A-9672-B3492E48E497}" type="presOf" srcId="{281B7768-97F7-45F8-A786-A2F47EAD1633}" destId="{2FCCB0D3-E9BE-4C70-B30B-340AB0A3171F}" srcOrd="0" destOrd="0" presId="urn:microsoft.com/office/officeart/2005/8/layout/list1"/>
    <dgm:cxn modelId="{523F9048-2ABA-402C-BBC1-BF3ED93A9C65}" srcId="{F7CC5A06-6EE3-40EC-9391-B1DFE48C6096}" destId="{9A903994-2739-420C-9201-5CBD18356F3E}" srcOrd="0" destOrd="0" parTransId="{528A9086-9299-4EED-B599-F1BE6F6E027C}" sibTransId="{2AE7E0A4-D4A3-4415-885F-06AC7E6B9B15}"/>
    <dgm:cxn modelId="{9B1087B5-CE4A-47AC-95D3-0F88356B01DF}" srcId="{F7CC5A06-6EE3-40EC-9391-B1DFE48C6096}" destId="{8EB75091-EEE9-46AF-8F56-0DDCCD183019}" srcOrd="2" destOrd="0" parTransId="{CF9CD2AF-4586-4956-956E-70CA386DE4ED}" sibTransId="{48D81FC5-8975-4844-A3DE-F4941736355C}"/>
    <dgm:cxn modelId="{1D77CBC5-A92F-49D1-96A6-EE74C622A1D6}" type="presOf" srcId="{9A903994-2739-420C-9201-5CBD18356F3E}" destId="{C81A5651-7BB1-481E-B920-F64A57E7C942}" srcOrd="0" destOrd="0" presId="urn:microsoft.com/office/officeart/2005/8/layout/list1"/>
    <dgm:cxn modelId="{CA1A0B5E-960F-4446-BA42-480334C44066}" type="presParOf" srcId="{C5684EFF-3C1F-438C-8EDC-987F73A46D5C}" destId="{DAECAD8A-EC62-4A05-94F0-86C9EAA97FE2}" srcOrd="0" destOrd="0" presId="urn:microsoft.com/office/officeart/2005/8/layout/list1"/>
    <dgm:cxn modelId="{764C5B55-87AA-44C9-9C3D-ABB08BA36B22}" type="presParOf" srcId="{DAECAD8A-EC62-4A05-94F0-86C9EAA97FE2}" destId="{C81A5651-7BB1-481E-B920-F64A57E7C942}" srcOrd="0" destOrd="0" presId="urn:microsoft.com/office/officeart/2005/8/layout/list1"/>
    <dgm:cxn modelId="{E31041BA-6A8C-4193-AE4F-97C046F7279C}" type="presParOf" srcId="{DAECAD8A-EC62-4A05-94F0-86C9EAA97FE2}" destId="{1F208C27-179E-4F97-B014-86845430F753}" srcOrd="1" destOrd="0" presId="urn:microsoft.com/office/officeart/2005/8/layout/list1"/>
    <dgm:cxn modelId="{70E208B3-B9C7-4F1D-8CA1-31EF25B9C62A}" type="presParOf" srcId="{C5684EFF-3C1F-438C-8EDC-987F73A46D5C}" destId="{8A7C74F7-FF89-4C49-B7B0-E933118F31B3}" srcOrd="1" destOrd="0" presId="urn:microsoft.com/office/officeart/2005/8/layout/list1"/>
    <dgm:cxn modelId="{E804517D-5B13-4FD2-AF9E-4E2D898D97A9}" type="presParOf" srcId="{C5684EFF-3C1F-438C-8EDC-987F73A46D5C}" destId="{5BD667D8-8EDC-4B34-B2C8-1B382F75501C}" srcOrd="2" destOrd="0" presId="urn:microsoft.com/office/officeart/2005/8/layout/list1"/>
    <dgm:cxn modelId="{24FE0845-4BC9-410A-9DCE-D53E2585646E}" type="presParOf" srcId="{C5684EFF-3C1F-438C-8EDC-987F73A46D5C}" destId="{5B9BE4BC-A775-4705-9CFA-9E26C2E5635F}" srcOrd="3" destOrd="0" presId="urn:microsoft.com/office/officeart/2005/8/layout/list1"/>
    <dgm:cxn modelId="{65FD3AD1-1A14-4BA6-8DA9-8B428A83FA95}" type="presParOf" srcId="{C5684EFF-3C1F-438C-8EDC-987F73A46D5C}" destId="{D2C07460-5CC3-4E07-A0CB-A79A59BFFBB5}" srcOrd="4" destOrd="0" presId="urn:microsoft.com/office/officeart/2005/8/layout/list1"/>
    <dgm:cxn modelId="{843A7232-5E3D-4F97-BB73-DDBB61850609}" type="presParOf" srcId="{D2C07460-5CC3-4E07-A0CB-A79A59BFFBB5}" destId="{2FCCB0D3-E9BE-4C70-B30B-340AB0A3171F}" srcOrd="0" destOrd="0" presId="urn:microsoft.com/office/officeart/2005/8/layout/list1"/>
    <dgm:cxn modelId="{DA9A91A3-AE0D-43E1-A366-0604B8089B8B}" type="presParOf" srcId="{D2C07460-5CC3-4E07-A0CB-A79A59BFFBB5}" destId="{AB0C62E7-1017-45A2-96D9-E8826DA3EB42}" srcOrd="1" destOrd="0" presId="urn:microsoft.com/office/officeart/2005/8/layout/list1"/>
    <dgm:cxn modelId="{AC4387CB-3F7C-4FD4-A872-A68790318F2D}" type="presParOf" srcId="{C5684EFF-3C1F-438C-8EDC-987F73A46D5C}" destId="{071BB561-C4C1-4D42-BE30-99DF842B6726}" srcOrd="5" destOrd="0" presId="urn:microsoft.com/office/officeart/2005/8/layout/list1"/>
    <dgm:cxn modelId="{921FB748-E370-48CC-A389-29374435B7DC}" type="presParOf" srcId="{C5684EFF-3C1F-438C-8EDC-987F73A46D5C}" destId="{4B4A9C10-A056-4A8F-8106-F8F5ABE3EDFD}" srcOrd="6" destOrd="0" presId="urn:microsoft.com/office/officeart/2005/8/layout/list1"/>
    <dgm:cxn modelId="{FE704D72-CC3D-4A2D-ADD3-D0DC43915CA7}" type="presParOf" srcId="{C5684EFF-3C1F-438C-8EDC-987F73A46D5C}" destId="{87FDFBB6-B91C-45CA-ADA5-C896DF2C3B6A}" srcOrd="7" destOrd="0" presId="urn:microsoft.com/office/officeart/2005/8/layout/list1"/>
    <dgm:cxn modelId="{00B95B1A-9D16-4CD3-A500-5DF49D9939E6}" type="presParOf" srcId="{C5684EFF-3C1F-438C-8EDC-987F73A46D5C}" destId="{9F2457DA-1EE1-4A80-A982-C45C6A5ED439}" srcOrd="8" destOrd="0" presId="urn:microsoft.com/office/officeart/2005/8/layout/list1"/>
    <dgm:cxn modelId="{34478DF2-77A2-480E-A63E-D0C7F7E7E5C7}" type="presParOf" srcId="{9F2457DA-1EE1-4A80-A982-C45C6A5ED439}" destId="{46B32A97-6445-4208-8C7E-A216EFDA82AF}" srcOrd="0" destOrd="0" presId="urn:microsoft.com/office/officeart/2005/8/layout/list1"/>
    <dgm:cxn modelId="{62E2F5FF-ABBC-4183-89EC-C1B75B3D09D4}" type="presParOf" srcId="{9F2457DA-1EE1-4A80-A982-C45C6A5ED439}" destId="{00DBF286-5073-4A2B-950D-06D14D5CE2E1}" srcOrd="1" destOrd="0" presId="urn:microsoft.com/office/officeart/2005/8/layout/list1"/>
    <dgm:cxn modelId="{2458D8D3-DA06-4A62-ACC5-8A1AE7F83C11}" type="presParOf" srcId="{C5684EFF-3C1F-438C-8EDC-987F73A46D5C}" destId="{D7EEEA8B-CFFF-48D6-9397-C3F28CDECB20}" srcOrd="9" destOrd="0" presId="urn:microsoft.com/office/officeart/2005/8/layout/list1"/>
    <dgm:cxn modelId="{89F08114-6F8A-4A20-A41E-7B0551668139}" type="presParOf" srcId="{C5684EFF-3C1F-438C-8EDC-987F73A46D5C}" destId="{0CF648BD-39E8-437E-8C03-67C9516F1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C5A06-6EE3-40EC-9391-B1DFE48C609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903994-2739-420C-9201-5CBD18356F3E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Итоговый  мониторинг </a:t>
          </a: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состояния образовательной среды, способствующей формированию нравственного опыта школьников.</a:t>
          </a:r>
          <a:endParaRPr kumimoji="0" lang="ru-RU" sz="2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/>
        </a:p>
      </dgm:t>
    </dgm:pt>
    <dgm:pt modelId="{528A9086-9299-4EED-B599-F1BE6F6E027C}" type="par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AE7E0A4-D4A3-4415-885F-06AC7E6B9B15}" type="sib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81B7768-97F7-45F8-A786-A2F47EAD1633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Издание методических пособий по теме КИП</a:t>
          </a:r>
          <a:endParaRPr lang="ru-RU" sz="2400" dirty="0"/>
        </a:p>
      </dgm:t>
    </dgm:pt>
    <dgm:pt modelId="{6929A938-BAFB-47AE-AB37-09B4EAFA09ED}" type="par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EA9F56D2-4232-488F-A386-CDD9E267EEA2}" type="sib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8EB75091-EEE9-46AF-8F56-0DDCCD183019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Продолжение  сетевого </a:t>
          </a: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 ОО и ведомств по формированию нравственного опыта школьников.</a:t>
          </a:r>
          <a:endParaRPr lang="ru-RU" dirty="0"/>
        </a:p>
      </dgm:t>
    </dgm:pt>
    <dgm:pt modelId="{CF9CD2AF-4586-4956-956E-70CA386DE4ED}" type="par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48D81FC5-8975-4844-A3DE-F4941736355C}" type="sib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C5684EFF-3C1F-438C-8EDC-987F73A46D5C}" type="pres">
      <dgm:prSet presAssocID="{F7CC5A06-6EE3-40EC-9391-B1DFE48C6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CAD8A-EC62-4A05-94F0-86C9EAA97FE2}" type="pres">
      <dgm:prSet presAssocID="{9A903994-2739-420C-9201-5CBD18356F3E}" presName="parentLin" presStyleCnt="0"/>
      <dgm:spPr/>
    </dgm:pt>
    <dgm:pt modelId="{C81A5651-7BB1-481E-B920-F64A57E7C942}" type="pres">
      <dgm:prSet presAssocID="{9A903994-2739-420C-9201-5CBD18356F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208C27-179E-4F97-B014-86845430F753}" type="pres">
      <dgm:prSet presAssocID="{9A903994-2739-420C-9201-5CBD18356F3E}" presName="parentText" presStyleLbl="node1" presStyleIdx="0" presStyleCnt="3" custScaleX="142857" custScaleY="201374" custLinFactNeighborX="-9574" custLinFactNeighborY="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74F7-FF89-4C49-B7B0-E933118F31B3}" type="pres">
      <dgm:prSet presAssocID="{9A903994-2739-420C-9201-5CBD18356F3E}" presName="negativeSpace" presStyleCnt="0"/>
      <dgm:spPr/>
    </dgm:pt>
    <dgm:pt modelId="{5BD667D8-8EDC-4B34-B2C8-1B382F75501C}" type="pres">
      <dgm:prSet presAssocID="{9A903994-2739-420C-9201-5CBD18356F3E}" presName="childText" presStyleLbl="conFgAcc1" presStyleIdx="0" presStyleCnt="3">
        <dgm:presLayoutVars>
          <dgm:bulletEnabled val="1"/>
        </dgm:presLayoutVars>
      </dgm:prSet>
      <dgm:spPr/>
    </dgm:pt>
    <dgm:pt modelId="{5B9BE4BC-A775-4705-9CFA-9E26C2E5635F}" type="pres">
      <dgm:prSet presAssocID="{2AE7E0A4-D4A3-4415-885F-06AC7E6B9B15}" presName="spaceBetweenRectangles" presStyleCnt="0"/>
      <dgm:spPr/>
    </dgm:pt>
    <dgm:pt modelId="{D2C07460-5CC3-4E07-A0CB-A79A59BFFBB5}" type="pres">
      <dgm:prSet presAssocID="{281B7768-97F7-45F8-A786-A2F47EAD1633}" presName="parentLin" presStyleCnt="0"/>
      <dgm:spPr/>
    </dgm:pt>
    <dgm:pt modelId="{2FCCB0D3-E9BE-4C70-B30B-340AB0A3171F}" type="pres">
      <dgm:prSet presAssocID="{281B7768-97F7-45F8-A786-A2F47EAD16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62E7-1017-45A2-96D9-E8826DA3EB42}" type="pres">
      <dgm:prSet presAssocID="{281B7768-97F7-45F8-A786-A2F47EAD1633}" presName="parentText" presStyleLbl="node1" presStyleIdx="1" presStyleCnt="3" custScaleX="133957" custScaleY="113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B561-C4C1-4D42-BE30-99DF842B6726}" type="pres">
      <dgm:prSet presAssocID="{281B7768-97F7-45F8-A786-A2F47EAD1633}" presName="negativeSpace" presStyleCnt="0"/>
      <dgm:spPr/>
    </dgm:pt>
    <dgm:pt modelId="{4B4A9C10-A056-4A8F-8106-F8F5ABE3EDFD}" type="pres">
      <dgm:prSet presAssocID="{281B7768-97F7-45F8-A786-A2F47EAD1633}" presName="childText" presStyleLbl="conFgAcc1" presStyleIdx="1" presStyleCnt="3">
        <dgm:presLayoutVars>
          <dgm:bulletEnabled val="1"/>
        </dgm:presLayoutVars>
      </dgm:prSet>
      <dgm:spPr/>
    </dgm:pt>
    <dgm:pt modelId="{87FDFBB6-B91C-45CA-ADA5-C896DF2C3B6A}" type="pres">
      <dgm:prSet presAssocID="{EA9F56D2-4232-488F-A386-CDD9E267EEA2}" presName="spaceBetweenRectangles" presStyleCnt="0"/>
      <dgm:spPr/>
    </dgm:pt>
    <dgm:pt modelId="{9F2457DA-1EE1-4A80-A982-C45C6A5ED439}" type="pres">
      <dgm:prSet presAssocID="{8EB75091-EEE9-46AF-8F56-0DDCCD183019}" presName="parentLin" presStyleCnt="0"/>
      <dgm:spPr/>
    </dgm:pt>
    <dgm:pt modelId="{46B32A97-6445-4208-8C7E-A216EFDA82AF}" type="pres">
      <dgm:prSet presAssocID="{8EB75091-EEE9-46AF-8F56-0DDCCD18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BF286-5073-4A2B-950D-06D14D5CE2E1}" type="pres">
      <dgm:prSet presAssocID="{8EB75091-EEE9-46AF-8F56-0DDCCD183019}" presName="parentText" presStyleLbl="node1" presStyleIdx="2" presStyleCnt="3" custScaleX="135217" custScaleY="190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EA8B-CFFF-48D6-9397-C3F28CDECB20}" type="pres">
      <dgm:prSet presAssocID="{8EB75091-EEE9-46AF-8F56-0DDCCD183019}" presName="negativeSpace" presStyleCnt="0"/>
      <dgm:spPr/>
    </dgm:pt>
    <dgm:pt modelId="{0CF648BD-39E8-437E-8C03-67C9516F158F}" type="pres">
      <dgm:prSet presAssocID="{8EB75091-EEE9-46AF-8F56-0DDCCD18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83BE1F-C965-48A5-931E-0529109A0689}" type="presOf" srcId="{9A903994-2739-420C-9201-5CBD18356F3E}" destId="{1F208C27-179E-4F97-B014-86845430F753}" srcOrd="1" destOrd="0" presId="urn:microsoft.com/office/officeart/2005/8/layout/list1"/>
    <dgm:cxn modelId="{C2F4DDA5-4FA8-4BB0-A7C9-0009573B79A5}" srcId="{F7CC5A06-6EE3-40EC-9391-B1DFE48C6096}" destId="{281B7768-97F7-45F8-A786-A2F47EAD1633}" srcOrd="1" destOrd="0" parTransId="{6929A938-BAFB-47AE-AB37-09B4EAFA09ED}" sibTransId="{EA9F56D2-4232-488F-A386-CDD9E267EEA2}"/>
    <dgm:cxn modelId="{EB7F028A-E3B7-452A-A5F7-CA79D7B256BA}" type="presOf" srcId="{8EB75091-EEE9-46AF-8F56-0DDCCD183019}" destId="{00DBF286-5073-4A2B-950D-06D14D5CE2E1}" srcOrd="1" destOrd="0" presId="urn:microsoft.com/office/officeart/2005/8/layout/list1"/>
    <dgm:cxn modelId="{DAAEE6E4-A1CF-4E7B-97D4-9C7BB18098FF}" type="presOf" srcId="{8EB75091-EEE9-46AF-8F56-0DDCCD183019}" destId="{46B32A97-6445-4208-8C7E-A216EFDA82AF}" srcOrd="0" destOrd="0" presId="urn:microsoft.com/office/officeart/2005/8/layout/list1"/>
    <dgm:cxn modelId="{E5D0CDB3-3D04-40EE-83B4-A1E46E42C23F}" type="presOf" srcId="{281B7768-97F7-45F8-A786-A2F47EAD1633}" destId="{AB0C62E7-1017-45A2-96D9-E8826DA3EB42}" srcOrd="1" destOrd="0" presId="urn:microsoft.com/office/officeart/2005/8/layout/list1"/>
    <dgm:cxn modelId="{21E98228-6BC5-438D-83D1-8F3AE0729359}" type="presOf" srcId="{F7CC5A06-6EE3-40EC-9391-B1DFE48C6096}" destId="{C5684EFF-3C1F-438C-8EDC-987F73A46D5C}" srcOrd="0" destOrd="0" presId="urn:microsoft.com/office/officeart/2005/8/layout/list1"/>
    <dgm:cxn modelId="{3628BB6D-7D1D-493A-9672-B3492E48E497}" type="presOf" srcId="{281B7768-97F7-45F8-A786-A2F47EAD1633}" destId="{2FCCB0D3-E9BE-4C70-B30B-340AB0A3171F}" srcOrd="0" destOrd="0" presId="urn:microsoft.com/office/officeart/2005/8/layout/list1"/>
    <dgm:cxn modelId="{523F9048-2ABA-402C-BBC1-BF3ED93A9C65}" srcId="{F7CC5A06-6EE3-40EC-9391-B1DFE48C6096}" destId="{9A903994-2739-420C-9201-5CBD18356F3E}" srcOrd="0" destOrd="0" parTransId="{528A9086-9299-4EED-B599-F1BE6F6E027C}" sibTransId="{2AE7E0A4-D4A3-4415-885F-06AC7E6B9B15}"/>
    <dgm:cxn modelId="{9B1087B5-CE4A-47AC-95D3-0F88356B01DF}" srcId="{F7CC5A06-6EE3-40EC-9391-B1DFE48C6096}" destId="{8EB75091-EEE9-46AF-8F56-0DDCCD183019}" srcOrd="2" destOrd="0" parTransId="{CF9CD2AF-4586-4956-956E-70CA386DE4ED}" sibTransId="{48D81FC5-8975-4844-A3DE-F4941736355C}"/>
    <dgm:cxn modelId="{1D77CBC5-A92F-49D1-96A6-EE74C622A1D6}" type="presOf" srcId="{9A903994-2739-420C-9201-5CBD18356F3E}" destId="{C81A5651-7BB1-481E-B920-F64A57E7C942}" srcOrd="0" destOrd="0" presId="urn:microsoft.com/office/officeart/2005/8/layout/list1"/>
    <dgm:cxn modelId="{CA1A0B5E-960F-4446-BA42-480334C44066}" type="presParOf" srcId="{C5684EFF-3C1F-438C-8EDC-987F73A46D5C}" destId="{DAECAD8A-EC62-4A05-94F0-86C9EAA97FE2}" srcOrd="0" destOrd="0" presId="urn:microsoft.com/office/officeart/2005/8/layout/list1"/>
    <dgm:cxn modelId="{764C5B55-87AA-44C9-9C3D-ABB08BA36B22}" type="presParOf" srcId="{DAECAD8A-EC62-4A05-94F0-86C9EAA97FE2}" destId="{C81A5651-7BB1-481E-B920-F64A57E7C942}" srcOrd="0" destOrd="0" presId="urn:microsoft.com/office/officeart/2005/8/layout/list1"/>
    <dgm:cxn modelId="{E31041BA-6A8C-4193-AE4F-97C046F7279C}" type="presParOf" srcId="{DAECAD8A-EC62-4A05-94F0-86C9EAA97FE2}" destId="{1F208C27-179E-4F97-B014-86845430F753}" srcOrd="1" destOrd="0" presId="urn:microsoft.com/office/officeart/2005/8/layout/list1"/>
    <dgm:cxn modelId="{70E208B3-B9C7-4F1D-8CA1-31EF25B9C62A}" type="presParOf" srcId="{C5684EFF-3C1F-438C-8EDC-987F73A46D5C}" destId="{8A7C74F7-FF89-4C49-B7B0-E933118F31B3}" srcOrd="1" destOrd="0" presId="urn:microsoft.com/office/officeart/2005/8/layout/list1"/>
    <dgm:cxn modelId="{E804517D-5B13-4FD2-AF9E-4E2D898D97A9}" type="presParOf" srcId="{C5684EFF-3C1F-438C-8EDC-987F73A46D5C}" destId="{5BD667D8-8EDC-4B34-B2C8-1B382F75501C}" srcOrd="2" destOrd="0" presId="urn:microsoft.com/office/officeart/2005/8/layout/list1"/>
    <dgm:cxn modelId="{24FE0845-4BC9-410A-9DCE-D53E2585646E}" type="presParOf" srcId="{C5684EFF-3C1F-438C-8EDC-987F73A46D5C}" destId="{5B9BE4BC-A775-4705-9CFA-9E26C2E5635F}" srcOrd="3" destOrd="0" presId="urn:microsoft.com/office/officeart/2005/8/layout/list1"/>
    <dgm:cxn modelId="{65FD3AD1-1A14-4BA6-8DA9-8B428A83FA95}" type="presParOf" srcId="{C5684EFF-3C1F-438C-8EDC-987F73A46D5C}" destId="{D2C07460-5CC3-4E07-A0CB-A79A59BFFBB5}" srcOrd="4" destOrd="0" presId="urn:microsoft.com/office/officeart/2005/8/layout/list1"/>
    <dgm:cxn modelId="{843A7232-5E3D-4F97-BB73-DDBB61850609}" type="presParOf" srcId="{D2C07460-5CC3-4E07-A0CB-A79A59BFFBB5}" destId="{2FCCB0D3-E9BE-4C70-B30B-340AB0A3171F}" srcOrd="0" destOrd="0" presId="urn:microsoft.com/office/officeart/2005/8/layout/list1"/>
    <dgm:cxn modelId="{DA9A91A3-AE0D-43E1-A366-0604B8089B8B}" type="presParOf" srcId="{D2C07460-5CC3-4E07-A0CB-A79A59BFFBB5}" destId="{AB0C62E7-1017-45A2-96D9-E8826DA3EB42}" srcOrd="1" destOrd="0" presId="urn:microsoft.com/office/officeart/2005/8/layout/list1"/>
    <dgm:cxn modelId="{AC4387CB-3F7C-4FD4-A872-A68790318F2D}" type="presParOf" srcId="{C5684EFF-3C1F-438C-8EDC-987F73A46D5C}" destId="{071BB561-C4C1-4D42-BE30-99DF842B6726}" srcOrd="5" destOrd="0" presId="urn:microsoft.com/office/officeart/2005/8/layout/list1"/>
    <dgm:cxn modelId="{921FB748-E370-48CC-A389-29374435B7DC}" type="presParOf" srcId="{C5684EFF-3C1F-438C-8EDC-987F73A46D5C}" destId="{4B4A9C10-A056-4A8F-8106-F8F5ABE3EDFD}" srcOrd="6" destOrd="0" presId="urn:microsoft.com/office/officeart/2005/8/layout/list1"/>
    <dgm:cxn modelId="{FE704D72-CC3D-4A2D-ADD3-D0DC43915CA7}" type="presParOf" srcId="{C5684EFF-3C1F-438C-8EDC-987F73A46D5C}" destId="{87FDFBB6-B91C-45CA-ADA5-C896DF2C3B6A}" srcOrd="7" destOrd="0" presId="urn:microsoft.com/office/officeart/2005/8/layout/list1"/>
    <dgm:cxn modelId="{00B95B1A-9D16-4CD3-A500-5DF49D9939E6}" type="presParOf" srcId="{C5684EFF-3C1F-438C-8EDC-987F73A46D5C}" destId="{9F2457DA-1EE1-4A80-A982-C45C6A5ED439}" srcOrd="8" destOrd="0" presId="urn:microsoft.com/office/officeart/2005/8/layout/list1"/>
    <dgm:cxn modelId="{34478DF2-77A2-480E-A63E-D0C7F7E7E5C7}" type="presParOf" srcId="{9F2457DA-1EE1-4A80-A982-C45C6A5ED439}" destId="{46B32A97-6445-4208-8C7E-A216EFDA82AF}" srcOrd="0" destOrd="0" presId="urn:microsoft.com/office/officeart/2005/8/layout/list1"/>
    <dgm:cxn modelId="{62E2F5FF-ABBC-4183-89EC-C1B75B3D09D4}" type="presParOf" srcId="{9F2457DA-1EE1-4A80-A982-C45C6A5ED439}" destId="{00DBF286-5073-4A2B-950D-06D14D5CE2E1}" srcOrd="1" destOrd="0" presId="urn:microsoft.com/office/officeart/2005/8/layout/list1"/>
    <dgm:cxn modelId="{2458D8D3-DA06-4A62-ACC5-8A1AE7F83C11}" type="presParOf" srcId="{C5684EFF-3C1F-438C-8EDC-987F73A46D5C}" destId="{D7EEEA8B-CFFF-48D6-9397-C3F28CDECB20}" srcOrd="9" destOrd="0" presId="urn:microsoft.com/office/officeart/2005/8/layout/list1"/>
    <dgm:cxn modelId="{89F08114-6F8A-4A20-A41E-7B0551668139}" type="presParOf" srcId="{C5684EFF-3C1F-438C-8EDC-987F73A46D5C}" destId="{0CF648BD-39E8-437E-8C03-67C9516F1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C5A06-6EE3-40EC-9391-B1DFE48C609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903994-2739-420C-9201-5CBD18356F3E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Проведен  итоговый  мониторинг </a:t>
          </a: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состояния образовательной среды, способствующей формированию нравственного опыта школьников.</a:t>
          </a:r>
          <a:endParaRPr kumimoji="0" lang="ru-RU" sz="24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/>
        </a:p>
      </dgm:t>
    </dgm:pt>
    <dgm:pt modelId="{528A9086-9299-4EED-B599-F1BE6F6E027C}" type="par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AE7E0A4-D4A3-4415-885F-06AC7E6B9B15}" type="sibTrans" cxnId="{523F9048-2ABA-402C-BBC1-BF3ED93A9C65}">
      <dgm:prSet/>
      <dgm:spPr/>
      <dgm:t>
        <a:bodyPr/>
        <a:lstStyle/>
        <a:p>
          <a:pPr algn="ctr"/>
          <a:endParaRPr lang="ru-RU"/>
        </a:p>
      </dgm:t>
    </dgm:pt>
    <dgm:pt modelId="{281B7768-97F7-45F8-A786-A2F47EAD1633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400" b="1" dirty="0" smtClean="0"/>
            <a:t>Создан банк диагностических методик</a:t>
          </a:r>
          <a:endParaRPr lang="ru-RU" sz="2400" b="1" dirty="0"/>
        </a:p>
      </dgm:t>
    </dgm:pt>
    <dgm:pt modelId="{6929A938-BAFB-47AE-AB37-09B4EAFA09ED}" type="par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EA9F56D2-4232-488F-A386-CDD9E267EEA2}" type="sibTrans" cxnId="{C2F4DDA5-4FA8-4BB0-A7C9-0009573B79A5}">
      <dgm:prSet/>
      <dgm:spPr/>
      <dgm:t>
        <a:bodyPr/>
        <a:lstStyle/>
        <a:p>
          <a:pPr algn="ctr"/>
          <a:endParaRPr lang="ru-RU"/>
        </a:p>
      </dgm:t>
    </dgm:pt>
    <dgm:pt modelId="{8EB75091-EEE9-46AF-8F56-0DDCCD183019}">
      <dgm:prSet phldrT="[Текст]"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Продолжается   сетевое  </a:t>
          </a:r>
          <a:r>
            <a:rPr lang="ru-RU" sz="24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взаимодействияе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ОО </a:t>
          </a:r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ведомств по формированию нравственного опыта школьников.</a:t>
          </a:r>
          <a:endParaRPr lang="ru-RU" dirty="0"/>
        </a:p>
      </dgm:t>
    </dgm:pt>
    <dgm:pt modelId="{CF9CD2AF-4586-4956-956E-70CA386DE4ED}" type="par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48D81FC5-8975-4844-A3DE-F4941736355C}" type="sibTrans" cxnId="{9B1087B5-CE4A-47AC-95D3-0F88356B01DF}">
      <dgm:prSet/>
      <dgm:spPr/>
      <dgm:t>
        <a:bodyPr/>
        <a:lstStyle/>
        <a:p>
          <a:pPr algn="ctr"/>
          <a:endParaRPr lang="ru-RU"/>
        </a:p>
      </dgm:t>
    </dgm:pt>
    <dgm:pt modelId="{C5684EFF-3C1F-438C-8EDC-987F73A46D5C}" type="pres">
      <dgm:prSet presAssocID="{F7CC5A06-6EE3-40EC-9391-B1DFE48C6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CAD8A-EC62-4A05-94F0-86C9EAA97FE2}" type="pres">
      <dgm:prSet presAssocID="{9A903994-2739-420C-9201-5CBD18356F3E}" presName="parentLin" presStyleCnt="0"/>
      <dgm:spPr/>
    </dgm:pt>
    <dgm:pt modelId="{C81A5651-7BB1-481E-B920-F64A57E7C942}" type="pres">
      <dgm:prSet presAssocID="{9A903994-2739-420C-9201-5CBD18356F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208C27-179E-4F97-B014-86845430F753}" type="pres">
      <dgm:prSet presAssocID="{9A903994-2739-420C-9201-5CBD18356F3E}" presName="parentText" presStyleLbl="node1" presStyleIdx="0" presStyleCnt="3" custScaleX="142857" custScaleY="201374" custLinFactNeighborX="-9574" custLinFactNeighborY="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74F7-FF89-4C49-B7B0-E933118F31B3}" type="pres">
      <dgm:prSet presAssocID="{9A903994-2739-420C-9201-5CBD18356F3E}" presName="negativeSpace" presStyleCnt="0"/>
      <dgm:spPr/>
    </dgm:pt>
    <dgm:pt modelId="{5BD667D8-8EDC-4B34-B2C8-1B382F75501C}" type="pres">
      <dgm:prSet presAssocID="{9A903994-2739-420C-9201-5CBD18356F3E}" presName="childText" presStyleLbl="conFgAcc1" presStyleIdx="0" presStyleCnt="3">
        <dgm:presLayoutVars>
          <dgm:bulletEnabled val="1"/>
        </dgm:presLayoutVars>
      </dgm:prSet>
      <dgm:spPr/>
    </dgm:pt>
    <dgm:pt modelId="{5B9BE4BC-A775-4705-9CFA-9E26C2E5635F}" type="pres">
      <dgm:prSet presAssocID="{2AE7E0A4-D4A3-4415-885F-06AC7E6B9B15}" presName="spaceBetweenRectangles" presStyleCnt="0"/>
      <dgm:spPr/>
    </dgm:pt>
    <dgm:pt modelId="{D2C07460-5CC3-4E07-A0CB-A79A59BFFBB5}" type="pres">
      <dgm:prSet presAssocID="{281B7768-97F7-45F8-A786-A2F47EAD1633}" presName="parentLin" presStyleCnt="0"/>
      <dgm:spPr/>
    </dgm:pt>
    <dgm:pt modelId="{2FCCB0D3-E9BE-4C70-B30B-340AB0A3171F}" type="pres">
      <dgm:prSet presAssocID="{281B7768-97F7-45F8-A786-A2F47EAD16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0C62E7-1017-45A2-96D9-E8826DA3EB42}" type="pres">
      <dgm:prSet presAssocID="{281B7768-97F7-45F8-A786-A2F47EAD1633}" presName="parentText" presStyleLbl="node1" presStyleIdx="1" presStyleCnt="3" custScaleX="133957" custScaleY="113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BB561-C4C1-4D42-BE30-99DF842B6726}" type="pres">
      <dgm:prSet presAssocID="{281B7768-97F7-45F8-A786-A2F47EAD1633}" presName="negativeSpace" presStyleCnt="0"/>
      <dgm:spPr/>
    </dgm:pt>
    <dgm:pt modelId="{4B4A9C10-A056-4A8F-8106-F8F5ABE3EDFD}" type="pres">
      <dgm:prSet presAssocID="{281B7768-97F7-45F8-A786-A2F47EAD1633}" presName="childText" presStyleLbl="conFgAcc1" presStyleIdx="1" presStyleCnt="3">
        <dgm:presLayoutVars>
          <dgm:bulletEnabled val="1"/>
        </dgm:presLayoutVars>
      </dgm:prSet>
      <dgm:spPr/>
    </dgm:pt>
    <dgm:pt modelId="{87FDFBB6-B91C-45CA-ADA5-C896DF2C3B6A}" type="pres">
      <dgm:prSet presAssocID="{EA9F56D2-4232-488F-A386-CDD9E267EEA2}" presName="spaceBetweenRectangles" presStyleCnt="0"/>
      <dgm:spPr/>
    </dgm:pt>
    <dgm:pt modelId="{9F2457DA-1EE1-4A80-A982-C45C6A5ED439}" type="pres">
      <dgm:prSet presAssocID="{8EB75091-EEE9-46AF-8F56-0DDCCD183019}" presName="parentLin" presStyleCnt="0"/>
      <dgm:spPr/>
    </dgm:pt>
    <dgm:pt modelId="{46B32A97-6445-4208-8C7E-A216EFDA82AF}" type="pres">
      <dgm:prSet presAssocID="{8EB75091-EEE9-46AF-8F56-0DDCCD18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BF286-5073-4A2B-950D-06D14D5CE2E1}" type="pres">
      <dgm:prSet presAssocID="{8EB75091-EEE9-46AF-8F56-0DDCCD183019}" presName="parentText" presStyleLbl="node1" presStyleIdx="2" presStyleCnt="3" custScaleX="135217" custScaleY="190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EA8B-CFFF-48D6-9397-C3F28CDECB20}" type="pres">
      <dgm:prSet presAssocID="{8EB75091-EEE9-46AF-8F56-0DDCCD183019}" presName="negativeSpace" presStyleCnt="0"/>
      <dgm:spPr/>
    </dgm:pt>
    <dgm:pt modelId="{0CF648BD-39E8-437E-8C03-67C9516F158F}" type="pres">
      <dgm:prSet presAssocID="{8EB75091-EEE9-46AF-8F56-0DDCCD18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1DF857-48C9-42A7-856B-1E27A5FD88D3}" type="presOf" srcId="{9A903994-2739-420C-9201-5CBD18356F3E}" destId="{C81A5651-7BB1-481E-B920-F64A57E7C942}" srcOrd="0" destOrd="0" presId="urn:microsoft.com/office/officeart/2005/8/layout/list1"/>
    <dgm:cxn modelId="{A5862C3A-C3F2-4B14-A6A1-1085B87A9AAB}" type="presOf" srcId="{F7CC5A06-6EE3-40EC-9391-B1DFE48C6096}" destId="{C5684EFF-3C1F-438C-8EDC-987F73A46D5C}" srcOrd="0" destOrd="0" presId="urn:microsoft.com/office/officeart/2005/8/layout/list1"/>
    <dgm:cxn modelId="{C2F4DDA5-4FA8-4BB0-A7C9-0009573B79A5}" srcId="{F7CC5A06-6EE3-40EC-9391-B1DFE48C6096}" destId="{281B7768-97F7-45F8-A786-A2F47EAD1633}" srcOrd="1" destOrd="0" parTransId="{6929A938-BAFB-47AE-AB37-09B4EAFA09ED}" sibTransId="{EA9F56D2-4232-488F-A386-CDD9E267EEA2}"/>
    <dgm:cxn modelId="{AB6F765D-4E6A-46DA-B957-BFC5B2E88634}" type="presOf" srcId="{281B7768-97F7-45F8-A786-A2F47EAD1633}" destId="{AB0C62E7-1017-45A2-96D9-E8826DA3EB42}" srcOrd="1" destOrd="0" presId="urn:microsoft.com/office/officeart/2005/8/layout/list1"/>
    <dgm:cxn modelId="{4712E4E7-68DB-4623-AC57-0A7BE5C0960E}" type="presOf" srcId="{8EB75091-EEE9-46AF-8F56-0DDCCD183019}" destId="{00DBF286-5073-4A2B-950D-06D14D5CE2E1}" srcOrd="1" destOrd="0" presId="urn:microsoft.com/office/officeart/2005/8/layout/list1"/>
    <dgm:cxn modelId="{523F9048-2ABA-402C-BBC1-BF3ED93A9C65}" srcId="{F7CC5A06-6EE3-40EC-9391-B1DFE48C6096}" destId="{9A903994-2739-420C-9201-5CBD18356F3E}" srcOrd="0" destOrd="0" parTransId="{528A9086-9299-4EED-B599-F1BE6F6E027C}" sibTransId="{2AE7E0A4-D4A3-4415-885F-06AC7E6B9B15}"/>
    <dgm:cxn modelId="{9B1087B5-CE4A-47AC-95D3-0F88356B01DF}" srcId="{F7CC5A06-6EE3-40EC-9391-B1DFE48C6096}" destId="{8EB75091-EEE9-46AF-8F56-0DDCCD183019}" srcOrd="2" destOrd="0" parTransId="{CF9CD2AF-4586-4956-956E-70CA386DE4ED}" sibTransId="{48D81FC5-8975-4844-A3DE-F4941736355C}"/>
    <dgm:cxn modelId="{04214748-3C00-4450-AA51-594A06FFF5A9}" type="presOf" srcId="{281B7768-97F7-45F8-A786-A2F47EAD1633}" destId="{2FCCB0D3-E9BE-4C70-B30B-340AB0A3171F}" srcOrd="0" destOrd="0" presId="urn:microsoft.com/office/officeart/2005/8/layout/list1"/>
    <dgm:cxn modelId="{6461709F-0F77-4C4A-A2A6-D75BC1FC4D36}" type="presOf" srcId="{8EB75091-EEE9-46AF-8F56-0DDCCD183019}" destId="{46B32A97-6445-4208-8C7E-A216EFDA82AF}" srcOrd="0" destOrd="0" presId="urn:microsoft.com/office/officeart/2005/8/layout/list1"/>
    <dgm:cxn modelId="{D4BF556E-C117-417D-9987-14C13C79A18C}" type="presOf" srcId="{9A903994-2739-420C-9201-5CBD18356F3E}" destId="{1F208C27-179E-4F97-B014-86845430F753}" srcOrd="1" destOrd="0" presId="urn:microsoft.com/office/officeart/2005/8/layout/list1"/>
    <dgm:cxn modelId="{ABE7A788-DDF1-4B56-B125-BA07CE09C795}" type="presParOf" srcId="{C5684EFF-3C1F-438C-8EDC-987F73A46D5C}" destId="{DAECAD8A-EC62-4A05-94F0-86C9EAA97FE2}" srcOrd="0" destOrd="0" presId="urn:microsoft.com/office/officeart/2005/8/layout/list1"/>
    <dgm:cxn modelId="{466F4E6B-B56A-464B-B4D0-EAB4404BB175}" type="presParOf" srcId="{DAECAD8A-EC62-4A05-94F0-86C9EAA97FE2}" destId="{C81A5651-7BB1-481E-B920-F64A57E7C942}" srcOrd="0" destOrd="0" presId="urn:microsoft.com/office/officeart/2005/8/layout/list1"/>
    <dgm:cxn modelId="{9DB42674-B99A-4E05-87A3-C2D1BF4AF0BE}" type="presParOf" srcId="{DAECAD8A-EC62-4A05-94F0-86C9EAA97FE2}" destId="{1F208C27-179E-4F97-B014-86845430F753}" srcOrd="1" destOrd="0" presId="urn:microsoft.com/office/officeart/2005/8/layout/list1"/>
    <dgm:cxn modelId="{FF657933-0CC5-435F-ABDD-A81094359DCF}" type="presParOf" srcId="{C5684EFF-3C1F-438C-8EDC-987F73A46D5C}" destId="{8A7C74F7-FF89-4C49-B7B0-E933118F31B3}" srcOrd="1" destOrd="0" presId="urn:microsoft.com/office/officeart/2005/8/layout/list1"/>
    <dgm:cxn modelId="{22DCEB2D-09A8-4662-B61D-7C138CB9A25D}" type="presParOf" srcId="{C5684EFF-3C1F-438C-8EDC-987F73A46D5C}" destId="{5BD667D8-8EDC-4B34-B2C8-1B382F75501C}" srcOrd="2" destOrd="0" presId="urn:microsoft.com/office/officeart/2005/8/layout/list1"/>
    <dgm:cxn modelId="{066627BB-D093-42C8-BC7C-81A1A993614E}" type="presParOf" srcId="{C5684EFF-3C1F-438C-8EDC-987F73A46D5C}" destId="{5B9BE4BC-A775-4705-9CFA-9E26C2E5635F}" srcOrd="3" destOrd="0" presId="urn:microsoft.com/office/officeart/2005/8/layout/list1"/>
    <dgm:cxn modelId="{CA2E0998-2362-43E1-AF33-1F397B148366}" type="presParOf" srcId="{C5684EFF-3C1F-438C-8EDC-987F73A46D5C}" destId="{D2C07460-5CC3-4E07-A0CB-A79A59BFFBB5}" srcOrd="4" destOrd="0" presId="urn:microsoft.com/office/officeart/2005/8/layout/list1"/>
    <dgm:cxn modelId="{8F9EF038-CAAF-43D6-A34B-FE03BBD1BDF9}" type="presParOf" srcId="{D2C07460-5CC3-4E07-A0CB-A79A59BFFBB5}" destId="{2FCCB0D3-E9BE-4C70-B30B-340AB0A3171F}" srcOrd="0" destOrd="0" presId="urn:microsoft.com/office/officeart/2005/8/layout/list1"/>
    <dgm:cxn modelId="{22448BD4-7E36-4402-BCE4-01CE80A74A26}" type="presParOf" srcId="{D2C07460-5CC3-4E07-A0CB-A79A59BFFBB5}" destId="{AB0C62E7-1017-45A2-96D9-E8826DA3EB42}" srcOrd="1" destOrd="0" presId="urn:microsoft.com/office/officeart/2005/8/layout/list1"/>
    <dgm:cxn modelId="{0B533863-A7B1-4D84-8C23-BFB3E32BBD4D}" type="presParOf" srcId="{C5684EFF-3C1F-438C-8EDC-987F73A46D5C}" destId="{071BB561-C4C1-4D42-BE30-99DF842B6726}" srcOrd="5" destOrd="0" presId="urn:microsoft.com/office/officeart/2005/8/layout/list1"/>
    <dgm:cxn modelId="{A854ABDC-A385-4945-92C2-25410731C384}" type="presParOf" srcId="{C5684EFF-3C1F-438C-8EDC-987F73A46D5C}" destId="{4B4A9C10-A056-4A8F-8106-F8F5ABE3EDFD}" srcOrd="6" destOrd="0" presId="urn:microsoft.com/office/officeart/2005/8/layout/list1"/>
    <dgm:cxn modelId="{AE8C29AC-EDF3-4DC6-B685-C3ED3C98152A}" type="presParOf" srcId="{C5684EFF-3C1F-438C-8EDC-987F73A46D5C}" destId="{87FDFBB6-B91C-45CA-ADA5-C896DF2C3B6A}" srcOrd="7" destOrd="0" presId="urn:microsoft.com/office/officeart/2005/8/layout/list1"/>
    <dgm:cxn modelId="{69C3ABAD-3E71-49FD-A97D-954AE5987643}" type="presParOf" srcId="{C5684EFF-3C1F-438C-8EDC-987F73A46D5C}" destId="{9F2457DA-1EE1-4A80-A982-C45C6A5ED439}" srcOrd="8" destOrd="0" presId="urn:microsoft.com/office/officeart/2005/8/layout/list1"/>
    <dgm:cxn modelId="{C89DBEA6-044F-4760-8720-7B85E88FE1E4}" type="presParOf" srcId="{9F2457DA-1EE1-4A80-A982-C45C6A5ED439}" destId="{46B32A97-6445-4208-8C7E-A216EFDA82AF}" srcOrd="0" destOrd="0" presId="urn:microsoft.com/office/officeart/2005/8/layout/list1"/>
    <dgm:cxn modelId="{B196A800-C774-4658-83BC-0E123A41FB20}" type="presParOf" srcId="{9F2457DA-1EE1-4A80-A982-C45C6A5ED439}" destId="{00DBF286-5073-4A2B-950D-06D14D5CE2E1}" srcOrd="1" destOrd="0" presId="urn:microsoft.com/office/officeart/2005/8/layout/list1"/>
    <dgm:cxn modelId="{28EC34A6-2387-49E7-AA29-B5B01E85E2B1}" type="presParOf" srcId="{C5684EFF-3C1F-438C-8EDC-987F73A46D5C}" destId="{D7EEEA8B-CFFF-48D6-9397-C3F28CDECB20}" srcOrd="9" destOrd="0" presId="urn:microsoft.com/office/officeart/2005/8/layout/list1"/>
    <dgm:cxn modelId="{C5EF986C-4CAF-4BC5-BD61-D09C8D215D26}" type="presParOf" srcId="{C5684EFF-3C1F-438C-8EDC-987F73A46D5C}" destId="{0CF648BD-39E8-437E-8C03-67C9516F1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0F4CC-1BBD-4DB9-90FF-C45BFE684AA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768C1-844B-4C92-BD29-A8BB4F10B9A9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для</a:t>
          </a: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 обучающихся</a:t>
          </a:r>
          <a:endParaRPr lang="ru-RU" sz="1400" dirty="0">
            <a:solidFill>
              <a:schemeClr val="tx1"/>
            </a:solidFill>
          </a:endParaRPr>
        </a:p>
      </dgm:t>
    </dgm:pt>
    <dgm:pt modelId="{0787F367-1829-4BA8-BD47-8BAC42AF97F3}" type="parTrans" cxnId="{3D2E13A9-DF3F-43A2-9A01-2BF5C3719AE9}">
      <dgm:prSet/>
      <dgm:spPr/>
      <dgm:t>
        <a:bodyPr/>
        <a:lstStyle/>
        <a:p>
          <a:pPr algn="ctr"/>
          <a:endParaRPr lang="ru-RU"/>
        </a:p>
      </dgm:t>
    </dgm:pt>
    <dgm:pt modelId="{D9B5F63B-9674-407C-852A-FB072A510352}" type="sibTrans" cxnId="{3D2E13A9-DF3F-43A2-9A01-2BF5C3719AE9}">
      <dgm:prSet/>
      <dgm:spPr/>
      <dgm:t>
        <a:bodyPr/>
        <a:lstStyle/>
        <a:p>
          <a:pPr algn="ctr"/>
          <a:endParaRPr lang="ru-RU"/>
        </a:p>
      </dgm:t>
    </dgm:pt>
    <dgm:pt modelId="{B707D962-CB76-426B-A8F1-3C506C21E03B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для </a:t>
          </a: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обучающихся</a:t>
          </a:r>
          <a:endParaRPr lang="ru-RU" sz="1400" dirty="0"/>
        </a:p>
      </dgm:t>
    </dgm:pt>
    <dgm:pt modelId="{32BB600A-090E-499B-901A-460B5BAD3911}" type="parTrans" cxnId="{3B8E4972-EA4D-42FA-95AE-C3FFB8A54A01}">
      <dgm:prSet/>
      <dgm:spPr/>
      <dgm:t>
        <a:bodyPr/>
        <a:lstStyle/>
        <a:p>
          <a:pPr algn="ctr"/>
          <a:endParaRPr lang="ru-RU"/>
        </a:p>
      </dgm:t>
    </dgm:pt>
    <dgm:pt modelId="{B16015C9-330C-4C4A-B678-557A9CDB1224}" type="sibTrans" cxnId="{3B8E4972-EA4D-42FA-95AE-C3FFB8A54A01}">
      <dgm:prSet/>
      <dgm:spPr/>
      <dgm:t>
        <a:bodyPr/>
        <a:lstStyle/>
        <a:p>
          <a:pPr algn="ctr"/>
          <a:endParaRPr lang="ru-RU"/>
        </a:p>
      </dgm:t>
    </dgm:pt>
    <dgm:pt modelId="{6C3C60D4-EB99-4CBD-B488-A4B3A74440C6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      для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педагогического   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персонала</a:t>
          </a:r>
          <a:endParaRPr lang="ru-RU" sz="1400" dirty="0"/>
        </a:p>
      </dgm:t>
    </dgm:pt>
    <dgm:pt modelId="{2B4E016B-4687-4F70-916D-019E3A8DE7F2}" type="parTrans" cxnId="{9ED59F16-6BD8-4CCB-BC76-2FABA8C6F454}">
      <dgm:prSet/>
      <dgm:spPr/>
      <dgm:t>
        <a:bodyPr/>
        <a:lstStyle/>
        <a:p>
          <a:pPr algn="ctr"/>
          <a:endParaRPr lang="ru-RU"/>
        </a:p>
      </dgm:t>
    </dgm:pt>
    <dgm:pt modelId="{28FF84FB-B0ED-43C8-8411-2A2510A37852}" type="sibTrans" cxnId="{9ED59F16-6BD8-4CCB-BC76-2FABA8C6F454}">
      <dgm:prSet/>
      <dgm:spPr/>
      <dgm:t>
        <a:bodyPr/>
        <a:lstStyle/>
        <a:p>
          <a:pPr algn="ctr"/>
          <a:endParaRPr lang="ru-RU"/>
        </a:p>
      </dgm:t>
    </dgm:pt>
    <dgm:pt modelId="{AAD0AB50-7720-4FA3-88A4-27C965AEA4F3}">
      <dgm:prSet/>
      <dgm:spPr/>
      <dgm:t>
        <a:bodyPr/>
        <a:lstStyle/>
        <a:p>
          <a:pPr algn="ctr"/>
          <a:r>
            <a:rPr lang="ru-RU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«Жизненное кредо достойного человека»</a:t>
          </a:r>
          <a:endParaRPr lang="ru-RU" b="1" dirty="0">
            <a:solidFill>
              <a:srgbClr val="0070C0"/>
            </a:solidFill>
          </a:endParaRPr>
        </a:p>
      </dgm:t>
    </dgm:pt>
    <dgm:pt modelId="{D3B36C12-E5B5-4C72-AAAD-3801B860FE57}" type="parTrans" cxnId="{719AEDA6-F0D5-4E8A-8766-E7D67AC6692C}">
      <dgm:prSet/>
      <dgm:spPr/>
      <dgm:t>
        <a:bodyPr/>
        <a:lstStyle/>
        <a:p>
          <a:pPr algn="ctr"/>
          <a:endParaRPr lang="ru-RU"/>
        </a:p>
      </dgm:t>
    </dgm:pt>
    <dgm:pt modelId="{8CBCDF8E-41DC-43FA-9F08-C0BBBF7192FA}" type="sibTrans" cxnId="{719AEDA6-F0D5-4E8A-8766-E7D67AC6692C}">
      <dgm:prSet/>
      <dgm:spPr/>
      <dgm:t>
        <a:bodyPr/>
        <a:lstStyle/>
        <a:p>
          <a:pPr algn="ctr"/>
          <a:endParaRPr lang="ru-RU"/>
        </a:p>
      </dgm:t>
    </dgm:pt>
    <dgm:pt modelId="{C1EE7206-EEBE-4538-86D4-A55821731BFF}">
      <dgm:prSet/>
      <dgm:spPr/>
      <dgm:t>
        <a:bodyPr/>
        <a:lstStyle/>
        <a:p>
          <a:pPr algn="ctr"/>
          <a:r>
            <a:rPr lang="ru-RU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«Деловой этикет гимназиста»</a:t>
          </a:r>
          <a:endParaRPr lang="ru-RU" b="1" dirty="0"/>
        </a:p>
      </dgm:t>
    </dgm:pt>
    <dgm:pt modelId="{8343D377-2C59-4414-BA83-6492188422BA}" type="parTrans" cxnId="{02A42A71-96E6-4A74-AA9A-CCA053214DC3}">
      <dgm:prSet/>
      <dgm:spPr/>
      <dgm:t>
        <a:bodyPr/>
        <a:lstStyle/>
        <a:p>
          <a:endParaRPr lang="ru-RU"/>
        </a:p>
      </dgm:t>
    </dgm:pt>
    <dgm:pt modelId="{23D11B0B-B23B-4936-9E6C-5B9ACB128978}" type="sibTrans" cxnId="{02A42A71-96E6-4A74-AA9A-CCA053214DC3}">
      <dgm:prSet/>
      <dgm:spPr/>
      <dgm:t>
        <a:bodyPr/>
        <a:lstStyle/>
        <a:p>
          <a:endParaRPr lang="ru-RU"/>
        </a:p>
      </dgm:t>
    </dgm:pt>
    <dgm:pt modelId="{5668F83C-0A30-4CC8-81A5-7B15FFFEF86E}">
      <dgm:prSet/>
      <dgm:spPr/>
      <dgm:t>
        <a:bodyPr/>
        <a:lstStyle/>
        <a:p>
          <a:pPr algn="ctr"/>
          <a:r>
            <a:rPr lang="ru-RU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«Нравственный кодекс педагога»</a:t>
          </a:r>
          <a:endParaRPr lang="ru-RU" b="1" dirty="0"/>
        </a:p>
      </dgm:t>
    </dgm:pt>
    <dgm:pt modelId="{295DC600-398B-4E13-87AC-51700EA4CEDD}" type="parTrans" cxnId="{936C10EE-B2DD-41D3-B04D-5E30E7C2D755}">
      <dgm:prSet/>
      <dgm:spPr/>
      <dgm:t>
        <a:bodyPr/>
        <a:lstStyle/>
        <a:p>
          <a:endParaRPr lang="ru-RU"/>
        </a:p>
      </dgm:t>
    </dgm:pt>
    <dgm:pt modelId="{0CB0F06E-8D1D-4086-A607-FAD709AE19D8}" type="sibTrans" cxnId="{936C10EE-B2DD-41D3-B04D-5E30E7C2D755}">
      <dgm:prSet/>
      <dgm:spPr/>
      <dgm:t>
        <a:bodyPr/>
        <a:lstStyle/>
        <a:p>
          <a:endParaRPr lang="ru-RU"/>
        </a:p>
      </dgm:t>
    </dgm:pt>
    <dgm:pt modelId="{916DFA6E-1DFD-4A5F-B126-39D237DC3377}" type="pres">
      <dgm:prSet presAssocID="{86C0F4CC-1BBD-4DB9-90FF-C45BFE684A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044F4-5D59-482E-B105-594EE568A704}" type="pres">
      <dgm:prSet presAssocID="{C97768C1-844B-4C92-BD29-A8BB4F10B9A9}" presName="compNode" presStyleCnt="0"/>
      <dgm:spPr/>
    </dgm:pt>
    <dgm:pt modelId="{3455286A-A003-493E-97CB-D4E1E970F486}" type="pres">
      <dgm:prSet presAssocID="{C97768C1-844B-4C92-BD29-A8BB4F10B9A9}" presName="childRect" presStyleLbl="bgAcc1" presStyleIdx="0" presStyleCnt="3" custScaleY="109466" custLinFactNeighborX="-656" custLinFactNeighborY="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9BD0-E25D-43BF-A3D9-201E4EA1D161}" type="pres">
      <dgm:prSet presAssocID="{C97768C1-844B-4C92-BD29-A8BB4F10B9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5796-1ED6-42D6-9EE3-BFD7A81DAA39}" type="pres">
      <dgm:prSet presAssocID="{C97768C1-844B-4C92-BD29-A8BB4F10B9A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A0C20A2-8283-4400-9BF3-03209DAA9A87}" type="pres">
      <dgm:prSet presAssocID="{C97768C1-844B-4C92-BD29-A8BB4F10B9A9}" presName="adorn" presStyleLbl="fgAccFollowNode1" presStyleIdx="0" presStyleCnt="3" custAng="12009063" custFlipVert="1" custFlipHor="1" custScaleX="11965" custScaleY="22948" custLinFactX="155628" custLinFactNeighborX="200000" custLinFactNeighborY="32385"/>
      <dgm:spPr>
        <a:prstGeom prst="rect">
          <a:avLst/>
        </a:prstGeom>
        <a:ln w="19050"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BA830720-DEBD-456F-8823-CA7E89E65D4F}" type="pres">
      <dgm:prSet presAssocID="{D9B5F63B-9674-407C-852A-FB072A5103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A6344F-8F98-4F16-886E-64ABB764BEF6}" type="pres">
      <dgm:prSet presAssocID="{B707D962-CB76-426B-A8F1-3C506C21E03B}" presName="compNode" presStyleCnt="0"/>
      <dgm:spPr/>
    </dgm:pt>
    <dgm:pt modelId="{6B49F3A0-25BE-41C2-A73E-CA0598EDE321}" type="pres">
      <dgm:prSet presAssocID="{B707D962-CB76-426B-A8F1-3C506C21E03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D4A2-A4D1-428E-9AB0-DCB87F40C22D}" type="pres">
      <dgm:prSet presAssocID="{B707D962-CB76-426B-A8F1-3C506C21E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0AF1-6E6D-45F4-A491-A9ADACF26D66}" type="pres">
      <dgm:prSet presAssocID="{B707D962-CB76-426B-A8F1-3C506C21E03B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5BEB132C-1B4A-4557-BE99-57A4240279DF}" type="pres">
      <dgm:prSet presAssocID="{B707D962-CB76-426B-A8F1-3C506C21E03B}" presName="adorn" presStyleLbl="fgAccFollowNode1" presStyleIdx="1" presStyleCnt="3" custScaleX="93989" custScaleY="109318" custLinFactNeighborX="16874" custLinFactNeighborY="43898"/>
      <dgm:spPr/>
      <dgm:t>
        <a:bodyPr/>
        <a:lstStyle/>
        <a:p>
          <a:endParaRPr lang="ru-RU"/>
        </a:p>
      </dgm:t>
    </dgm:pt>
    <dgm:pt modelId="{8ED1E396-E75C-4DDA-B76A-27A0EB8FEBDD}" type="pres">
      <dgm:prSet presAssocID="{B16015C9-330C-4C4A-B678-557A9CDB12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691F83-D666-4EB4-85F8-5FE3C812166F}" type="pres">
      <dgm:prSet presAssocID="{6C3C60D4-EB99-4CBD-B488-A4B3A74440C6}" presName="compNode" presStyleCnt="0"/>
      <dgm:spPr/>
    </dgm:pt>
    <dgm:pt modelId="{D358ABF5-9B3A-494B-8379-57C164210F2C}" type="pres">
      <dgm:prSet presAssocID="{6C3C60D4-EB99-4CBD-B488-A4B3A74440C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7093-464C-4913-AFB0-F43DFAD5797F}" type="pres">
      <dgm:prSet presAssocID="{6C3C60D4-EB99-4CBD-B488-A4B3A74440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8FA9-016D-49C4-B065-BCBD32A176C1}" type="pres">
      <dgm:prSet presAssocID="{6C3C60D4-EB99-4CBD-B488-A4B3A74440C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3E3671CA-B0EB-4660-822A-561428255375}" type="pres">
      <dgm:prSet presAssocID="{6C3C60D4-EB99-4CBD-B488-A4B3A74440C6}" presName="adorn" presStyleLbl="fgAccFollowNode1" presStyleIdx="2" presStyleCnt="3" custScaleX="65102" custScaleY="53028" custLinFactNeighborX="2828" custLinFactNeighborY="-5309"/>
      <dgm:spPr/>
    </dgm:pt>
  </dgm:ptLst>
  <dgm:cxnLst>
    <dgm:cxn modelId="{E36685AE-8C65-4FD2-B1CF-1BA3ACC684E9}" type="presOf" srcId="{6C3C60D4-EB99-4CBD-B488-A4B3A74440C6}" destId="{E7317093-464C-4913-AFB0-F43DFAD5797F}" srcOrd="0" destOrd="0" presId="urn:microsoft.com/office/officeart/2005/8/layout/bList2"/>
    <dgm:cxn modelId="{EF2211E0-73F0-4488-A72C-8404C545C1FF}" type="presOf" srcId="{B707D962-CB76-426B-A8F1-3C506C21E03B}" destId="{267A0AF1-6E6D-45F4-A491-A9ADACF26D66}" srcOrd="1" destOrd="0" presId="urn:microsoft.com/office/officeart/2005/8/layout/bList2"/>
    <dgm:cxn modelId="{618033F2-F151-466A-AC1F-09C963371F5A}" type="presOf" srcId="{5668F83C-0A30-4CC8-81A5-7B15FFFEF86E}" destId="{D358ABF5-9B3A-494B-8379-57C164210F2C}" srcOrd="0" destOrd="0" presId="urn:microsoft.com/office/officeart/2005/8/layout/bList2"/>
    <dgm:cxn modelId="{719AEDA6-F0D5-4E8A-8766-E7D67AC6692C}" srcId="{C97768C1-844B-4C92-BD29-A8BB4F10B9A9}" destId="{AAD0AB50-7720-4FA3-88A4-27C965AEA4F3}" srcOrd="0" destOrd="0" parTransId="{D3B36C12-E5B5-4C72-AAAD-3801B860FE57}" sibTransId="{8CBCDF8E-41DC-43FA-9F08-C0BBBF7192FA}"/>
    <dgm:cxn modelId="{748561FC-3413-4409-AE6D-F45F8963F90C}" type="presOf" srcId="{86C0F4CC-1BBD-4DB9-90FF-C45BFE684AAE}" destId="{916DFA6E-1DFD-4A5F-B126-39D237DC3377}" srcOrd="0" destOrd="0" presId="urn:microsoft.com/office/officeart/2005/8/layout/bList2"/>
    <dgm:cxn modelId="{FE23A72B-E176-4839-8EC0-6AFC0064B6D2}" type="presOf" srcId="{6C3C60D4-EB99-4CBD-B488-A4B3A74440C6}" destId="{6F248FA9-016D-49C4-B065-BCBD32A176C1}" srcOrd="1" destOrd="0" presId="urn:microsoft.com/office/officeart/2005/8/layout/bList2"/>
    <dgm:cxn modelId="{E73D212F-415B-4F36-9CDC-C07E71648E91}" type="presOf" srcId="{B16015C9-330C-4C4A-B678-557A9CDB1224}" destId="{8ED1E396-E75C-4DDA-B76A-27A0EB8FEBDD}" srcOrd="0" destOrd="0" presId="urn:microsoft.com/office/officeart/2005/8/layout/bList2"/>
    <dgm:cxn modelId="{94C6A5B1-80AE-418F-9332-7CE769E4EEB2}" type="presOf" srcId="{D9B5F63B-9674-407C-852A-FB072A510352}" destId="{BA830720-DEBD-456F-8823-CA7E89E65D4F}" srcOrd="0" destOrd="0" presId="urn:microsoft.com/office/officeart/2005/8/layout/bList2"/>
    <dgm:cxn modelId="{7AF8BDF7-8CFD-44A8-B114-09DE027CFD78}" type="presOf" srcId="{B707D962-CB76-426B-A8F1-3C506C21E03B}" destId="{3E26D4A2-A4D1-428E-9AB0-DCB87F40C22D}" srcOrd="0" destOrd="0" presId="urn:microsoft.com/office/officeart/2005/8/layout/bList2"/>
    <dgm:cxn modelId="{7CECDB21-C5E6-463F-9342-B8B9BFC4BDAA}" type="presOf" srcId="{AAD0AB50-7720-4FA3-88A4-27C965AEA4F3}" destId="{3455286A-A003-493E-97CB-D4E1E970F486}" srcOrd="0" destOrd="0" presId="urn:microsoft.com/office/officeart/2005/8/layout/bList2"/>
    <dgm:cxn modelId="{3B8E4972-EA4D-42FA-95AE-C3FFB8A54A01}" srcId="{86C0F4CC-1BBD-4DB9-90FF-C45BFE684AAE}" destId="{B707D962-CB76-426B-A8F1-3C506C21E03B}" srcOrd="1" destOrd="0" parTransId="{32BB600A-090E-499B-901A-460B5BAD3911}" sibTransId="{B16015C9-330C-4C4A-B678-557A9CDB1224}"/>
    <dgm:cxn modelId="{936C10EE-B2DD-41D3-B04D-5E30E7C2D755}" srcId="{6C3C60D4-EB99-4CBD-B488-A4B3A74440C6}" destId="{5668F83C-0A30-4CC8-81A5-7B15FFFEF86E}" srcOrd="0" destOrd="0" parTransId="{295DC600-398B-4E13-87AC-51700EA4CEDD}" sibTransId="{0CB0F06E-8D1D-4086-A607-FAD709AE19D8}"/>
    <dgm:cxn modelId="{4A3E5972-8222-464B-A179-242FFC1D2C4B}" type="presOf" srcId="{C97768C1-844B-4C92-BD29-A8BB4F10B9A9}" destId="{4A595796-1ED6-42D6-9EE3-BFD7A81DAA39}" srcOrd="1" destOrd="0" presId="urn:microsoft.com/office/officeart/2005/8/layout/bList2"/>
    <dgm:cxn modelId="{9ED59F16-6BD8-4CCB-BC76-2FABA8C6F454}" srcId="{86C0F4CC-1BBD-4DB9-90FF-C45BFE684AAE}" destId="{6C3C60D4-EB99-4CBD-B488-A4B3A74440C6}" srcOrd="2" destOrd="0" parTransId="{2B4E016B-4687-4F70-916D-019E3A8DE7F2}" sibTransId="{28FF84FB-B0ED-43C8-8411-2A2510A37852}"/>
    <dgm:cxn modelId="{02A42A71-96E6-4A74-AA9A-CCA053214DC3}" srcId="{B707D962-CB76-426B-A8F1-3C506C21E03B}" destId="{C1EE7206-EEBE-4538-86D4-A55821731BFF}" srcOrd="0" destOrd="0" parTransId="{8343D377-2C59-4414-BA83-6492188422BA}" sibTransId="{23D11B0B-B23B-4936-9E6C-5B9ACB128978}"/>
    <dgm:cxn modelId="{6240D099-44A5-416D-85A5-CF2199AEC5C0}" type="presOf" srcId="{C1EE7206-EEBE-4538-86D4-A55821731BFF}" destId="{6B49F3A0-25BE-41C2-A73E-CA0598EDE321}" srcOrd="0" destOrd="0" presId="urn:microsoft.com/office/officeart/2005/8/layout/bList2"/>
    <dgm:cxn modelId="{B544F310-A621-41F0-A19C-3660F4B76FE1}" type="presOf" srcId="{C97768C1-844B-4C92-BD29-A8BB4F10B9A9}" destId="{A8369BD0-E25D-43BF-A3D9-201E4EA1D161}" srcOrd="0" destOrd="0" presId="urn:microsoft.com/office/officeart/2005/8/layout/bList2"/>
    <dgm:cxn modelId="{3D2E13A9-DF3F-43A2-9A01-2BF5C3719AE9}" srcId="{86C0F4CC-1BBD-4DB9-90FF-C45BFE684AAE}" destId="{C97768C1-844B-4C92-BD29-A8BB4F10B9A9}" srcOrd="0" destOrd="0" parTransId="{0787F367-1829-4BA8-BD47-8BAC42AF97F3}" sibTransId="{D9B5F63B-9674-407C-852A-FB072A510352}"/>
    <dgm:cxn modelId="{6F900EB6-E614-4538-9485-11F1063377FD}" type="presParOf" srcId="{916DFA6E-1DFD-4A5F-B126-39D237DC3377}" destId="{089044F4-5D59-482E-B105-594EE568A704}" srcOrd="0" destOrd="0" presId="urn:microsoft.com/office/officeart/2005/8/layout/bList2"/>
    <dgm:cxn modelId="{66967109-CCC3-45C7-A3CB-7477A15C859B}" type="presParOf" srcId="{089044F4-5D59-482E-B105-594EE568A704}" destId="{3455286A-A003-493E-97CB-D4E1E970F486}" srcOrd="0" destOrd="0" presId="urn:microsoft.com/office/officeart/2005/8/layout/bList2"/>
    <dgm:cxn modelId="{EFF0AC2C-1BEC-4B9A-857E-4472D9B23C2D}" type="presParOf" srcId="{089044F4-5D59-482E-B105-594EE568A704}" destId="{A8369BD0-E25D-43BF-A3D9-201E4EA1D161}" srcOrd="1" destOrd="0" presId="urn:microsoft.com/office/officeart/2005/8/layout/bList2"/>
    <dgm:cxn modelId="{3F163961-3B1B-497D-89E2-B310F2080596}" type="presParOf" srcId="{089044F4-5D59-482E-B105-594EE568A704}" destId="{4A595796-1ED6-42D6-9EE3-BFD7A81DAA39}" srcOrd="2" destOrd="0" presId="urn:microsoft.com/office/officeart/2005/8/layout/bList2"/>
    <dgm:cxn modelId="{417D9E2E-EAE5-4B6B-B3EF-DC4CA885574E}" type="presParOf" srcId="{089044F4-5D59-482E-B105-594EE568A704}" destId="{7A0C20A2-8283-4400-9BF3-03209DAA9A87}" srcOrd="3" destOrd="0" presId="urn:microsoft.com/office/officeart/2005/8/layout/bList2"/>
    <dgm:cxn modelId="{54D6878D-E2B5-4D57-AE2B-822AFFE998A1}" type="presParOf" srcId="{916DFA6E-1DFD-4A5F-B126-39D237DC3377}" destId="{BA830720-DEBD-456F-8823-CA7E89E65D4F}" srcOrd="1" destOrd="0" presId="urn:microsoft.com/office/officeart/2005/8/layout/bList2"/>
    <dgm:cxn modelId="{633AA50E-8F2D-4301-8534-8DE7E0B03751}" type="presParOf" srcId="{916DFA6E-1DFD-4A5F-B126-39D237DC3377}" destId="{A6A6344F-8F98-4F16-886E-64ABB764BEF6}" srcOrd="2" destOrd="0" presId="urn:microsoft.com/office/officeart/2005/8/layout/bList2"/>
    <dgm:cxn modelId="{6797A0C5-5E8D-4677-AC49-4188A07D96F2}" type="presParOf" srcId="{A6A6344F-8F98-4F16-886E-64ABB764BEF6}" destId="{6B49F3A0-25BE-41C2-A73E-CA0598EDE321}" srcOrd="0" destOrd="0" presId="urn:microsoft.com/office/officeart/2005/8/layout/bList2"/>
    <dgm:cxn modelId="{ED4E3120-3FC3-478D-BDE8-42DBF346C935}" type="presParOf" srcId="{A6A6344F-8F98-4F16-886E-64ABB764BEF6}" destId="{3E26D4A2-A4D1-428E-9AB0-DCB87F40C22D}" srcOrd="1" destOrd="0" presId="urn:microsoft.com/office/officeart/2005/8/layout/bList2"/>
    <dgm:cxn modelId="{D81E5439-BE9E-4972-B348-0FE9B5BD95C0}" type="presParOf" srcId="{A6A6344F-8F98-4F16-886E-64ABB764BEF6}" destId="{267A0AF1-6E6D-45F4-A491-A9ADACF26D66}" srcOrd="2" destOrd="0" presId="urn:microsoft.com/office/officeart/2005/8/layout/bList2"/>
    <dgm:cxn modelId="{FE61D545-5421-475D-BF9A-112B2BD76CF0}" type="presParOf" srcId="{A6A6344F-8F98-4F16-886E-64ABB764BEF6}" destId="{5BEB132C-1B4A-4557-BE99-57A4240279DF}" srcOrd="3" destOrd="0" presId="urn:microsoft.com/office/officeart/2005/8/layout/bList2"/>
    <dgm:cxn modelId="{E2477772-08B0-4A15-81C3-4F1955131D27}" type="presParOf" srcId="{916DFA6E-1DFD-4A5F-B126-39D237DC3377}" destId="{8ED1E396-E75C-4DDA-B76A-27A0EB8FEBDD}" srcOrd="3" destOrd="0" presId="urn:microsoft.com/office/officeart/2005/8/layout/bList2"/>
    <dgm:cxn modelId="{56FAAFB4-706D-4281-805E-152DA10C7843}" type="presParOf" srcId="{916DFA6E-1DFD-4A5F-B126-39D237DC3377}" destId="{79691F83-D666-4EB4-85F8-5FE3C812166F}" srcOrd="4" destOrd="0" presId="urn:microsoft.com/office/officeart/2005/8/layout/bList2"/>
    <dgm:cxn modelId="{3C345910-C841-4A69-B409-BE98DEDCAEDB}" type="presParOf" srcId="{79691F83-D666-4EB4-85F8-5FE3C812166F}" destId="{D358ABF5-9B3A-494B-8379-57C164210F2C}" srcOrd="0" destOrd="0" presId="urn:microsoft.com/office/officeart/2005/8/layout/bList2"/>
    <dgm:cxn modelId="{7490672D-65B1-45A1-8E76-45995188129F}" type="presParOf" srcId="{79691F83-D666-4EB4-85F8-5FE3C812166F}" destId="{E7317093-464C-4913-AFB0-F43DFAD5797F}" srcOrd="1" destOrd="0" presId="urn:microsoft.com/office/officeart/2005/8/layout/bList2"/>
    <dgm:cxn modelId="{49B3BA71-8523-4766-B2CE-0C25EBC5C4E1}" type="presParOf" srcId="{79691F83-D666-4EB4-85F8-5FE3C812166F}" destId="{6F248FA9-016D-49C4-B065-BCBD32A176C1}" srcOrd="2" destOrd="0" presId="urn:microsoft.com/office/officeart/2005/8/layout/bList2"/>
    <dgm:cxn modelId="{93D7A84E-2365-4707-B384-717873732C21}" type="presParOf" srcId="{79691F83-D666-4EB4-85F8-5FE3C812166F}" destId="{3E3671CA-B0EB-4660-822A-561428255375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0F4CC-1BBD-4DB9-90FF-C45BFE684AA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768C1-844B-4C92-BD29-A8BB4F10B9A9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     для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классных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воспитателей</a:t>
          </a:r>
          <a:endParaRPr lang="ru-RU" sz="1400" dirty="0">
            <a:solidFill>
              <a:schemeClr val="tx1"/>
            </a:solidFill>
          </a:endParaRPr>
        </a:p>
      </dgm:t>
    </dgm:pt>
    <dgm:pt modelId="{0787F367-1829-4BA8-BD47-8BAC42AF97F3}" type="parTrans" cxnId="{3D2E13A9-DF3F-43A2-9A01-2BF5C3719AE9}">
      <dgm:prSet/>
      <dgm:spPr/>
      <dgm:t>
        <a:bodyPr/>
        <a:lstStyle/>
        <a:p>
          <a:pPr algn="ctr"/>
          <a:endParaRPr lang="ru-RU"/>
        </a:p>
      </dgm:t>
    </dgm:pt>
    <dgm:pt modelId="{D9B5F63B-9674-407C-852A-FB072A510352}" type="sibTrans" cxnId="{3D2E13A9-DF3F-43A2-9A01-2BF5C3719AE9}">
      <dgm:prSet/>
      <dgm:spPr/>
      <dgm:t>
        <a:bodyPr/>
        <a:lstStyle/>
        <a:p>
          <a:pPr algn="ctr"/>
          <a:endParaRPr lang="ru-RU"/>
        </a:p>
      </dgm:t>
    </dgm:pt>
    <dgm:pt modelId="{B707D962-CB76-426B-A8F1-3C506C21E03B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для</a:t>
          </a: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классных</a:t>
          </a: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воспитателей</a:t>
          </a:r>
          <a:endParaRPr lang="ru-RU" sz="1400" dirty="0"/>
        </a:p>
      </dgm:t>
    </dgm:pt>
    <dgm:pt modelId="{32BB600A-090E-499B-901A-460B5BAD3911}" type="parTrans" cxnId="{3B8E4972-EA4D-42FA-95AE-C3FFB8A54A01}">
      <dgm:prSet/>
      <dgm:spPr/>
      <dgm:t>
        <a:bodyPr/>
        <a:lstStyle/>
        <a:p>
          <a:pPr algn="ctr"/>
          <a:endParaRPr lang="ru-RU"/>
        </a:p>
      </dgm:t>
    </dgm:pt>
    <dgm:pt modelId="{B16015C9-330C-4C4A-B678-557A9CDB1224}" type="sibTrans" cxnId="{3B8E4972-EA4D-42FA-95AE-C3FFB8A54A01}">
      <dgm:prSet/>
      <dgm:spPr/>
      <dgm:t>
        <a:bodyPr/>
        <a:lstStyle/>
        <a:p>
          <a:pPr algn="ctr"/>
          <a:endParaRPr lang="ru-RU"/>
        </a:p>
      </dgm:t>
    </dgm:pt>
    <dgm:pt modelId="{6C3C60D4-EB99-4CBD-B488-A4B3A74440C6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      для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классных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воспитателей</a:t>
          </a:r>
          <a:endParaRPr lang="ru-RU" sz="1400" dirty="0"/>
        </a:p>
      </dgm:t>
    </dgm:pt>
    <dgm:pt modelId="{2B4E016B-4687-4F70-916D-019E3A8DE7F2}" type="parTrans" cxnId="{9ED59F16-6BD8-4CCB-BC76-2FABA8C6F454}">
      <dgm:prSet/>
      <dgm:spPr/>
      <dgm:t>
        <a:bodyPr/>
        <a:lstStyle/>
        <a:p>
          <a:pPr algn="ctr"/>
          <a:endParaRPr lang="ru-RU"/>
        </a:p>
      </dgm:t>
    </dgm:pt>
    <dgm:pt modelId="{28FF84FB-B0ED-43C8-8411-2A2510A37852}" type="sibTrans" cxnId="{9ED59F16-6BD8-4CCB-BC76-2FABA8C6F454}">
      <dgm:prSet/>
      <dgm:spPr/>
      <dgm:t>
        <a:bodyPr/>
        <a:lstStyle/>
        <a:p>
          <a:pPr algn="ctr"/>
          <a:endParaRPr lang="ru-RU"/>
        </a:p>
      </dgm:t>
    </dgm:pt>
    <dgm:pt modelId="{AAD0AB50-7720-4FA3-88A4-27C965AEA4F3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 1 класса»</a:t>
          </a:r>
          <a:endParaRPr lang="ru-RU" sz="2400" b="1" dirty="0">
            <a:solidFill>
              <a:srgbClr val="0070C0"/>
            </a:solidFill>
          </a:endParaRPr>
        </a:p>
      </dgm:t>
    </dgm:pt>
    <dgm:pt modelId="{D3B36C12-E5B5-4C72-AAAD-3801B860FE57}" type="parTrans" cxnId="{719AEDA6-F0D5-4E8A-8766-E7D67AC6692C}">
      <dgm:prSet/>
      <dgm:spPr/>
      <dgm:t>
        <a:bodyPr/>
        <a:lstStyle/>
        <a:p>
          <a:pPr algn="ctr"/>
          <a:endParaRPr lang="ru-RU"/>
        </a:p>
      </dgm:t>
    </dgm:pt>
    <dgm:pt modelId="{8CBCDF8E-41DC-43FA-9F08-C0BBBF7192FA}" type="sibTrans" cxnId="{719AEDA6-F0D5-4E8A-8766-E7D67AC6692C}">
      <dgm:prSet/>
      <dgm:spPr/>
      <dgm:t>
        <a:bodyPr/>
        <a:lstStyle/>
        <a:p>
          <a:pPr algn="ctr"/>
          <a:endParaRPr lang="ru-RU"/>
        </a:p>
      </dgm:t>
    </dgm:pt>
    <dgm:pt modelId="{C1EE7206-EEBE-4538-86D4-A55821731BFF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 5 класса»</a:t>
          </a:r>
          <a:endParaRPr lang="ru-RU" sz="2400" b="1" dirty="0"/>
        </a:p>
      </dgm:t>
    </dgm:pt>
    <dgm:pt modelId="{8343D377-2C59-4414-BA83-6492188422BA}" type="parTrans" cxnId="{02A42A71-96E6-4A74-AA9A-CCA053214DC3}">
      <dgm:prSet/>
      <dgm:spPr/>
      <dgm:t>
        <a:bodyPr/>
        <a:lstStyle/>
        <a:p>
          <a:endParaRPr lang="ru-RU"/>
        </a:p>
      </dgm:t>
    </dgm:pt>
    <dgm:pt modelId="{23D11B0B-B23B-4936-9E6C-5B9ACB128978}" type="sibTrans" cxnId="{02A42A71-96E6-4A74-AA9A-CCA053214DC3}">
      <dgm:prSet/>
      <dgm:spPr/>
      <dgm:t>
        <a:bodyPr/>
        <a:lstStyle/>
        <a:p>
          <a:endParaRPr lang="ru-RU"/>
        </a:p>
      </dgm:t>
    </dgm:pt>
    <dgm:pt modelId="{5668F83C-0A30-4CC8-81A5-7B15FFFEF86E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7 класса»</a:t>
          </a:r>
          <a:endParaRPr lang="ru-RU" sz="2400" b="1" dirty="0"/>
        </a:p>
      </dgm:t>
    </dgm:pt>
    <dgm:pt modelId="{295DC600-398B-4E13-87AC-51700EA4CEDD}" type="parTrans" cxnId="{936C10EE-B2DD-41D3-B04D-5E30E7C2D755}">
      <dgm:prSet/>
      <dgm:spPr/>
      <dgm:t>
        <a:bodyPr/>
        <a:lstStyle/>
        <a:p>
          <a:endParaRPr lang="ru-RU"/>
        </a:p>
      </dgm:t>
    </dgm:pt>
    <dgm:pt modelId="{0CB0F06E-8D1D-4086-A607-FAD709AE19D8}" type="sibTrans" cxnId="{936C10EE-B2DD-41D3-B04D-5E30E7C2D755}">
      <dgm:prSet/>
      <dgm:spPr/>
      <dgm:t>
        <a:bodyPr/>
        <a:lstStyle/>
        <a:p>
          <a:endParaRPr lang="ru-RU"/>
        </a:p>
      </dgm:t>
    </dgm:pt>
    <dgm:pt modelId="{916DFA6E-1DFD-4A5F-B126-39D237DC3377}" type="pres">
      <dgm:prSet presAssocID="{86C0F4CC-1BBD-4DB9-90FF-C45BFE684A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044F4-5D59-482E-B105-594EE568A704}" type="pres">
      <dgm:prSet presAssocID="{C97768C1-844B-4C92-BD29-A8BB4F10B9A9}" presName="compNode" presStyleCnt="0"/>
      <dgm:spPr/>
    </dgm:pt>
    <dgm:pt modelId="{3455286A-A003-493E-97CB-D4E1E970F486}" type="pres">
      <dgm:prSet presAssocID="{C97768C1-844B-4C92-BD29-A8BB4F10B9A9}" presName="childRect" presStyleLbl="bgAcc1" presStyleIdx="0" presStyleCnt="3" custScaleX="100084" custScaleY="97287" custLinFactNeighborX="2224" custLinFactNeighborY="3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69BD0-E25D-43BF-A3D9-201E4EA1D161}" type="pres">
      <dgm:prSet presAssocID="{C97768C1-844B-4C92-BD29-A8BB4F10B9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5796-1ED6-42D6-9EE3-BFD7A81DAA39}" type="pres">
      <dgm:prSet presAssocID="{C97768C1-844B-4C92-BD29-A8BB4F10B9A9}" presName="parentRect" presStyleLbl="alignNode1" presStyleIdx="0" presStyleCnt="3" custLinFactNeighborX="3468" custLinFactNeighborY="72497"/>
      <dgm:spPr/>
      <dgm:t>
        <a:bodyPr/>
        <a:lstStyle/>
        <a:p>
          <a:endParaRPr lang="ru-RU"/>
        </a:p>
      </dgm:t>
    </dgm:pt>
    <dgm:pt modelId="{7A0C20A2-8283-4400-9BF3-03209DAA9A87}" type="pres">
      <dgm:prSet presAssocID="{C97768C1-844B-4C92-BD29-A8BB4F10B9A9}" presName="adorn" presStyleLbl="fgAccFollowNode1" presStyleIdx="0" presStyleCnt="3" custAng="12009063" custFlipVert="1" custFlipHor="1" custScaleX="11965" custScaleY="22948" custLinFactX="155628" custLinFactNeighborX="200000" custLinFactNeighborY="32385"/>
      <dgm:spPr>
        <a:prstGeom prst="rect">
          <a:avLst/>
        </a:prstGeom>
        <a:ln w="19050"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BA830720-DEBD-456F-8823-CA7E89E65D4F}" type="pres">
      <dgm:prSet presAssocID="{D9B5F63B-9674-407C-852A-FB072A5103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A6344F-8F98-4F16-886E-64ABB764BEF6}" type="pres">
      <dgm:prSet presAssocID="{B707D962-CB76-426B-A8F1-3C506C21E03B}" presName="compNode" presStyleCnt="0"/>
      <dgm:spPr/>
    </dgm:pt>
    <dgm:pt modelId="{6B49F3A0-25BE-41C2-A73E-CA0598EDE321}" type="pres">
      <dgm:prSet presAssocID="{B707D962-CB76-426B-A8F1-3C506C21E03B}" presName="childRect" presStyleLbl="bgAcc1" presStyleIdx="1" presStyleCnt="3" custLinFactNeighborX="1245" custLinFactNeighborY="32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D4A2-A4D1-428E-9AB0-DCB87F40C22D}" type="pres">
      <dgm:prSet presAssocID="{B707D962-CB76-426B-A8F1-3C506C21E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0AF1-6E6D-45F4-A491-A9ADACF26D66}" type="pres">
      <dgm:prSet presAssocID="{B707D962-CB76-426B-A8F1-3C506C21E03B}" presName="parentRect" presStyleLbl="alignNode1" presStyleIdx="1" presStyleCnt="3" custLinFactNeighborX="1286" custLinFactNeighborY="70920"/>
      <dgm:spPr/>
      <dgm:t>
        <a:bodyPr/>
        <a:lstStyle/>
        <a:p>
          <a:endParaRPr lang="ru-RU"/>
        </a:p>
      </dgm:t>
    </dgm:pt>
    <dgm:pt modelId="{5BEB132C-1B4A-4557-BE99-57A4240279DF}" type="pres">
      <dgm:prSet presAssocID="{B707D962-CB76-426B-A8F1-3C506C21E03B}" presName="adorn" presStyleLbl="fgAccFollowNode1" presStyleIdx="1" presStyleCnt="3" custScaleX="10213" custScaleY="19941" custLinFactNeighborX="16874" custLinFactNeighborY="43898"/>
      <dgm:spPr/>
      <dgm:t>
        <a:bodyPr/>
        <a:lstStyle/>
        <a:p>
          <a:endParaRPr lang="ru-RU"/>
        </a:p>
      </dgm:t>
    </dgm:pt>
    <dgm:pt modelId="{8ED1E396-E75C-4DDA-B76A-27A0EB8FEBDD}" type="pres">
      <dgm:prSet presAssocID="{B16015C9-330C-4C4A-B678-557A9CDB12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691F83-D666-4EB4-85F8-5FE3C812166F}" type="pres">
      <dgm:prSet presAssocID="{6C3C60D4-EB99-4CBD-B488-A4B3A74440C6}" presName="compNode" presStyleCnt="0"/>
      <dgm:spPr/>
    </dgm:pt>
    <dgm:pt modelId="{D358ABF5-9B3A-494B-8379-57C164210F2C}" type="pres">
      <dgm:prSet presAssocID="{6C3C60D4-EB99-4CBD-B488-A4B3A74440C6}" presName="childRect" presStyleLbl="bgAcc1" presStyleIdx="2" presStyleCnt="3" custLinFactNeighborX="-3579" custLinFactNeighborY="32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7093-464C-4913-AFB0-F43DFAD5797F}" type="pres">
      <dgm:prSet presAssocID="{6C3C60D4-EB99-4CBD-B488-A4B3A74440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8FA9-016D-49C4-B065-BCBD32A176C1}" type="pres">
      <dgm:prSet presAssocID="{6C3C60D4-EB99-4CBD-B488-A4B3A74440C6}" presName="parentRect" presStyleLbl="alignNode1" presStyleIdx="2" presStyleCnt="3" custScaleX="100083" custLinFactNeighborX="-3658" custLinFactNeighborY="70920"/>
      <dgm:spPr/>
      <dgm:t>
        <a:bodyPr/>
        <a:lstStyle/>
        <a:p>
          <a:endParaRPr lang="ru-RU"/>
        </a:p>
      </dgm:t>
    </dgm:pt>
    <dgm:pt modelId="{3E3671CA-B0EB-4660-822A-561428255375}" type="pres">
      <dgm:prSet presAssocID="{6C3C60D4-EB99-4CBD-B488-A4B3A74440C6}" presName="adorn" presStyleLbl="fgAccFollowNode1" presStyleIdx="2" presStyleCnt="3" custFlipHor="1" custScaleX="17327" custScaleY="40016" custLinFactNeighborX="-13541" custLinFactNeighborY="76550"/>
      <dgm:spPr/>
    </dgm:pt>
  </dgm:ptLst>
  <dgm:cxnLst>
    <dgm:cxn modelId="{9D346631-8E8F-4DBF-AF1A-835D882D012D}" type="presOf" srcId="{C97768C1-844B-4C92-BD29-A8BB4F10B9A9}" destId="{4A595796-1ED6-42D6-9EE3-BFD7A81DAA39}" srcOrd="1" destOrd="0" presId="urn:microsoft.com/office/officeart/2005/8/layout/bList2"/>
    <dgm:cxn modelId="{07859BDE-717B-43AA-9E1A-156A06E6F88F}" type="presOf" srcId="{AAD0AB50-7720-4FA3-88A4-27C965AEA4F3}" destId="{3455286A-A003-493E-97CB-D4E1E970F486}" srcOrd="0" destOrd="0" presId="urn:microsoft.com/office/officeart/2005/8/layout/bList2"/>
    <dgm:cxn modelId="{719AEDA6-F0D5-4E8A-8766-E7D67AC6692C}" srcId="{C97768C1-844B-4C92-BD29-A8BB4F10B9A9}" destId="{AAD0AB50-7720-4FA3-88A4-27C965AEA4F3}" srcOrd="0" destOrd="0" parTransId="{D3B36C12-E5B5-4C72-AAAD-3801B860FE57}" sibTransId="{8CBCDF8E-41DC-43FA-9F08-C0BBBF7192FA}"/>
    <dgm:cxn modelId="{FF077418-12EB-4D5C-8C11-CED26E63D43F}" type="presOf" srcId="{86C0F4CC-1BBD-4DB9-90FF-C45BFE684AAE}" destId="{916DFA6E-1DFD-4A5F-B126-39D237DC3377}" srcOrd="0" destOrd="0" presId="urn:microsoft.com/office/officeart/2005/8/layout/bList2"/>
    <dgm:cxn modelId="{8015D992-4BD6-41DA-8801-03D3D0552641}" type="presOf" srcId="{B707D962-CB76-426B-A8F1-3C506C21E03B}" destId="{3E26D4A2-A4D1-428E-9AB0-DCB87F40C22D}" srcOrd="0" destOrd="0" presId="urn:microsoft.com/office/officeart/2005/8/layout/bList2"/>
    <dgm:cxn modelId="{20FA2B32-00F9-4A1E-A389-5AD51B9E0D25}" type="presOf" srcId="{C97768C1-844B-4C92-BD29-A8BB4F10B9A9}" destId="{A8369BD0-E25D-43BF-A3D9-201E4EA1D161}" srcOrd="0" destOrd="0" presId="urn:microsoft.com/office/officeart/2005/8/layout/bList2"/>
    <dgm:cxn modelId="{3B8E4972-EA4D-42FA-95AE-C3FFB8A54A01}" srcId="{86C0F4CC-1BBD-4DB9-90FF-C45BFE684AAE}" destId="{B707D962-CB76-426B-A8F1-3C506C21E03B}" srcOrd="1" destOrd="0" parTransId="{32BB600A-090E-499B-901A-460B5BAD3911}" sibTransId="{B16015C9-330C-4C4A-B678-557A9CDB1224}"/>
    <dgm:cxn modelId="{936C10EE-B2DD-41D3-B04D-5E30E7C2D755}" srcId="{6C3C60D4-EB99-4CBD-B488-A4B3A74440C6}" destId="{5668F83C-0A30-4CC8-81A5-7B15FFFEF86E}" srcOrd="0" destOrd="0" parTransId="{295DC600-398B-4E13-87AC-51700EA4CEDD}" sibTransId="{0CB0F06E-8D1D-4086-A607-FAD709AE19D8}"/>
    <dgm:cxn modelId="{0A83020B-2517-41C4-A0F9-25DD5E5D14F1}" type="presOf" srcId="{6C3C60D4-EB99-4CBD-B488-A4B3A74440C6}" destId="{6F248FA9-016D-49C4-B065-BCBD32A176C1}" srcOrd="1" destOrd="0" presId="urn:microsoft.com/office/officeart/2005/8/layout/bList2"/>
    <dgm:cxn modelId="{ADA5334A-B48F-4763-B191-C905FF2432DD}" type="presOf" srcId="{5668F83C-0A30-4CC8-81A5-7B15FFFEF86E}" destId="{D358ABF5-9B3A-494B-8379-57C164210F2C}" srcOrd="0" destOrd="0" presId="urn:microsoft.com/office/officeart/2005/8/layout/bList2"/>
    <dgm:cxn modelId="{9ED59F16-6BD8-4CCB-BC76-2FABA8C6F454}" srcId="{86C0F4CC-1BBD-4DB9-90FF-C45BFE684AAE}" destId="{6C3C60D4-EB99-4CBD-B488-A4B3A74440C6}" srcOrd="2" destOrd="0" parTransId="{2B4E016B-4687-4F70-916D-019E3A8DE7F2}" sibTransId="{28FF84FB-B0ED-43C8-8411-2A2510A37852}"/>
    <dgm:cxn modelId="{7DE06D2D-E1FB-44C8-AEB2-909B58DC5AF8}" type="presOf" srcId="{B16015C9-330C-4C4A-B678-557A9CDB1224}" destId="{8ED1E396-E75C-4DDA-B76A-27A0EB8FEBDD}" srcOrd="0" destOrd="0" presId="urn:microsoft.com/office/officeart/2005/8/layout/bList2"/>
    <dgm:cxn modelId="{02A42A71-96E6-4A74-AA9A-CCA053214DC3}" srcId="{B707D962-CB76-426B-A8F1-3C506C21E03B}" destId="{C1EE7206-EEBE-4538-86D4-A55821731BFF}" srcOrd="0" destOrd="0" parTransId="{8343D377-2C59-4414-BA83-6492188422BA}" sibTransId="{23D11B0B-B23B-4936-9E6C-5B9ACB128978}"/>
    <dgm:cxn modelId="{1977A377-0C0F-4FDF-890B-81CE0BA254BC}" type="presOf" srcId="{D9B5F63B-9674-407C-852A-FB072A510352}" destId="{BA830720-DEBD-456F-8823-CA7E89E65D4F}" srcOrd="0" destOrd="0" presId="urn:microsoft.com/office/officeart/2005/8/layout/bList2"/>
    <dgm:cxn modelId="{EF65E717-450E-4838-8447-3BDE0B660D93}" type="presOf" srcId="{C1EE7206-EEBE-4538-86D4-A55821731BFF}" destId="{6B49F3A0-25BE-41C2-A73E-CA0598EDE321}" srcOrd="0" destOrd="0" presId="urn:microsoft.com/office/officeart/2005/8/layout/bList2"/>
    <dgm:cxn modelId="{B03F9DFF-A4A3-4FB4-979F-585390061548}" type="presOf" srcId="{B707D962-CB76-426B-A8F1-3C506C21E03B}" destId="{267A0AF1-6E6D-45F4-A491-A9ADACF26D66}" srcOrd="1" destOrd="0" presId="urn:microsoft.com/office/officeart/2005/8/layout/bList2"/>
    <dgm:cxn modelId="{06F4252A-B683-466B-832C-094A5E3F684C}" type="presOf" srcId="{6C3C60D4-EB99-4CBD-B488-A4B3A74440C6}" destId="{E7317093-464C-4913-AFB0-F43DFAD5797F}" srcOrd="0" destOrd="0" presId="urn:microsoft.com/office/officeart/2005/8/layout/bList2"/>
    <dgm:cxn modelId="{3D2E13A9-DF3F-43A2-9A01-2BF5C3719AE9}" srcId="{86C0F4CC-1BBD-4DB9-90FF-C45BFE684AAE}" destId="{C97768C1-844B-4C92-BD29-A8BB4F10B9A9}" srcOrd="0" destOrd="0" parTransId="{0787F367-1829-4BA8-BD47-8BAC42AF97F3}" sibTransId="{D9B5F63B-9674-407C-852A-FB072A510352}"/>
    <dgm:cxn modelId="{73229164-3FE6-49B8-BC55-C17F183EBE84}" type="presParOf" srcId="{916DFA6E-1DFD-4A5F-B126-39D237DC3377}" destId="{089044F4-5D59-482E-B105-594EE568A704}" srcOrd="0" destOrd="0" presId="urn:microsoft.com/office/officeart/2005/8/layout/bList2"/>
    <dgm:cxn modelId="{F8A09A6B-CDF9-4CC1-9A73-2197239EC3D7}" type="presParOf" srcId="{089044F4-5D59-482E-B105-594EE568A704}" destId="{3455286A-A003-493E-97CB-D4E1E970F486}" srcOrd="0" destOrd="0" presId="urn:microsoft.com/office/officeart/2005/8/layout/bList2"/>
    <dgm:cxn modelId="{01B9BD90-6B81-47F2-8F9E-A773A86F24AC}" type="presParOf" srcId="{089044F4-5D59-482E-B105-594EE568A704}" destId="{A8369BD0-E25D-43BF-A3D9-201E4EA1D161}" srcOrd="1" destOrd="0" presId="urn:microsoft.com/office/officeart/2005/8/layout/bList2"/>
    <dgm:cxn modelId="{539AF503-4875-4A88-8AB6-37A22435955B}" type="presParOf" srcId="{089044F4-5D59-482E-B105-594EE568A704}" destId="{4A595796-1ED6-42D6-9EE3-BFD7A81DAA39}" srcOrd="2" destOrd="0" presId="urn:microsoft.com/office/officeart/2005/8/layout/bList2"/>
    <dgm:cxn modelId="{2D2CE4BF-45E8-4464-930C-0FCA9D2793E8}" type="presParOf" srcId="{089044F4-5D59-482E-B105-594EE568A704}" destId="{7A0C20A2-8283-4400-9BF3-03209DAA9A87}" srcOrd="3" destOrd="0" presId="urn:microsoft.com/office/officeart/2005/8/layout/bList2"/>
    <dgm:cxn modelId="{A6B1EE1F-6353-42D2-B433-F39255DCCD60}" type="presParOf" srcId="{916DFA6E-1DFD-4A5F-B126-39D237DC3377}" destId="{BA830720-DEBD-456F-8823-CA7E89E65D4F}" srcOrd="1" destOrd="0" presId="urn:microsoft.com/office/officeart/2005/8/layout/bList2"/>
    <dgm:cxn modelId="{F8CA0865-8573-4C73-9033-39E4B47FC280}" type="presParOf" srcId="{916DFA6E-1DFD-4A5F-B126-39D237DC3377}" destId="{A6A6344F-8F98-4F16-886E-64ABB764BEF6}" srcOrd="2" destOrd="0" presId="urn:microsoft.com/office/officeart/2005/8/layout/bList2"/>
    <dgm:cxn modelId="{A9446B63-9BD2-42C4-AE49-2D40B2E4F49C}" type="presParOf" srcId="{A6A6344F-8F98-4F16-886E-64ABB764BEF6}" destId="{6B49F3A0-25BE-41C2-A73E-CA0598EDE321}" srcOrd="0" destOrd="0" presId="urn:microsoft.com/office/officeart/2005/8/layout/bList2"/>
    <dgm:cxn modelId="{52D34B1C-9E0E-41DA-855B-4DEABF3E6589}" type="presParOf" srcId="{A6A6344F-8F98-4F16-886E-64ABB764BEF6}" destId="{3E26D4A2-A4D1-428E-9AB0-DCB87F40C22D}" srcOrd="1" destOrd="0" presId="urn:microsoft.com/office/officeart/2005/8/layout/bList2"/>
    <dgm:cxn modelId="{D7FEA591-504D-4D0A-A45E-04F777C472F6}" type="presParOf" srcId="{A6A6344F-8F98-4F16-886E-64ABB764BEF6}" destId="{267A0AF1-6E6D-45F4-A491-A9ADACF26D66}" srcOrd="2" destOrd="0" presId="urn:microsoft.com/office/officeart/2005/8/layout/bList2"/>
    <dgm:cxn modelId="{5DF4E6CF-0B2A-47EB-B779-863221036F04}" type="presParOf" srcId="{A6A6344F-8F98-4F16-886E-64ABB764BEF6}" destId="{5BEB132C-1B4A-4557-BE99-57A4240279DF}" srcOrd="3" destOrd="0" presId="urn:microsoft.com/office/officeart/2005/8/layout/bList2"/>
    <dgm:cxn modelId="{9F204331-F175-4F65-9D53-FE63DA5E60C0}" type="presParOf" srcId="{916DFA6E-1DFD-4A5F-B126-39D237DC3377}" destId="{8ED1E396-E75C-4DDA-B76A-27A0EB8FEBDD}" srcOrd="3" destOrd="0" presId="urn:microsoft.com/office/officeart/2005/8/layout/bList2"/>
    <dgm:cxn modelId="{10E4C15D-BF51-4558-AF5E-F5B2F200D72F}" type="presParOf" srcId="{916DFA6E-1DFD-4A5F-B126-39D237DC3377}" destId="{79691F83-D666-4EB4-85F8-5FE3C812166F}" srcOrd="4" destOrd="0" presId="urn:microsoft.com/office/officeart/2005/8/layout/bList2"/>
    <dgm:cxn modelId="{5C1034B3-BC4C-45E0-88E8-331CB75230D7}" type="presParOf" srcId="{79691F83-D666-4EB4-85F8-5FE3C812166F}" destId="{D358ABF5-9B3A-494B-8379-57C164210F2C}" srcOrd="0" destOrd="0" presId="urn:microsoft.com/office/officeart/2005/8/layout/bList2"/>
    <dgm:cxn modelId="{090F9CC9-BB43-4189-858C-0BE1A244A39D}" type="presParOf" srcId="{79691F83-D666-4EB4-85F8-5FE3C812166F}" destId="{E7317093-464C-4913-AFB0-F43DFAD5797F}" srcOrd="1" destOrd="0" presId="urn:microsoft.com/office/officeart/2005/8/layout/bList2"/>
    <dgm:cxn modelId="{8EFB8F8C-64E2-4022-B2D7-73923F1B0306}" type="presParOf" srcId="{79691F83-D666-4EB4-85F8-5FE3C812166F}" destId="{6F248FA9-016D-49C4-B065-BCBD32A176C1}" srcOrd="2" destOrd="0" presId="urn:microsoft.com/office/officeart/2005/8/layout/bList2"/>
    <dgm:cxn modelId="{9F58C20F-BF34-4A5B-83F4-70EF18BA58D5}" type="presParOf" srcId="{79691F83-D666-4EB4-85F8-5FE3C812166F}" destId="{3E3671CA-B0EB-4660-822A-561428255375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67D8-8EDC-4B34-B2C8-1B382F75501C}">
      <dsp:nvSpPr>
        <dsp:cNvPr id="0" name=""/>
        <dsp:cNvSpPr/>
      </dsp:nvSpPr>
      <dsp:spPr>
        <a:xfrm>
          <a:off x="0" y="445097"/>
          <a:ext cx="8298872" cy="88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8C27-179E-4F97-B014-86845430F753}">
      <dsp:nvSpPr>
        <dsp:cNvPr id="0" name=""/>
        <dsp:cNvSpPr/>
      </dsp:nvSpPr>
      <dsp:spPr>
        <a:xfrm>
          <a:off x="357262" y="33987"/>
          <a:ext cx="7901750" cy="934291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74" tIns="0" rIns="219574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Обобщение  </a:t>
          </a:r>
          <a:r>
            <a:rPr kumimoji="0" lang="ru-RU" sz="24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этапа КИП.</a:t>
          </a:r>
          <a:endParaRPr kumimoji="0" lang="ru-RU" sz="2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402870" y="79595"/>
        <a:ext cx="7810534" cy="843075"/>
      </dsp:txXfrm>
    </dsp:sp>
    <dsp:sp modelId="{4B4A9C10-A056-4A8F-8106-F8F5ABE3EDFD}">
      <dsp:nvSpPr>
        <dsp:cNvPr id="0" name=""/>
        <dsp:cNvSpPr/>
      </dsp:nvSpPr>
      <dsp:spPr>
        <a:xfrm>
          <a:off x="0" y="2648794"/>
          <a:ext cx="8298872" cy="88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62E7-1017-45A2-96D9-E8826DA3EB42}">
      <dsp:nvSpPr>
        <dsp:cNvPr id="0" name=""/>
        <dsp:cNvSpPr/>
      </dsp:nvSpPr>
      <dsp:spPr>
        <a:xfrm>
          <a:off x="414943" y="1516097"/>
          <a:ext cx="7781843" cy="1649297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74" tIns="0" rIns="21957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итоговой диагностики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sz="2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образовательной среды, способствующей формированию нравственного опыта школьников.</a:t>
          </a:r>
          <a:endParaRPr lang="ru-RU" sz="2400" kern="1200" dirty="0"/>
        </a:p>
      </dsp:txBody>
      <dsp:txXfrm>
        <a:off x="495455" y="1596609"/>
        <a:ext cx="7620819" cy="1488273"/>
      </dsp:txXfrm>
    </dsp:sp>
    <dsp:sp modelId="{0CF648BD-39E8-437E-8C03-67C9516F158F}">
      <dsp:nvSpPr>
        <dsp:cNvPr id="0" name=""/>
        <dsp:cNvSpPr/>
      </dsp:nvSpPr>
      <dsp:spPr>
        <a:xfrm>
          <a:off x="0" y="4475394"/>
          <a:ext cx="8298872" cy="88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286-5073-4A2B-950D-06D14D5CE2E1}">
      <dsp:nvSpPr>
        <dsp:cNvPr id="0" name=""/>
        <dsp:cNvSpPr/>
      </dsp:nvSpPr>
      <dsp:spPr>
        <a:xfrm>
          <a:off x="414943" y="3719794"/>
          <a:ext cx="7855040" cy="1272199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74" tIns="0" rIns="219574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Проведение  воспитательных мероприятий  на основе </a:t>
          </a:r>
          <a:r>
            <a:rPr kumimoji="0" lang="ru-RU" sz="24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деятельностного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подхода</a:t>
          </a:r>
          <a:endParaRPr kumimoji="0" lang="ru-RU" sz="2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477047" y="3781898"/>
        <a:ext cx="7730832" cy="114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67D8-8EDC-4B34-B2C8-1B382F75501C}">
      <dsp:nvSpPr>
        <dsp:cNvPr id="0" name=""/>
        <dsp:cNvSpPr/>
      </dsp:nvSpPr>
      <dsp:spPr>
        <a:xfrm>
          <a:off x="0" y="1265315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8C27-179E-4F97-B014-86845430F753}">
      <dsp:nvSpPr>
        <dsp:cNvPr id="0" name=""/>
        <dsp:cNvSpPr/>
      </dsp:nvSpPr>
      <dsp:spPr>
        <a:xfrm>
          <a:off x="341764" y="19383"/>
          <a:ext cx="7558973" cy="1664476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Итоговый  мониторинг </a:t>
          </a: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состояния образовательной среды, способствующей формированию нравственного опыта школьников.</a:t>
          </a:r>
          <a:endParaRPr kumimoji="0" lang="ru-RU" sz="2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423017" y="100636"/>
        <a:ext cx="7396467" cy="1501970"/>
      </dsp:txXfrm>
    </dsp:sp>
    <dsp:sp modelId="{4B4A9C10-A056-4A8F-8106-F8F5ABE3EDFD}">
      <dsp:nvSpPr>
        <dsp:cNvPr id="0" name=""/>
        <dsp:cNvSpPr/>
      </dsp:nvSpPr>
      <dsp:spPr>
        <a:xfrm>
          <a:off x="0" y="2648634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62E7-1017-45A2-96D9-E8826DA3EB42}">
      <dsp:nvSpPr>
        <dsp:cNvPr id="0" name=""/>
        <dsp:cNvSpPr/>
      </dsp:nvSpPr>
      <dsp:spPr>
        <a:xfrm>
          <a:off x="396943" y="2122115"/>
          <a:ext cx="7444268" cy="939798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Издание методических пособий по теме КИП</a:t>
          </a:r>
          <a:endParaRPr lang="ru-RU" sz="2400" kern="1200" dirty="0"/>
        </a:p>
      </dsp:txBody>
      <dsp:txXfrm>
        <a:off x="442820" y="2167992"/>
        <a:ext cx="7352514" cy="848044"/>
      </dsp:txXfrm>
    </dsp:sp>
    <dsp:sp modelId="{0CF648BD-39E8-437E-8C03-67C9516F158F}">
      <dsp:nvSpPr>
        <dsp:cNvPr id="0" name=""/>
        <dsp:cNvSpPr/>
      </dsp:nvSpPr>
      <dsp:spPr>
        <a:xfrm>
          <a:off x="0" y="4665081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286-5073-4A2B-950D-06D14D5CE2E1}">
      <dsp:nvSpPr>
        <dsp:cNvPr id="0" name=""/>
        <dsp:cNvSpPr/>
      </dsp:nvSpPr>
      <dsp:spPr>
        <a:xfrm>
          <a:off x="396943" y="3505434"/>
          <a:ext cx="7514289" cy="1572927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Продолжение  сетевого </a:t>
          </a: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 ОО и ведомств по формированию нравственного опыта школьников.</a:t>
          </a:r>
          <a:endParaRPr lang="ru-RU" kern="1200" dirty="0"/>
        </a:p>
      </dsp:txBody>
      <dsp:txXfrm>
        <a:off x="473727" y="3582218"/>
        <a:ext cx="7360721" cy="1419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667D8-8EDC-4B34-B2C8-1B382F75501C}">
      <dsp:nvSpPr>
        <dsp:cNvPr id="0" name=""/>
        <dsp:cNvSpPr/>
      </dsp:nvSpPr>
      <dsp:spPr>
        <a:xfrm>
          <a:off x="0" y="1265315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8C27-179E-4F97-B014-86845430F753}">
      <dsp:nvSpPr>
        <dsp:cNvPr id="0" name=""/>
        <dsp:cNvSpPr/>
      </dsp:nvSpPr>
      <dsp:spPr>
        <a:xfrm>
          <a:off x="341764" y="19383"/>
          <a:ext cx="7558973" cy="1664476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Проведен  итоговый  мониторинг </a:t>
          </a: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состояния образовательной среды, способствующей формированию нравственного опыта школьников.</a:t>
          </a:r>
          <a:endParaRPr kumimoji="0" lang="ru-RU" sz="24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endParaRPr lang="ru-RU" kern="1200" dirty="0"/>
        </a:p>
      </dsp:txBody>
      <dsp:txXfrm>
        <a:off x="423017" y="100636"/>
        <a:ext cx="7396467" cy="1501970"/>
      </dsp:txXfrm>
    </dsp:sp>
    <dsp:sp modelId="{4B4A9C10-A056-4A8F-8106-F8F5ABE3EDFD}">
      <dsp:nvSpPr>
        <dsp:cNvPr id="0" name=""/>
        <dsp:cNvSpPr/>
      </dsp:nvSpPr>
      <dsp:spPr>
        <a:xfrm>
          <a:off x="0" y="2648634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62E7-1017-45A2-96D9-E8826DA3EB42}">
      <dsp:nvSpPr>
        <dsp:cNvPr id="0" name=""/>
        <dsp:cNvSpPr/>
      </dsp:nvSpPr>
      <dsp:spPr>
        <a:xfrm>
          <a:off x="396943" y="2122115"/>
          <a:ext cx="7444268" cy="939798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 банк диагностических методик</a:t>
          </a:r>
          <a:endParaRPr lang="ru-RU" sz="2400" b="1" kern="1200" dirty="0"/>
        </a:p>
      </dsp:txBody>
      <dsp:txXfrm>
        <a:off x="442820" y="2167992"/>
        <a:ext cx="7352514" cy="848044"/>
      </dsp:txXfrm>
    </dsp:sp>
    <dsp:sp modelId="{0CF648BD-39E8-437E-8C03-67C9516F158F}">
      <dsp:nvSpPr>
        <dsp:cNvPr id="0" name=""/>
        <dsp:cNvSpPr/>
      </dsp:nvSpPr>
      <dsp:spPr>
        <a:xfrm>
          <a:off x="0" y="4665081"/>
          <a:ext cx="7938868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F286-5073-4A2B-950D-06D14D5CE2E1}">
      <dsp:nvSpPr>
        <dsp:cNvPr id="0" name=""/>
        <dsp:cNvSpPr/>
      </dsp:nvSpPr>
      <dsp:spPr>
        <a:xfrm>
          <a:off x="396943" y="3505434"/>
          <a:ext cx="7514289" cy="1572927"/>
        </a:xfrm>
        <a:prstGeom prst="roundRect">
          <a:avLst/>
        </a:prstGeom>
        <a:solidFill>
          <a:srgbClr val="7030A0"/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49" tIns="0" rIns="210049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>
              <a:tab pos="647700" algn="l"/>
            </a:tabLs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Продолжается   сетевое  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взаимодействияе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ОО </a:t>
          </a: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 ведомств по формированию нравственного опыта школьников.</a:t>
          </a:r>
          <a:endParaRPr lang="ru-RU" kern="1200" dirty="0"/>
        </a:p>
      </dsp:txBody>
      <dsp:txXfrm>
        <a:off x="473727" y="3582218"/>
        <a:ext cx="7360721" cy="1419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286A-A003-493E-97CB-D4E1E970F486}">
      <dsp:nvSpPr>
        <dsp:cNvPr id="0" name=""/>
        <dsp:cNvSpPr/>
      </dsp:nvSpPr>
      <dsp:spPr>
        <a:xfrm>
          <a:off x="0" y="1201581"/>
          <a:ext cx="2640313" cy="21575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«Жизненное кредо достойного человека»</a:t>
          </a:r>
          <a:endParaRPr lang="ru-RU" sz="2100" b="1" kern="1200" dirty="0">
            <a:solidFill>
              <a:srgbClr val="0070C0"/>
            </a:solidFill>
          </a:endParaRPr>
        </a:p>
      </dsp:txBody>
      <dsp:txXfrm>
        <a:off x="50553" y="1252134"/>
        <a:ext cx="2539207" cy="2106954"/>
      </dsp:txXfrm>
    </dsp:sp>
    <dsp:sp modelId="{4A595796-1ED6-42D6-9EE3-BFD7A81DAA39}">
      <dsp:nvSpPr>
        <dsp:cNvPr id="0" name=""/>
        <dsp:cNvSpPr/>
      </dsp:nvSpPr>
      <dsp:spPr>
        <a:xfrm>
          <a:off x="3087" y="3203720"/>
          <a:ext cx="2640313" cy="847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обучающихся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87" y="3203720"/>
        <a:ext cx="1859375" cy="847503"/>
      </dsp:txXfrm>
    </dsp:sp>
    <dsp:sp modelId="{7A0C20A2-8283-4400-9BF3-03209DAA9A87}">
      <dsp:nvSpPr>
        <dsp:cNvPr id="0" name=""/>
        <dsp:cNvSpPr/>
      </dsp:nvSpPr>
      <dsp:spPr>
        <a:xfrm rot="12009063" flipH="1" flipV="1">
          <a:off x="5630316" y="3993633"/>
          <a:ext cx="110569" cy="2120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9F3A0-25BE-41C2-A73E-CA0598EDE321}">
      <dsp:nvSpPr>
        <dsp:cNvPr id="0" name=""/>
        <dsp:cNvSpPr/>
      </dsp:nvSpPr>
      <dsp:spPr>
        <a:xfrm>
          <a:off x="2872343" y="1059000"/>
          <a:ext cx="2640313" cy="19709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«Деловой этикет гимназиста»</a:t>
          </a:r>
          <a:endParaRPr lang="ru-RU" sz="2100" b="1" kern="1200" dirty="0"/>
        </a:p>
      </dsp:txBody>
      <dsp:txXfrm>
        <a:off x="2918524" y="1105181"/>
        <a:ext cx="2547951" cy="1924757"/>
      </dsp:txXfrm>
    </dsp:sp>
    <dsp:sp modelId="{267A0AF1-6E6D-45F4-A491-A9ADACF26D66}">
      <dsp:nvSpPr>
        <dsp:cNvPr id="0" name=""/>
        <dsp:cNvSpPr/>
      </dsp:nvSpPr>
      <dsp:spPr>
        <a:xfrm>
          <a:off x="2872343" y="3029938"/>
          <a:ext cx="2640313" cy="847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обучающихся</a:t>
          </a:r>
          <a:endParaRPr lang="ru-RU" sz="1400" kern="1200" dirty="0"/>
        </a:p>
      </dsp:txBody>
      <dsp:txXfrm>
        <a:off x="2872343" y="3029938"/>
        <a:ext cx="1859375" cy="847503"/>
      </dsp:txXfrm>
    </dsp:sp>
    <dsp:sp modelId="{5BEB132C-1B4A-4557-BE99-57A4240279DF}">
      <dsp:nvSpPr>
        <dsp:cNvPr id="0" name=""/>
        <dsp:cNvSpPr/>
      </dsp:nvSpPr>
      <dsp:spPr>
        <a:xfrm>
          <a:off x="4990117" y="3527168"/>
          <a:ext cx="868561" cy="101021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8ABF5-9B3A-494B-8379-57C164210F2C}">
      <dsp:nvSpPr>
        <dsp:cNvPr id="0" name=""/>
        <dsp:cNvSpPr/>
      </dsp:nvSpPr>
      <dsp:spPr>
        <a:xfrm>
          <a:off x="5931687" y="1186139"/>
          <a:ext cx="2640313" cy="19709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«Нравственный кодекс педагога»</a:t>
          </a:r>
          <a:endParaRPr lang="ru-RU" sz="2100" b="1" kern="1200" dirty="0"/>
        </a:p>
      </dsp:txBody>
      <dsp:txXfrm>
        <a:off x="5977868" y="1232320"/>
        <a:ext cx="2547951" cy="1924757"/>
      </dsp:txXfrm>
    </dsp:sp>
    <dsp:sp modelId="{6F248FA9-016D-49C4-B065-BCBD32A176C1}">
      <dsp:nvSpPr>
        <dsp:cNvPr id="0" name=""/>
        <dsp:cNvSpPr/>
      </dsp:nvSpPr>
      <dsp:spPr>
        <a:xfrm>
          <a:off x="5931687" y="3157077"/>
          <a:ext cx="2640313" cy="847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для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педагогического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персонала</a:t>
          </a:r>
          <a:endParaRPr lang="ru-RU" sz="1400" kern="1200" dirty="0"/>
        </a:p>
      </dsp:txBody>
      <dsp:txXfrm>
        <a:off x="5931687" y="3157077"/>
        <a:ext cx="1859375" cy="847503"/>
      </dsp:txXfrm>
    </dsp:sp>
    <dsp:sp modelId="{3E3671CA-B0EB-4660-822A-561428255375}">
      <dsp:nvSpPr>
        <dsp:cNvPr id="0" name=""/>
        <dsp:cNvSpPr/>
      </dsp:nvSpPr>
      <dsp:spPr>
        <a:xfrm>
          <a:off x="8030088" y="3459671"/>
          <a:ext cx="601613" cy="49003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286A-A003-493E-97CB-D4E1E970F486}">
      <dsp:nvSpPr>
        <dsp:cNvPr id="0" name=""/>
        <dsp:cNvSpPr/>
      </dsp:nvSpPr>
      <dsp:spPr>
        <a:xfrm>
          <a:off x="61219" y="1797423"/>
          <a:ext cx="2720367" cy="19739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 1 класса»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07471" y="1843675"/>
        <a:ext cx="2627863" cy="1927693"/>
      </dsp:txXfrm>
    </dsp:sp>
    <dsp:sp modelId="{4A595796-1ED6-42D6-9EE3-BFD7A81DAA39}">
      <dsp:nvSpPr>
        <dsp:cNvPr id="0" name=""/>
        <dsp:cNvSpPr/>
      </dsp:nvSpPr>
      <dsp:spPr>
        <a:xfrm>
          <a:off x="96173" y="3792373"/>
          <a:ext cx="2718084" cy="872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для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классных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воспитателей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6173" y="3792373"/>
        <a:ext cx="1914143" cy="872466"/>
      </dsp:txXfrm>
    </dsp:sp>
    <dsp:sp modelId="{7A0C20A2-8283-4400-9BF3-03209DAA9A87}">
      <dsp:nvSpPr>
        <dsp:cNvPr id="0" name=""/>
        <dsp:cNvSpPr/>
      </dsp:nvSpPr>
      <dsp:spPr>
        <a:xfrm rot="12009063" flipH="1" flipV="1">
          <a:off x="5794890" y="3973042"/>
          <a:ext cx="113826" cy="218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70C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9F3A0-25BE-41C2-A73E-CA0598EDE321}">
      <dsp:nvSpPr>
        <dsp:cNvPr id="0" name=""/>
        <dsp:cNvSpPr/>
      </dsp:nvSpPr>
      <dsp:spPr>
        <a:xfrm>
          <a:off x="2990662" y="1811175"/>
          <a:ext cx="2718084" cy="20289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 5 класса»</a:t>
          </a:r>
          <a:endParaRPr lang="ru-RU" sz="2400" b="1" kern="1200" dirty="0"/>
        </a:p>
      </dsp:txBody>
      <dsp:txXfrm>
        <a:off x="3038204" y="1858717"/>
        <a:ext cx="2623000" cy="1981450"/>
      </dsp:txXfrm>
    </dsp:sp>
    <dsp:sp modelId="{267A0AF1-6E6D-45F4-A491-A9ADACF26D66}">
      <dsp:nvSpPr>
        <dsp:cNvPr id="0" name=""/>
        <dsp:cNvSpPr/>
      </dsp:nvSpPr>
      <dsp:spPr>
        <a:xfrm>
          <a:off x="2991777" y="3792376"/>
          <a:ext cx="2718084" cy="872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классных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воспитателей</a:t>
          </a:r>
          <a:endParaRPr lang="ru-RU" sz="1400" kern="1200" dirty="0"/>
        </a:p>
      </dsp:txBody>
      <dsp:txXfrm>
        <a:off x="2991777" y="3792376"/>
        <a:ext cx="1914143" cy="872466"/>
      </dsp:txXfrm>
    </dsp:sp>
    <dsp:sp modelId="{5BEB132C-1B4A-4557-BE99-57A4240279DF}">
      <dsp:nvSpPr>
        <dsp:cNvPr id="0" name=""/>
        <dsp:cNvSpPr/>
      </dsp:nvSpPr>
      <dsp:spPr>
        <a:xfrm>
          <a:off x="5535468" y="4110633"/>
          <a:ext cx="97159" cy="1897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8ABF5-9B3A-494B-8379-57C164210F2C}">
      <dsp:nvSpPr>
        <dsp:cNvPr id="0" name=""/>
        <dsp:cNvSpPr/>
      </dsp:nvSpPr>
      <dsp:spPr>
        <a:xfrm>
          <a:off x="5814440" y="1800178"/>
          <a:ext cx="2718084" cy="20289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«Классные часы для         7 класса»</a:t>
          </a:r>
          <a:endParaRPr lang="ru-RU" sz="2400" b="1" kern="1200" dirty="0"/>
        </a:p>
      </dsp:txBody>
      <dsp:txXfrm>
        <a:off x="5861982" y="1847720"/>
        <a:ext cx="2623000" cy="1981450"/>
      </dsp:txXfrm>
    </dsp:sp>
    <dsp:sp modelId="{6F248FA9-016D-49C4-B065-BCBD32A176C1}">
      <dsp:nvSpPr>
        <dsp:cNvPr id="0" name=""/>
        <dsp:cNvSpPr/>
      </dsp:nvSpPr>
      <dsp:spPr>
        <a:xfrm>
          <a:off x="5811165" y="3792376"/>
          <a:ext cx="2720340" cy="872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для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классных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воспитателей</a:t>
          </a:r>
          <a:endParaRPr lang="ru-RU" sz="1400" kern="1200" dirty="0"/>
        </a:p>
      </dsp:txBody>
      <dsp:txXfrm>
        <a:off x="5811165" y="3792376"/>
        <a:ext cx="1915732" cy="872466"/>
      </dsp:txXfrm>
    </dsp:sp>
    <dsp:sp modelId="{3E3671CA-B0EB-4660-822A-561428255375}">
      <dsp:nvSpPr>
        <dsp:cNvPr id="0" name=""/>
        <dsp:cNvSpPr/>
      </dsp:nvSpPr>
      <dsp:spPr>
        <a:xfrm flipH="1">
          <a:off x="8167181" y="4325772"/>
          <a:ext cx="164836" cy="3806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0C84-BD64-4A36-AF38-B3230A7896D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7C16-EAD2-4F9A-939A-43E333094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C9186-EA8A-4723-98F8-60E343C622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4F354E-B994-4710-9F5E-3E235F8D12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2D292A-9CAB-4841-AED9-BA343DE0475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7C16-EAD2-4F9A-939A-43E333094DC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902275-794B-4D89-B5D4-69146C93D9F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8.jpeg"/><Relationship Id="rId5" Type="http://schemas.openxmlformats.org/officeDocument/2006/relationships/diagramData" Target="../diagrams/data4.xml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5.xml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mnazevrika.anapa.kubannet.ru/images/innovac/18vneur.doc" TargetMode="External"/><Relationship Id="rId13" Type="http://schemas.openxmlformats.org/officeDocument/2006/relationships/hyperlink" Target="http://www.gimnazevrika.anapa.kubannet.ru/images/innovac/18mediaz.doc" TargetMode="External"/><Relationship Id="rId3" Type="http://schemas.openxmlformats.org/officeDocument/2006/relationships/hyperlink" Target="http://www.gimnazevrika.anapa.kubannet.ru/images/innovac/18plpres.docx" TargetMode="External"/><Relationship Id="rId7" Type="http://schemas.openxmlformats.org/officeDocument/2006/relationships/hyperlink" Target="http://www.gimnazevrika.anapa.kubannet.ru/images/innovac/18portf.doc" TargetMode="External"/><Relationship Id="rId12" Type="http://schemas.openxmlformats.org/officeDocument/2006/relationships/hyperlink" Target="http://www.gimnazevrika.anapa.kubannet.ru/images/innovac/18lider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imnazevrika.anapa.kubannet.ru/images/innovac/18volotr.doc" TargetMode="External"/><Relationship Id="rId11" Type="http://schemas.openxmlformats.org/officeDocument/2006/relationships/hyperlink" Target="http://www.gimnazevrika.anapa.kubannet.ru/images/innovac/18sovprf.doc" TargetMode="External"/><Relationship Id="rId5" Type="http://schemas.openxmlformats.org/officeDocument/2006/relationships/hyperlink" Target="http://www.gimnazevrika.anapa.kubannet.ru/images/innovac/18minslw.docx" TargetMode="External"/><Relationship Id="rId10" Type="http://schemas.openxmlformats.org/officeDocument/2006/relationships/hyperlink" Target="http://www.gimnazevrika.anapa.kubannet.ru/images/innovac/18medkon.doc" TargetMode="External"/><Relationship Id="rId4" Type="http://schemas.openxmlformats.org/officeDocument/2006/relationships/hyperlink" Target="http://www.gimnazevrika.anapa.kubannet.ru/images/innovac/18gimgod.docx" TargetMode="External"/><Relationship Id="rId9" Type="http://schemas.openxmlformats.org/officeDocument/2006/relationships/hyperlink" Target="http://www.gimnazevrika.anapa.kubannet.ru/images/innovac/18samupr.doc" TargetMode="Externa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E6B30140-7EE4-43CF-9FE3-BB8B05C9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6400" y="738153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КРАЕВОЙ ИНОВАЦИОННОЙ ПЛОЩАДКИ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«Эврика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им.В.А.Сухомлинмкого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г-к Анапа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9" descr="Logo-innovacionnyi-poi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8" y="220574"/>
            <a:ext cx="1346751" cy="11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141" y="3290090"/>
            <a:ext cx="8461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Конструирование образовательной среды, способствующей формированию нравственного опыта школьника на основе деятельностного  подхода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0" name="Picture 6" descr="e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3386" y="0"/>
            <a:ext cx="1701396" cy="1545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://900igr.net/up/datai/158886/0001-001-.jpg">
            <a:extLst>
              <a:ext uri="{FF2B5EF4-FFF2-40B4-BE49-F238E27FC236}">
                <a16:creationId xmlns:a16="http://schemas.microsoft.com/office/drawing/2014/main" id="{360F3F59-51CE-4A2C-B68E-E2364CA6D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EF206C-E3EF-4A47-B85E-FD44BD4DD829}"/>
              </a:ext>
            </a:extLst>
          </p:cNvPr>
          <p:cNvSpPr/>
          <p:nvPr/>
        </p:nvSpPr>
        <p:spPr>
          <a:xfrm>
            <a:off x="4258763" y="5431132"/>
            <a:ext cx="4250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Директор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гимназии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Елена Вячеславовна Попова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CB8AC69C-086C-4764-AF3D-85D59AFE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3938" y="4437063"/>
            <a:ext cx="936625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387" name="Picture 142" descr="бума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20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Критерии и показатели (индикаторы) эффективности инновационной деятельности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0852" name="Group 1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212980"/>
              </p:ext>
            </p:extLst>
          </p:nvPr>
        </p:nvGraphicFramePr>
        <p:xfrm>
          <a:off x="628195" y="965654"/>
          <a:ext cx="8054976" cy="6048375"/>
        </p:xfrm>
        <a:graphic>
          <a:graphicData uri="http://schemas.openxmlformats.org/drawingml/2006/table">
            <a:tbl>
              <a:tblPr/>
              <a:tblGrid>
                <a:gridCol w="286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9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 и показатели  оценки эффективности формирования нравственного опыта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 , диагностические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методы,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показатели оценки созданной образовательной среды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Критерии, показатели, диагностические методики,                                                                       позволяющие оценить  эффективность программы в целом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1.Критерий нравственного знания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(Анкета о нравственных идеалах 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С.Л.Гостомыслова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З.И. Гришанов;)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2.Критерий нравственных отношений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(Диагностика межличностных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отношений «Настоящий друг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методика А.С.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Прутченкова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«Незаконченная история или мое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отношение к    людям » (методика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Н.Е.Богуславской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3.Критерий нравственного поведения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(«Недописанный тезис», «Прерванный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диалог»,   «Я и они »(методики изучения идеалов и ценностей  Н.Е.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Щурковой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4.Критерий морального переживания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что он при этом чувствует  (диагностика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эмоционального компонента нравственного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развития  (методика Р.Р.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Калининой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5.Общий критерий нравственного опыта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(Мониторинг образовательного процесса гимназии)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Критерий 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сформированности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образовательной среды ,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способствующей формированию  нравственного опыта школьника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(Методика векторного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моделирования образовательной среды  (В.А.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Ясвин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Через наблюдение и анализ документации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856" name="Group 1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256761"/>
              </p:ext>
            </p:extLst>
          </p:nvPr>
        </p:nvGraphicFramePr>
        <p:xfrm>
          <a:off x="5789428" y="3048000"/>
          <a:ext cx="2893743" cy="3353753"/>
        </p:xfrm>
        <a:graphic>
          <a:graphicData uri="http://schemas.openxmlformats.org/drawingml/2006/table">
            <a:tbl>
              <a:tblPr/>
              <a:tblGrid>
                <a:gridCol w="289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всех выявленных условий образовательной среды, способствующей формированию нравственного опыта школьника на основе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 внедрение модели образовательной среды, способствующей формированию нравственного опыта школьника на основе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Разработаны методические рекомендации по созданию образовательной среды для педагогов, образовательных учреждений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Организовано сетевое взаимодействие 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Проведена трансляция опыта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81" y="43584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F6C02E3A-A2AC-4AF3-B0C4-00D14F58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 технологическая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 аналоговый  анализ  работы учреждений России и по проблемам КИП.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изменения в образовательную  программу гимназии,  созданы  необходимые локальные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корректировка  духовно- нравственного направления внеурочной деятельности.  Введены программы « Я- Человек», о выдающихся людях России,  « От родного порога – к мировым ценностям» и др.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F9F7CADE-9805-4B50-A4B3-3A22B353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" y="3605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 технологическая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педагогический совет по теме: « Педагогические условия формирования нравственного опыта школьника».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 внеклассные занятия и классные часы  духовно – нравственного направления на основе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D4AD0E17-0A31-4060-9604-34922283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обобщающая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  систематизация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по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 практических технологий воспитательной работы, ориентированных на нравственное воспитание, ценностное отношение к человеку: тренингов, ролевых игр, видео и аудио материалов.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постоянно действующий семинар для педагогов.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C2DA649-BD33-4D11-BE15-76183CB7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итоговой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диагностики. 	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обсуждены на методическом совете гимназии, педсовете, методических совещаниях.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 опыт работы гимназии по теме КИП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BE1A1511-98B4-4A3A-B671-69669311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-160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26232"/>
              </p:ext>
            </p:extLst>
          </p:nvPr>
        </p:nvGraphicFramePr>
        <p:xfrm>
          <a:off x="130871" y="1917834"/>
          <a:ext cx="8534400" cy="3917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85">
                  <a:extLst>
                    <a:ext uri="{9D8B030D-6E8A-4147-A177-3AD203B41FA5}">
                      <a16:colId xmlns:a16="http://schemas.microsoft.com/office/drawing/2014/main" val="2729620948"/>
                    </a:ext>
                  </a:extLst>
                </a:gridCol>
                <a:gridCol w="1335819">
                  <a:extLst>
                    <a:ext uri="{9D8B030D-6E8A-4147-A177-3AD203B41FA5}">
                      <a16:colId xmlns:a16="http://schemas.microsoft.com/office/drawing/2014/main" val="3756565780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449753668"/>
                    </a:ext>
                  </a:extLst>
                </a:gridCol>
                <a:gridCol w="964758">
                  <a:extLst>
                    <a:ext uri="{9D8B030D-6E8A-4147-A177-3AD203B41FA5}">
                      <a16:colId xmlns:a16="http://schemas.microsoft.com/office/drawing/2014/main" val="643611789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3218695264"/>
                    </a:ext>
                  </a:extLst>
                </a:gridCol>
                <a:gridCol w="1261607">
                  <a:extLst>
                    <a:ext uri="{9D8B030D-6E8A-4147-A177-3AD203B41FA5}">
                      <a16:colId xmlns:a16="http://schemas.microsoft.com/office/drawing/2014/main" val="1368501747"/>
                    </a:ext>
                  </a:extLst>
                </a:gridCol>
                <a:gridCol w="1038970">
                  <a:extLst>
                    <a:ext uri="{9D8B030D-6E8A-4147-A177-3AD203B41FA5}">
                      <a16:colId xmlns:a16="http://schemas.microsoft.com/office/drawing/2014/main" val="3683518146"/>
                    </a:ext>
                  </a:extLst>
                </a:gridCol>
                <a:gridCol w="1187395">
                  <a:extLst>
                    <a:ext uri="{9D8B030D-6E8A-4147-A177-3AD203B41FA5}">
                      <a16:colId xmlns:a16="http://schemas.microsoft.com/office/drawing/2014/main" val="2129180756"/>
                    </a:ext>
                  </a:extLst>
                </a:gridCol>
              </a:tblGrid>
              <a:tr h="7046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первичной диагностики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повторной диагностики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итоговой диагностики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4849"/>
                  </a:ext>
                </a:extLst>
              </a:tr>
              <a:tr h="704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коэффициент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сформ.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коэффициент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сформ.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коэффициент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сформ.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673373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воспитанности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239213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Самооценка нравственности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645742"/>
                  </a:ext>
                </a:extLst>
              </a:tr>
              <a:tr h="1067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нравственной воспитанности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9792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0" y="488877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ровень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нравственной воспитанности обучающихся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45236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совершенствования образовательной среды и создания комфортных условий для всех участников образовательного пространства разработаны и  изданы: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Жизненное кредо 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достойного Человека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 Кодекс  педагога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этикет гимназиста.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изданы методические пособия :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Домострой" 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курс этика и технология для учащихся 8 класса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общения"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методическое пособие по этике для 9 класса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 и психология семейной жизни»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10 – 11 классов. </a:t>
            </a:r>
          </a:p>
          <a:p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2423598A-24A5-4889-A6F9-4195D608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92076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298" y="246847"/>
            <a:ext cx="80246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09262042"/>
              </p:ext>
            </p:extLst>
          </p:nvPr>
        </p:nvGraphicFramePr>
        <p:xfrm>
          <a:off x="131298" y="932024"/>
          <a:ext cx="8631702" cy="519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4" y="4025422"/>
            <a:ext cx="1616420" cy="2358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18" y="3997934"/>
            <a:ext cx="1751289" cy="236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27" y="4049484"/>
            <a:ext cx="1142107" cy="250371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705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2423598A-24A5-4889-A6F9-4195D608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298" y="246847"/>
            <a:ext cx="80246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3" y="2215435"/>
            <a:ext cx="2016714" cy="2810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6" y="2265143"/>
            <a:ext cx="2041619" cy="2760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852543" y="5040098"/>
            <a:ext cx="23506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white">
                    <a:lumMod val="95000"/>
                  </a:prstClr>
                </a:solidFill>
                <a:latin typeface="Times New Roman"/>
                <a:ea typeface="Times New Roman"/>
                <a:cs typeface="Times New Roman"/>
              </a:rPr>
              <a:t>Интегрированный </a:t>
            </a:r>
            <a:r>
              <a:rPr lang="ru-RU" dirty="0">
                <a:solidFill>
                  <a:prstClr val="white">
                    <a:lumMod val="95000"/>
                  </a:prstClr>
                </a:solidFill>
                <a:latin typeface="Times New Roman"/>
                <a:ea typeface="Times New Roman"/>
                <a:cs typeface="Times New Roman"/>
              </a:rPr>
              <a:t>курс этика и технология для учащихся 8 класса</a:t>
            </a:r>
            <a:r>
              <a:rPr lang="ru-RU" dirty="0" smtClean="0">
                <a:solidFill>
                  <a:prstClr val="white">
                    <a:lumMod val="95000"/>
                  </a:prstClr>
                </a:solidFill>
                <a:latin typeface="Times New Roman"/>
                <a:ea typeface="Times New Roman"/>
                <a:cs typeface="Times New Roman"/>
              </a:rPr>
              <a:t>.            </a:t>
            </a:r>
            <a:endParaRPr lang="ru-RU" dirty="0">
              <a:solidFill>
                <a:prstClr val="white">
                  <a:lumMod val="95000"/>
                </a:prstClr>
              </a:solidFill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4493" y="5013648"/>
            <a:ext cx="2057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white">
                    <a:lumMod val="95000"/>
                  </a:prstClr>
                </a:solidFill>
                <a:latin typeface="Times New Roman"/>
                <a:ea typeface="Times New Roman"/>
                <a:cs typeface="Times New Roman"/>
              </a:rPr>
              <a:t>Программа, планирование, разработка занятий для 10-11 класса</a:t>
            </a:r>
            <a:endParaRPr lang="ru-RU" dirty="0">
              <a:solidFill>
                <a:prstClr val="white">
                  <a:lumMod val="95000"/>
                </a:prst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4290" y="5167331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" Психология общения" -  методическое пособие по этике для 9 </a:t>
            </a: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класса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882" y="1321988"/>
            <a:ext cx="7391400" cy="693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Модуль программы духовно-нравственного развития,  воспитания и социализации обучающихся  « Я – Человек». </a:t>
            </a:r>
            <a:endParaRPr lang="ru-RU" dirty="0">
              <a:solidFill>
                <a:prstClr val="white"/>
              </a:solidFill>
              <a:ea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89" y="2291043"/>
            <a:ext cx="1870207" cy="2749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32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25E79349-5F8F-4510-9F2D-179A7643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89181" y="2218922"/>
            <a:ext cx="8435975" cy="35814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и разработка эффективных методических  подходов  к   конструированию  образовательной среды и условий, способствующих формированию нравственного опыта  школьника</a:t>
            </a:r>
            <a:r>
              <a:rPr lang="ru-RU" alt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89181" y="1444574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инновационной деятельности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20" y="246880"/>
            <a:ext cx="1119453" cy="993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8" y="262205"/>
            <a:ext cx="1119453" cy="99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Принята «Программа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воспитания  обучающихся гимназии «Эврика» г.-к. Анапа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издан методический комплекс  по духовно – нравственному воспитанию обучающихся: 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людей. Духовно – нравственный аспект».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классных часов для 1 – 11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2423598A-24A5-4889-A6F9-4195D608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00" y="-298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298" y="246847"/>
            <a:ext cx="80246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1270870"/>
            <a:ext cx="7391400" cy="115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Модуль программы духовно-нравственного развития,  воспитания и социализации обучающихся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«Человек среди людей».</a:t>
            </a:r>
          </a:p>
          <a:p>
            <a:pPr algn="ctr"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Разработка классных часов с 1 по 11 класс 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9519373"/>
              </p:ext>
            </p:extLst>
          </p:nvPr>
        </p:nvGraphicFramePr>
        <p:xfrm>
          <a:off x="167393" y="856105"/>
          <a:ext cx="8631702" cy="519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65856"/>
            <a:ext cx="1606241" cy="2115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01" y="4368691"/>
            <a:ext cx="1526189" cy="2108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8" y="4473877"/>
            <a:ext cx="1687708" cy="2135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47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 обобщающая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 реализации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духовно-нравственного воспитания учащихся гимназии «Эврика»,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системного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обучающихся в культурную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разработан,  издан и используется: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личностного  культурно - нравственного роста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гимназиста»</a:t>
            </a:r>
          </a:p>
          <a:p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27132E4-8A93-415D-BB18-4B537024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pic>
        <p:nvPicPr>
          <p:cNvPr id="4" name="Рисунок 3" descr="C:\Users\User\Downloads\IMG_20201218_131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257193" cy="3242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990600" y="285693"/>
            <a:ext cx="5700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 личностного  культурно - нравственного роста  гимназиста»</a:t>
            </a:r>
          </a:p>
        </p:txBody>
      </p:sp>
      <p:pic>
        <p:nvPicPr>
          <p:cNvPr id="6" name="Рисунок 5" descr="C:\Users\User\Downloads\IMG_20201218_1320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71595"/>
            <a:ext cx="3066576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5600" y="1588420"/>
            <a:ext cx="320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гражданин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культура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потребитель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здоровье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труд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природа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Родина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3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502B816-22E1-428B-AFF0-71FE26FE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659" y="254163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94B6D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836" y="2071083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Официальный сайт гимназии: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92767"/>
              </p:ext>
            </p:extLst>
          </p:nvPr>
        </p:nvGraphicFramePr>
        <p:xfrm>
          <a:off x="457200" y="2644728"/>
          <a:ext cx="8229600" cy="748723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070800668"/>
                    </a:ext>
                  </a:extLst>
                </a:gridCol>
              </a:tblGrid>
              <a:tr h="748723">
                <a:tc>
                  <a:txBody>
                    <a:bodyPr/>
                    <a:lstStyle/>
                    <a:p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http://anapa-evrika.ru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3619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1908" y="3589731"/>
            <a:ext cx="8812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Адрес раздела Инновационная деятельность на сайте гимназии:  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0490"/>
              </p:ext>
            </p:extLst>
          </p:nvPr>
        </p:nvGraphicFramePr>
        <p:xfrm>
          <a:off x="457200" y="4247675"/>
          <a:ext cx="8229600" cy="91821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070800668"/>
                    </a:ext>
                  </a:extLst>
                </a:gridCol>
              </a:tblGrid>
              <a:tr h="701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http://anapa-evrika.ru/ucheba-i-vospitanie/innovatsionnaya-deyatelnost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0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DA30FDA7-89FD-48CF-AED0-D5738F0B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8" descr="C:\Users\Ивко\Desktop\картинки\бумаг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Трансляция результатов происходит на:</a:t>
            </a:r>
            <a:endParaRPr lang="ru-RU" altLang="ru-RU" sz="2800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07950" y="4797425"/>
            <a:ext cx="8064500" cy="1944688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и федеральном уровнях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опыта посредством всероссийской-конференц-связи гимназиям , объединенным в «Гимназический союз России »  и ассоциированным школам «ЮНЭСКО»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всероссийских и международных конкурсах , конференциях , форумах.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68313" y="2781300"/>
            <a:ext cx="8207375" cy="1871663"/>
          </a:xfrm>
          <a:prstGeom prst="flowChartDocument">
            <a:avLst/>
          </a:prstGeom>
          <a:solidFill>
            <a:srgbClr val="21EB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Краевом и зональном уровнях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 , конкурсах , выставках педагогического мастерства ;</a:t>
            </a:r>
          </a:p>
          <a:p>
            <a:pPr algn="ctr">
              <a:buFontTx/>
              <a:buChar char="-"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семинара на базе гимназии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«Воспитательная система школы: современные технологии формирования нравственного опыта личности»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116013" y="765175"/>
            <a:ext cx="7848600" cy="1800225"/>
          </a:xfrm>
          <a:prstGeom prst="flowChartDocumen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Гимназическом и муниципальном уровнях 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открытые  воспитательные мероприятия, 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 мастер- классы для педагогов гимназии и школ города;</a:t>
            </a:r>
          </a:p>
          <a:p>
            <a:pPr marL="285750" indent="-285750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публикации и трансляция методических наработок и результатов инновационной работы  в муниципальных СМИ, на официальном сайте гимназии,  в официальной газете гимназии ;</a:t>
            </a:r>
          </a:p>
          <a:p>
            <a:pPr marL="285750" indent="-285750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-систематически проводятся консультации родителей , родительские собрания  по вопросам нравственного воспитания ребенка в семье ;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596188" y="2205038"/>
            <a:ext cx="4318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A12598C2-3D45-4FAD-997A-3840D12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9075" y="254915"/>
            <a:ext cx="766652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и диссеминация результатов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КИП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59356"/>
              </p:ext>
            </p:extLst>
          </p:nvPr>
        </p:nvGraphicFramePr>
        <p:xfrm>
          <a:off x="139075" y="1609132"/>
          <a:ext cx="8547725" cy="28343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521">
                  <a:extLst>
                    <a:ext uri="{9D8B030D-6E8A-4147-A177-3AD203B41FA5}">
                      <a16:colId xmlns:a16="http://schemas.microsoft.com/office/drawing/2014/main" val="3570258539"/>
                    </a:ext>
                  </a:extLst>
                </a:gridCol>
                <a:gridCol w="1778591">
                  <a:extLst>
                    <a:ext uri="{9D8B030D-6E8A-4147-A177-3AD203B41FA5}">
                      <a16:colId xmlns:a16="http://schemas.microsoft.com/office/drawing/2014/main" val="4123021789"/>
                    </a:ext>
                  </a:extLst>
                </a:gridCol>
                <a:gridCol w="1440613">
                  <a:extLst>
                    <a:ext uri="{9D8B030D-6E8A-4147-A177-3AD203B41FA5}">
                      <a16:colId xmlns:a16="http://schemas.microsoft.com/office/drawing/2014/main" val="1648738133"/>
                    </a:ext>
                  </a:extLst>
                </a:gridCol>
              </a:tblGrid>
              <a:tr h="476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Содержание деятельности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Уровень взаимодействия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57009"/>
                  </a:ext>
                </a:extLst>
              </a:tr>
              <a:tr h="476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Участие в   ВКС гимназического союза России, представление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Всероссийский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2018г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 – 2020г.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28599"/>
                  </a:ext>
                </a:extLst>
              </a:tr>
              <a:tr h="536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Участие в конкурсе «Успешная школа 2020»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2019г. – февраль 2020г.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72524"/>
                  </a:ext>
                </a:extLst>
              </a:tr>
              <a:tr h="536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Участие в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Всероссийском смотре-конкурсе на лучшую презентацию профессионального мастерства.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Сентябрь 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43834"/>
                  </a:ext>
                </a:extLst>
              </a:tr>
              <a:tr h="59847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Участие в межрегиональный семинаре по распространению эффективных моделей и успешных практик федеральных инновационных площадок в 2018 году, г. Ростов-на-Дону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Межрегиональный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ноябрь 2018г.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1509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14638"/>
            <a:ext cx="3126472" cy="1538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3400" y="4774547"/>
            <a:ext cx="2514600" cy="1826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7" y="4729395"/>
            <a:ext cx="1219200" cy="1987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A12598C2-3D45-4FAD-997A-3840D12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85115"/>
              </p:ext>
            </p:extLst>
          </p:nvPr>
        </p:nvGraphicFramePr>
        <p:xfrm>
          <a:off x="266699" y="1593090"/>
          <a:ext cx="8610601" cy="33558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6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Содержание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Уровень взаимодействия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Организация и проведение краевого семинара «Воспитательная система школы: современные технологии формирования нравственного опыта личности», с привлечением профессора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пед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. наук Н.Е.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Щурковой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 г-к Анапа.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август 2018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Участие в краевом фестивале образовательных инноваций «От инновационных идей до методических пособий»,  г.Краснодар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., 2019г.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Участие в III конференции  «Реализация профильного образования: развитие инженерно-математического и технического творчества учащихся»,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</a:rPr>
                        <a:t>г.Новороссийск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Краевой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ноябрь 2018г.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Организация мастер-классов для педагогов образовательных учреждений района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МБОУ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№ 2,3, 9, 14, 18.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Муниципальный уровень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2018г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– 2020г.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9075" y="254915"/>
            <a:ext cx="766652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Апробация и диссеминация результатов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КИП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7" y="92076"/>
            <a:ext cx="946519" cy="839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50" y="5097766"/>
            <a:ext cx="2404158" cy="160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7" y="5097766"/>
            <a:ext cx="2451257" cy="1634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58" y="5102246"/>
            <a:ext cx="1691735" cy="15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78E6766-B7F4-4C13-A5C2-B02364D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930" y="300910"/>
            <a:ext cx="793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36C4E54-55FA-424D-B73A-C50A8BC2A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49442"/>
              </p:ext>
            </p:extLst>
          </p:nvPr>
        </p:nvGraphicFramePr>
        <p:xfrm>
          <a:off x="292327" y="1356059"/>
          <a:ext cx="8298872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78E6766-B7F4-4C13-A5C2-B02364D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930" y="300910"/>
            <a:ext cx="793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36C4E54-55FA-424D-B73A-C50A8BC2A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804128"/>
              </p:ext>
            </p:extLst>
          </p:nvPr>
        </p:nvGraphicFramePr>
        <p:xfrm>
          <a:off x="366931" y="1295400"/>
          <a:ext cx="793886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178E6766-B7F4-4C13-A5C2-B02364D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6930" y="-6866"/>
            <a:ext cx="79388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инновационной деятельности:</a:t>
            </a:r>
            <a:endParaRPr lang="ru-RU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36C4E54-55FA-424D-B73A-C50A8BC2A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361535"/>
              </p:ext>
            </p:extLst>
          </p:nvPr>
        </p:nvGraphicFramePr>
        <p:xfrm>
          <a:off x="366931" y="1295400"/>
          <a:ext cx="793886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8CEDA51D-4239-4A6B-99F3-B29935A9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104335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Инновационные продукты, которые получены в результате  инновационной деятельности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25465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НОРМАТИВНЫЕ ДОКУМЕНТЫ:</a:t>
            </a:r>
          </a:p>
          <a:p>
            <a:endParaRPr lang="ru-RU" b="1" dirty="0" smtClean="0">
              <a:solidFill>
                <a:prstClr val="white"/>
              </a:solidFill>
            </a:endParaRPr>
          </a:p>
          <a:p>
            <a:r>
              <a:rPr lang="ru-RU" b="1" u="sng" dirty="0" smtClean="0">
                <a:solidFill>
                  <a:srgbClr val="FFC000"/>
                </a:solidFill>
              </a:rPr>
              <a:t>1.Положение </a:t>
            </a:r>
            <a:r>
              <a:rPr lang="ru-RU" b="1" u="sng" dirty="0">
                <a:solidFill>
                  <a:srgbClr val="FFC000"/>
                </a:solidFill>
              </a:rPr>
              <a:t>об Инновационном </a:t>
            </a:r>
            <a:r>
              <a:rPr lang="ru-RU" b="1" u="sng" dirty="0" smtClean="0">
                <a:solidFill>
                  <a:srgbClr val="FFC000"/>
                </a:solidFill>
              </a:rPr>
              <a:t>Совете.</a:t>
            </a:r>
          </a:p>
          <a:p>
            <a:r>
              <a:rPr lang="ru-RU" b="1" u="sng" dirty="0" smtClean="0">
                <a:solidFill>
                  <a:srgbClr val="FFC000"/>
                </a:solidFill>
              </a:rPr>
              <a:t>2. Положение  о педагогической лаборатории.</a:t>
            </a:r>
          </a:p>
          <a:p>
            <a:r>
              <a:rPr lang="ru-RU" b="1" u="sng" dirty="0" smtClean="0">
                <a:solidFill>
                  <a:srgbClr val="FFC000"/>
                </a:solidFill>
              </a:rPr>
              <a:t>3. Положение о педагоге – исследователе.</a:t>
            </a:r>
          </a:p>
          <a:p>
            <a:r>
              <a:rPr lang="ru-RU" b="1" u="sng" dirty="0" smtClean="0">
                <a:solidFill>
                  <a:srgbClr val="FFC000"/>
                </a:solidFill>
              </a:rPr>
              <a:t>4. Положение о педагоге – наставнике.</a:t>
            </a:r>
          </a:p>
          <a:p>
            <a:r>
              <a:rPr lang="ru-RU" b="1" u="sng" dirty="0" smtClean="0">
                <a:solidFill>
                  <a:srgbClr val="FFC000"/>
                </a:solidFill>
              </a:rPr>
              <a:t>5. Положение  о педагогической мастерской.</a:t>
            </a:r>
            <a:endParaRPr lang="ru-RU" u="sng" dirty="0">
              <a:solidFill>
                <a:prstClr val="white"/>
              </a:solidFill>
            </a:endParaRPr>
          </a:p>
          <a:p>
            <a:r>
              <a:rPr lang="ru-RU" b="1" u="sng" dirty="0" smtClean="0">
                <a:solidFill>
                  <a:prstClr val="white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6.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кодекс педагога.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Жизненное кредо достойного человека.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конкурсе « Гимназист года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Минута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Славы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волонтерском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отряде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портфолио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проведении внеурочных и внеклассных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мероприятий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об ученическом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самоуправлении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Психолого-медико-педагогическом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консилиуме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</a:t>
            </a:r>
            <a:r>
              <a:rPr lang="ru-RU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Советe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профилактики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Школе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Лидера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 о Школьной службе 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медиации</a:t>
            </a:r>
            <a:r>
              <a:rPr lang="ru-RU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A3825EB8-E36A-4FBF-9B7E-EFF16035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3238" y="1341438"/>
            <a:ext cx="2232025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диагностическая 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2500" y="1341438"/>
            <a:ext cx="2447925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Профессионально-технологическая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125" y="1341438"/>
            <a:ext cx="1944688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Аналитико-обобщающая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700" y="2349499"/>
            <a:ext cx="2921000" cy="2446228"/>
          </a:xfrm>
          <a:prstGeom prst="roundRect">
            <a:avLst>
              <a:gd name="adj" fmla="val 11654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Подбирает необходимый диагностический материал для отслеживания результативности работы,  анализирует,  проводит диагностические исследования, тренинги, дает рекомендации по внесению необходимых корректив в дальнейшую работу.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0875" y="2376488"/>
            <a:ext cx="3240088" cy="2419239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Выстраивает пространство воспитания, расширяя его до  пространства жизни ребенка, выводит   детей  на деятельность, вовлекая их в ситуации  проживания и  переживания   духовно нравственных понятий и ценностей ,т.е. осуществляет  конкретные мероприятия в соответствии с планом  инновационной программы.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9238" y="2376488"/>
            <a:ext cx="2232025" cy="2419239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Обобщает  и систематизирует полученные результаты, создает и  представляет   продукты инновационной деятельности.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651" y="5560060"/>
            <a:ext cx="7777162" cy="1008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, внедрение , анализ , коррекция, обобщение, презентация и трансляция  как отдельных этапов  инновационной программы ,                                                  так и программы в целом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331913" y="1989138"/>
            <a:ext cx="360362" cy="3349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73575" y="2014538"/>
            <a:ext cx="360363" cy="3349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13638" y="1989138"/>
            <a:ext cx="361950" cy="3873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>
          <a:xfrm flipH="1">
            <a:off x="1558009" y="4795727"/>
            <a:ext cx="3286125" cy="547688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4859338" y="4795727"/>
            <a:ext cx="3051175" cy="547688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743950" cy="777875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 Созданы педагогические  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лаборатории</a:t>
            </a:r>
            <a:b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– организаторы инновационной  работы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37D4123B-7DED-4121-A3A8-71D30BE5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педагогическая лаборатория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</a:rPr>
              <a:t>Обработаны результаты диагностики </a:t>
            </a:r>
            <a:r>
              <a:rPr lang="ru-RU" b="1" dirty="0">
                <a:solidFill>
                  <a:schemeClr val="bg1"/>
                </a:solidFill>
              </a:rPr>
              <a:t>по каждому классу, даны рекомендации учителям и родителям.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Подготовлен сборник  коррекционных материалов и рекомендаций  педагогам и  родителям по результатам диагностических исследований.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Проводятся 2 раза в месяц тренинги с классными воспитателями  по овладению методиками ролевых игр и тренингов с  </a:t>
            </a:r>
            <a:r>
              <a:rPr lang="ru-RU" b="1" dirty="0" smtClean="0">
                <a:solidFill>
                  <a:schemeClr val="bg1"/>
                </a:solidFill>
              </a:rPr>
              <a:t>обучающимися.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877347/0ec62c92-a563-4971-92e9-0a36f7e1d99a/s1200?webp=false">
            <a:extLst>
              <a:ext uri="{FF2B5EF4-FFF2-40B4-BE49-F238E27FC236}">
                <a16:creationId xmlns:a16="http://schemas.microsoft.com/office/drawing/2014/main" id="{5FE90C2F-9209-4404-84A5-8013FFC3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9434" y="257995"/>
            <a:ext cx="7467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изучения становления нравственно опыта школьников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 банк диагностических методик, который состоит: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A75E28-8821-47AF-9663-899C8D6C3072}"/>
              </a:ext>
            </a:extLst>
          </p:cNvPr>
          <p:cNvSpPr/>
          <p:nvPr/>
        </p:nvSpPr>
        <p:spPr>
          <a:xfrm>
            <a:off x="1371601" y="5270614"/>
            <a:ext cx="4190999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о нравственных идеалах 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С.Л.Гостомыслова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 З.И. Гришанов);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95D759-6140-41EB-9B2F-46BC5599DE8E}"/>
              </a:ext>
            </a:extLst>
          </p:cNvPr>
          <p:cNvSpPr/>
          <p:nvPr/>
        </p:nvSpPr>
        <p:spPr>
          <a:xfrm>
            <a:off x="5562600" y="5676019"/>
            <a:ext cx="35052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межличностных отношений «Настоящий друг » (методика А.С.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Прутченкова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C116B4-2969-454E-AC99-73346C5DD5D6}"/>
              </a:ext>
            </a:extLst>
          </p:cNvPr>
          <p:cNvSpPr/>
          <p:nvPr/>
        </p:nvSpPr>
        <p:spPr>
          <a:xfrm>
            <a:off x="5284763" y="3679835"/>
            <a:ext cx="38100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«Незаконченная история или мое отношение к  людям »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(методика Н.Е. Богуславской);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A21466-BB19-4962-8ACF-2E1206D44CA5}"/>
              </a:ext>
            </a:extLst>
          </p:cNvPr>
          <p:cNvSpPr/>
          <p:nvPr/>
        </p:nvSpPr>
        <p:spPr>
          <a:xfrm>
            <a:off x="381000" y="3915055"/>
            <a:ext cx="3810000" cy="12238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«Недописанный тезис», «Прерванный диалог»,  «Я и они »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(методики изучения идеалов и ценностей  Н.Е.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Щурковой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135F12-4E9E-4D35-8208-2701C0DBFABE}"/>
              </a:ext>
            </a:extLst>
          </p:cNvPr>
          <p:cNvSpPr/>
          <p:nvPr/>
        </p:nvSpPr>
        <p:spPr>
          <a:xfrm>
            <a:off x="3962400" y="2098635"/>
            <a:ext cx="3581400" cy="13562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эмоционального компонента нравственного развития </a:t>
            </a:r>
          </a:p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(методика Р.Р.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Калининой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7822A-709D-49ED-903A-CEE54A49F319}"/>
              </a:ext>
            </a:extLst>
          </p:cNvPr>
          <p:cNvSpPr/>
          <p:nvPr/>
        </p:nvSpPr>
        <p:spPr>
          <a:xfrm>
            <a:off x="155917" y="1446968"/>
            <a:ext cx="3581400" cy="18030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и исследование нравственной сферы школьников «Что такое хорошо и что такое плохо?» </a:t>
            </a:r>
          </a:p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(методика Г.М. Фридмана)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6" y="152400"/>
            <a:ext cx="1119453" cy="9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1761</Words>
  <Application>Microsoft Office PowerPoint</Application>
  <PresentationFormat>Экран (4:3)</PresentationFormat>
  <Paragraphs>261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Цель инновационной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 Созданы педагогические  лаборатории – организаторы инновационной  работы</vt:lpstr>
      <vt:lpstr>Психолого- педагогическая лаборатория</vt:lpstr>
      <vt:lpstr>Презентация PowerPoint</vt:lpstr>
      <vt:lpstr>Критерии и показатели (индикаторы) эффективности инновационной деятельности </vt:lpstr>
      <vt:lpstr>Профессионально- технологическая  лаборатория</vt:lpstr>
      <vt:lpstr>Профессионально- технологическая лаборатория </vt:lpstr>
      <vt:lpstr>Аналитико – обобщающая лаборатория</vt:lpstr>
      <vt:lpstr>Аналитико  - обобщающая лаборатория</vt:lpstr>
      <vt:lpstr>Презентация PowerPoint</vt:lpstr>
      <vt:lpstr>Аналитико- обобщающая лаборатория</vt:lpstr>
      <vt:lpstr>Аналитико- обобщающая лаборатория</vt:lpstr>
      <vt:lpstr>Презентация PowerPoint</vt:lpstr>
      <vt:lpstr>Презентация PowerPoint</vt:lpstr>
      <vt:lpstr>Аналитико- обобщающая лаборатория</vt:lpstr>
      <vt:lpstr>Презентация PowerPoint</vt:lpstr>
      <vt:lpstr>Аналитико- обобщающая лаборатория</vt:lpstr>
      <vt:lpstr>Презентация PowerPoint</vt:lpstr>
      <vt:lpstr>Презентация PowerPoint</vt:lpstr>
      <vt:lpstr>Трансляция результатов происходит на: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Директор</cp:lastModifiedBy>
  <cp:revision>95</cp:revision>
  <dcterms:created xsi:type="dcterms:W3CDTF">2019-02-03T17:01:18Z</dcterms:created>
  <dcterms:modified xsi:type="dcterms:W3CDTF">2021-01-19T14:08:40Z</dcterms:modified>
</cp:coreProperties>
</file>