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C594-FD21-4C90-9838-04DEE5F64A16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53AD-503B-4339-890F-F40AC350B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4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9D76-DD1D-4820-B9D1-6B3B89D5E174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01A0-778C-4539-B03E-FF08E9C5E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A5E1-8950-4B7F-A170-E4AD30633F46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3040-FD99-4975-83A1-E084DD12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0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9F62-5169-425A-B20A-4B7CEEC2651F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3CF1-9315-4161-9928-74AA7ED84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0EF0-EAFF-4588-920B-508F8DEB7FA4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54DC-294B-4D74-9F17-41A745B48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9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3C0B-B4D6-4666-9874-6F474F1B1FBD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AE38-6536-40B3-9B7C-A7EE5D83B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7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FEC62-8F8A-4770-97EC-EE98BA18DDF2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827B-D5AA-45B4-8522-EC1D4EED8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F8521-8EB2-4944-9F58-9DB2BEB1EA53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45233-CE4C-4090-BE8E-725DD2033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0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77A32-BAC3-4BB5-8A47-28BE7E94CC11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FB40-C324-47B5-A77C-1020ECA23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1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3E64-4509-436E-AEE1-6FB57A371918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1505-91E9-4E43-BC77-FC128A97E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3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D3F5-D383-45EB-A1ED-7F7DC175225B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2ADF-696C-4BC9-835B-553660520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5E6D5-D6E0-4EA6-B514-E330FD19938A}" type="datetimeFigureOut">
              <a:rPr lang="ru-RU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10AE9-0F18-43C3-8DA0-F3D367E5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4581525"/>
            <a:ext cx="5637213" cy="88106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1793167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Метод сгущения учебной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4213" y="549275"/>
            <a:ext cx="7775575" cy="4895850"/>
          </a:xfrm>
        </p:spPr>
        <p:txBody>
          <a:bodyPr rtlCol="0">
            <a:normAutofit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Вывод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 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сократить время на изучение теории с использованием вводно-блочной таблицы, высвободив время на   формирование практических умений и навыков;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добиться целостного осмысления и обобщения полученной    информации учащимися;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повысить степень осознанности знаний, полученных не путем заучивания, а методом установления логических связей;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индивидуализировать работу учителя с учащимися.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4213" y="188913"/>
            <a:ext cx="8280400" cy="3475037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Несоответствие объема необходимых знаний количеству отведенного времени (интенсификация учебного процесса)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Задача педагога — сделать простым и понятным материал, с тем чтобы большее количество информации было усвоено за меньший промежуток времени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409950"/>
            <a:ext cx="4462463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550" y="333375"/>
            <a:ext cx="7561263" cy="3473450"/>
          </a:xfrm>
        </p:spPr>
        <p:txBody>
          <a:bodyPr rtlCol="0">
            <a:noAutofit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Технология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графического сгущения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учебной информации и фреймовый подход в педагогике вызвано требованиями к качеству современного образования.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Главное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достоинство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таблиц, схем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быстрый переход для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взаимодополнения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удобный визуальный ряд. И это особо актуальна в связи с тем, что некоторые задания олимпиад, ГИА и ЕГЭ рассчитаны на учащихся с ведущим визуальным каналом восприятия и визуализации информации.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Использование схем на уроках является «палочкой-выручалочкой» в ситуациях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, когда нет времени на изучение какого-либо материала. Схема поможет дать самое основное и в сжатые сроки.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quarter" idx="13"/>
          </p:nvPr>
        </p:nvSpPr>
        <p:spPr>
          <a:xfrm>
            <a:off x="827088" y="620713"/>
            <a:ext cx="7821612" cy="5145087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ru-RU" altLang="ru-RU" sz="2400" smtClean="0"/>
              <a:t>Сгущение учебной информации реализуется именно в </a:t>
            </a:r>
            <a:r>
              <a:rPr lang="ru-RU" altLang="ru-RU" sz="2400" b="1" smtClean="0">
                <a:solidFill>
                  <a:srgbClr val="0070C0"/>
                </a:solidFill>
              </a:rPr>
              <a:t>методе погружений</a:t>
            </a:r>
            <a:r>
              <a:rPr lang="ru-RU" altLang="ru-RU" sz="2400" smtClean="0"/>
              <a:t>.</a:t>
            </a:r>
            <a:endParaRPr lang="en-US" altLang="ru-RU" sz="2400" smtClean="0"/>
          </a:p>
          <a:p>
            <a:pPr algn="just">
              <a:buFont typeface="Georgia" pitchFamily="18" charset="0"/>
              <a:buNone/>
            </a:pPr>
            <a:r>
              <a:rPr lang="ru-RU" altLang="ru-RU" sz="2400" b="1" smtClean="0">
                <a:solidFill>
                  <a:srgbClr val="0070C0"/>
                </a:solidFill>
              </a:rPr>
              <a:t>Метод погружения </a:t>
            </a:r>
            <a:r>
              <a:rPr lang="ru-RU" altLang="ru-RU" sz="2400" smtClean="0"/>
              <a:t>позволяет учащимся увидеть изучаемые явления в целом и во взаимосвязи, учителю – свободно компоновать учебный материал в соответствии с задачей каждого конкретного погружения. При этом </a:t>
            </a:r>
            <a:r>
              <a:rPr lang="ru-RU" altLang="ru-RU" sz="2400" b="1" smtClean="0">
                <a:solidFill>
                  <a:srgbClr val="0070C0"/>
                </a:solidFill>
              </a:rPr>
              <a:t>содержание погружения на конкретную тему не будет ограничиваться только этой данной темой, практические задания будут разработаны так, чтобы учащиеся могли видеть взаимосвязи всех разделов тем</a:t>
            </a:r>
            <a:r>
              <a:rPr lang="ru-RU" altLang="ru-RU" sz="240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93775"/>
            <a:ext cx="676751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024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44005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68638"/>
            <a:ext cx="4824413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43910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Объект 3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122613"/>
            <a:ext cx="44767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2291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741680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331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8300"/>
            <a:ext cx="8064500" cy="605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196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Trebuchet MS</vt:lpstr>
      <vt:lpstr>Arial</vt:lpstr>
      <vt:lpstr>Georgia</vt:lpstr>
      <vt:lpstr>Calibri</vt:lpstr>
      <vt:lpstr>Воздушный поток</vt:lpstr>
      <vt:lpstr>Метод сгущения учебной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сгущения учебной информации</dc:title>
  <dc:creator>`1213WA</dc:creator>
  <cp:lastModifiedBy>user</cp:lastModifiedBy>
  <cp:revision>6</cp:revision>
  <dcterms:created xsi:type="dcterms:W3CDTF">2017-05-17T09:12:00Z</dcterms:created>
  <dcterms:modified xsi:type="dcterms:W3CDTF">2017-05-18T11:50:03Z</dcterms:modified>
</cp:coreProperties>
</file>