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5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99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7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3686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6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330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57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96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0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0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16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75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7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25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10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27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14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B274E-C53E-4B3D-8FAE-66ED6BEEACE0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C37F1-126D-4AEE-932A-E8492E4DA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88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518" y="2733709"/>
            <a:ext cx="6485992" cy="1373070"/>
          </a:xfrm>
        </p:spPr>
        <p:txBody>
          <a:bodyPr/>
          <a:lstStyle/>
          <a:p>
            <a:r>
              <a:rPr lang="ru-RU" sz="4000" dirty="0" smtClean="0"/>
              <a:t>Приемы формирования читательской грамотности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0565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Приём «Диктант значений».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556" y="2336873"/>
            <a:ext cx="7398326" cy="4053536"/>
          </a:xfrm>
        </p:spPr>
        <p:txBody>
          <a:bodyPr/>
          <a:lstStyle/>
          <a:p>
            <a:r>
              <a:rPr lang="ru-RU" dirty="0" smtClean="0"/>
              <a:t>Учитель  </a:t>
            </a:r>
            <a:r>
              <a:rPr lang="ru-RU" dirty="0"/>
              <a:t>диктует не слова, а их значения. Ученики  должны по значениям определить слова и написать их. (Например, «Буквы» - ученики могут написать s, t, «Слова»- s + t, «Предложения»- s + 2=15 )</a:t>
            </a:r>
          </a:p>
        </p:txBody>
      </p:sp>
    </p:spTree>
    <p:extLst>
      <p:ext uri="{BB962C8B-B14F-4D97-AF65-F5344CB8AC3E}">
        <p14:creationId xmlns:p14="http://schemas.microsoft.com/office/powerpoint/2010/main" val="21354959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Приём «Оценка текста»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473" y="2336873"/>
            <a:ext cx="7543799" cy="43548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Ученик </a:t>
            </a:r>
            <a:r>
              <a:rPr lang="ru-RU" dirty="0"/>
              <a:t>как бы “приподнимается” над текстом, оценивает его целиком, как некую единицу информации. Данный приём педагогической техники является одним из ключевых в технике активно-продуктивного обучения. Ученикам предлагается не читать текст абзац за абзацем, а оценить содержание изучаемого параграфа: Какие слова выделены курсивом или жирным шрифтом? Как по-вашему, почему они выделены? Какое имя (слово, термин) чаще всего встречается в данном параграфе? Какой раздел текста самый большой? Как по-вашему, почему? В каком разделе вы найдёте ответ на вопрос «Для чего людям нужен математический язык?» и </a:t>
            </a:r>
            <a:r>
              <a:rPr lang="ru-RU" dirty="0" err="1"/>
              <a:t>т.д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32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0191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Приём «</a:t>
            </a:r>
            <a:r>
              <a:rPr lang="ru-RU" u="sng" dirty="0" err="1"/>
              <a:t>синквейн</a:t>
            </a:r>
            <a:r>
              <a:rPr lang="ru-RU" u="sng" dirty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719" y="2192482"/>
            <a:ext cx="8007925" cy="455121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переводе с французского слово «</a:t>
            </a:r>
            <a:r>
              <a:rPr lang="ru-RU" dirty="0" err="1"/>
              <a:t>синквейн</a:t>
            </a:r>
            <a:r>
              <a:rPr lang="ru-RU" dirty="0"/>
              <a:t>» означает «пять». В данном случае речь идёт о работе, состоящей из пяти этапов. Вот некоторые возможности использования данной стратегии на уроке чтения.</a:t>
            </a:r>
          </a:p>
          <a:p>
            <a:r>
              <a:rPr lang="ru-RU" dirty="0"/>
              <a:t>При прохождении учебного материала из раздела «Русские народные сказки»  определить значение слова сказка на основе составления </a:t>
            </a:r>
            <a:r>
              <a:rPr lang="ru-RU" dirty="0" err="1"/>
              <a:t>синквейна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/>
              <a:t>1.</a:t>
            </a:r>
            <a:r>
              <a:rPr lang="ru-RU" dirty="0"/>
              <a:t>     Имя существительное, выраженное одним словом. Сказка.</a:t>
            </a:r>
          </a:p>
          <a:p>
            <a:pPr marL="0" indent="0">
              <a:buNone/>
            </a:pPr>
            <a:r>
              <a:rPr lang="ru-RU" b="1" i="1" dirty="0"/>
              <a:t>2.</a:t>
            </a:r>
            <a:r>
              <a:rPr lang="ru-RU" dirty="0"/>
              <a:t>     Описание темы именами прилагательными. Волшебная, бытовая.</a:t>
            </a:r>
          </a:p>
          <a:p>
            <a:pPr marL="0" indent="0">
              <a:buNone/>
            </a:pPr>
            <a:r>
              <a:rPr lang="ru-RU" b="1" i="1" dirty="0"/>
              <a:t>3.</a:t>
            </a:r>
            <a:r>
              <a:rPr lang="ru-RU" dirty="0"/>
              <a:t>     Описание действия. Читать, пересказывать, учить.</a:t>
            </a:r>
          </a:p>
          <a:p>
            <a:pPr marL="0" indent="0">
              <a:buNone/>
            </a:pPr>
            <a:r>
              <a:rPr lang="ru-RU" b="1" i="1" dirty="0"/>
              <a:t>4.</a:t>
            </a:r>
            <a:r>
              <a:rPr lang="ru-RU" dirty="0"/>
              <a:t>     Фраза, выражающая отношение автора к теме. Сказка — ложь, да в ней намек.</a:t>
            </a:r>
          </a:p>
          <a:p>
            <a:pPr marL="0" indent="0">
              <a:buNone/>
            </a:pPr>
            <a:r>
              <a:rPr lang="ru-RU" b="1" i="1" dirty="0"/>
              <a:t>5.</a:t>
            </a:r>
            <a:r>
              <a:rPr lang="ru-RU" dirty="0"/>
              <a:t>     Слово — синоним. Фантазия, выдумка.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442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Приём</a:t>
            </a:r>
            <a:r>
              <a:rPr lang="ru-RU" dirty="0"/>
              <a:t>  </a:t>
            </a:r>
            <a:r>
              <a:rPr lang="ru-RU" u="sng" dirty="0"/>
              <a:t>«чтение с остановками»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154" y="2253745"/>
            <a:ext cx="7457210" cy="4230181"/>
          </a:xfrm>
        </p:spPr>
        <p:txBody>
          <a:bodyPr>
            <a:normAutofit fontScale="92500"/>
          </a:bodyPr>
          <a:lstStyle/>
          <a:p>
            <a:r>
              <a:rPr lang="ru-RU" dirty="0"/>
              <a:t>Материалом для его проведения служит повествовательный текст. В начале обучающиеся по названию текста определяют, о чём пойдет речь в произведении. На основной части урока текст читается по частям. После чтения каждого фрагмента ученики высказывают предположения о дальнейшем развитии сюжета.  </a:t>
            </a:r>
          </a:p>
          <a:p>
            <a:r>
              <a:rPr lang="ru-RU" dirty="0"/>
              <a:t>Задача учителя: найти в тексте оптимальные места для остановки. Данная стратегия способствует выработке у учащихся внимательного отношения к точке зрения другого человека и спокойного отказа от своей, если она недостаточно аргументирована или аргументы оказались несостоятельными.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63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Приём «Знаю, узнал, хочу узнать»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464" y="2336873"/>
            <a:ext cx="7200900" cy="4240572"/>
          </a:xfrm>
        </p:spPr>
        <p:txBody>
          <a:bodyPr>
            <a:normAutofit/>
          </a:bodyPr>
          <a:lstStyle/>
          <a:p>
            <a:r>
              <a:rPr lang="ru-RU" dirty="0"/>
              <a:t>К этому приёму можно обращаться как на стадии объяснения нового материала, так и на стадии закрепления. Например, при изучении творчества А.С. Пушкина дети самостоятельно составляют таблицу, что знали о Пушкине и его произведениях, что узнали нового, какие его стихи и что хотели бы узнать. Работа с этим приёмом чаще всего выходит за рамки одного урока. Графа «Хочу узнать» даёт повод к поиску новой информации, работе с дополнительной литературой.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2791" y="525801"/>
            <a:ext cx="1361210" cy="1541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7629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«Логическая цепочка»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После текста обучающимся предлагается построить события в логической последовательности. Данная стратегия помогает при пересказе текстов</a:t>
            </a:r>
            <a:r>
              <a:rPr lang="ru-RU" sz="2800" dirty="0" smtClean="0"/>
              <a:t>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4376" y="677979"/>
            <a:ext cx="1675130" cy="1254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0507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9" y="644236"/>
            <a:ext cx="6896534" cy="1189930"/>
          </a:xfrm>
        </p:spPr>
        <p:txBody>
          <a:bodyPr>
            <a:normAutofit fontScale="90000"/>
          </a:bodyPr>
          <a:lstStyle/>
          <a:p>
            <a:r>
              <a:rPr lang="ru-RU" dirty="0"/>
              <a:t>"Верно — не верно" — прием технологии развития критического мышления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473" y="2336872"/>
            <a:ext cx="7523017" cy="43652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За аббревиатурой ТРКМЧП скрывается технология обучения, придуманная американскими психологами и модифицированная для школ российскими методистами — это технология развития критического мышления через чтение и письмо. Один из приемов технологии критического мышления получил название "Верно — не верно". Попробуем разобраться, что это за прием, как и когда его использовать на уроке.</a:t>
            </a:r>
            <a:r>
              <a:rPr lang="ru-RU" i="1" dirty="0"/>
              <a:t> </a:t>
            </a:r>
            <a:endParaRPr lang="ru-RU" i="1" dirty="0" smtClean="0"/>
          </a:p>
          <a:p>
            <a:r>
              <a:rPr lang="ru-RU" dirty="0"/>
              <a:t>Технология развития критического мышления призвана научить ребенка самостоятельности в рассуждениях, учит работать с информацией, сравнивать ее, оценивать, анализировать, обобщать и применять на практике.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55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Верно — не верно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Класс делится на две команды. Одна команда высказывает фантазийные предположения, а другая анализирует их. </a:t>
            </a:r>
          </a:p>
          <a:p>
            <a:r>
              <a:rPr lang="ru-RU" dirty="0"/>
              <a:t>Млекопитающие не являются незнакомыми для вас. Что-то об этих животных вы уже знаете. Поэтому я предлагаю вам поиграть в игру «Верю, не верю». Откройте тетради и поставьте 10 номеров в столбик. Если вы считаете правильным утверждение, то поставьте +, если нет, то –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11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Приём «Уголки»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2" y="2336873"/>
            <a:ext cx="7296098" cy="4354872"/>
          </a:xfrm>
        </p:spPr>
        <p:txBody>
          <a:bodyPr>
            <a:normAutofit fontScale="92500"/>
          </a:bodyPr>
          <a:lstStyle/>
          <a:p>
            <a:r>
              <a:rPr lang="ru-RU" dirty="0"/>
              <a:t>Прием "Уголки" (от англ. </a:t>
            </a:r>
            <a:r>
              <a:rPr lang="ru-RU" dirty="0" err="1"/>
              <a:t>Corners</a:t>
            </a:r>
            <a:r>
              <a:rPr lang="ru-RU" dirty="0"/>
              <a:t>) — одна из популярных стратегий, придуманная психологами для ведения конструктивной дискуссии, спора. Для школы этот прием адаптировали ученые, предложившие методику развития критического мышления. В облегченном варианте прием можно использовать для уроков любого типа и построенных на других методах обучения. Главная цель стратегии "уголки" — научить ребенка вести конструктивный диалог, дискуссию, отстаивать сою точку зрения, приводя аргументы, помочь развитию логического и образного мышления, научить культуре общения.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940850">
            <a:off x="7468732" y="3487643"/>
            <a:ext cx="1310553" cy="1310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0832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«Незаконченное предложение»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2336872"/>
            <a:ext cx="7329242" cy="4043145"/>
          </a:xfrm>
        </p:spPr>
        <p:txBody>
          <a:bodyPr/>
          <a:lstStyle/>
          <a:p>
            <a:r>
              <a:rPr lang="ru-RU" dirty="0" smtClean="0"/>
              <a:t>Закончите </a:t>
            </a:r>
            <a:r>
              <a:rPr lang="ru-RU" dirty="0"/>
              <a:t>предложения, используя текст. Математический язык - это…. «Буквы» математического языка - это… «Слова» математического языка - это… «Предложения»  математического языка - это… Чтение слов и предложений на математическом языке – это… 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228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42</TotalTime>
  <Words>534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Берлин</vt:lpstr>
      <vt:lpstr>Приемы формирования читательской грамотности</vt:lpstr>
      <vt:lpstr>Приём «синквейн»</vt:lpstr>
      <vt:lpstr>Приём  «чтение с остановками»</vt:lpstr>
      <vt:lpstr>Приём «Знаю, узнал, хочу узнать»</vt:lpstr>
      <vt:lpstr>«Логическая цепочка»</vt:lpstr>
      <vt:lpstr>"Верно — не верно" — прием технологии развития критического мышления.</vt:lpstr>
      <vt:lpstr>Верно — не верно</vt:lpstr>
      <vt:lpstr>Приём «Уголки»</vt:lpstr>
      <vt:lpstr>Тест «Незаконченное предложение»</vt:lpstr>
      <vt:lpstr>Приём «Диктант значений».</vt:lpstr>
      <vt:lpstr>Приём «Оценка текста»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формирования читательской грамотности</dc:title>
  <dc:creator>Слушатель</dc:creator>
  <cp:lastModifiedBy>Слушатель</cp:lastModifiedBy>
  <cp:revision>5</cp:revision>
  <dcterms:created xsi:type="dcterms:W3CDTF">2017-08-18T06:35:45Z</dcterms:created>
  <dcterms:modified xsi:type="dcterms:W3CDTF">2017-08-18T07:18:35Z</dcterms:modified>
</cp:coreProperties>
</file>