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93" r:id="rId2"/>
    <p:sldId id="402" r:id="rId3"/>
    <p:sldId id="401" r:id="rId4"/>
    <p:sldId id="355" r:id="rId5"/>
    <p:sldId id="396" r:id="rId6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A2AED6"/>
    <a:srgbClr val="D43636"/>
    <a:srgbClr val="CCE7D4"/>
    <a:srgbClr val="CC3300"/>
    <a:srgbClr val="000000"/>
    <a:srgbClr val="D7181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56" autoAdjust="0"/>
    <p:restoredTop sz="94654" autoAdjust="0"/>
  </p:normalViewPr>
  <p:slideViewPr>
    <p:cSldViewPr>
      <p:cViewPr>
        <p:scale>
          <a:sx n="68" d="100"/>
          <a:sy n="68" d="100"/>
        </p:scale>
        <p:origin x="-141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0FAD073C-A7C4-4D6B-9507-FD656392F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BB80D383-E6E3-4E99-A5F5-14AB2804E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1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 l="12500"/>
          <a:stretch>
            <a:fillRect/>
          </a:stretch>
        </p:blipFill>
        <p:spPr bwMode="auto">
          <a:xfrm>
            <a:off x="1905000" y="4681538"/>
            <a:ext cx="1970088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0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 l="12500"/>
          <a:stretch>
            <a:fillRect/>
          </a:stretch>
        </p:blipFill>
        <p:spPr bwMode="auto">
          <a:xfrm>
            <a:off x="0" y="3205163"/>
            <a:ext cx="2990850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artplus_nature_naturalcity38_e"/>
          <p:cNvPicPr>
            <a:picLocks noChangeAspect="1" noChangeArrowheads="1"/>
          </p:cNvPicPr>
          <p:nvPr/>
        </p:nvPicPr>
        <p:blipFill>
          <a:blip r:embed="rId3"/>
          <a:srcRect b="11525"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62"/>
          <p:cNvGrpSpPr>
            <a:grpSpLocks/>
          </p:cNvGrpSpPr>
          <p:nvPr/>
        </p:nvGrpSpPr>
        <p:grpSpPr bwMode="auto">
          <a:xfrm>
            <a:off x="0" y="0"/>
            <a:ext cx="9144000" cy="3200400"/>
            <a:chOff x="0" y="0"/>
            <a:chExt cx="5760" cy="2016"/>
          </a:xfrm>
        </p:grpSpPr>
        <p:pic>
          <p:nvPicPr>
            <p:cNvPr id="8" name="Picture 153" descr="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40" descr="0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14"/>
          <p:cNvSpPr txBox="1">
            <a:spLocks noChangeArrowheads="1"/>
          </p:cNvSpPr>
          <p:nvPr/>
        </p:nvSpPr>
        <p:spPr bwMode="gray">
          <a:xfrm>
            <a:off x="3505200" y="59436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2400" smtClean="0">
                <a:solidFill>
                  <a:srgbClr val="D43636"/>
                </a:solidFill>
                <a:latin typeface="Arial Black" pitchFamily="34" charset="0"/>
              </a:rPr>
              <a:t>L/O/G/O</a:t>
            </a:r>
          </a:p>
        </p:txBody>
      </p:sp>
      <p:pic>
        <p:nvPicPr>
          <p:cNvPr id="11" name="Picture 163" descr="water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914400"/>
            <a:ext cx="866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81400"/>
            <a:ext cx="7010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7010400" cy="685800"/>
          </a:xfrm>
          <a:effectLst/>
        </p:spPr>
        <p:txBody>
          <a:bodyPr/>
          <a:lstStyle>
            <a:lvl1pPr algn="ctr">
              <a:defRPr sz="4500">
                <a:latin typeface="Arial" charset="0"/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" y="6477000"/>
            <a:ext cx="2895600" cy="304800"/>
          </a:xfrm>
        </p:spPr>
        <p:txBody>
          <a:bodyPr/>
          <a:lstStyle>
            <a:lvl1pPr algn="l">
              <a:defRPr sz="17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54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6324600" y="6477000"/>
            <a:ext cx="2133600" cy="244475"/>
          </a:xfr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5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34400" y="6477000"/>
            <a:ext cx="457200" cy="244475"/>
          </a:xfrm>
        </p:spPr>
        <p:txBody>
          <a:bodyPr/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fld id="{798A25F9-41DE-461C-93CD-04EAFDABF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02A13-054E-44BC-B64C-0528D4B05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351FE-0208-4EB5-8CED-418767621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B34E3-B582-41BD-BD89-9761E6C9B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5182D-943F-48F6-9FEA-9999FEBEE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BC4D4-AA8C-4DE4-B438-C95F19BAF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A5F43-5908-4513-A9A5-721AF1781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CF05D-F0C4-4DE9-94C0-46CE5E339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32A99-552A-4888-B675-F8D618F6F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44FE1-EB25-4882-8F87-FD4F8CBE5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64BF9-63BF-44D2-A38F-3EA3C0321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5"/>
          <p:cNvGrpSpPr>
            <a:grpSpLocks/>
          </p:cNvGrpSpPr>
          <p:nvPr/>
        </p:nvGrpSpPr>
        <p:grpSpPr bwMode="auto">
          <a:xfrm>
            <a:off x="0" y="0"/>
            <a:ext cx="9144000" cy="1943100"/>
            <a:chOff x="0" y="0"/>
            <a:chExt cx="5760" cy="1224"/>
          </a:xfrm>
        </p:grpSpPr>
        <p:pic>
          <p:nvPicPr>
            <p:cNvPr id="1035" name="Picture 149" descr="4_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153" descr="6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58" descr="123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28" name="Picture 163" descr="artplus_nature_naturalcity38_g"/>
          <p:cNvPicPr>
            <a:picLocks noChangeAspect="1" noChangeArrowheads="1"/>
          </p:cNvPicPr>
          <p:nvPr/>
        </p:nvPicPr>
        <p:blipFill>
          <a:blip r:embed="rId16">
            <a:lum bright="12000" contrast="12000"/>
          </a:blip>
          <a:srcRect r="31580"/>
          <a:stretch>
            <a:fillRect/>
          </a:stretch>
        </p:blipFill>
        <p:spPr bwMode="auto">
          <a:xfrm>
            <a:off x="7543800" y="5322888"/>
            <a:ext cx="1600200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1148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65373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BB1CA0F-54E7-4346-ACB8-5DEB308D4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Line 135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14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mCocImns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842524"/>
            <a:ext cx="2500330" cy="301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KMuDEBfhSu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1285860"/>
            <a:ext cx="3333741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_33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86256"/>
            <a:ext cx="3022089" cy="2014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ну-ка, парни</a:t>
            </a:r>
            <a:r>
              <a:rPr lang="en-US" sz="4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4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4071942"/>
            <a:ext cx="5072098" cy="2381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.jpg"/>
          <p:cNvPicPr>
            <a:picLocks noChangeAspect="1"/>
          </p:cNvPicPr>
          <p:nvPr/>
        </p:nvPicPr>
        <p:blipFill>
          <a:blip r:embed="rId6"/>
          <a:srcRect l="38158" t="-4606"/>
          <a:stretch>
            <a:fillRect/>
          </a:stretch>
        </p:blipFill>
        <p:spPr>
          <a:xfrm rot="16200000">
            <a:off x="6313407" y="901710"/>
            <a:ext cx="2660757" cy="3000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0838"/>
            <a:ext cx="7577166" cy="563562"/>
          </a:xfrm>
        </p:spPr>
        <p:txBody>
          <a:bodyPr/>
          <a:lstStyle/>
          <a:p>
            <a:pPr algn="ctr"/>
            <a:r>
              <a:rPr lang="ru-RU" sz="4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Личное участие в ГТО</a:t>
            </a:r>
            <a:endParaRPr lang="ru-RU" sz="4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07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3833810" cy="2156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07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3429000"/>
            <a:ext cx="6143638" cy="3071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4"/>
          <a:srcRect l="19827" t="24163" r="20690" b="14623"/>
          <a:stretch>
            <a:fillRect/>
          </a:stretch>
        </p:blipFill>
        <p:spPr>
          <a:xfrm>
            <a:off x="4286248" y="1071546"/>
            <a:ext cx="4267481" cy="2350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Достижения</a:t>
            </a:r>
            <a:endParaRPr lang="ru-RU" sz="4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20694_vaschenko-valeriy-vitalevich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2714644" cy="1923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26537_kalashyan-boris-zorabovi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1285860"/>
            <a:ext cx="2786082" cy="1901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30862_thank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1214422"/>
            <a:ext cx="2794683" cy="1980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благодарственное письмо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3500438"/>
            <a:ext cx="2149231" cy="294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благодарственное письм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3571876"/>
            <a:ext cx="202985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Грамота 11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3571876"/>
            <a:ext cx="2071702" cy="28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ГрамотаГТО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00562" y="3500438"/>
            <a:ext cx="2102300" cy="2885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1604" y="2571744"/>
            <a:ext cx="6745287" cy="685800"/>
          </a:xfrm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ВАЖНО, СКОЛЬКО ДНЕЙ В ТВОЕЙ ЖИЗНИ.</a:t>
            </a:r>
            <a:b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ВАЖНО, СКОЛЬКО ЖИЗНИ В ТВОИХ ДНЯХ!</a:t>
            </a:r>
            <a:endParaRPr lang="en-US" altLang="ru-RU" sz="32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929066"/>
            <a:ext cx="264320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857232"/>
            <a:ext cx="7239000" cy="563562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8TGp_CleanCity_light_ani">
  <a:themeElements>
    <a:clrScheme name="578TGp_CleanCity_light_ani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578TGp_CleanCity_light_an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78TGp_CleanCity_light_ani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8TGp_CleanCity_light_ani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8TGp_CleanCity_light_ani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</TotalTime>
  <Words>20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578TGp_CleanCity_light_ani</vt:lpstr>
      <vt:lpstr>“А ну-ка, парни”</vt:lpstr>
      <vt:lpstr>Личное участие в ГТО</vt:lpstr>
      <vt:lpstr>Достижения</vt:lpstr>
      <vt:lpstr>НЕ ВАЖНО, СКОЛЬКО ДНЕЙ В ТВОЕЙ ЖИЗНИ. ВАЖНО, СКОЛЬКО ЖИЗНИ В ТВОИХ ДНЯХ!</vt:lpstr>
      <vt:lpstr>    Спасибо за внимание!</vt:lpstr>
    </vt:vector>
  </TitlesOfParts>
  <Company>Dnsoft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психолого-педагогической службы в воспитании и становлении личности будущего специалиста в рамках        современных образовательных  стандартов</dc:title>
  <dc:creator>u49</dc:creator>
  <cp:lastModifiedBy>Пользователь Windows</cp:lastModifiedBy>
  <cp:revision>110</cp:revision>
  <dcterms:created xsi:type="dcterms:W3CDTF">2014-12-08T10:17:15Z</dcterms:created>
  <dcterms:modified xsi:type="dcterms:W3CDTF">2017-10-10T12:48:14Z</dcterms:modified>
</cp:coreProperties>
</file>