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375" r:id="rId3"/>
    <p:sldId id="308" r:id="rId4"/>
    <p:sldId id="358" r:id="rId5"/>
    <p:sldId id="359" r:id="rId6"/>
    <p:sldId id="374" r:id="rId7"/>
    <p:sldId id="368" r:id="rId8"/>
    <p:sldId id="360" r:id="rId9"/>
    <p:sldId id="376" r:id="rId10"/>
    <p:sldId id="372" r:id="rId11"/>
    <p:sldId id="363" r:id="rId12"/>
    <p:sldId id="357" r:id="rId13"/>
    <p:sldId id="370" r:id="rId14"/>
    <p:sldId id="295" r:id="rId15"/>
  </p:sldIdLst>
  <p:sldSz cx="9144000" cy="6858000" type="screen4x3"/>
  <p:notesSz cx="6858000" cy="9144000"/>
  <p:custDataLst>
    <p:tags r:id="rId17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0033"/>
    <a:srgbClr val="993366"/>
    <a:srgbClr val="FF9900"/>
    <a:srgbClr val="00CC66"/>
    <a:srgbClr val="CC3399"/>
    <a:srgbClr val="003300"/>
    <a:srgbClr val="993300"/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4B1156A-380E-4F78-BDF5-A606A8083BF9}" styleName="Средний стиль 4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32" autoAdjust="0"/>
    <p:restoredTop sz="90586" autoAdjust="0"/>
  </p:normalViewPr>
  <p:slideViewPr>
    <p:cSldViewPr>
      <p:cViewPr varScale="1">
        <p:scale>
          <a:sx n="67" d="100"/>
          <a:sy n="67" d="100"/>
        </p:scale>
        <p:origin x="1278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795554B-0AD8-4919-B934-D3006B0330C0}" type="doc">
      <dgm:prSet loTypeId="urn:microsoft.com/office/officeart/2005/8/layout/cycle4#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10234A3-6FF8-4A2A-8449-695660773C34}">
      <dgm:prSet phldrT="[Текст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ru-RU" b="1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Коррекционно-воспитательный </a:t>
          </a:r>
          <a:r>
            <a:rPr lang="ru-RU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процесс  ДОУ</a:t>
          </a:r>
        </a:p>
      </dgm:t>
    </dgm:pt>
    <dgm:pt modelId="{B3E130DC-86D9-46C6-89E8-507CDF3EB8A7}" type="parTrans" cxnId="{D1E98972-BAC4-4B69-85D0-E9DF0734EE04}">
      <dgm:prSet/>
      <dgm:spPr/>
      <dgm:t>
        <a:bodyPr/>
        <a:lstStyle/>
        <a:p>
          <a:endParaRPr lang="ru-RU"/>
        </a:p>
      </dgm:t>
    </dgm:pt>
    <dgm:pt modelId="{74C804F2-9BF2-4135-A61D-FE86CA086305}" type="sibTrans" cxnId="{D1E98972-BAC4-4B69-85D0-E9DF0734EE04}">
      <dgm:prSet/>
      <dgm:spPr/>
      <dgm:t>
        <a:bodyPr/>
        <a:lstStyle/>
        <a:p>
          <a:endParaRPr lang="ru-RU"/>
        </a:p>
      </dgm:t>
    </dgm:pt>
    <dgm:pt modelId="{CAADFAC9-7EB6-4E28-BA8F-527CA8F06576}">
      <dgm:prSet phldrT="[Текст]" custT="1"/>
      <dgm:spPr>
        <a:solidFill>
          <a:srgbClr val="FAA8B6"/>
        </a:solidFill>
      </dgm:spPr>
      <dgm:t>
        <a:bodyPr/>
        <a:lstStyle/>
        <a:p>
          <a:r>
            <a:rPr lang="ru-RU" sz="1600" b="1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Методическая </a:t>
          </a:r>
          <a:r>
            <a:rPr lang="ru-RU" sz="16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работа со специалистами ДОУ</a:t>
          </a:r>
        </a:p>
      </dgm:t>
    </dgm:pt>
    <dgm:pt modelId="{90865123-59CF-48D2-B8A0-41BBF09D8450}" type="parTrans" cxnId="{F1729123-9DE4-457A-AA2F-92EAC5C9561B}">
      <dgm:prSet/>
      <dgm:spPr/>
      <dgm:t>
        <a:bodyPr/>
        <a:lstStyle/>
        <a:p>
          <a:endParaRPr lang="ru-RU"/>
        </a:p>
      </dgm:t>
    </dgm:pt>
    <dgm:pt modelId="{2EFEC9EB-6A2A-42A6-9044-F646A91AAC1C}" type="sibTrans" cxnId="{F1729123-9DE4-457A-AA2F-92EAC5C9561B}">
      <dgm:prSet/>
      <dgm:spPr/>
      <dgm:t>
        <a:bodyPr/>
        <a:lstStyle/>
        <a:p>
          <a:endParaRPr lang="ru-RU"/>
        </a:p>
      </dgm:t>
    </dgm:pt>
    <dgm:pt modelId="{20467DF1-68EB-48C2-BF49-9C52CAE61ED2}">
      <dgm:prSet phldrT="[Текст]" custT="1"/>
      <dgm:spPr/>
      <dgm:t>
        <a:bodyPr/>
        <a:lstStyle/>
        <a:p>
          <a:pPr algn="r"/>
          <a:r>
            <a:rPr lang="ru-RU" sz="1200" i="1" dirty="0">
              <a:solidFill>
                <a:schemeClr val="tx2"/>
              </a:solidFill>
            </a:rPr>
            <a:t>подготовка  кадров к эффективному использованию в </a:t>
          </a:r>
          <a:r>
            <a:rPr lang="ru-RU" sz="1200" i="1" dirty="0" smtClean="0">
              <a:solidFill>
                <a:schemeClr val="tx2"/>
              </a:solidFill>
            </a:rPr>
            <a:t>коррекционно-воспитательном </a:t>
          </a:r>
          <a:r>
            <a:rPr lang="ru-RU" sz="1200" i="1" dirty="0">
              <a:solidFill>
                <a:schemeClr val="tx2"/>
              </a:solidFill>
            </a:rPr>
            <a:t>процессе  </a:t>
          </a:r>
          <a:r>
            <a:rPr lang="ru-RU" sz="1200" i="1" dirty="0" smtClean="0">
              <a:solidFill>
                <a:schemeClr val="tx2"/>
              </a:solidFill>
            </a:rPr>
            <a:t>информационных </a:t>
          </a:r>
          <a:r>
            <a:rPr lang="ru-RU" sz="1200" i="1" dirty="0">
              <a:solidFill>
                <a:schemeClr val="tx2"/>
              </a:solidFill>
            </a:rPr>
            <a:t>и коммуникационных технологий</a:t>
          </a:r>
        </a:p>
      </dgm:t>
    </dgm:pt>
    <dgm:pt modelId="{52E6713D-8C4F-4BD1-9F78-91AF4622EC1B}" type="parTrans" cxnId="{E8E53E23-01F1-4B4E-986E-3A449424F386}">
      <dgm:prSet/>
      <dgm:spPr/>
      <dgm:t>
        <a:bodyPr/>
        <a:lstStyle/>
        <a:p>
          <a:endParaRPr lang="ru-RU"/>
        </a:p>
      </dgm:t>
    </dgm:pt>
    <dgm:pt modelId="{2729FF00-58C2-4A8A-BC96-CC078F0735D3}" type="sibTrans" cxnId="{E8E53E23-01F1-4B4E-986E-3A449424F386}">
      <dgm:prSet/>
      <dgm:spPr/>
      <dgm:t>
        <a:bodyPr/>
        <a:lstStyle/>
        <a:p>
          <a:endParaRPr lang="ru-RU"/>
        </a:p>
      </dgm:t>
    </dgm:pt>
    <dgm:pt modelId="{3DCE2D26-1621-466B-A0C7-0781228AF631}">
      <dgm:prSet phldrT="[Текст]" custT="1"/>
      <dgm:spPr>
        <a:solidFill>
          <a:srgbClr val="FFFF00"/>
        </a:solidFill>
      </dgm:spPr>
      <dgm:t>
        <a:bodyPr/>
        <a:lstStyle/>
        <a:p>
          <a:pPr algn="l"/>
          <a:r>
            <a:rPr lang="ru-RU" sz="1600" b="1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Единая </a:t>
          </a:r>
          <a:r>
            <a:rPr lang="ru-RU" sz="1600" b="1" dirty="0" err="1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информацион</a:t>
          </a:r>
          <a:r>
            <a:rPr lang="ru-RU" sz="1600" b="1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-</a:t>
          </a:r>
        </a:p>
        <a:p>
          <a:pPr algn="l"/>
          <a:r>
            <a:rPr lang="ru-RU" sz="1600" b="1" dirty="0" err="1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ная</a:t>
          </a:r>
          <a:r>
            <a:rPr lang="ru-RU" sz="1600" b="1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 среда ДОУ </a:t>
          </a:r>
          <a:endParaRPr lang="ru-RU" sz="1600" b="1" dirty="0">
            <a:solidFill>
              <a:sysClr val="windowText" lastClr="000000"/>
            </a:solidFill>
            <a:latin typeface="Times New Roman" pitchFamily="18" charset="0"/>
            <a:cs typeface="Times New Roman" pitchFamily="18" charset="0"/>
          </a:endParaRPr>
        </a:p>
      </dgm:t>
    </dgm:pt>
    <dgm:pt modelId="{1ACB6585-4617-4E3A-B038-95CCAC18CD32}" type="parTrans" cxnId="{FBC58BB3-6752-4AB8-B63C-22834CEA5531}">
      <dgm:prSet/>
      <dgm:spPr/>
      <dgm:t>
        <a:bodyPr/>
        <a:lstStyle/>
        <a:p>
          <a:endParaRPr lang="ru-RU"/>
        </a:p>
      </dgm:t>
    </dgm:pt>
    <dgm:pt modelId="{4D925BB7-1559-4091-AB0C-A5534A8D1B98}" type="sibTrans" cxnId="{FBC58BB3-6752-4AB8-B63C-22834CEA5531}">
      <dgm:prSet/>
      <dgm:spPr/>
      <dgm:t>
        <a:bodyPr/>
        <a:lstStyle/>
        <a:p>
          <a:endParaRPr lang="ru-RU"/>
        </a:p>
      </dgm:t>
    </dgm:pt>
    <dgm:pt modelId="{8F54620F-8944-4F42-9E80-F6095AB268C6}">
      <dgm:prSet phldrT="[Текст]" custT="1"/>
      <dgm:spPr/>
      <dgm:t>
        <a:bodyPr/>
        <a:lstStyle/>
        <a:p>
          <a:pPr algn="r"/>
          <a:r>
            <a:rPr lang="ru-RU" sz="1200" i="1" dirty="0">
              <a:solidFill>
                <a:schemeClr val="tx2"/>
              </a:solidFill>
            </a:rPr>
            <a:t>повышение эффективности процесса управления ДОУ</a:t>
          </a:r>
        </a:p>
      </dgm:t>
    </dgm:pt>
    <dgm:pt modelId="{E19FEFB9-FC59-4AD5-8ACF-B2BD4506C4A3}" type="parTrans" cxnId="{2D0D3A39-B43B-4B22-B4E3-2E759B3F2410}">
      <dgm:prSet/>
      <dgm:spPr/>
      <dgm:t>
        <a:bodyPr/>
        <a:lstStyle/>
        <a:p>
          <a:endParaRPr lang="ru-RU"/>
        </a:p>
      </dgm:t>
    </dgm:pt>
    <dgm:pt modelId="{3B097F59-8395-4BA2-A439-C450DB12AA49}" type="sibTrans" cxnId="{2D0D3A39-B43B-4B22-B4E3-2E759B3F2410}">
      <dgm:prSet/>
      <dgm:spPr/>
      <dgm:t>
        <a:bodyPr/>
        <a:lstStyle/>
        <a:p>
          <a:endParaRPr lang="ru-RU"/>
        </a:p>
      </dgm:t>
    </dgm:pt>
    <dgm:pt modelId="{047074EA-F04D-468D-BD42-6E1B7476FE9A}">
      <dgm:prSet phldrT="[Текст]" custT="1"/>
      <dgm:spPr>
        <a:solidFill>
          <a:srgbClr val="00B050"/>
        </a:solidFill>
      </dgm:spPr>
      <dgm:t>
        <a:bodyPr/>
        <a:lstStyle/>
        <a:p>
          <a:r>
            <a:rPr lang="ru-RU" sz="1600" b="1" dirty="0" smtClean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Взаимодействие </a:t>
          </a:r>
          <a:r>
            <a:rPr lang="ru-RU" sz="16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ДОУ с </a:t>
          </a:r>
          <a:r>
            <a:rPr lang="ru-RU" sz="1600" b="1" dirty="0" err="1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соцпартнерами</a:t>
          </a:r>
          <a:r>
            <a:rPr lang="ru-RU" sz="1600" b="1" dirty="0">
              <a:solidFill>
                <a:sysClr val="windowText" lastClr="000000"/>
              </a:solidFill>
              <a:latin typeface="Times New Roman" pitchFamily="18" charset="0"/>
              <a:cs typeface="Times New Roman" pitchFamily="18" charset="0"/>
            </a:rPr>
            <a:t>, родителями</a:t>
          </a:r>
        </a:p>
      </dgm:t>
    </dgm:pt>
    <dgm:pt modelId="{ADC93840-B795-44C6-872E-503F4B6D91DE}" type="parTrans" cxnId="{9482AADB-C210-4112-9EE4-CD01F7B50666}">
      <dgm:prSet/>
      <dgm:spPr/>
      <dgm:t>
        <a:bodyPr/>
        <a:lstStyle/>
        <a:p>
          <a:endParaRPr lang="ru-RU"/>
        </a:p>
      </dgm:t>
    </dgm:pt>
    <dgm:pt modelId="{E5E5777E-2340-42FD-875C-4C8EFF6AC6E1}" type="sibTrans" cxnId="{9482AADB-C210-4112-9EE4-CD01F7B50666}">
      <dgm:prSet/>
      <dgm:spPr/>
      <dgm:t>
        <a:bodyPr/>
        <a:lstStyle/>
        <a:p>
          <a:endParaRPr lang="ru-RU"/>
        </a:p>
      </dgm:t>
    </dgm:pt>
    <dgm:pt modelId="{2C098448-3114-408B-A6F4-963F4357D115}">
      <dgm:prSet phldrT="[Текст]" custT="1"/>
      <dgm:spPr/>
      <dgm:t>
        <a:bodyPr/>
        <a:lstStyle/>
        <a:p>
          <a:pPr algn="l"/>
          <a:r>
            <a:rPr lang="ru-RU" sz="1200" i="1" dirty="0">
              <a:solidFill>
                <a:schemeClr val="tx2"/>
              </a:solidFill>
            </a:rPr>
            <a:t> установление содержательных связей с учреждениями </a:t>
          </a:r>
          <a:r>
            <a:rPr lang="ru-RU" sz="1200" i="1" dirty="0" smtClean="0">
              <a:solidFill>
                <a:schemeClr val="tx2"/>
              </a:solidFill>
            </a:rPr>
            <a:t>социума</a:t>
          </a:r>
          <a:endParaRPr lang="ru-RU" sz="1200" i="1" dirty="0">
            <a:solidFill>
              <a:schemeClr val="tx2"/>
            </a:solidFill>
          </a:endParaRPr>
        </a:p>
      </dgm:t>
    </dgm:pt>
    <dgm:pt modelId="{5CDC965F-EAB0-4EE0-81E2-56CD2E1FA2E8}" type="parTrans" cxnId="{2A9FB05D-D3F3-4B08-B141-5963BD1D7C18}">
      <dgm:prSet/>
      <dgm:spPr/>
      <dgm:t>
        <a:bodyPr/>
        <a:lstStyle/>
        <a:p>
          <a:endParaRPr lang="ru-RU"/>
        </a:p>
      </dgm:t>
    </dgm:pt>
    <dgm:pt modelId="{0D8DDC18-560A-47F3-9663-1D47C973FFF6}" type="sibTrans" cxnId="{2A9FB05D-D3F3-4B08-B141-5963BD1D7C18}">
      <dgm:prSet/>
      <dgm:spPr/>
      <dgm:t>
        <a:bodyPr/>
        <a:lstStyle/>
        <a:p>
          <a:endParaRPr lang="ru-RU"/>
        </a:p>
      </dgm:t>
    </dgm:pt>
    <dgm:pt modelId="{B841AC92-D276-498E-97C6-34FD60C30734}">
      <dgm:prSet phldrT="[Текст]" custT="1"/>
      <dgm:spPr/>
      <dgm:t>
        <a:bodyPr/>
        <a:lstStyle/>
        <a:p>
          <a:pPr algn="l"/>
          <a:r>
            <a:rPr lang="ru-RU" sz="1200" i="1" dirty="0">
              <a:solidFill>
                <a:schemeClr val="tx2"/>
              </a:solidFill>
            </a:rPr>
            <a:t>оказание консультативной помощи в вопросах воспитания и развития детей дошкольного возраста</a:t>
          </a:r>
        </a:p>
      </dgm:t>
    </dgm:pt>
    <dgm:pt modelId="{807DCCF5-5B6E-4733-8D51-3AA791FFC8CF}" type="parTrans" cxnId="{329955A2-868F-4B2B-B5E9-962112C96C17}">
      <dgm:prSet/>
      <dgm:spPr/>
      <dgm:t>
        <a:bodyPr/>
        <a:lstStyle/>
        <a:p>
          <a:endParaRPr lang="ru-RU"/>
        </a:p>
      </dgm:t>
    </dgm:pt>
    <dgm:pt modelId="{E71D8E22-E8D5-450E-88AC-69B986FDB181}" type="sibTrans" cxnId="{329955A2-868F-4B2B-B5E9-962112C96C17}">
      <dgm:prSet/>
      <dgm:spPr/>
      <dgm:t>
        <a:bodyPr/>
        <a:lstStyle/>
        <a:p>
          <a:endParaRPr lang="ru-RU"/>
        </a:p>
      </dgm:t>
    </dgm:pt>
    <dgm:pt modelId="{282DED2A-BD29-49F6-87B2-6B9B3DBF4ED6}">
      <dgm:prSet phldrT="[Текст]" custT="1"/>
      <dgm:spPr/>
      <dgm:t>
        <a:bodyPr/>
        <a:lstStyle/>
        <a:p>
          <a:pPr algn="r"/>
          <a:r>
            <a:rPr lang="ru-RU" sz="1200" i="1" dirty="0">
              <a:solidFill>
                <a:schemeClr val="tx2"/>
              </a:solidFill>
            </a:rPr>
            <a:t>создание  банка данных предметно-развивающей среды ДОУ</a:t>
          </a:r>
        </a:p>
      </dgm:t>
    </dgm:pt>
    <dgm:pt modelId="{281E7F50-00DC-4613-87E5-79CB702AFC92}" type="parTrans" cxnId="{9C009CCD-EF9C-40C2-834A-56E864A39D4F}">
      <dgm:prSet/>
      <dgm:spPr/>
      <dgm:t>
        <a:bodyPr/>
        <a:lstStyle/>
        <a:p>
          <a:endParaRPr lang="ru-RU"/>
        </a:p>
      </dgm:t>
    </dgm:pt>
    <dgm:pt modelId="{EE23D324-2E4C-4555-9C48-04A9061E0B84}" type="sibTrans" cxnId="{9C009CCD-EF9C-40C2-834A-56E864A39D4F}">
      <dgm:prSet/>
      <dgm:spPr/>
      <dgm:t>
        <a:bodyPr/>
        <a:lstStyle/>
        <a:p>
          <a:endParaRPr lang="ru-RU"/>
        </a:p>
      </dgm:t>
    </dgm:pt>
    <dgm:pt modelId="{A8D64E1A-9E0E-4ED1-A37D-06265C9B3D54}">
      <dgm:prSet phldrT="[Текст]" custT="1"/>
      <dgm:spPr/>
      <dgm:t>
        <a:bodyPr/>
        <a:lstStyle/>
        <a:p>
          <a:pPr algn="l"/>
          <a:r>
            <a:rPr lang="ru-RU" sz="1200" i="1" dirty="0">
              <a:solidFill>
                <a:schemeClr val="tx2"/>
              </a:solidFill>
            </a:rPr>
            <a:t>создание </a:t>
          </a:r>
          <a:r>
            <a:rPr lang="ru-RU" sz="1200" i="1" dirty="0" smtClean="0">
              <a:solidFill>
                <a:schemeClr val="tx2"/>
              </a:solidFill>
            </a:rPr>
            <a:t>коррекционно-развивающей </a:t>
          </a:r>
          <a:r>
            <a:rPr lang="ru-RU" sz="1200" i="1" dirty="0">
              <a:solidFill>
                <a:schemeClr val="tx2"/>
              </a:solidFill>
            </a:rPr>
            <a:t>среды ДОУ</a:t>
          </a:r>
        </a:p>
      </dgm:t>
    </dgm:pt>
    <dgm:pt modelId="{6093BB21-56AF-4299-901E-6CA16B13036F}" type="parTrans" cxnId="{4B52DD70-FF27-423E-9D82-F5B3BBD07BAD}">
      <dgm:prSet/>
      <dgm:spPr/>
      <dgm:t>
        <a:bodyPr/>
        <a:lstStyle/>
        <a:p>
          <a:endParaRPr lang="ru-RU"/>
        </a:p>
      </dgm:t>
    </dgm:pt>
    <dgm:pt modelId="{437DE3CF-0DB2-420D-A079-B866535BAF38}" type="sibTrans" cxnId="{4B52DD70-FF27-423E-9D82-F5B3BBD07BAD}">
      <dgm:prSet/>
      <dgm:spPr/>
      <dgm:t>
        <a:bodyPr/>
        <a:lstStyle/>
        <a:p>
          <a:endParaRPr lang="ru-RU"/>
        </a:p>
      </dgm:t>
    </dgm:pt>
    <dgm:pt modelId="{31AAF4D3-C7EC-4C07-9B1C-23B46FA6827D}">
      <dgm:prSet phldrT="[Текст]" custT="1"/>
      <dgm:spPr/>
      <dgm:t>
        <a:bodyPr/>
        <a:lstStyle/>
        <a:p>
          <a:pPr algn="l"/>
          <a:r>
            <a:rPr lang="ru-RU" sz="1200" i="1" dirty="0">
              <a:solidFill>
                <a:schemeClr val="tx2"/>
              </a:solidFill>
            </a:rPr>
            <a:t>повышение эффективности </a:t>
          </a:r>
          <a:r>
            <a:rPr lang="ru-RU" sz="1200" i="1" dirty="0" smtClean="0">
              <a:solidFill>
                <a:schemeClr val="tx2"/>
              </a:solidFill>
            </a:rPr>
            <a:t>качества 4коррекционно-воспитательного процесса в ДОУ</a:t>
          </a:r>
          <a:endParaRPr lang="ru-RU" sz="1200" i="1" dirty="0">
            <a:solidFill>
              <a:schemeClr val="tx2"/>
            </a:solidFill>
          </a:endParaRPr>
        </a:p>
      </dgm:t>
    </dgm:pt>
    <dgm:pt modelId="{C882A652-40B9-4161-BCC8-66CE279C7EF2}" type="parTrans" cxnId="{B453DB2C-38FC-421D-8FB1-A56B1AFF165E}">
      <dgm:prSet/>
      <dgm:spPr/>
      <dgm:t>
        <a:bodyPr/>
        <a:lstStyle/>
        <a:p>
          <a:endParaRPr lang="ru-RU"/>
        </a:p>
      </dgm:t>
    </dgm:pt>
    <dgm:pt modelId="{65058E26-EED2-45D8-AE67-5B4FC3FDC3D8}" type="sibTrans" cxnId="{B453DB2C-38FC-421D-8FB1-A56B1AFF165E}">
      <dgm:prSet/>
      <dgm:spPr/>
      <dgm:t>
        <a:bodyPr/>
        <a:lstStyle/>
        <a:p>
          <a:endParaRPr lang="ru-RU"/>
        </a:p>
      </dgm:t>
    </dgm:pt>
    <dgm:pt modelId="{E924FBDF-DE94-4A51-BF17-61BB77C4EE36}">
      <dgm:prSet phldrT="[Текст]" custT="1"/>
      <dgm:spPr/>
      <dgm:t>
        <a:bodyPr/>
        <a:lstStyle/>
        <a:p>
          <a:pPr algn="r"/>
          <a:endParaRPr lang="ru-RU" sz="1200" i="1" dirty="0"/>
        </a:p>
      </dgm:t>
    </dgm:pt>
    <dgm:pt modelId="{B802F0BC-297F-40C5-AC3F-97ED64E06C85}" type="parTrans" cxnId="{36C4BB17-7636-4B96-91B5-50D0158F62E6}">
      <dgm:prSet/>
      <dgm:spPr/>
      <dgm:t>
        <a:bodyPr/>
        <a:lstStyle/>
        <a:p>
          <a:endParaRPr lang="ru-RU"/>
        </a:p>
      </dgm:t>
    </dgm:pt>
    <dgm:pt modelId="{B379B31B-1539-463F-BFAE-CB2B5EDF0945}" type="sibTrans" cxnId="{36C4BB17-7636-4B96-91B5-50D0158F62E6}">
      <dgm:prSet/>
      <dgm:spPr/>
      <dgm:t>
        <a:bodyPr/>
        <a:lstStyle/>
        <a:p>
          <a:endParaRPr lang="ru-RU"/>
        </a:p>
      </dgm:t>
    </dgm:pt>
    <dgm:pt modelId="{BCE75686-21EE-41BF-AD27-70668BFA57EC}">
      <dgm:prSet phldrT="[Текст]" custT="1"/>
      <dgm:spPr/>
      <dgm:t>
        <a:bodyPr/>
        <a:lstStyle/>
        <a:p>
          <a:pPr algn="r"/>
          <a:endParaRPr lang="ru-RU" sz="1200" i="1" dirty="0"/>
        </a:p>
      </dgm:t>
    </dgm:pt>
    <dgm:pt modelId="{1D22506D-638C-4F4E-B686-3CAB4A1DD95E}" type="parTrans" cxnId="{07C1255C-C2BE-4F48-B1F6-17A84830A2BC}">
      <dgm:prSet/>
      <dgm:spPr/>
      <dgm:t>
        <a:bodyPr/>
        <a:lstStyle/>
        <a:p>
          <a:endParaRPr lang="ru-RU"/>
        </a:p>
      </dgm:t>
    </dgm:pt>
    <dgm:pt modelId="{AD6A897A-99C7-4C0B-85A6-F5E9BA478BC0}" type="sibTrans" cxnId="{07C1255C-C2BE-4F48-B1F6-17A84830A2BC}">
      <dgm:prSet/>
      <dgm:spPr/>
      <dgm:t>
        <a:bodyPr/>
        <a:lstStyle/>
        <a:p>
          <a:endParaRPr lang="ru-RU"/>
        </a:p>
      </dgm:t>
    </dgm:pt>
    <dgm:pt modelId="{137E45EA-0136-4F9F-ABFD-02A36FA6FF99}">
      <dgm:prSet phldrT="[Текст]" custT="1"/>
      <dgm:spPr/>
      <dgm:t>
        <a:bodyPr/>
        <a:lstStyle/>
        <a:p>
          <a:pPr algn="r"/>
          <a:endParaRPr lang="ru-RU" sz="1200" i="1" dirty="0"/>
        </a:p>
      </dgm:t>
    </dgm:pt>
    <dgm:pt modelId="{ECD0F3B2-FA3A-4F62-A29F-671AC0585331}" type="parTrans" cxnId="{800EB407-6935-4131-9C9D-78913AEE93DA}">
      <dgm:prSet/>
      <dgm:spPr/>
      <dgm:t>
        <a:bodyPr/>
        <a:lstStyle/>
        <a:p>
          <a:endParaRPr lang="ru-RU"/>
        </a:p>
      </dgm:t>
    </dgm:pt>
    <dgm:pt modelId="{A217BE1D-9C9F-4C4B-A244-7EB7FE9FF23E}" type="sibTrans" cxnId="{800EB407-6935-4131-9C9D-78913AEE93DA}">
      <dgm:prSet/>
      <dgm:spPr/>
      <dgm:t>
        <a:bodyPr/>
        <a:lstStyle/>
        <a:p>
          <a:endParaRPr lang="ru-RU"/>
        </a:p>
      </dgm:t>
    </dgm:pt>
    <dgm:pt modelId="{83971F93-9FF8-4D10-8238-D70A41B23479}" type="pres">
      <dgm:prSet presAssocID="{5795554B-0AD8-4919-B934-D3006B0330C0}" presName="cycleMatrixDiagram" presStyleCnt="0">
        <dgm:presLayoutVars>
          <dgm:chMax val="1"/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08EB095-8F49-477E-9E5F-72BB89FAD23A}" type="pres">
      <dgm:prSet presAssocID="{5795554B-0AD8-4919-B934-D3006B0330C0}" presName="children" presStyleCnt="0"/>
      <dgm:spPr/>
    </dgm:pt>
    <dgm:pt modelId="{DC5DF2E4-6034-4E58-9FE9-55007CDFE8AA}" type="pres">
      <dgm:prSet presAssocID="{5795554B-0AD8-4919-B934-D3006B0330C0}" presName="child1group" presStyleCnt="0"/>
      <dgm:spPr/>
    </dgm:pt>
    <dgm:pt modelId="{57B34A73-F7EA-449D-A5E4-A3BC8C297D71}" type="pres">
      <dgm:prSet presAssocID="{5795554B-0AD8-4919-B934-D3006B0330C0}" presName="child1" presStyleLbl="bgAcc1" presStyleIdx="0" presStyleCnt="4" custScaleX="113322" custScaleY="154308" custLinFactNeighborX="-46300" custLinFactNeighborY="31810"/>
      <dgm:spPr/>
      <dgm:t>
        <a:bodyPr/>
        <a:lstStyle/>
        <a:p>
          <a:endParaRPr lang="ru-RU"/>
        </a:p>
      </dgm:t>
    </dgm:pt>
    <dgm:pt modelId="{EDE635A9-0840-4583-AF91-A1B778393BBE}" type="pres">
      <dgm:prSet presAssocID="{5795554B-0AD8-4919-B934-D3006B0330C0}" presName="child1Text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B30272B-45B5-4556-8C7A-1A3E38C196CE}" type="pres">
      <dgm:prSet presAssocID="{5795554B-0AD8-4919-B934-D3006B0330C0}" presName="child2group" presStyleCnt="0"/>
      <dgm:spPr/>
    </dgm:pt>
    <dgm:pt modelId="{B47154C3-3D06-4D8D-8F53-8B0473137D96}" type="pres">
      <dgm:prSet presAssocID="{5795554B-0AD8-4919-B934-D3006B0330C0}" presName="child2" presStyleLbl="bgAcc1" presStyleIdx="1" presStyleCnt="4" custScaleX="137595" custScaleY="149763" custLinFactNeighborX="20673" custLinFactNeighborY="23906"/>
      <dgm:spPr/>
      <dgm:t>
        <a:bodyPr/>
        <a:lstStyle/>
        <a:p>
          <a:endParaRPr lang="ru-RU"/>
        </a:p>
      </dgm:t>
    </dgm:pt>
    <dgm:pt modelId="{21AA46FE-1D66-4A62-8350-2EE5565E323C}" type="pres">
      <dgm:prSet presAssocID="{5795554B-0AD8-4919-B934-D3006B0330C0}" presName="child2Text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4FDFCCF-6E4F-4085-A251-DB42C3FD7C99}" type="pres">
      <dgm:prSet presAssocID="{5795554B-0AD8-4919-B934-D3006B0330C0}" presName="child3group" presStyleCnt="0"/>
      <dgm:spPr/>
    </dgm:pt>
    <dgm:pt modelId="{DB22A453-CBDD-41C8-86AE-23EAC787ADB7}" type="pres">
      <dgm:prSet presAssocID="{5795554B-0AD8-4919-B934-D3006B0330C0}" presName="child3" presStyleLbl="bgAcc1" presStyleIdx="2" presStyleCnt="4" custScaleX="145241" custScaleY="156222" custLinFactNeighborX="10939" custLinFactNeighborY="2126"/>
      <dgm:spPr/>
      <dgm:t>
        <a:bodyPr/>
        <a:lstStyle/>
        <a:p>
          <a:endParaRPr lang="ru-RU"/>
        </a:p>
      </dgm:t>
    </dgm:pt>
    <dgm:pt modelId="{6ADBF181-1D90-4443-AF93-C9855606EAF6}" type="pres">
      <dgm:prSet presAssocID="{5795554B-0AD8-4919-B934-D3006B0330C0}" presName="child3Text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E8F4BF-0E0D-459F-822D-F2FB4D59F283}" type="pres">
      <dgm:prSet presAssocID="{5795554B-0AD8-4919-B934-D3006B0330C0}" presName="child4group" presStyleCnt="0"/>
      <dgm:spPr/>
    </dgm:pt>
    <dgm:pt modelId="{C85212DE-18CF-41E8-856B-A236886EA0F9}" type="pres">
      <dgm:prSet presAssocID="{5795554B-0AD8-4919-B934-D3006B0330C0}" presName="child4" presStyleLbl="bgAcc1" presStyleIdx="3" presStyleCnt="4" custScaleX="123749" custScaleY="150435" custLinFactNeighborX="-47252" custLinFactNeighborY="-3014"/>
      <dgm:spPr/>
      <dgm:t>
        <a:bodyPr/>
        <a:lstStyle/>
        <a:p>
          <a:endParaRPr lang="ru-RU"/>
        </a:p>
      </dgm:t>
    </dgm:pt>
    <dgm:pt modelId="{4C75B41D-7627-44A0-BCCC-EC540236F32E}" type="pres">
      <dgm:prSet presAssocID="{5795554B-0AD8-4919-B934-D3006B0330C0}" presName="child4Text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F0664A3-20B4-4F81-A77E-8D228C08E725}" type="pres">
      <dgm:prSet presAssocID="{5795554B-0AD8-4919-B934-D3006B0330C0}" presName="childPlaceholder" presStyleCnt="0"/>
      <dgm:spPr/>
    </dgm:pt>
    <dgm:pt modelId="{21CCDFC9-443E-4A19-8AD7-77DBCD64898A}" type="pres">
      <dgm:prSet presAssocID="{5795554B-0AD8-4919-B934-D3006B0330C0}" presName="circle" presStyleCnt="0"/>
      <dgm:spPr/>
    </dgm:pt>
    <dgm:pt modelId="{F7506546-FA08-45B2-8682-BAFF4A4AF5D7}" type="pres">
      <dgm:prSet presAssocID="{5795554B-0AD8-4919-B934-D3006B0330C0}" presName="quadrant1" presStyleLbl="node1" presStyleIdx="0" presStyleCnt="4" custScaleX="124846" custScaleY="109545" custLinFactNeighborX="-10635" custLinFactNeighborY="11071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97DFFE9-1F27-4753-8C5E-97AFE8297019}" type="pres">
      <dgm:prSet presAssocID="{5795554B-0AD8-4919-B934-D3006B0330C0}" presName="quadrant2" presStyleLbl="node1" presStyleIdx="1" presStyleCnt="4" custScaleX="113654" custScaleY="108547" custLinFactNeighborX="-496" custLinFactNeighborY="1001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357E0F-377C-4BB3-A97C-B20F60B20B6C}" type="pres">
      <dgm:prSet presAssocID="{5795554B-0AD8-4919-B934-D3006B0330C0}" presName="quadrant3" presStyleLbl="node1" presStyleIdx="2" presStyleCnt="4" custScaleX="115808" custScaleY="102557" custLinFactNeighborX="581" custLinFactNeighborY="10232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476C869-4387-4DB8-986B-5802D857B6B3}" type="pres">
      <dgm:prSet presAssocID="{5795554B-0AD8-4919-B934-D3006B0330C0}" presName="quadrant4" presStyleLbl="node1" presStyleIdx="3" presStyleCnt="4" custScaleX="118749" custScaleY="104547" custLinFactNeighborX="-12230" custLinFactNeighborY="11366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0BFBA0-5ACD-4AAB-8660-173BF465DD9F}" type="pres">
      <dgm:prSet presAssocID="{5795554B-0AD8-4919-B934-D3006B0330C0}" presName="quadrantPlaceholder" presStyleCnt="0"/>
      <dgm:spPr/>
    </dgm:pt>
    <dgm:pt modelId="{7944E2EC-BB17-435D-A7B7-FB6B08F4D572}" type="pres">
      <dgm:prSet presAssocID="{5795554B-0AD8-4919-B934-D3006B0330C0}" presName="center1" presStyleLbl="fgShp" presStyleIdx="0" presStyleCnt="2" custAng="977537" custFlipHor="0" custScaleX="46986" custScaleY="7214" custLinFactX="200000" custLinFactNeighborX="289024" custLinFactNeighborY="-79281"/>
      <dgm:spPr>
        <a:solidFill>
          <a:srgbClr val="FF0000"/>
        </a:solidFill>
      </dgm:spPr>
    </dgm:pt>
    <dgm:pt modelId="{B972064E-57C9-4FFE-8ECA-05BD73EFE3FD}" type="pres">
      <dgm:prSet presAssocID="{5795554B-0AD8-4919-B934-D3006B0330C0}" presName="center2" presStyleLbl="fgShp" presStyleIdx="1" presStyleCnt="2" custAng="418954" custScaleX="14892" custScaleY="36423" custLinFactX="128852" custLinFactNeighborX="200000" custLinFactNeighborY="23520"/>
      <dgm:spPr>
        <a:solidFill>
          <a:srgbClr val="FF0000"/>
        </a:solidFill>
      </dgm:spPr>
    </dgm:pt>
  </dgm:ptLst>
  <dgm:cxnLst>
    <dgm:cxn modelId="{68058F9E-5F6B-4BF9-AA90-9CC2CB057B1E}" type="presOf" srcId="{A8D64E1A-9E0E-4ED1-A37D-06265C9B3D54}" destId="{EDE635A9-0840-4583-AF91-A1B778393BBE}" srcOrd="1" destOrd="1" presId="urn:microsoft.com/office/officeart/2005/8/layout/cycle4#1"/>
    <dgm:cxn modelId="{F1729123-9DE4-457A-AA2F-92EAC5C9561B}" srcId="{5795554B-0AD8-4919-B934-D3006B0330C0}" destId="{CAADFAC9-7EB6-4E28-BA8F-527CA8F06576}" srcOrd="1" destOrd="0" parTransId="{90865123-59CF-48D2-B8A0-41BBF09D8450}" sibTransId="{2EFEC9EB-6A2A-42A6-9044-F646A91AAC1C}"/>
    <dgm:cxn modelId="{1434C5E5-AB92-43EF-A1E6-DFDE432C679F}" type="presOf" srcId="{B841AC92-D276-498E-97C6-34FD60C30734}" destId="{C85212DE-18CF-41E8-856B-A236886EA0F9}" srcOrd="0" destOrd="1" presId="urn:microsoft.com/office/officeart/2005/8/layout/cycle4#1"/>
    <dgm:cxn modelId="{329955A2-868F-4B2B-B5E9-962112C96C17}" srcId="{047074EA-F04D-468D-BD42-6E1B7476FE9A}" destId="{B841AC92-D276-498E-97C6-34FD60C30734}" srcOrd="1" destOrd="0" parTransId="{807DCCF5-5B6E-4733-8D51-3AA791FFC8CF}" sibTransId="{E71D8E22-E8D5-450E-88AC-69B986FDB181}"/>
    <dgm:cxn modelId="{FBC58BB3-6752-4AB8-B63C-22834CEA5531}" srcId="{5795554B-0AD8-4919-B934-D3006B0330C0}" destId="{3DCE2D26-1621-466B-A0C7-0781228AF631}" srcOrd="2" destOrd="0" parTransId="{1ACB6585-4617-4E3A-B038-95CCAC18CD32}" sibTransId="{4D925BB7-1559-4091-AB0C-A5534A8D1B98}"/>
    <dgm:cxn modelId="{F539E0CF-7CB5-46BA-BE42-D5F570EC8277}" type="presOf" srcId="{E924FBDF-DE94-4A51-BF17-61BB77C4EE36}" destId="{6ADBF181-1D90-4443-AF93-C9855606EAF6}" srcOrd="1" destOrd="0" presId="urn:microsoft.com/office/officeart/2005/8/layout/cycle4#1"/>
    <dgm:cxn modelId="{5D9EE348-596D-4849-83E8-62E122164434}" type="presOf" srcId="{31AAF4D3-C7EC-4C07-9B1C-23B46FA6827D}" destId="{EDE635A9-0840-4583-AF91-A1B778393BBE}" srcOrd="1" destOrd="0" presId="urn:microsoft.com/office/officeart/2005/8/layout/cycle4#1"/>
    <dgm:cxn modelId="{4B52DD70-FF27-423E-9D82-F5B3BBD07BAD}" srcId="{110234A3-6FF8-4A2A-8449-695660773C34}" destId="{A8D64E1A-9E0E-4ED1-A37D-06265C9B3D54}" srcOrd="1" destOrd="0" parTransId="{6093BB21-56AF-4299-901E-6CA16B13036F}" sibTransId="{437DE3CF-0DB2-420D-A079-B866535BAF38}"/>
    <dgm:cxn modelId="{D1E98972-BAC4-4B69-85D0-E9DF0734EE04}" srcId="{5795554B-0AD8-4919-B934-D3006B0330C0}" destId="{110234A3-6FF8-4A2A-8449-695660773C34}" srcOrd="0" destOrd="0" parTransId="{B3E130DC-86D9-46C6-89E8-507CDF3EB8A7}" sibTransId="{74C804F2-9BF2-4135-A61D-FE86CA086305}"/>
    <dgm:cxn modelId="{E8E53E23-01F1-4B4E-986E-3A449424F386}" srcId="{CAADFAC9-7EB6-4E28-BA8F-527CA8F06576}" destId="{20467DF1-68EB-48C2-BF49-9C52CAE61ED2}" srcOrd="0" destOrd="0" parTransId="{52E6713D-8C4F-4BD1-9F78-91AF4622EC1B}" sibTransId="{2729FF00-58C2-4A8A-BC96-CC078F0735D3}"/>
    <dgm:cxn modelId="{2D0D3A39-B43B-4B22-B4E3-2E759B3F2410}" srcId="{3DCE2D26-1621-466B-A0C7-0781228AF631}" destId="{8F54620F-8944-4F42-9E80-F6095AB268C6}" srcOrd="3" destOrd="0" parTransId="{E19FEFB9-FC59-4AD5-8ACF-B2BD4506C4A3}" sibTransId="{3B097F59-8395-4BA2-A439-C450DB12AA49}"/>
    <dgm:cxn modelId="{800EB407-6935-4131-9C9D-78913AEE93DA}" srcId="{3DCE2D26-1621-466B-A0C7-0781228AF631}" destId="{137E45EA-0136-4F9F-ABFD-02A36FA6FF99}" srcOrd="2" destOrd="0" parTransId="{ECD0F3B2-FA3A-4F62-A29F-671AC0585331}" sibTransId="{A217BE1D-9C9F-4C4B-A244-7EB7FE9FF23E}"/>
    <dgm:cxn modelId="{C352AC60-C7A0-4153-8DFF-29490AEFA133}" type="presOf" srcId="{A8D64E1A-9E0E-4ED1-A37D-06265C9B3D54}" destId="{57B34A73-F7EA-449D-A5E4-A3BC8C297D71}" srcOrd="0" destOrd="1" presId="urn:microsoft.com/office/officeart/2005/8/layout/cycle4#1"/>
    <dgm:cxn modelId="{1E56F9A8-D4A7-4047-A276-F4DE0D9A9ACE}" type="presOf" srcId="{31AAF4D3-C7EC-4C07-9B1C-23B46FA6827D}" destId="{57B34A73-F7EA-449D-A5E4-A3BC8C297D71}" srcOrd="0" destOrd="0" presId="urn:microsoft.com/office/officeart/2005/8/layout/cycle4#1"/>
    <dgm:cxn modelId="{CFD79CBE-1ABD-4F5C-B3A1-C0B05856DAC0}" type="presOf" srcId="{B841AC92-D276-498E-97C6-34FD60C30734}" destId="{4C75B41D-7627-44A0-BCCC-EC540236F32E}" srcOrd="1" destOrd="1" presId="urn:microsoft.com/office/officeart/2005/8/layout/cycle4#1"/>
    <dgm:cxn modelId="{1C23F1D7-4DBE-49AC-A474-9AFA5E7B3EF8}" type="presOf" srcId="{CAADFAC9-7EB6-4E28-BA8F-527CA8F06576}" destId="{A97DFFE9-1F27-4753-8C5E-97AFE8297019}" srcOrd="0" destOrd="0" presId="urn:microsoft.com/office/officeart/2005/8/layout/cycle4#1"/>
    <dgm:cxn modelId="{0C0CDC3C-E5EB-486A-A2F0-3EBCAB355682}" type="presOf" srcId="{BCE75686-21EE-41BF-AD27-70668BFA57EC}" destId="{DB22A453-CBDD-41C8-86AE-23EAC787ADB7}" srcOrd="0" destOrd="1" presId="urn:microsoft.com/office/officeart/2005/8/layout/cycle4#1"/>
    <dgm:cxn modelId="{F06A4975-83B7-43AA-BD65-25C6B9568D06}" type="presOf" srcId="{E924FBDF-DE94-4A51-BF17-61BB77C4EE36}" destId="{DB22A453-CBDD-41C8-86AE-23EAC787ADB7}" srcOrd="0" destOrd="0" presId="urn:microsoft.com/office/officeart/2005/8/layout/cycle4#1"/>
    <dgm:cxn modelId="{9482AADB-C210-4112-9EE4-CD01F7B50666}" srcId="{5795554B-0AD8-4919-B934-D3006B0330C0}" destId="{047074EA-F04D-468D-BD42-6E1B7476FE9A}" srcOrd="3" destOrd="0" parTransId="{ADC93840-B795-44C6-872E-503F4B6D91DE}" sibTransId="{E5E5777E-2340-42FD-875C-4C8EFF6AC6E1}"/>
    <dgm:cxn modelId="{45666E9B-94F0-4091-9BE5-7FB575237FC7}" type="presOf" srcId="{282DED2A-BD29-49F6-87B2-6B9B3DBF4ED6}" destId="{6ADBF181-1D90-4443-AF93-C9855606EAF6}" srcOrd="1" destOrd="4" presId="urn:microsoft.com/office/officeart/2005/8/layout/cycle4#1"/>
    <dgm:cxn modelId="{7054943B-C78D-48AE-AD98-3B9D0B19ADD9}" type="presOf" srcId="{BCE75686-21EE-41BF-AD27-70668BFA57EC}" destId="{6ADBF181-1D90-4443-AF93-C9855606EAF6}" srcOrd="1" destOrd="1" presId="urn:microsoft.com/office/officeart/2005/8/layout/cycle4#1"/>
    <dgm:cxn modelId="{3023B4C8-4D14-4EDC-BC4B-02C46219A655}" type="presOf" srcId="{3DCE2D26-1621-466B-A0C7-0781228AF631}" destId="{47357E0F-377C-4BB3-A97C-B20F60B20B6C}" srcOrd="0" destOrd="0" presId="urn:microsoft.com/office/officeart/2005/8/layout/cycle4#1"/>
    <dgm:cxn modelId="{B985E6B1-AC7F-4F75-9D22-26685F1AC282}" type="presOf" srcId="{137E45EA-0136-4F9F-ABFD-02A36FA6FF99}" destId="{DB22A453-CBDD-41C8-86AE-23EAC787ADB7}" srcOrd="0" destOrd="2" presId="urn:microsoft.com/office/officeart/2005/8/layout/cycle4#1"/>
    <dgm:cxn modelId="{CC56BD80-5F39-4F2C-B4C2-3EF27E77B0B5}" type="presOf" srcId="{2C098448-3114-408B-A6F4-963F4357D115}" destId="{4C75B41D-7627-44A0-BCCC-EC540236F32E}" srcOrd="1" destOrd="0" presId="urn:microsoft.com/office/officeart/2005/8/layout/cycle4#1"/>
    <dgm:cxn modelId="{07C1255C-C2BE-4F48-B1F6-17A84830A2BC}" srcId="{3DCE2D26-1621-466B-A0C7-0781228AF631}" destId="{BCE75686-21EE-41BF-AD27-70668BFA57EC}" srcOrd="1" destOrd="0" parTransId="{1D22506D-638C-4F4E-B686-3CAB4A1DD95E}" sibTransId="{AD6A897A-99C7-4C0B-85A6-F5E9BA478BC0}"/>
    <dgm:cxn modelId="{5559F166-A838-4AA5-957B-F948DFBC2595}" type="presOf" srcId="{2C098448-3114-408B-A6F4-963F4357D115}" destId="{C85212DE-18CF-41E8-856B-A236886EA0F9}" srcOrd="0" destOrd="0" presId="urn:microsoft.com/office/officeart/2005/8/layout/cycle4#1"/>
    <dgm:cxn modelId="{1CBFA41D-BE51-42E3-8D40-DA8079C9C538}" type="presOf" srcId="{282DED2A-BD29-49F6-87B2-6B9B3DBF4ED6}" destId="{DB22A453-CBDD-41C8-86AE-23EAC787ADB7}" srcOrd="0" destOrd="4" presId="urn:microsoft.com/office/officeart/2005/8/layout/cycle4#1"/>
    <dgm:cxn modelId="{7902C8BA-2BCE-498A-A282-3E06C19E5F2A}" type="presOf" srcId="{110234A3-6FF8-4A2A-8449-695660773C34}" destId="{F7506546-FA08-45B2-8682-BAFF4A4AF5D7}" srcOrd="0" destOrd="0" presId="urn:microsoft.com/office/officeart/2005/8/layout/cycle4#1"/>
    <dgm:cxn modelId="{73541FAD-434E-4F71-90BD-6B76E685ABD9}" type="presOf" srcId="{8F54620F-8944-4F42-9E80-F6095AB268C6}" destId="{6ADBF181-1D90-4443-AF93-C9855606EAF6}" srcOrd="1" destOrd="3" presId="urn:microsoft.com/office/officeart/2005/8/layout/cycle4#1"/>
    <dgm:cxn modelId="{344E2996-9E90-45AD-942C-827958B5D109}" type="presOf" srcId="{8F54620F-8944-4F42-9E80-F6095AB268C6}" destId="{DB22A453-CBDD-41C8-86AE-23EAC787ADB7}" srcOrd="0" destOrd="3" presId="urn:microsoft.com/office/officeart/2005/8/layout/cycle4#1"/>
    <dgm:cxn modelId="{66787D31-DB63-4952-9546-677E9DBC44A7}" type="presOf" srcId="{20467DF1-68EB-48C2-BF49-9C52CAE61ED2}" destId="{B47154C3-3D06-4D8D-8F53-8B0473137D96}" srcOrd="0" destOrd="0" presId="urn:microsoft.com/office/officeart/2005/8/layout/cycle4#1"/>
    <dgm:cxn modelId="{72CD315E-5794-4353-A8CA-6FB84C9964E9}" type="presOf" srcId="{047074EA-F04D-468D-BD42-6E1B7476FE9A}" destId="{A476C869-4387-4DB8-986B-5802D857B6B3}" srcOrd="0" destOrd="0" presId="urn:microsoft.com/office/officeart/2005/8/layout/cycle4#1"/>
    <dgm:cxn modelId="{B453DB2C-38FC-421D-8FB1-A56B1AFF165E}" srcId="{110234A3-6FF8-4A2A-8449-695660773C34}" destId="{31AAF4D3-C7EC-4C07-9B1C-23B46FA6827D}" srcOrd="0" destOrd="0" parTransId="{C882A652-40B9-4161-BCC8-66CE279C7EF2}" sibTransId="{65058E26-EED2-45D8-AE67-5B4FC3FDC3D8}"/>
    <dgm:cxn modelId="{9C009CCD-EF9C-40C2-834A-56E864A39D4F}" srcId="{3DCE2D26-1621-466B-A0C7-0781228AF631}" destId="{282DED2A-BD29-49F6-87B2-6B9B3DBF4ED6}" srcOrd="4" destOrd="0" parTransId="{281E7F50-00DC-4613-87E5-79CB702AFC92}" sibTransId="{EE23D324-2E4C-4555-9C48-04A9061E0B84}"/>
    <dgm:cxn modelId="{22C392AD-B4CA-4664-914C-7797AD56F6C4}" type="presOf" srcId="{20467DF1-68EB-48C2-BF49-9C52CAE61ED2}" destId="{21AA46FE-1D66-4A62-8350-2EE5565E323C}" srcOrd="1" destOrd="0" presId="urn:microsoft.com/office/officeart/2005/8/layout/cycle4#1"/>
    <dgm:cxn modelId="{841ADBEE-38D2-4D82-B626-416C0CC2A4E0}" type="presOf" srcId="{137E45EA-0136-4F9F-ABFD-02A36FA6FF99}" destId="{6ADBF181-1D90-4443-AF93-C9855606EAF6}" srcOrd="1" destOrd="2" presId="urn:microsoft.com/office/officeart/2005/8/layout/cycle4#1"/>
    <dgm:cxn modelId="{2A9FB05D-D3F3-4B08-B141-5963BD1D7C18}" srcId="{047074EA-F04D-468D-BD42-6E1B7476FE9A}" destId="{2C098448-3114-408B-A6F4-963F4357D115}" srcOrd="0" destOrd="0" parTransId="{5CDC965F-EAB0-4EE0-81E2-56CD2E1FA2E8}" sibTransId="{0D8DDC18-560A-47F3-9663-1D47C973FFF6}"/>
    <dgm:cxn modelId="{6AEAD7A0-02B2-46F9-B03E-3A2CDD394B16}" type="presOf" srcId="{5795554B-0AD8-4919-B934-D3006B0330C0}" destId="{83971F93-9FF8-4D10-8238-D70A41B23479}" srcOrd="0" destOrd="0" presId="urn:microsoft.com/office/officeart/2005/8/layout/cycle4#1"/>
    <dgm:cxn modelId="{36C4BB17-7636-4B96-91B5-50D0158F62E6}" srcId="{3DCE2D26-1621-466B-A0C7-0781228AF631}" destId="{E924FBDF-DE94-4A51-BF17-61BB77C4EE36}" srcOrd="0" destOrd="0" parTransId="{B802F0BC-297F-40C5-AC3F-97ED64E06C85}" sibTransId="{B379B31B-1539-463F-BFAE-CB2B5EDF0945}"/>
    <dgm:cxn modelId="{E9615BFD-0D95-4332-9160-F1A276AE9399}" type="presParOf" srcId="{83971F93-9FF8-4D10-8238-D70A41B23479}" destId="{208EB095-8F49-477E-9E5F-72BB89FAD23A}" srcOrd="0" destOrd="0" presId="urn:microsoft.com/office/officeart/2005/8/layout/cycle4#1"/>
    <dgm:cxn modelId="{C859E66F-9C52-47AD-9431-320057B178E9}" type="presParOf" srcId="{208EB095-8F49-477E-9E5F-72BB89FAD23A}" destId="{DC5DF2E4-6034-4E58-9FE9-55007CDFE8AA}" srcOrd="0" destOrd="0" presId="urn:microsoft.com/office/officeart/2005/8/layout/cycle4#1"/>
    <dgm:cxn modelId="{FE0455E1-AAD5-4729-8059-DCDFB02AB64C}" type="presParOf" srcId="{DC5DF2E4-6034-4E58-9FE9-55007CDFE8AA}" destId="{57B34A73-F7EA-449D-A5E4-A3BC8C297D71}" srcOrd="0" destOrd="0" presId="urn:microsoft.com/office/officeart/2005/8/layout/cycle4#1"/>
    <dgm:cxn modelId="{3713AE40-6E67-492F-8954-CFFF46929294}" type="presParOf" srcId="{DC5DF2E4-6034-4E58-9FE9-55007CDFE8AA}" destId="{EDE635A9-0840-4583-AF91-A1B778393BBE}" srcOrd="1" destOrd="0" presId="urn:microsoft.com/office/officeart/2005/8/layout/cycle4#1"/>
    <dgm:cxn modelId="{2ACE2F70-432B-40F7-B19C-38D531EA5B29}" type="presParOf" srcId="{208EB095-8F49-477E-9E5F-72BB89FAD23A}" destId="{AB30272B-45B5-4556-8C7A-1A3E38C196CE}" srcOrd="1" destOrd="0" presId="urn:microsoft.com/office/officeart/2005/8/layout/cycle4#1"/>
    <dgm:cxn modelId="{D1CB55DF-A1BE-4283-BD01-D6737F49A1CA}" type="presParOf" srcId="{AB30272B-45B5-4556-8C7A-1A3E38C196CE}" destId="{B47154C3-3D06-4D8D-8F53-8B0473137D96}" srcOrd="0" destOrd="0" presId="urn:microsoft.com/office/officeart/2005/8/layout/cycle4#1"/>
    <dgm:cxn modelId="{86104703-2D33-4D47-968D-F3BC49F17415}" type="presParOf" srcId="{AB30272B-45B5-4556-8C7A-1A3E38C196CE}" destId="{21AA46FE-1D66-4A62-8350-2EE5565E323C}" srcOrd="1" destOrd="0" presId="urn:microsoft.com/office/officeart/2005/8/layout/cycle4#1"/>
    <dgm:cxn modelId="{CE943C31-5A59-44D3-B8DD-E9E33D9B60DC}" type="presParOf" srcId="{208EB095-8F49-477E-9E5F-72BB89FAD23A}" destId="{64FDFCCF-6E4F-4085-A251-DB42C3FD7C99}" srcOrd="2" destOrd="0" presId="urn:microsoft.com/office/officeart/2005/8/layout/cycle4#1"/>
    <dgm:cxn modelId="{029F4313-EEE9-4425-83FE-E9BD449F1DB1}" type="presParOf" srcId="{64FDFCCF-6E4F-4085-A251-DB42C3FD7C99}" destId="{DB22A453-CBDD-41C8-86AE-23EAC787ADB7}" srcOrd="0" destOrd="0" presId="urn:microsoft.com/office/officeart/2005/8/layout/cycle4#1"/>
    <dgm:cxn modelId="{EE090A4D-1B0D-402C-A879-EE1292457619}" type="presParOf" srcId="{64FDFCCF-6E4F-4085-A251-DB42C3FD7C99}" destId="{6ADBF181-1D90-4443-AF93-C9855606EAF6}" srcOrd="1" destOrd="0" presId="urn:microsoft.com/office/officeart/2005/8/layout/cycle4#1"/>
    <dgm:cxn modelId="{D03658CF-1115-46C5-9CAF-0E9569F36739}" type="presParOf" srcId="{208EB095-8F49-477E-9E5F-72BB89FAD23A}" destId="{5DE8F4BF-0E0D-459F-822D-F2FB4D59F283}" srcOrd="3" destOrd="0" presId="urn:microsoft.com/office/officeart/2005/8/layout/cycle4#1"/>
    <dgm:cxn modelId="{E2971304-F692-4B47-A97D-DC4D6AAABE5D}" type="presParOf" srcId="{5DE8F4BF-0E0D-459F-822D-F2FB4D59F283}" destId="{C85212DE-18CF-41E8-856B-A236886EA0F9}" srcOrd="0" destOrd="0" presId="urn:microsoft.com/office/officeart/2005/8/layout/cycle4#1"/>
    <dgm:cxn modelId="{F15F0B47-C5C3-41E8-8A73-7879FF7D8743}" type="presParOf" srcId="{5DE8F4BF-0E0D-459F-822D-F2FB4D59F283}" destId="{4C75B41D-7627-44A0-BCCC-EC540236F32E}" srcOrd="1" destOrd="0" presId="urn:microsoft.com/office/officeart/2005/8/layout/cycle4#1"/>
    <dgm:cxn modelId="{187EE785-5B5E-4CA7-A337-56C59E9839A0}" type="presParOf" srcId="{208EB095-8F49-477E-9E5F-72BB89FAD23A}" destId="{9F0664A3-20B4-4F81-A77E-8D228C08E725}" srcOrd="4" destOrd="0" presId="urn:microsoft.com/office/officeart/2005/8/layout/cycle4#1"/>
    <dgm:cxn modelId="{21ED2CB6-8CF5-4271-A163-3901BB1506B6}" type="presParOf" srcId="{83971F93-9FF8-4D10-8238-D70A41B23479}" destId="{21CCDFC9-443E-4A19-8AD7-77DBCD64898A}" srcOrd="1" destOrd="0" presId="urn:microsoft.com/office/officeart/2005/8/layout/cycle4#1"/>
    <dgm:cxn modelId="{CDC882A4-D526-4506-AB73-9EBA1037CED3}" type="presParOf" srcId="{21CCDFC9-443E-4A19-8AD7-77DBCD64898A}" destId="{F7506546-FA08-45B2-8682-BAFF4A4AF5D7}" srcOrd="0" destOrd="0" presId="urn:microsoft.com/office/officeart/2005/8/layout/cycle4#1"/>
    <dgm:cxn modelId="{B5951340-6408-4ACA-82AA-F7C5BC6E8B9C}" type="presParOf" srcId="{21CCDFC9-443E-4A19-8AD7-77DBCD64898A}" destId="{A97DFFE9-1F27-4753-8C5E-97AFE8297019}" srcOrd="1" destOrd="0" presId="urn:microsoft.com/office/officeart/2005/8/layout/cycle4#1"/>
    <dgm:cxn modelId="{585D70D3-6B84-4985-B5D8-E9454E27EDC0}" type="presParOf" srcId="{21CCDFC9-443E-4A19-8AD7-77DBCD64898A}" destId="{47357E0F-377C-4BB3-A97C-B20F60B20B6C}" srcOrd="2" destOrd="0" presId="urn:microsoft.com/office/officeart/2005/8/layout/cycle4#1"/>
    <dgm:cxn modelId="{5A5B42FD-BA84-4194-B10E-228C99349B36}" type="presParOf" srcId="{21CCDFC9-443E-4A19-8AD7-77DBCD64898A}" destId="{A476C869-4387-4DB8-986B-5802D857B6B3}" srcOrd="3" destOrd="0" presId="urn:microsoft.com/office/officeart/2005/8/layout/cycle4#1"/>
    <dgm:cxn modelId="{B3AE9E88-EBDB-49A8-B3E5-454449D05921}" type="presParOf" srcId="{21CCDFC9-443E-4A19-8AD7-77DBCD64898A}" destId="{EB0BFBA0-5ACD-4AAB-8660-173BF465DD9F}" srcOrd="4" destOrd="0" presId="urn:microsoft.com/office/officeart/2005/8/layout/cycle4#1"/>
    <dgm:cxn modelId="{E36AB71A-5818-4206-9FFB-979E6C718193}" type="presParOf" srcId="{83971F93-9FF8-4D10-8238-D70A41B23479}" destId="{7944E2EC-BB17-435D-A7B7-FB6B08F4D572}" srcOrd="2" destOrd="0" presId="urn:microsoft.com/office/officeart/2005/8/layout/cycle4#1"/>
    <dgm:cxn modelId="{F2CB2568-786D-4148-90DC-0AF33D6914B2}" type="presParOf" srcId="{83971F93-9FF8-4D10-8238-D70A41B23479}" destId="{B972064E-57C9-4FFE-8ECA-05BD73EFE3FD}" srcOrd="3" destOrd="0" presId="urn:microsoft.com/office/officeart/2005/8/layout/cycle4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4#1">
  <dgm:title val=""/>
  <dgm:desc val=""/>
  <dgm:catLst>
    <dgm:cat type="relationship" pri="26000"/>
    <dgm:cat type="cycle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cycleMatrixDiagram">
    <dgm:varLst>
      <dgm:chMax val="1"/>
      <dgm:dir/>
      <dgm:animLvl val="lvl"/>
      <dgm:resizeHandles val="exact"/>
    </dgm:varLst>
    <dgm:alg type="composite">
      <dgm:param type="ar" val="1.3"/>
    </dgm:alg>
    <dgm:shape xmlns:r="http://schemas.openxmlformats.org/officeDocument/2006/relationships" r:blip="">
      <dgm:adjLst/>
    </dgm:shape>
    <dgm:presOf/>
    <dgm:constrLst>
      <dgm:constr type="w" for="ch" forName="children" refType="w"/>
      <dgm:constr type="h" for="ch" forName="children" refType="w" refFor="ch" refForName="children" fact="0.77"/>
      <dgm:constr type="ctrX" for="ch" forName="children" refType="w" fact="0.5"/>
      <dgm:constr type="ctrY" for="ch" forName="children" refType="h" fact="0.5"/>
      <dgm:constr type="w" for="ch" forName="circle" refType="w"/>
      <dgm:constr type="h" for="ch" forName="circle" refType="h"/>
      <dgm:constr type="ctrX" for="ch" forName="circle" refType="w" fact="0.5"/>
      <dgm:constr type="ctrY" for="ch" forName="circle" refType="h" fact="0.5"/>
      <dgm:constr type="w" for="ch" forName="center1" refType="w" fact="0.115"/>
      <dgm:constr type="h" for="ch" forName="center1" refType="w" fact="0.1"/>
      <dgm:constr type="ctrX" for="ch" forName="center1" refType="w" fact="0.5"/>
      <dgm:constr type="ctrY" for="ch" forName="center1" refType="h" fact="0.475"/>
      <dgm:constr type="w" for="ch" forName="center2" refType="w" fact="0.115"/>
      <dgm:constr type="h" for="ch" forName="center2" refType="w" fact="0.1"/>
      <dgm:constr type="ctrX" for="ch" forName="center2" refType="w" fact="0.5"/>
      <dgm:constr type="ctrY" for="ch" forName="center2" refType="h" fact="0.525"/>
    </dgm:constrLst>
    <dgm:ruleLst/>
    <dgm:choose name="Name0">
      <dgm:if name="Name1" axis="ch" ptType="node" func="cnt" op="gte" val="1">
        <dgm:layoutNode name="children">
          <dgm:alg type="composite">
            <dgm:param type="ar" val="1.3"/>
          </dgm:alg>
          <dgm:shape xmlns:r="http://schemas.openxmlformats.org/officeDocument/2006/relationships" r:blip="">
            <dgm:adjLst/>
          </dgm:shape>
          <dgm:presOf/>
          <dgm:choose name="Name2">
            <dgm:if name="Name3" func="var" arg="dir" op="equ" val="norm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l" for="ch" forName="child1group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r" for="ch" forName="child2group" refType="w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r" for="ch" forName="child3group" refType="w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l" for="ch" forName="child4group"/>
              </dgm:constrLst>
            </dgm:if>
            <dgm:else name="Name4">
              <dgm:constrLst>
                <dgm:constr type="primFontSz" for="des" ptType="node" op="equ" val="65"/>
                <dgm:constr type="w" for="ch" forName="child1group" refType="w" fact="0.38"/>
                <dgm:constr type="h" for="ch" forName="child1group" refType="h" fact="0.32"/>
                <dgm:constr type="t" for="ch" forName="child1group"/>
                <dgm:constr type="r" for="ch" forName="child1group" refType="w"/>
                <dgm:constr type="w" for="ch" forName="child2group" refType="w" fact="0.38"/>
                <dgm:constr type="h" for="ch" forName="child2group" refType="h" fact="0.32"/>
                <dgm:constr type="t" for="ch" forName="child2group"/>
                <dgm:constr type="l" for="ch" forName="child2group"/>
                <dgm:constr type="w" for="ch" forName="child3group" refType="w" fact="0.38"/>
                <dgm:constr type="h" for="ch" forName="child3group" refType="h" fact="0.32"/>
                <dgm:constr type="b" for="ch" forName="child3group" refType="h"/>
                <dgm:constr type="l" for="ch" forName="child3group"/>
                <dgm:constr type="w" for="ch" forName="child4group" refType="w" fact="0.38"/>
                <dgm:constr type="h" for="ch" forName="child4group" refType="h" fact="0.32"/>
                <dgm:constr type="b" for="ch" forName="child4group" refType="h"/>
                <dgm:constr type="r" for="ch" forName="child4group" refType="w"/>
              </dgm:constrLst>
            </dgm:else>
          </dgm:choose>
          <dgm:ruleLst/>
          <dgm:choose name="Name5">
            <dgm:if name="Name6" axis="ch ch" ptType="node node" st="1 1" cnt="1 0" func="cnt" op="gte" val="1">
              <dgm:layoutNode name="child1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7">
                  <dgm:if name="Name8" func="var" arg="dir" op="equ" val="norm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l" for="ch" forName="child1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l" for="ch" forName="child1Text"/>
                    </dgm:constrLst>
                  </dgm:if>
                  <dgm:else name="Name9">
                    <dgm:constrLst>
                      <dgm:constr type="w" for="ch" forName="child1" refType="w"/>
                      <dgm:constr type="h" for="ch" forName="child1" refType="h"/>
                      <dgm:constr type="t" for="ch" forName="child1"/>
                      <dgm:constr type="r" for="ch" forName="child1" refType="w"/>
                      <dgm:constr type="w" for="ch" forName="child1Text" refType="w" fact="0.7"/>
                      <dgm:constr type="h" for="ch" forName="child1Text" refType="h" fact="0.75"/>
                      <dgm:constr type="t" for="ch" forName="child1Text"/>
                      <dgm:constr type="r" for="ch" forName="child1Text" refType="w"/>
                    </dgm:constrLst>
                  </dgm:else>
                </dgm:choose>
                <dgm:ruleLst/>
                <dgm:layoutNode name="child1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1 1" cnt="1 0"/>
                  <dgm:constrLst/>
                  <dgm:ruleLst/>
                </dgm:layoutNode>
                <dgm:layoutNode name="child1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1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0"/>
          </dgm:choose>
          <dgm:choose name="Name11">
            <dgm:if name="Name12" axis="ch ch" ptType="node node" st="2 1" cnt="1 0" func="cnt" op="gte" val="1">
              <dgm:layoutNode name="child2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choose name="Name13">
                  <dgm:if name="Name14" func="var" arg="dir" op="equ" val="norm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r" for="ch" forName="child2" refType="w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r" for="ch" forName="child2Text" refType="w"/>
                    </dgm:constrLst>
                  </dgm:if>
                  <dgm:else name="Name15">
                    <dgm:constrLst>
                      <dgm:constr type="w" for="ch" forName="child2" refType="w"/>
                      <dgm:constr type="h" for="ch" forName="child2" refType="h"/>
                      <dgm:constr type="t" for="ch" forName="child2"/>
                      <dgm:constr type="l" for="ch" forName="child2"/>
                      <dgm:constr type="w" for="ch" forName="child2Text" refType="w" fact="0.7"/>
                      <dgm:constr type="h" for="ch" forName="child2Text" refType="h" fact="0.75"/>
                      <dgm:constr type="t" for="ch" forName="child2Text"/>
                      <dgm:constr type="l" for="ch" forName="child2Text"/>
                    </dgm:constrLst>
                  </dgm:else>
                </dgm:choose>
                <dgm:ruleLst/>
                <dgm:layoutNode name="child2" styleLbl="bgAcc1">
                  <dgm:alg type="sp"/>
                  <dgm:shape xmlns:r="http://schemas.openxmlformats.org/officeDocument/2006/relationships" type="roundRect" r:blip="" zOrderOff="-2">
                    <dgm:adjLst>
                      <dgm:adj idx="1" val="0.1"/>
                    </dgm:adjLst>
                  </dgm:shape>
                  <dgm:presOf axis="ch des" ptType="node node" st="2 1" cnt="1 0"/>
                  <dgm:constrLst/>
                  <dgm:ruleLst/>
                </dgm:layoutNode>
                <dgm:layoutNode name="child2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2" hideGeom="1">
                    <dgm:adjLst>
                      <dgm:adj idx="1" val="0.1"/>
                    </dgm:adjLst>
                  </dgm:shape>
                  <dgm:presOf axis="ch des" ptType="node node" st="2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16"/>
          </dgm:choose>
          <dgm:choose name="Name17">
            <dgm:if name="Name18" axis="ch ch" ptType="node node" st="3 1" cnt="1 0" func="cnt" op="gte" val="1">
              <dgm:layoutNode name="child3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19">
                  <dgm:if name="Name20" func="var" arg="dir" op="equ" val="norm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r" for="ch" forName="child3" refType="w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r" for="ch" forName="child3Text" refType="w"/>
                    </dgm:constrLst>
                  </dgm:if>
                  <dgm:else name="Name21">
                    <dgm:constrLst>
                      <dgm:constr type="w" for="ch" forName="child3" refType="w"/>
                      <dgm:constr type="h" for="ch" forName="child3" refType="h"/>
                      <dgm:constr type="b" for="ch" forName="child3" refType="h"/>
                      <dgm:constr type="l" for="ch" forName="child3"/>
                      <dgm:constr type="w" for="ch" forName="child3Text" refType="w" fact="0.7"/>
                      <dgm:constr type="h" for="ch" forName="child3Text" refType="h" fact="0.75"/>
                      <dgm:constr type="b" for="ch" forName="child3Text" refType="h"/>
                      <dgm:constr type="l" for="ch" forName="child3Text"/>
                    </dgm:constrLst>
                  </dgm:else>
                </dgm:choose>
                <dgm:ruleLst/>
                <dgm:layoutNode name="child3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3 1" cnt="1 0"/>
                  <dgm:constrLst/>
                  <dgm:ruleLst/>
                </dgm:layoutNode>
                <dgm:layoutNode name="child3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3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2"/>
          </dgm:choose>
          <dgm:choose name="Name23">
            <dgm:if name="Name24" axis="ch ch" ptType="node node" st="4 1" cnt="1 0" func="cnt" op="gte" val="1">
              <dgm:layoutNode name="child4group">
                <dgm:alg type="composite">
                  <dgm:param type="horzAlign" val="none"/>
                  <dgm:param type="vertAlign" val="none"/>
                </dgm:alg>
                <dgm:shape xmlns:r="http://schemas.openxmlformats.org/officeDocument/2006/relationships" r:blip="">
                  <dgm:adjLst/>
                </dgm:shape>
                <dgm:presOf/>
                <dgm:choose name="Name25">
                  <dgm:if name="Name26" func="var" arg="dir" op="equ" val="norm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l" for="ch" forName="child4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l" for="ch" forName="child4Text"/>
                    </dgm:constrLst>
                  </dgm:if>
                  <dgm:else name="Name27">
                    <dgm:constrLst>
                      <dgm:constr type="w" for="ch" forName="child4" refType="w"/>
                      <dgm:constr type="h" for="ch" forName="child4" refType="h"/>
                      <dgm:constr type="b" for="ch" forName="child4" refType="h"/>
                      <dgm:constr type="r" for="ch" forName="child4" refType="w"/>
                      <dgm:constr type="w" for="ch" forName="child4Text" refType="w" fact="0.7"/>
                      <dgm:constr type="h" for="ch" forName="child4Text" refType="h" fact="0.75"/>
                      <dgm:constr type="b" for="ch" forName="child4Text" refType="h"/>
                      <dgm:constr type="r" for="ch" forName="child4Text" refType="w"/>
                    </dgm:constrLst>
                  </dgm:else>
                </dgm:choose>
                <dgm:ruleLst/>
                <dgm:layoutNode name="child4" styleLbl="bgAcc1">
                  <dgm:alg type="sp"/>
                  <dgm:shape xmlns:r="http://schemas.openxmlformats.org/officeDocument/2006/relationships" type="roundRect" r:blip="" zOrderOff="-4">
                    <dgm:adjLst>
                      <dgm:adj idx="1" val="0.1"/>
                    </dgm:adjLst>
                  </dgm:shape>
                  <dgm:presOf axis="ch des" ptType="node node" st="4 1" cnt="1 0"/>
                  <dgm:constrLst/>
                  <dgm:ruleLst/>
                </dgm:layoutNode>
                <dgm:layoutNode name="child4Text" styleLbl="bgAcc1">
                  <dgm:varLst>
                    <dgm:bulletEnabled val="1"/>
                  </dgm:varLst>
                  <dgm:alg type="tx">
                    <dgm:param type="stBulletLvl" val="1"/>
                  </dgm:alg>
                  <dgm:shape xmlns:r="http://schemas.openxmlformats.org/officeDocument/2006/relationships" type="roundRect" r:blip="" zOrderOff="-4" hideGeom="1">
                    <dgm:adjLst>
                      <dgm:adj idx="1" val="0.1"/>
                    </dgm:adjLst>
                  </dgm:shape>
                  <dgm:presOf axis="ch des" ptType="node node" st="4 1" cnt="1 0"/>
                  <dgm:constrLst>
                    <dgm:constr type="tMarg" refType="primFontSz" fact="0.3"/>
                    <dgm:constr type="bMarg" refType="primFontSz" fact="0.3"/>
                    <dgm:constr type="lMarg" refType="primFontSz" fact="0.3"/>
                    <dgm:constr type="rMarg" refType="primFontSz" fact="0.3"/>
                  </dgm:constrLst>
                  <dgm:ruleLst>
                    <dgm:rule type="primFontSz" val="5" fact="NaN" max="NaN"/>
                  </dgm:ruleLst>
                </dgm:layoutNode>
              </dgm:layoutNode>
            </dgm:if>
            <dgm:else name="Name28"/>
          </dgm:choose>
          <dgm:layoutNode name="child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ircle">
          <dgm:alg type="composite">
            <dgm:param type="ar" val="1"/>
          </dgm:alg>
          <dgm:shape xmlns:r="http://schemas.openxmlformats.org/officeDocument/2006/relationships" r:blip="">
            <dgm:adjLst/>
          </dgm:shape>
          <dgm:presOf/>
          <dgm:choose name="Name29">
            <dgm:if name="Name30" func="var" arg="dir" op="equ" val="norm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r" for="ch" forName="quadrant1" refType="w" fact="0.5"/>
                <dgm:constr type="rOff" for="ch" forName="quadrant1" refType="w" fact="-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l" for="ch" forName="quadrant2" refType="w" fact="0.5"/>
                <dgm:constr type="lOff" for="ch" forName="quadrant2" refType="w" fact="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l" for="ch" forName="quadrant3" refType="w" fact="0.5"/>
                <dgm:constr type="lOff" for="ch" forName="quadrant3" refType="w" fact="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r" for="ch" forName="quadrant4" refType="w" fact="0.5"/>
                <dgm:constr type="rOff" for="ch" forName="quadrant4" refType="w" fact="-0.01"/>
              </dgm:constrLst>
            </dgm:if>
            <dgm:else name="Name31">
              <dgm:constrLst>
                <dgm:constr type="primFontSz" for="ch" ptType="node" op="equ" val="65"/>
                <dgm:constr type="w" for="ch" forName="quadrant1" refType="w" fact="0.433"/>
                <dgm:constr type="h" for="ch" forName="quadrant1" refType="h" fact="0.433"/>
                <dgm:constr type="b" for="ch" forName="quadrant1" refType="h" fact="0.5"/>
                <dgm:constr type="bOff" for="ch" forName="quadrant1" refType="h" fact="-0.01"/>
                <dgm:constr type="l" for="ch" forName="quadrant1" refType="w" fact="0.5"/>
                <dgm:constr type="lOff" for="ch" forName="quadrant1" refType="w" fact="0.01"/>
                <dgm:constr type="w" for="ch" forName="quadrant2" refType="w" fact="0.433"/>
                <dgm:constr type="h" for="ch" forName="quadrant2" refType="h" fact="0.433"/>
                <dgm:constr type="b" for="ch" forName="quadrant2" refType="h" fact="0.5"/>
                <dgm:constr type="bOff" for="ch" forName="quadrant2" refType="h" fact="-0.01"/>
                <dgm:constr type="r" for="ch" forName="quadrant2" refType="w" fact="0.5"/>
                <dgm:constr type="rOff" for="ch" forName="quadrant2" refType="w" fact="-0.01"/>
                <dgm:constr type="w" for="ch" forName="quadrant3" refType="w" fact="0.433"/>
                <dgm:constr type="h" for="ch" forName="quadrant3" refType="h" fact="0.433"/>
                <dgm:constr type="t" for="ch" forName="quadrant3" refType="h" fact="0.5"/>
                <dgm:constr type="tOff" for="ch" forName="quadrant3" refType="h" fact="0.01"/>
                <dgm:constr type="r" for="ch" forName="quadrant3" refType="w" fact="0.5"/>
                <dgm:constr type="rOff" for="ch" forName="quadrant3" refType="w" fact="-0.01"/>
                <dgm:constr type="w" for="ch" forName="quadrant4" refType="w" fact="0.433"/>
                <dgm:constr type="h" for="ch" forName="quadrant4" refType="h" fact="0.433"/>
                <dgm:constr type="t" for="ch" forName="quadrant4" refType="h" fact="0.5"/>
                <dgm:constr type="tOff" for="ch" forName="quadrant4" refType="h" fact="0.01"/>
                <dgm:constr type="l" for="ch" forName="quadrant4" refType="w" fact="0.5"/>
                <dgm:constr type="lOff" for="ch" forName="quadrant4" refType="w" fact="0.01"/>
              </dgm:constrLst>
            </dgm:else>
          </dgm:choose>
          <dgm:ruleLst/>
          <dgm:layoutNode name="quadrant1" styleLbl="node1">
            <dgm:varLst>
              <dgm:chMax val="1"/>
              <dgm:bulletEnabled val="1"/>
            </dgm:varLst>
            <dgm:alg type="tx"/>
            <dgm:choose name="Name32">
              <dgm:if name="Name33" func="var" arg="dir" op="equ" val="norm">
                <dgm:shape xmlns:r="http://schemas.openxmlformats.org/officeDocument/2006/relationships" type="pieWedge" r:blip="">
                  <dgm:adjLst/>
                </dgm:shape>
              </dgm:if>
              <dgm:else name="Name34">
                <dgm:shape xmlns:r="http://schemas.openxmlformats.org/officeDocument/2006/relationships" rot="90" type="pieWedge" r:blip="">
                  <dgm:adjLst/>
                </dgm:shape>
              </dgm:else>
            </dgm:choose>
            <dgm:presOf axis="ch" ptType="node" cnt="1"/>
            <dgm:constrLst/>
            <dgm:ruleLst>
              <dgm:rule type="primFontSz" val="5" fact="NaN" max="NaN"/>
            </dgm:ruleLst>
          </dgm:layoutNode>
          <dgm:layoutNode name="quadrant2" styleLbl="node1">
            <dgm:varLst>
              <dgm:chMax val="1"/>
              <dgm:bulletEnabled val="1"/>
            </dgm:varLst>
            <dgm:alg type="tx"/>
            <dgm:choose name="Name35">
              <dgm:if name="Name36" func="var" arg="dir" op="equ" val="norm">
                <dgm:shape xmlns:r="http://schemas.openxmlformats.org/officeDocument/2006/relationships" rot="90" type="pieWedge" r:blip="">
                  <dgm:adjLst/>
                </dgm:shape>
              </dgm:if>
              <dgm:else name="Name37">
                <dgm:shape xmlns:r="http://schemas.openxmlformats.org/officeDocument/2006/relationships" type="pieWedge" r:blip="">
                  <dgm:adjLst/>
                </dgm:shape>
              </dgm:else>
            </dgm:choose>
            <dgm:presOf axis="ch" ptType="node" st="2" cnt="1"/>
            <dgm:constrLst/>
            <dgm:ruleLst>
              <dgm:rule type="primFontSz" val="5" fact="NaN" max="NaN"/>
            </dgm:ruleLst>
          </dgm:layoutNode>
          <dgm:layoutNode name="quadrant3" styleLbl="node1">
            <dgm:varLst>
              <dgm:chMax val="1"/>
              <dgm:bulletEnabled val="1"/>
            </dgm:varLst>
            <dgm:alg type="tx"/>
            <dgm:choose name="Name38">
              <dgm:if name="Name39" func="var" arg="dir" op="equ" val="norm">
                <dgm:shape xmlns:r="http://schemas.openxmlformats.org/officeDocument/2006/relationships" rot="180" type="pieWedge" r:blip="">
                  <dgm:adjLst/>
                </dgm:shape>
              </dgm:if>
              <dgm:else name="Name40">
                <dgm:shape xmlns:r="http://schemas.openxmlformats.org/officeDocument/2006/relationships" rot="270" type="pieWedge" r:blip="">
                  <dgm:adjLst/>
                </dgm:shape>
              </dgm:else>
            </dgm:choose>
            <dgm:presOf axis="ch" ptType="node" st="3" cnt="1"/>
            <dgm:constrLst/>
            <dgm:ruleLst>
              <dgm:rule type="primFontSz" val="5" fact="NaN" max="NaN"/>
            </dgm:ruleLst>
          </dgm:layoutNode>
          <dgm:layoutNode name="quadrant4" styleLbl="node1">
            <dgm:varLst>
              <dgm:chMax val="1"/>
              <dgm:bulletEnabled val="1"/>
            </dgm:varLst>
            <dgm:alg type="tx"/>
            <dgm:choose name="Name41">
              <dgm:if name="Name42" func="var" arg="dir" op="equ" val="norm">
                <dgm:shape xmlns:r="http://schemas.openxmlformats.org/officeDocument/2006/relationships" rot="270" type="pieWedge" r:blip="">
                  <dgm:adjLst/>
                </dgm:shape>
              </dgm:if>
              <dgm:else name="Name43">
                <dgm:shape xmlns:r="http://schemas.openxmlformats.org/officeDocument/2006/relationships" rot="180" type="pieWedge" r:blip="">
                  <dgm:adjLst/>
                </dgm:shape>
              </dgm:else>
            </dgm:choose>
            <dgm:presOf axis="ch" ptType="node" st="4" cnt="1"/>
            <dgm:constrLst/>
            <dgm:ruleLst>
              <dgm:rule type="primFontSz" val="5" fact="NaN" max="NaN"/>
            </dgm:ruleLst>
          </dgm:layoutNode>
          <dgm:layoutNode name="quadrantPlaceholder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layoutNode name="center1" styleLbl="fgShp">
          <dgm:alg type="sp"/>
          <dgm:choose name="Name44">
            <dgm:if name="Name45" func="var" arg="dir" op="equ" val="norm">
              <dgm:shape xmlns:r="http://schemas.openxmlformats.org/officeDocument/2006/relationships" type="circularArrow" r:blip="" zOrderOff="16">
                <dgm:adjLst/>
              </dgm:shape>
            </dgm:if>
            <dgm:else name="Name46">
              <dgm:shape xmlns:r="http://schemas.openxmlformats.org/officeDocument/2006/relationships" rot="180" type="leftCircularArrow" r:blip="" zOrderOff="16">
                <dgm:adjLst/>
              </dgm:shape>
            </dgm:else>
          </dgm:choose>
          <dgm:presOf/>
          <dgm:constrLst/>
          <dgm:ruleLst/>
        </dgm:layoutNode>
        <dgm:layoutNode name="center2" styleLbl="fgShp">
          <dgm:alg type="sp"/>
          <dgm:choose name="Name47">
            <dgm:if name="Name48" func="var" arg="dir" op="equ" val="norm">
              <dgm:shape xmlns:r="http://schemas.openxmlformats.org/officeDocument/2006/relationships" rot="180" type="circularArrow" r:blip="" zOrderOff="16">
                <dgm:adjLst/>
              </dgm:shape>
            </dgm:if>
            <dgm:else name="Name49">
              <dgm:shape xmlns:r="http://schemas.openxmlformats.org/officeDocument/2006/relationships" type="leftCircularArrow" r:blip="" zOrderOff="16">
                <dgm:adjLst/>
              </dgm:shape>
            </dgm:else>
          </dgm:choose>
          <dgm:presOf/>
          <dgm:constrLst/>
          <dgm:ruleLst/>
        </dgm:layoutNode>
      </dgm:if>
      <dgm:else name="Name50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0D240006-34B7-4531-AA8D-7FB454A35ACA}" type="datetimeFigureOut">
              <a:rPr lang="ru-RU"/>
              <a:pPr>
                <a:defRPr/>
              </a:pPr>
              <a:t>20.02.2015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  <a:endParaRPr lang="ru-RU" noProof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E0DF836-A78A-4E3F-BC7D-549CE32FBF4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005742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-9525" y="2708275"/>
            <a:ext cx="9183688" cy="1501775"/>
            <a:chOff x="-23" y="1319"/>
            <a:chExt cx="5799" cy="946"/>
          </a:xfrm>
        </p:grpSpPr>
        <p:sp>
          <p:nvSpPr>
            <p:cNvPr id="5" name="Freeform 18"/>
            <p:cNvSpPr>
              <a:spLocks/>
            </p:cNvSpPr>
            <p:nvPr/>
          </p:nvSpPr>
          <p:spPr bwMode="gray">
            <a:xfrm>
              <a:off x="-20" y="1319"/>
              <a:ext cx="5779" cy="946"/>
            </a:xfrm>
            <a:custGeom>
              <a:avLst/>
              <a:gdLst>
                <a:gd name="T0" fmla="*/ 6 w 5779"/>
                <a:gd name="T1" fmla="*/ 454 h 946"/>
                <a:gd name="T2" fmla="*/ 355 w 5779"/>
                <a:gd name="T3" fmla="*/ 454 h 946"/>
                <a:gd name="T4" fmla="*/ 757 w 5779"/>
                <a:gd name="T5" fmla="*/ 1 h 946"/>
                <a:gd name="T6" fmla="*/ 2511 w 5779"/>
                <a:gd name="T7" fmla="*/ 0 h 946"/>
                <a:gd name="T8" fmla="*/ 2646 w 5779"/>
                <a:gd name="T9" fmla="*/ 144 h 946"/>
                <a:gd name="T10" fmla="*/ 5779 w 5779"/>
                <a:gd name="T11" fmla="*/ 137 h 946"/>
                <a:gd name="T12" fmla="*/ 5779 w 5779"/>
                <a:gd name="T13" fmla="*/ 772 h 946"/>
                <a:gd name="T14" fmla="*/ 2899 w 5779"/>
                <a:gd name="T15" fmla="*/ 765 h 946"/>
                <a:gd name="T16" fmla="*/ 2757 w 5779"/>
                <a:gd name="T17" fmla="*/ 946 h 946"/>
                <a:gd name="T18" fmla="*/ 1883 w 5779"/>
                <a:gd name="T19" fmla="*/ 946 h 946"/>
                <a:gd name="T20" fmla="*/ 1663 w 5779"/>
                <a:gd name="T21" fmla="*/ 687 h 946"/>
                <a:gd name="T22" fmla="*/ 0 w 5779"/>
                <a:gd name="T23" fmla="*/ 687 h 946"/>
                <a:gd name="T24" fmla="*/ 35 w 5779"/>
                <a:gd name="T25" fmla="*/ 480 h 94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779" h="946">
                  <a:moveTo>
                    <a:pt x="6" y="454"/>
                  </a:moveTo>
                  <a:lnTo>
                    <a:pt x="355" y="454"/>
                  </a:lnTo>
                  <a:lnTo>
                    <a:pt x="757" y="1"/>
                  </a:lnTo>
                  <a:lnTo>
                    <a:pt x="2511" y="0"/>
                  </a:lnTo>
                  <a:lnTo>
                    <a:pt x="2646" y="144"/>
                  </a:lnTo>
                  <a:lnTo>
                    <a:pt x="5779" y="137"/>
                  </a:lnTo>
                  <a:lnTo>
                    <a:pt x="5779" y="772"/>
                  </a:lnTo>
                  <a:lnTo>
                    <a:pt x="2899" y="765"/>
                  </a:lnTo>
                  <a:lnTo>
                    <a:pt x="2757" y="946"/>
                  </a:lnTo>
                  <a:lnTo>
                    <a:pt x="1883" y="946"/>
                  </a:lnTo>
                  <a:lnTo>
                    <a:pt x="1663" y="687"/>
                  </a:lnTo>
                  <a:lnTo>
                    <a:pt x="0" y="687"/>
                  </a:lnTo>
                  <a:lnTo>
                    <a:pt x="35" y="480"/>
                  </a:ln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  <a:effectLst>
              <a:outerShdw dist="77251" dir="4832261" algn="ctr" rotWithShape="0">
                <a:srgbClr val="000066">
                  <a:alpha val="18999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" name="Freeform 19" descr="01_img(Global Digtal Desigm(imageState)"/>
            <p:cNvSpPr>
              <a:spLocks/>
            </p:cNvSpPr>
            <p:nvPr/>
          </p:nvSpPr>
          <p:spPr bwMode="gray">
            <a:xfrm>
              <a:off x="-23" y="1344"/>
              <a:ext cx="5799" cy="895"/>
            </a:xfrm>
            <a:custGeom>
              <a:avLst/>
              <a:gdLst>
                <a:gd name="T0" fmla="*/ 0 w 5799"/>
                <a:gd name="T1" fmla="*/ 455 h 895"/>
                <a:gd name="T2" fmla="*/ 369 w 5799"/>
                <a:gd name="T3" fmla="*/ 454 h 895"/>
                <a:gd name="T4" fmla="*/ 776 w 5799"/>
                <a:gd name="T5" fmla="*/ 0 h 895"/>
                <a:gd name="T6" fmla="*/ 2496 w 5799"/>
                <a:gd name="T7" fmla="*/ 0 h 895"/>
                <a:gd name="T8" fmla="*/ 2632 w 5799"/>
                <a:gd name="T9" fmla="*/ 136 h 895"/>
                <a:gd name="T10" fmla="*/ 5799 w 5799"/>
                <a:gd name="T11" fmla="*/ 136 h 895"/>
                <a:gd name="T12" fmla="*/ 5788 w 5799"/>
                <a:gd name="T13" fmla="*/ 727 h 895"/>
                <a:gd name="T14" fmla="*/ 2883 w 5799"/>
                <a:gd name="T15" fmla="*/ 708 h 895"/>
                <a:gd name="T16" fmla="*/ 2747 w 5799"/>
                <a:gd name="T17" fmla="*/ 895 h 895"/>
                <a:gd name="T18" fmla="*/ 1899 w 5799"/>
                <a:gd name="T19" fmla="*/ 895 h 895"/>
                <a:gd name="T20" fmla="*/ 1681 w 5799"/>
                <a:gd name="T21" fmla="*/ 635 h 895"/>
                <a:gd name="T22" fmla="*/ 7 w 5799"/>
                <a:gd name="T23" fmla="*/ 635 h 895"/>
                <a:gd name="T24" fmla="*/ 7 w 5799"/>
                <a:gd name="T25" fmla="*/ 454 h 89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799" h="895">
                  <a:moveTo>
                    <a:pt x="0" y="455"/>
                  </a:moveTo>
                  <a:lnTo>
                    <a:pt x="369" y="454"/>
                  </a:lnTo>
                  <a:lnTo>
                    <a:pt x="776" y="0"/>
                  </a:lnTo>
                  <a:lnTo>
                    <a:pt x="2496" y="0"/>
                  </a:lnTo>
                  <a:lnTo>
                    <a:pt x="2632" y="136"/>
                  </a:lnTo>
                  <a:lnTo>
                    <a:pt x="5799" y="136"/>
                  </a:lnTo>
                  <a:lnTo>
                    <a:pt x="5788" y="727"/>
                  </a:lnTo>
                  <a:lnTo>
                    <a:pt x="2883" y="708"/>
                  </a:lnTo>
                  <a:lnTo>
                    <a:pt x="2747" y="895"/>
                  </a:lnTo>
                  <a:lnTo>
                    <a:pt x="1899" y="895"/>
                  </a:lnTo>
                  <a:lnTo>
                    <a:pt x="1681" y="635"/>
                  </a:lnTo>
                  <a:lnTo>
                    <a:pt x="7" y="635"/>
                  </a:lnTo>
                  <a:lnTo>
                    <a:pt x="7" y="454"/>
                  </a:lnTo>
                </a:path>
              </a:pathLst>
            </a:custGeom>
            <a:blipFill dpi="0" rotWithShape="1">
              <a:blip r:embed="rId2" cstate="print"/>
              <a:srcRect/>
              <a:stretch>
                <a:fillRect/>
              </a:stretch>
            </a:blip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304800" y="228600"/>
            <a:ext cx="1079500" cy="396875"/>
          </a:xfrm>
          <a:prstGeom prst="rect">
            <a:avLst/>
          </a:prstGeom>
          <a:noFill/>
          <a:ln>
            <a:noFill/>
          </a:ln>
          <a:ex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defRPr/>
            </a:pPr>
            <a:r>
              <a:rPr lang="en-US" sz="2000" b="1" smtClean="0">
                <a:latin typeface="Verdana" pitchFamily="34" charset="0"/>
              </a:rPr>
              <a:t>LOGO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 bwMode="black">
          <a:xfrm>
            <a:off x="990600" y="4953000"/>
            <a:ext cx="7315200" cy="3810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1800">
                <a:latin typeface="Verdana" pitchFamily="34" charset="0"/>
              </a:defRPr>
            </a:lvl1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3092" name="Rectangle 20"/>
          <p:cNvSpPr>
            <a:spLocks noGrp="1" noChangeArrowheads="1"/>
          </p:cNvSpPr>
          <p:nvPr>
            <p:ph type="ctrTitle" sz="quarter"/>
          </p:nvPr>
        </p:nvSpPr>
        <p:spPr bwMode="black">
          <a:xfrm>
            <a:off x="611188" y="1700213"/>
            <a:ext cx="8137525" cy="792162"/>
          </a:xfrm>
          <a:effectLst>
            <a:outerShdw dist="53882" dir="2700000" algn="ctr" rotWithShape="0">
              <a:schemeClr val="bg2">
                <a:alpha val="50000"/>
              </a:schemeClr>
            </a:outerShdw>
          </a:effectLst>
        </p:spPr>
        <p:txBody>
          <a:bodyPr/>
          <a:lstStyle>
            <a:lvl1pPr>
              <a:defRPr sz="3600" b="1">
                <a:solidFill>
                  <a:schemeClr val="tx1"/>
                </a:solidFill>
              </a:defRPr>
            </a:lvl1pPr>
          </a:lstStyle>
          <a:p>
            <a:r>
              <a:rPr lang="ru-RU" altLang="ko-KR" smtClean="0"/>
              <a:t>Образец заголовка</a:t>
            </a:r>
            <a:endParaRPr lang="en-US" altLang="ko-K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057B19B-9E9D-4A67-B630-5E40BC897DAB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79438"/>
            <a:ext cx="2057400" cy="59007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79438"/>
            <a:ext cx="6019800" cy="59007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C09243-B44D-4910-AAE4-E7CD16B788E4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79438"/>
            <a:ext cx="7848600" cy="56356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343025"/>
            <a:ext cx="8229600" cy="5137150"/>
          </a:xfrm>
        </p:spPr>
        <p:txBody>
          <a:bodyPr/>
          <a:lstStyle/>
          <a:p>
            <a:pPr lvl="0"/>
            <a:r>
              <a:rPr lang="ru-RU" noProof="0" smtClean="0"/>
              <a:t>Вставка таблицы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C40AF3-9838-41F4-85F2-08ED052E04A0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1F5439B-A37D-4D63-9B5C-4CAB850998D8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65041B-8840-408E-9851-63CEAE3EA4FC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343025"/>
            <a:ext cx="4038600" cy="5137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343025"/>
            <a:ext cx="4038600" cy="51371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FBC315-E6B9-428F-92C3-9A4F3731C02D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929EAA-8D86-453C-A983-A0B999C5F07C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9BAE1C-293D-48BA-B9EA-C2C0C543EE43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276EF-FC33-474F-8EA0-1C3A3F3EF26D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2F27A64-A2C6-4929-BD8E-88FE7D7EAE3E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9AE6B5D-1BE6-42A1-9E41-4871C3D98919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Freeform 16"/>
          <p:cNvSpPr>
            <a:spLocks/>
          </p:cNvSpPr>
          <p:nvPr/>
        </p:nvSpPr>
        <p:spPr bwMode="gray">
          <a:xfrm>
            <a:off x="0" y="360363"/>
            <a:ext cx="9148763" cy="900112"/>
          </a:xfrm>
          <a:custGeom>
            <a:avLst/>
            <a:gdLst>
              <a:gd name="T0" fmla="*/ 0 w 5763"/>
              <a:gd name="T1" fmla="*/ 2147483647 h 567"/>
              <a:gd name="T2" fmla="*/ 2147483647 w 5763"/>
              <a:gd name="T3" fmla="*/ 2147483647 h 567"/>
              <a:gd name="T4" fmla="*/ 2147483647 w 5763"/>
              <a:gd name="T5" fmla="*/ 0 h 567"/>
              <a:gd name="T6" fmla="*/ 2147483647 w 5763"/>
              <a:gd name="T7" fmla="*/ 0 h 567"/>
              <a:gd name="T8" fmla="*/ 2147483647 w 5763"/>
              <a:gd name="T9" fmla="*/ 2147483647 h 567"/>
              <a:gd name="T10" fmla="*/ 2147483647 w 5763"/>
              <a:gd name="T11" fmla="*/ 2147483647 h 567"/>
              <a:gd name="T12" fmla="*/ 2147483647 w 5763"/>
              <a:gd name="T13" fmla="*/ 2147483647 h 567"/>
              <a:gd name="T14" fmla="*/ 2147483647 w 5763"/>
              <a:gd name="T15" fmla="*/ 2147483647 h 56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5763" h="567">
                <a:moveTo>
                  <a:pt x="0" y="368"/>
                </a:moveTo>
                <a:lnTo>
                  <a:pt x="440" y="368"/>
                </a:lnTo>
                <a:lnTo>
                  <a:pt x="777" y="0"/>
                </a:lnTo>
                <a:lnTo>
                  <a:pt x="2162" y="0"/>
                </a:lnTo>
                <a:lnTo>
                  <a:pt x="2265" y="116"/>
                </a:lnTo>
                <a:lnTo>
                  <a:pt x="5756" y="112"/>
                </a:lnTo>
                <a:lnTo>
                  <a:pt x="5763" y="567"/>
                </a:lnTo>
                <a:lnTo>
                  <a:pt x="6" y="556"/>
                </a:lnTo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27" name="Freeform 15" descr="01b_img(Global Digtal Desigm(imageState)"/>
          <p:cNvSpPr>
            <a:spLocks/>
          </p:cNvSpPr>
          <p:nvPr/>
        </p:nvSpPr>
        <p:spPr bwMode="gray">
          <a:xfrm>
            <a:off x="-9525" y="336550"/>
            <a:ext cx="9182100" cy="838200"/>
          </a:xfrm>
          <a:custGeom>
            <a:avLst/>
            <a:gdLst>
              <a:gd name="T0" fmla="*/ 2147483647 w 5784"/>
              <a:gd name="T1" fmla="*/ 2147483647 h 528"/>
              <a:gd name="T2" fmla="*/ 2147483647 w 5784"/>
              <a:gd name="T3" fmla="*/ 2147483647 h 528"/>
              <a:gd name="T4" fmla="*/ 2147483647 w 5784"/>
              <a:gd name="T5" fmla="*/ 0 h 528"/>
              <a:gd name="T6" fmla="*/ 2147483647 w 5784"/>
              <a:gd name="T7" fmla="*/ 2147483647 h 528"/>
              <a:gd name="T8" fmla="*/ 2147483647 w 5784"/>
              <a:gd name="T9" fmla="*/ 2147483647 h 528"/>
              <a:gd name="T10" fmla="*/ 2147483647 w 5784"/>
              <a:gd name="T11" fmla="*/ 2147483647 h 528"/>
              <a:gd name="T12" fmla="*/ 0 w 5784"/>
              <a:gd name="T13" fmla="*/ 2147483647 h 528"/>
              <a:gd name="T14" fmla="*/ 0 w 5784"/>
              <a:gd name="T15" fmla="*/ 2147483647 h 52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5784" h="528">
                <a:moveTo>
                  <a:pt x="449" y="370"/>
                </a:moveTo>
                <a:lnTo>
                  <a:pt x="768" y="1"/>
                </a:lnTo>
                <a:lnTo>
                  <a:pt x="2158" y="0"/>
                </a:lnTo>
                <a:lnTo>
                  <a:pt x="2258" y="115"/>
                </a:lnTo>
                <a:lnTo>
                  <a:pt x="5784" y="115"/>
                </a:lnTo>
                <a:lnTo>
                  <a:pt x="5779" y="528"/>
                </a:lnTo>
                <a:lnTo>
                  <a:pt x="0" y="519"/>
                </a:lnTo>
                <a:lnTo>
                  <a:pt x="0" y="371"/>
                </a:lnTo>
              </a:path>
            </a:pathLst>
          </a:custGeom>
          <a:blipFill dpi="0" rotWithShape="1">
            <a:blip r:embed="rId15" cstate="print"/>
            <a:srcRect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43025"/>
            <a:ext cx="8229600" cy="513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010400" y="288925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 b="1">
                <a:latin typeface="+mj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www.themegallery.com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91200" y="6537325"/>
            <a:ext cx="2895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 b="1">
                <a:latin typeface="+mj-lt"/>
                <a:cs typeface="+mn-cs"/>
              </a:defRPr>
            </a:lvl1pPr>
          </a:lstStyle>
          <a:p>
            <a:pPr>
              <a:defRPr/>
            </a:pPr>
            <a:r>
              <a:rPr lang="en-US"/>
              <a:t>Company Logo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671888" y="6537325"/>
            <a:ext cx="2133600" cy="32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b="1">
                <a:latin typeface="Verdana" pitchFamily="34" charset="0"/>
              </a:defRPr>
            </a:lvl1pPr>
          </a:lstStyle>
          <a:p>
            <a:pPr>
              <a:defRPr/>
            </a:pPr>
            <a:fld id="{254514AA-6A4E-4CA1-817B-0558AD508E0A}" type="slidenum">
              <a:rPr lang="en-US" altLang="ru-RU"/>
              <a:pPr>
                <a:defRPr/>
              </a:pPr>
              <a:t>‹#›</a:t>
            </a:fld>
            <a:endParaRPr lang="en-US" altLang="ru-RU"/>
          </a:p>
        </p:txBody>
      </p:sp>
      <p:sp>
        <p:nvSpPr>
          <p:cNvPr id="1032" name="Rectangle 2"/>
          <p:cNvSpPr>
            <a:spLocks noGrp="1" noChangeArrowheads="1"/>
          </p:cNvSpPr>
          <p:nvPr>
            <p:ph type="title"/>
          </p:nvPr>
        </p:nvSpPr>
        <p:spPr bwMode="white">
          <a:xfrm>
            <a:off x="609600" y="579438"/>
            <a:ext cx="7848600" cy="56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93" r:id="rId12"/>
  </p:sldLayoutIdLst>
  <p:timing>
    <p:tnLst>
      <p:par>
        <p:cTn id="1" dur="indefinite" restart="never" nodeType="tmRoot"/>
      </p:par>
    </p:tnLst>
  </p:timing>
  <p:hf sldNum="0"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10" Type="http://schemas.openxmlformats.org/officeDocument/2006/relationships/image" Target="../media/image13.png"/><Relationship Id="rId4" Type="http://schemas.openxmlformats.org/officeDocument/2006/relationships/image" Target="../media/image8.png"/><Relationship Id="rId9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4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214438" y="1052513"/>
            <a:ext cx="7929562" cy="1358900"/>
          </a:xfrm>
        </p:spPr>
        <p:txBody>
          <a:bodyPr/>
          <a:lstStyle/>
          <a:p>
            <a:pPr eaLnBrk="1" hangingPunct="1">
              <a:defRPr/>
            </a:pPr>
            <a:r>
              <a:rPr lang="ru-RU" altLang="ru-RU" sz="3200" smtClean="0">
                <a:latin typeface="Bookman Old Style" pitchFamily="18" charset="0"/>
              </a:rPr>
              <a:t>ИННОВАЦИОННЫЙ ПРОЕКТ</a:t>
            </a:r>
            <a:r>
              <a:rPr lang="ru-RU" altLang="ru-RU" sz="2000" smtClean="0">
                <a:latin typeface="Bookman Old Style" pitchFamily="18" charset="0"/>
              </a:rPr>
              <a:t/>
            </a:r>
            <a:br>
              <a:rPr lang="ru-RU" altLang="ru-RU" sz="2000" smtClean="0">
                <a:latin typeface="Bookman Old Style" pitchFamily="18" charset="0"/>
              </a:rPr>
            </a:br>
            <a:r>
              <a:rPr lang="ru-RU" altLang="ru-RU" sz="2000" smtClean="0">
                <a:latin typeface="Bookman Old Style" pitchFamily="18" charset="0"/>
              </a:rPr>
              <a:t>«ИСПОЛЬЗОВАНИЕ ИНФОРМАЦИОННО-КОММУНИКАЦИОННЫХ ТЕХНОЛОГИЙ </a:t>
            </a:r>
            <a:br>
              <a:rPr lang="ru-RU" altLang="ru-RU" sz="2000" smtClean="0">
                <a:latin typeface="Bookman Old Style" pitchFamily="18" charset="0"/>
              </a:rPr>
            </a:br>
            <a:r>
              <a:rPr lang="ru-RU" altLang="ru-RU" sz="2000" smtClean="0">
                <a:latin typeface="Bookman Old Style" pitchFamily="18" charset="0"/>
              </a:rPr>
              <a:t>В СИСТЕМЕ КОРРЕКЦИИ ОБЩЕГО НЕДОРАЗВИТИЯ РЕЧИ У СТАРШИХ ДОШКОЛЬНИКОВ» 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492500" y="4864100"/>
            <a:ext cx="5105400" cy="1214438"/>
          </a:xfrm>
        </p:spPr>
        <p:txBody>
          <a:bodyPr/>
          <a:lstStyle/>
          <a:p>
            <a:pPr algn="r" eaLnBrk="1" hangingPunct="1"/>
            <a:r>
              <a:rPr lang="ru-RU" altLang="ru-RU" b="1" smtClean="0">
                <a:latin typeface="Bookman Old Style" pitchFamily="18" charset="0"/>
              </a:rPr>
              <a:t>И.И. Сухорукова,</a:t>
            </a:r>
          </a:p>
          <a:p>
            <a:pPr algn="r" eaLnBrk="1" hangingPunct="1"/>
            <a:r>
              <a:rPr lang="ru-RU" altLang="ru-RU" b="1" smtClean="0">
                <a:latin typeface="Bookman Old Style" pitchFamily="18" charset="0"/>
              </a:rPr>
              <a:t>заведующий МБДОУ детский сад компенсирующего вида № 34 </a:t>
            </a:r>
          </a:p>
          <a:p>
            <a:pPr algn="r" eaLnBrk="1" hangingPunct="1"/>
            <a:endParaRPr lang="ru-RU" altLang="ru-RU" b="1" smtClean="0">
              <a:latin typeface="Bookman Old Style" pitchFamily="18" charset="0"/>
            </a:endParaRPr>
          </a:p>
        </p:txBody>
      </p:sp>
      <p:pic>
        <p:nvPicPr>
          <p:cNvPr id="6" name="Picture 16" descr="3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4438" cy="15716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077" name="Прямоугольник 7"/>
          <p:cNvSpPr>
            <a:spLocks noChangeArrowheads="1"/>
          </p:cNvSpPr>
          <p:nvPr/>
        </p:nvSpPr>
        <p:spPr bwMode="auto">
          <a:xfrm>
            <a:off x="1214438" y="-7938"/>
            <a:ext cx="7929562" cy="739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400" b="1">
                <a:latin typeface="Bookman Old Style" pitchFamily="18" charset="0"/>
              </a:rPr>
              <a:t>Муниципальное бюджетное дошкольное образовательное учреждение детский сад компенсирующего вида № 34 </a:t>
            </a:r>
          </a:p>
          <a:p>
            <a:pPr algn="ctr" eaLnBrk="1" hangingPunct="1"/>
            <a:r>
              <a:rPr lang="ru-RU" altLang="ru-RU" sz="1400" b="1">
                <a:latin typeface="Bookman Old Style" pitchFamily="18" charset="0"/>
              </a:rPr>
              <a:t>станицы Ленинградской муниципального образования Ленинградский район</a:t>
            </a:r>
            <a:endParaRPr lang="en-US" altLang="ru-RU" sz="1400" b="1">
              <a:latin typeface="Bookman Old Style" pitchFamily="18" charset="0"/>
            </a:endParaRP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3" cstate="print">
            <a:extLst/>
          </a:blip>
          <a:srcRect/>
          <a:stretch>
            <a:fillRect/>
          </a:stretch>
        </p:blipFill>
        <p:spPr bwMode="auto">
          <a:xfrm>
            <a:off x="42296" y="4153261"/>
            <a:ext cx="2755246" cy="25523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Заголовок 1"/>
          <p:cNvSpPr>
            <a:spLocks noGrp="1"/>
          </p:cNvSpPr>
          <p:nvPr>
            <p:ph type="title"/>
          </p:nvPr>
        </p:nvSpPr>
        <p:spPr>
          <a:xfrm>
            <a:off x="1785938" y="2428875"/>
            <a:ext cx="8534400" cy="563563"/>
          </a:xfrm>
        </p:spPr>
        <p:txBody>
          <a:bodyPr/>
          <a:lstStyle/>
          <a:p>
            <a:pPr eaLnBrk="1" hangingPunct="1"/>
            <a:r>
              <a:rPr lang="ru-RU" altLang="ru-RU" sz="2400" b="1" smtClean="0">
                <a:latin typeface="Bookman Old Style" pitchFamily="18" charset="0"/>
                <a:cs typeface="Times New Roman" pitchFamily="18" charset="0"/>
              </a:rPr>
              <a:t>МОДЕЛЬ ВЗАИМОДЕЙСТВИЯ </a:t>
            </a:r>
            <a:br>
              <a:rPr lang="ru-RU" altLang="ru-RU" sz="2400" b="1" smtClean="0">
                <a:latin typeface="Bookman Old Style" pitchFamily="18" charset="0"/>
                <a:cs typeface="Times New Roman" pitchFamily="18" charset="0"/>
              </a:rPr>
            </a:br>
            <a:r>
              <a:rPr lang="ru-RU" altLang="ru-RU" sz="2400" b="1" smtClean="0">
                <a:latin typeface="Bookman Old Style" pitchFamily="18" charset="0"/>
                <a:cs typeface="Times New Roman" pitchFamily="18" charset="0"/>
              </a:rPr>
              <a:t>С СОЦИАЛЬНЫМИ ПАРТНЕРАМИ</a:t>
            </a:r>
            <a:endParaRPr lang="ru-RU" altLang="ru-RU" sz="2800" b="1" smtClean="0">
              <a:latin typeface="Bookman Old Style" pitchFamily="18" charset="0"/>
            </a:endParaRPr>
          </a:p>
        </p:txBody>
      </p:sp>
      <p:sp>
        <p:nvSpPr>
          <p:cNvPr id="13" name="Дата 3"/>
          <p:cNvSpPr>
            <a:spLocks noGrp="1"/>
          </p:cNvSpPr>
          <p:nvPr>
            <p:ph type="dt" sz="quarter" idx="10"/>
          </p:nvPr>
        </p:nvSpPr>
        <p:spPr>
          <a:xfrm>
            <a:off x="7215188" y="214313"/>
            <a:ext cx="1643062" cy="320675"/>
          </a:xfrm>
        </p:spPr>
        <p:txBody>
          <a:bodyPr/>
          <a:lstStyle/>
          <a:p>
            <a:pPr>
              <a:defRPr/>
            </a:pPr>
            <a:r>
              <a:rPr lang="ru-RU" sz="1400" dirty="0" smtClean="0"/>
              <a:t>МБДОУ №34</a:t>
            </a:r>
            <a:endParaRPr lang="en-US" sz="1400" dirty="0"/>
          </a:p>
        </p:txBody>
      </p:sp>
      <p:pic>
        <p:nvPicPr>
          <p:cNvPr id="12292" name="Picture 16" descr="3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76300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Заголовок 1"/>
          <p:cNvSpPr txBox="1">
            <a:spLocks/>
          </p:cNvSpPr>
          <p:nvPr/>
        </p:nvSpPr>
        <p:spPr bwMode="white">
          <a:xfrm>
            <a:off x="785813" y="571500"/>
            <a:ext cx="9031287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1" hangingPunct="1"/>
            <a:r>
              <a:rPr lang="ru-RU" altLang="ru-RU" sz="2800" b="1">
                <a:solidFill>
                  <a:srgbClr val="FFFF00"/>
                </a:solidFill>
                <a:latin typeface="Bookman Old Style" pitchFamily="18" charset="0"/>
                <a:cs typeface="Times New Roman" pitchFamily="18" charset="0"/>
              </a:rPr>
              <a:t>МОДЕЛЬ </a:t>
            </a:r>
            <a:r>
              <a:rPr lang="ru-RU" altLang="ru-RU" sz="2400" b="1">
                <a:solidFill>
                  <a:srgbClr val="FFFF00"/>
                </a:solidFill>
                <a:latin typeface="Bookman Old Style" pitchFamily="18" charset="0"/>
                <a:cs typeface="Times New Roman" pitchFamily="18" charset="0"/>
              </a:rPr>
              <a:t>СЕТЕВОГО  </a:t>
            </a:r>
            <a:br>
              <a:rPr lang="ru-RU" altLang="ru-RU" sz="2400" b="1">
                <a:solidFill>
                  <a:srgbClr val="FFFF00"/>
                </a:solidFill>
                <a:latin typeface="Bookman Old Style" pitchFamily="18" charset="0"/>
                <a:cs typeface="Times New Roman" pitchFamily="18" charset="0"/>
              </a:rPr>
            </a:br>
            <a:r>
              <a:rPr lang="ru-RU" altLang="ru-RU" sz="2400" b="1">
                <a:solidFill>
                  <a:srgbClr val="FFFF00"/>
                </a:solidFill>
                <a:latin typeface="Bookman Old Style" pitchFamily="18" charset="0"/>
                <a:cs typeface="Times New Roman" pitchFamily="18" charset="0"/>
              </a:rPr>
              <a:t>ИНФОРМАЦИОННОГО ВЗАИМОДЕЙСТВИЯ </a:t>
            </a:r>
            <a:r>
              <a:rPr lang="ru-RU" altLang="ru-RU" sz="24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altLang="ru-RU" sz="240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altLang="ru-RU" sz="240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4" name="Picture 10"/>
          <p:cNvPicPr>
            <a:picLocks noChangeAspect="1" noChangeArrowheads="1"/>
          </p:cNvPicPr>
          <p:nvPr/>
        </p:nvPicPr>
        <p:blipFill>
          <a:blip r:embed="rId3"/>
          <a:srcRect l="74524" t="84698" b="7651"/>
          <a:stretch>
            <a:fillRect/>
          </a:stretch>
        </p:blipFill>
        <p:spPr bwMode="auto">
          <a:xfrm>
            <a:off x="6797675" y="6426200"/>
            <a:ext cx="232886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4" name="Picture 12"/>
          <p:cNvPicPr>
            <a:picLocks noChangeAspect="1" noChangeArrowheads="1"/>
          </p:cNvPicPr>
          <p:nvPr/>
        </p:nvPicPr>
        <p:blipFill>
          <a:blip r:embed="rId4"/>
          <a:srcRect l="27232" t="31343" r="32066" b="15234"/>
          <a:stretch>
            <a:fillRect/>
          </a:stretch>
        </p:blipFill>
        <p:spPr bwMode="auto">
          <a:xfrm>
            <a:off x="0" y="1268413"/>
            <a:ext cx="9144000" cy="5589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86512" y="4214818"/>
            <a:ext cx="2857488" cy="26471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12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sz="2400" b="1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МОДЕЛЬ ВНЕДРЕНИЯ ИКТ:</a:t>
            </a:r>
            <a:endParaRPr lang="en-US" sz="2400" b="1" dirty="0" smtClean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412676" name="Puzzle3"/>
          <p:cNvSpPr>
            <a:spLocks noEditPoints="1" noChangeArrowheads="1"/>
          </p:cNvSpPr>
          <p:nvPr/>
        </p:nvSpPr>
        <p:spPr bwMode="gray">
          <a:xfrm>
            <a:off x="4071938" y="1785938"/>
            <a:ext cx="1287462" cy="1955800"/>
          </a:xfrm>
          <a:custGeom>
            <a:avLst/>
            <a:gdLst>
              <a:gd name="T0" fmla="*/ 10391 w 21600"/>
              <a:gd name="T1" fmla="*/ 15806 h 21600"/>
              <a:gd name="T2" fmla="*/ 20551 w 21600"/>
              <a:gd name="T3" fmla="*/ 21088 h 21600"/>
              <a:gd name="T4" fmla="*/ 13180 w 21600"/>
              <a:gd name="T5" fmla="*/ 13801 h 21600"/>
              <a:gd name="T6" fmla="*/ 20551 w 21600"/>
              <a:gd name="T7" fmla="*/ 7025 h 21600"/>
              <a:gd name="T8" fmla="*/ 10500 w 21600"/>
              <a:gd name="T9" fmla="*/ 52 h 21600"/>
              <a:gd name="T10" fmla="*/ 692 w 21600"/>
              <a:gd name="T11" fmla="*/ 6802 h 21600"/>
              <a:gd name="T12" fmla="*/ 8064 w 21600"/>
              <a:gd name="T13" fmla="*/ 13526 h 21600"/>
              <a:gd name="T14" fmla="*/ 692 w 21600"/>
              <a:gd name="T15" fmla="*/ 21088 h 21600"/>
              <a:gd name="T16" fmla="*/ 2273 w 21600"/>
              <a:gd name="T17" fmla="*/ 7719 h 21600"/>
              <a:gd name="T18" fmla="*/ 19149 w 21600"/>
              <a:gd name="T19" fmla="*/ 202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6625" y="20892"/>
                </a:moveTo>
                <a:lnTo>
                  <a:pt x="7105" y="21023"/>
                </a:lnTo>
                <a:lnTo>
                  <a:pt x="7513" y="21088"/>
                </a:lnTo>
                <a:lnTo>
                  <a:pt x="7922" y="21115"/>
                </a:lnTo>
                <a:lnTo>
                  <a:pt x="8242" y="21115"/>
                </a:lnTo>
                <a:lnTo>
                  <a:pt x="8544" y="21062"/>
                </a:lnTo>
                <a:lnTo>
                  <a:pt x="8810" y="20997"/>
                </a:lnTo>
                <a:lnTo>
                  <a:pt x="9023" y="20892"/>
                </a:lnTo>
                <a:lnTo>
                  <a:pt x="9148" y="20761"/>
                </a:lnTo>
                <a:lnTo>
                  <a:pt x="9290" y="20616"/>
                </a:lnTo>
                <a:lnTo>
                  <a:pt x="9361" y="20459"/>
                </a:lnTo>
                <a:lnTo>
                  <a:pt x="9396" y="20289"/>
                </a:lnTo>
                <a:lnTo>
                  <a:pt x="9396" y="20092"/>
                </a:lnTo>
                <a:lnTo>
                  <a:pt x="9325" y="19909"/>
                </a:lnTo>
                <a:lnTo>
                  <a:pt x="9219" y="19738"/>
                </a:lnTo>
                <a:lnTo>
                  <a:pt x="9094" y="19555"/>
                </a:lnTo>
                <a:lnTo>
                  <a:pt x="8917" y="19384"/>
                </a:lnTo>
                <a:lnTo>
                  <a:pt x="8650" y="19162"/>
                </a:lnTo>
                <a:lnTo>
                  <a:pt x="8437" y="18900"/>
                </a:lnTo>
                <a:lnTo>
                  <a:pt x="8277" y="18624"/>
                </a:lnTo>
                <a:lnTo>
                  <a:pt x="8135" y="18349"/>
                </a:lnTo>
                <a:lnTo>
                  <a:pt x="8028" y="18048"/>
                </a:lnTo>
                <a:lnTo>
                  <a:pt x="7993" y="17746"/>
                </a:lnTo>
                <a:lnTo>
                  <a:pt x="7993" y="17471"/>
                </a:lnTo>
                <a:lnTo>
                  <a:pt x="8028" y="17169"/>
                </a:lnTo>
                <a:lnTo>
                  <a:pt x="8135" y="16920"/>
                </a:lnTo>
                <a:lnTo>
                  <a:pt x="8277" y="16671"/>
                </a:lnTo>
                <a:lnTo>
                  <a:pt x="8366" y="16540"/>
                </a:lnTo>
                <a:lnTo>
                  <a:pt x="8473" y="16409"/>
                </a:lnTo>
                <a:lnTo>
                  <a:pt x="8615" y="16317"/>
                </a:lnTo>
                <a:lnTo>
                  <a:pt x="8739" y="16213"/>
                </a:lnTo>
                <a:lnTo>
                  <a:pt x="8881" y="16134"/>
                </a:lnTo>
                <a:lnTo>
                  <a:pt x="9059" y="16055"/>
                </a:lnTo>
                <a:lnTo>
                  <a:pt x="9254" y="15990"/>
                </a:lnTo>
                <a:lnTo>
                  <a:pt x="9432" y="15911"/>
                </a:lnTo>
                <a:lnTo>
                  <a:pt x="9663" y="15885"/>
                </a:lnTo>
                <a:lnTo>
                  <a:pt x="9876" y="15833"/>
                </a:lnTo>
                <a:lnTo>
                  <a:pt x="10142" y="15806"/>
                </a:lnTo>
                <a:lnTo>
                  <a:pt x="10391" y="15806"/>
                </a:lnTo>
                <a:lnTo>
                  <a:pt x="10728" y="15806"/>
                </a:lnTo>
                <a:lnTo>
                  <a:pt x="10995" y="15806"/>
                </a:lnTo>
                <a:lnTo>
                  <a:pt x="11279" y="15833"/>
                </a:lnTo>
                <a:lnTo>
                  <a:pt x="11546" y="15885"/>
                </a:lnTo>
                <a:lnTo>
                  <a:pt x="11776" y="15937"/>
                </a:lnTo>
                <a:lnTo>
                  <a:pt x="12025" y="15990"/>
                </a:lnTo>
                <a:lnTo>
                  <a:pt x="12221" y="16055"/>
                </a:lnTo>
                <a:lnTo>
                  <a:pt x="12434" y="16134"/>
                </a:lnTo>
                <a:lnTo>
                  <a:pt x="12611" y="16213"/>
                </a:lnTo>
                <a:lnTo>
                  <a:pt x="12771" y="16317"/>
                </a:lnTo>
                <a:lnTo>
                  <a:pt x="12913" y="16409"/>
                </a:lnTo>
                <a:lnTo>
                  <a:pt x="13038" y="16514"/>
                </a:lnTo>
                <a:lnTo>
                  <a:pt x="13251" y="16737"/>
                </a:lnTo>
                <a:lnTo>
                  <a:pt x="13428" y="16986"/>
                </a:lnTo>
                <a:lnTo>
                  <a:pt x="13517" y="17248"/>
                </a:lnTo>
                <a:lnTo>
                  <a:pt x="13588" y="17523"/>
                </a:lnTo>
                <a:lnTo>
                  <a:pt x="13588" y="17799"/>
                </a:lnTo>
                <a:lnTo>
                  <a:pt x="13517" y="18074"/>
                </a:lnTo>
                <a:lnTo>
                  <a:pt x="13428" y="18323"/>
                </a:lnTo>
                <a:lnTo>
                  <a:pt x="13286" y="18572"/>
                </a:lnTo>
                <a:lnTo>
                  <a:pt x="13109" y="18808"/>
                </a:lnTo>
                <a:lnTo>
                  <a:pt x="12878" y="19031"/>
                </a:lnTo>
                <a:lnTo>
                  <a:pt x="12434" y="19411"/>
                </a:lnTo>
                <a:lnTo>
                  <a:pt x="12132" y="19738"/>
                </a:lnTo>
                <a:lnTo>
                  <a:pt x="12025" y="19856"/>
                </a:lnTo>
                <a:lnTo>
                  <a:pt x="11919" y="20014"/>
                </a:lnTo>
                <a:lnTo>
                  <a:pt x="11883" y="20132"/>
                </a:lnTo>
                <a:lnTo>
                  <a:pt x="11883" y="20263"/>
                </a:lnTo>
                <a:lnTo>
                  <a:pt x="11883" y="20394"/>
                </a:lnTo>
                <a:lnTo>
                  <a:pt x="11954" y="20485"/>
                </a:lnTo>
                <a:lnTo>
                  <a:pt x="12061" y="20590"/>
                </a:lnTo>
                <a:lnTo>
                  <a:pt x="12185" y="20695"/>
                </a:lnTo>
                <a:lnTo>
                  <a:pt x="12327" y="20787"/>
                </a:lnTo>
                <a:lnTo>
                  <a:pt x="12540" y="20892"/>
                </a:lnTo>
                <a:lnTo>
                  <a:pt x="12771" y="20997"/>
                </a:lnTo>
                <a:lnTo>
                  <a:pt x="13073" y="21088"/>
                </a:lnTo>
                <a:lnTo>
                  <a:pt x="13428" y="21193"/>
                </a:lnTo>
                <a:lnTo>
                  <a:pt x="13873" y="21298"/>
                </a:lnTo>
                <a:lnTo>
                  <a:pt x="14317" y="21390"/>
                </a:lnTo>
                <a:lnTo>
                  <a:pt x="14778" y="21468"/>
                </a:lnTo>
                <a:lnTo>
                  <a:pt x="15294" y="21547"/>
                </a:lnTo>
                <a:lnTo>
                  <a:pt x="15809" y="21600"/>
                </a:lnTo>
                <a:lnTo>
                  <a:pt x="16359" y="21652"/>
                </a:lnTo>
                <a:lnTo>
                  <a:pt x="16875" y="21678"/>
                </a:lnTo>
                <a:lnTo>
                  <a:pt x="17407" y="21678"/>
                </a:lnTo>
                <a:lnTo>
                  <a:pt x="17958" y="21678"/>
                </a:lnTo>
                <a:lnTo>
                  <a:pt x="18473" y="21652"/>
                </a:lnTo>
                <a:lnTo>
                  <a:pt x="18953" y="21573"/>
                </a:lnTo>
                <a:lnTo>
                  <a:pt x="19397" y="21495"/>
                </a:lnTo>
                <a:lnTo>
                  <a:pt x="19841" y="21390"/>
                </a:lnTo>
                <a:lnTo>
                  <a:pt x="20214" y="21272"/>
                </a:lnTo>
                <a:lnTo>
                  <a:pt x="20551" y="21088"/>
                </a:lnTo>
                <a:lnTo>
                  <a:pt x="20480" y="20787"/>
                </a:lnTo>
                <a:lnTo>
                  <a:pt x="20409" y="20485"/>
                </a:lnTo>
                <a:lnTo>
                  <a:pt x="20356" y="20158"/>
                </a:lnTo>
                <a:lnTo>
                  <a:pt x="20356" y="19804"/>
                </a:lnTo>
                <a:lnTo>
                  <a:pt x="20321" y="19083"/>
                </a:lnTo>
                <a:lnTo>
                  <a:pt x="20356" y="18349"/>
                </a:lnTo>
                <a:lnTo>
                  <a:pt x="20409" y="17641"/>
                </a:lnTo>
                <a:lnTo>
                  <a:pt x="20480" y="17012"/>
                </a:lnTo>
                <a:lnTo>
                  <a:pt x="20551" y="16488"/>
                </a:lnTo>
                <a:lnTo>
                  <a:pt x="20551" y="16055"/>
                </a:lnTo>
                <a:lnTo>
                  <a:pt x="20551" y="15911"/>
                </a:lnTo>
                <a:lnTo>
                  <a:pt x="20445" y="15754"/>
                </a:lnTo>
                <a:lnTo>
                  <a:pt x="20356" y="15610"/>
                </a:lnTo>
                <a:lnTo>
                  <a:pt x="20178" y="15452"/>
                </a:lnTo>
                <a:lnTo>
                  <a:pt x="20001" y="15334"/>
                </a:lnTo>
                <a:lnTo>
                  <a:pt x="19770" y="15230"/>
                </a:lnTo>
                <a:lnTo>
                  <a:pt x="19521" y="15125"/>
                </a:lnTo>
                <a:lnTo>
                  <a:pt x="19290" y="15059"/>
                </a:lnTo>
                <a:lnTo>
                  <a:pt x="19024" y="15007"/>
                </a:lnTo>
                <a:lnTo>
                  <a:pt x="18740" y="14954"/>
                </a:lnTo>
                <a:lnTo>
                  <a:pt x="18509" y="14954"/>
                </a:lnTo>
                <a:lnTo>
                  <a:pt x="18225" y="14954"/>
                </a:lnTo>
                <a:lnTo>
                  <a:pt x="17994" y="15007"/>
                </a:lnTo>
                <a:lnTo>
                  <a:pt x="17763" y="15085"/>
                </a:lnTo>
                <a:lnTo>
                  <a:pt x="17550" y="15177"/>
                </a:lnTo>
                <a:lnTo>
                  <a:pt x="17372" y="15308"/>
                </a:lnTo>
                <a:lnTo>
                  <a:pt x="17176" y="15426"/>
                </a:lnTo>
                <a:lnTo>
                  <a:pt x="16928" y="15557"/>
                </a:lnTo>
                <a:lnTo>
                  <a:pt x="16661" y="15636"/>
                </a:lnTo>
                <a:lnTo>
                  <a:pt x="16359" y="15688"/>
                </a:lnTo>
                <a:lnTo>
                  <a:pt x="16022" y="15715"/>
                </a:lnTo>
                <a:lnTo>
                  <a:pt x="15667" y="15688"/>
                </a:lnTo>
                <a:lnTo>
                  <a:pt x="15294" y="15662"/>
                </a:lnTo>
                <a:lnTo>
                  <a:pt x="14956" y="15583"/>
                </a:lnTo>
                <a:lnTo>
                  <a:pt x="14619" y="15479"/>
                </a:lnTo>
                <a:lnTo>
                  <a:pt x="14281" y="15334"/>
                </a:lnTo>
                <a:lnTo>
                  <a:pt x="13961" y="15177"/>
                </a:lnTo>
                <a:lnTo>
                  <a:pt x="13695" y="14981"/>
                </a:lnTo>
                <a:lnTo>
                  <a:pt x="13588" y="14850"/>
                </a:lnTo>
                <a:lnTo>
                  <a:pt x="13482" y="14732"/>
                </a:lnTo>
                <a:lnTo>
                  <a:pt x="13393" y="14600"/>
                </a:lnTo>
                <a:lnTo>
                  <a:pt x="13322" y="14456"/>
                </a:lnTo>
                <a:lnTo>
                  <a:pt x="13251" y="14299"/>
                </a:lnTo>
                <a:lnTo>
                  <a:pt x="13215" y="14155"/>
                </a:lnTo>
                <a:lnTo>
                  <a:pt x="13180" y="13971"/>
                </a:lnTo>
                <a:lnTo>
                  <a:pt x="13180" y="13801"/>
                </a:lnTo>
                <a:lnTo>
                  <a:pt x="13180" y="13591"/>
                </a:lnTo>
                <a:lnTo>
                  <a:pt x="13215" y="13395"/>
                </a:lnTo>
                <a:lnTo>
                  <a:pt x="13251" y="13198"/>
                </a:lnTo>
                <a:lnTo>
                  <a:pt x="13322" y="13015"/>
                </a:lnTo>
                <a:lnTo>
                  <a:pt x="13393" y="12870"/>
                </a:lnTo>
                <a:lnTo>
                  <a:pt x="13482" y="12713"/>
                </a:lnTo>
                <a:lnTo>
                  <a:pt x="13588" y="12569"/>
                </a:lnTo>
                <a:lnTo>
                  <a:pt x="13730" y="12438"/>
                </a:lnTo>
                <a:lnTo>
                  <a:pt x="13997" y="12215"/>
                </a:lnTo>
                <a:lnTo>
                  <a:pt x="14334" y="12005"/>
                </a:lnTo>
                <a:lnTo>
                  <a:pt x="14690" y="11861"/>
                </a:lnTo>
                <a:lnTo>
                  <a:pt x="15063" y="11756"/>
                </a:lnTo>
                <a:lnTo>
                  <a:pt x="15436" y="11678"/>
                </a:lnTo>
                <a:lnTo>
                  <a:pt x="15809" y="11638"/>
                </a:lnTo>
                <a:lnTo>
                  <a:pt x="16182" y="11638"/>
                </a:lnTo>
                <a:lnTo>
                  <a:pt x="16555" y="11678"/>
                </a:lnTo>
                <a:lnTo>
                  <a:pt x="16910" y="11730"/>
                </a:lnTo>
                <a:lnTo>
                  <a:pt x="17248" y="11835"/>
                </a:lnTo>
                <a:lnTo>
                  <a:pt x="17514" y="11966"/>
                </a:lnTo>
                <a:lnTo>
                  <a:pt x="17763" y="12110"/>
                </a:lnTo>
                <a:lnTo>
                  <a:pt x="17887" y="12215"/>
                </a:lnTo>
                <a:lnTo>
                  <a:pt x="18065" y="12307"/>
                </a:lnTo>
                <a:lnTo>
                  <a:pt x="18260" y="12412"/>
                </a:lnTo>
                <a:lnTo>
                  <a:pt x="18438" y="12464"/>
                </a:lnTo>
                <a:lnTo>
                  <a:pt x="18669" y="12543"/>
                </a:lnTo>
                <a:lnTo>
                  <a:pt x="18882" y="12569"/>
                </a:lnTo>
                <a:lnTo>
                  <a:pt x="19113" y="12595"/>
                </a:lnTo>
                <a:lnTo>
                  <a:pt x="19361" y="12608"/>
                </a:lnTo>
                <a:lnTo>
                  <a:pt x="19592" y="12608"/>
                </a:lnTo>
                <a:lnTo>
                  <a:pt x="19841" y="12595"/>
                </a:lnTo>
                <a:lnTo>
                  <a:pt x="20072" y="12543"/>
                </a:lnTo>
                <a:lnTo>
                  <a:pt x="20321" y="12490"/>
                </a:lnTo>
                <a:lnTo>
                  <a:pt x="20551" y="12438"/>
                </a:lnTo>
                <a:lnTo>
                  <a:pt x="20800" y="12333"/>
                </a:lnTo>
                <a:lnTo>
                  <a:pt x="20996" y="12241"/>
                </a:lnTo>
                <a:lnTo>
                  <a:pt x="21244" y="12110"/>
                </a:lnTo>
                <a:lnTo>
                  <a:pt x="21298" y="12032"/>
                </a:lnTo>
                <a:lnTo>
                  <a:pt x="21404" y="11966"/>
                </a:lnTo>
                <a:lnTo>
                  <a:pt x="21475" y="11861"/>
                </a:lnTo>
                <a:lnTo>
                  <a:pt x="21511" y="11730"/>
                </a:lnTo>
                <a:lnTo>
                  <a:pt x="21617" y="11481"/>
                </a:lnTo>
                <a:lnTo>
                  <a:pt x="21653" y="11180"/>
                </a:lnTo>
                <a:lnTo>
                  <a:pt x="21653" y="10826"/>
                </a:lnTo>
                <a:lnTo>
                  <a:pt x="21653" y="10472"/>
                </a:lnTo>
                <a:lnTo>
                  <a:pt x="21582" y="10092"/>
                </a:lnTo>
                <a:lnTo>
                  <a:pt x="21511" y="9725"/>
                </a:lnTo>
                <a:lnTo>
                  <a:pt x="21298" y="8912"/>
                </a:lnTo>
                <a:lnTo>
                  <a:pt x="21067" y="8191"/>
                </a:lnTo>
                <a:lnTo>
                  <a:pt x="20800" y="7536"/>
                </a:lnTo>
                <a:lnTo>
                  <a:pt x="20551" y="7025"/>
                </a:lnTo>
                <a:lnTo>
                  <a:pt x="20001" y="7103"/>
                </a:lnTo>
                <a:lnTo>
                  <a:pt x="19432" y="7156"/>
                </a:lnTo>
                <a:lnTo>
                  <a:pt x="18846" y="7208"/>
                </a:lnTo>
                <a:lnTo>
                  <a:pt x="18225" y="7208"/>
                </a:lnTo>
                <a:lnTo>
                  <a:pt x="17656" y="7208"/>
                </a:lnTo>
                <a:lnTo>
                  <a:pt x="17070" y="7182"/>
                </a:lnTo>
                <a:lnTo>
                  <a:pt x="16484" y="7156"/>
                </a:lnTo>
                <a:lnTo>
                  <a:pt x="15986" y="7103"/>
                </a:lnTo>
                <a:lnTo>
                  <a:pt x="14992" y="6999"/>
                </a:lnTo>
                <a:lnTo>
                  <a:pt x="14210" y="6907"/>
                </a:lnTo>
                <a:lnTo>
                  <a:pt x="13695" y="6828"/>
                </a:lnTo>
                <a:lnTo>
                  <a:pt x="13517" y="6802"/>
                </a:lnTo>
                <a:lnTo>
                  <a:pt x="13073" y="6645"/>
                </a:lnTo>
                <a:lnTo>
                  <a:pt x="12700" y="6474"/>
                </a:lnTo>
                <a:lnTo>
                  <a:pt x="12363" y="6304"/>
                </a:lnTo>
                <a:lnTo>
                  <a:pt x="12132" y="6094"/>
                </a:lnTo>
                <a:lnTo>
                  <a:pt x="11919" y="5871"/>
                </a:lnTo>
                <a:lnTo>
                  <a:pt x="11776" y="5649"/>
                </a:lnTo>
                <a:lnTo>
                  <a:pt x="11688" y="5413"/>
                </a:lnTo>
                <a:lnTo>
                  <a:pt x="11617" y="5190"/>
                </a:lnTo>
                <a:lnTo>
                  <a:pt x="11617" y="4941"/>
                </a:lnTo>
                <a:lnTo>
                  <a:pt x="11652" y="4718"/>
                </a:lnTo>
                <a:lnTo>
                  <a:pt x="11723" y="4482"/>
                </a:lnTo>
                <a:lnTo>
                  <a:pt x="11812" y="4285"/>
                </a:lnTo>
                <a:lnTo>
                  <a:pt x="11919" y="4089"/>
                </a:lnTo>
                <a:lnTo>
                  <a:pt x="12096" y="3905"/>
                </a:lnTo>
                <a:lnTo>
                  <a:pt x="12292" y="3735"/>
                </a:lnTo>
                <a:lnTo>
                  <a:pt x="12505" y="3604"/>
                </a:lnTo>
                <a:lnTo>
                  <a:pt x="12700" y="3460"/>
                </a:lnTo>
                <a:lnTo>
                  <a:pt x="12878" y="3250"/>
                </a:lnTo>
                <a:lnTo>
                  <a:pt x="13038" y="3027"/>
                </a:lnTo>
                <a:lnTo>
                  <a:pt x="13180" y="2752"/>
                </a:lnTo>
                <a:lnTo>
                  <a:pt x="13286" y="2477"/>
                </a:lnTo>
                <a:lnTo>
                  <a:pt x="13322" y="2175"/>
                </a:lnTo>
                <a:lnTo>
                  <a:pt x="13357" y="1874"/>
                </a:lnTo>
                <a:lnTo>
                  <a:pt x="13286" y="1572"/>
                </a:lnTo>
                <a:lnTo>
                  <a:pt x="13180" y="1271"/>
                </a:lnTo>
                <a:lnTo>
                  <a:pt x="13038" y="983"/>
                </a:lnTo>
                <a:lnTo>
                  <a:pt x="12949" y="865"/>
                </a:lnTo>
                <a:lnTo>
                  <a:pt x="12807" y="733"/>
                </a:lnTo>
                <a:lnTo>
                  <a:pt x="12665" y="616"/>
                </a:lnTo>
                <a:lnTo>
                  <a:pt x="12505" y="511"/>
                </a:lnTo>
                <a:lnTo>
                  <a:pt x="12327" y="406"/>
                </a:lnTo>
                <a:lnTo>
                  <a:pt x="12132" y="314"/>
                </a:lnTo>
                <a:lnTo>
                  <a:pt x="11883" y="235"/>
                </a:lnTo>
                <a:lnTo>
                  <a:pt x="11652" y="183"/>
                </a:lnTo>
                <a:lnTo>
                  <a:pt x="11368" y="104"/>
                </a:lnTo>
                <a:lnTo>
                  <a:pt x="11101" y="78"/>
                </a:lnTo>
                <a:lnTo>
                  <a:pt x="10800" y="52"/>
                </a:lnTo>
                <a:lnTo>
                  <a:pt x="10444" y="52"/>
                </a:lnTo>
                <a:lnTo>
                  <a:pt x="10142" y="52"/>
                </a:lnTo>
                <a:lnTo>
                  <a:pt x="9840" y="78"/>
                </a:lnTo>
                <a:lnTo>
                  <a:pt x="9574" y="104"/>
                </a:lnTo>
                <a:lnTo>
                  <a:pt x="9325" y="157"/>
                </a:lnTo>
                <a:lnTo>
                  <a:pt x="9094" y="209"/>
                </a:lnTo>
                <a:lnTo>
                  <a:pt x="8846" y="262"/>
                </a:lnTo>
                <a:lnTo>
                  <a:pt x="8650" y="340"/>
                </a:lnTo>
                <a:lnTo>
                  <a:pt x="8437" y="432"/>
                </a:lnTo>
                <a:lnTo>
                  <a:pt x="8277" y="511"/>
                </a:lnTo>
                <a:lnTo>
                  <a:pt x="8100" y="616"/>
                </a:lnTo>
                <a:lnTo>
                  <a:pt x="7957" y="707"/>
                </a:lnTo>
                <a:lnTo>
                  <a:pt x="7833" y="838"/>
                </a:lnTo>
                <a:lnTo>
                  <a:pt x="7620" y="1061"/>
                </a:lnTo>
                <a:lnTo>
                  <a:pt x="7442" y="1336"/>
                </a:lnTo>
                <a:lnTo>
                  <a:pt x="7353" y="1599"/>
                </a:lnTo>
                <a:lnTo>
                  <a:pt x="7318" y="1900"/>
                </a:lnTo>
                <a:lnTo>
                  <a:pt x="7318" y="2175"/>
                </a:lnTo>
                <a:lnTo>
                  <a:pt x="7353" y="2450"/>
                </a:lnTo>
                <a:lnTo>
                  <a:pt x="7442" y="2726"/>
                </a:lnTo>
                <a:lnTo>
                  <a:pt x="7620" y="2975"/>
                </a:lnTo>
                <a:lnTo>
                  <a:pt x="7833" y="3198"/>
                </a:lnTo>
                <a:lnTo>
                  <a:pt x="8064" y="3433"/>
                </a:lnTo>
                <a:lnTo>
                  <a:pt x="8295" y="3630"/>
                </a:lnTo>
                <a:lnTo>
                  <a:pt x="8508" y="3853"/>
                </a:lnTo>
                <a:lnTo>
                  <a:pt x="8686" y="4089"/>
                </a:lnTo>
                <a:lnTo>
                  <a:pt x="8775" y="4312"/>
                </a:lnTo>
                <a:lnTo>
                  <a:pt x="8846" y="4561"/>
                </a:lnTo>
                <a:lnTo>
                  <a:pt x="8846" y="4810"/>
                </a:lnTo>
                <a:lnTo>
                  <a:pt x="8810" y="5059"/>
                </a:lnTo>
                <a:lnTo>
                  <a:pt x="8721" y="5295"/>
                </a:lnTo>
                <a:lnTo>
                  <a:pt x="8579" y="5544"/>
                </a:lnTo>
                <a:lnTo>
                  <a:pt x="8366" y="5766"/>
                </a:lnTo>
                <a:lnTo>
                  <a:pt x="8135" y="5976"/>
                </a:lnTo>
                <a:lnTo>
                  <a:pt x="7833" y="6199"/>
                </a:lnTo>
                <a:lnTo>
                  <a:pt x="7478" y="6369"/>
                </a:lnTo>
                <a:lnTo>
                  <a:pt x="7069" y="6527"/>
                </a:lnTo>
                <a:lnTo>
                  <a:pt x="6590" y="6671"/>
                </a:lnTo>
                <a:lnTo>
                  <a:pt x="6092" y="6802"/>
                </a:lnTo>
                <a:lnTo>
                  <a:pt x="5684" y="6802"/>
                </a:lnTo>
                <a:lnTo>
                  <a:pt x="5133" y="6802"/>
                </a:lnTo>
                <a:lnTo>
                  <a:pt x="4547" y="6802"/>
                </a:lnTo>
                <a:lnTo>
                  <a:pt x="3872" y="6802"/>
                </a:lnTo>
                <a:lnTo>
                  <a:pt x="3144" y="6802"/>
                </a:lnTo>
                <a:lnTo>
                  <a:pt x="2362" y="6802"/>
                </a:lnTo>
                <a:lnTo>
                  <a:pt x="1545" y="6802"/>
                </a:lnTo>
                <a:lnTo>
                  <a:pt x="692" y="6802"/>
                </a:lnTo>
                <a:lnTo>
                  <a:pt x="586" y="7234"/>
                </a:lnTo>
                <a:lnTo>
                  <a:pt x="461" y="7837"/>
                </a:lnTo>
                <a:lnTo>
                  <a:pt x="355" y="8493"/>
                </a:lnTo>
                <a:lnTo>
                  <a:pt x="248" y="9187"/>
                </a:lnTo>
                <a:lnTo>
                  <a:pt x="142" y="9869"/>
                </a:lnTo>
                <a:lnTo>
                  <a:pt x="106" y="10498"/>
                </a:lnTo>
                <a:lnTo>
                  <a:pt x="106" y="10983"/>
                </a:lnTo>
                <a:lnTo>
                  <a:pt x="106" y="11311"/>
                </a:lnTo>
                <a:lnTo>
                  <a:pt x="213" y="11481"/>
                </a:lnTo>
                <a:lnTo>
                  <a:pt x="319" y="11651"/>
                </a:lnTo>
                <a:lnTo>
                  <a:pt x="497" y="11783"/>
                </a:lnTo>
                <a:lnTo>
                  <a:pt x="692" y="11914"/>
                </a:lnTo>
                <a:lnTo>
                  <a:pt x="941" y="12032"/>
                </a:lnTo>
                <a:lnTo>
                  <a:pt x="1207" y="12110"/>
                </a:lnTo>
                <a:lnTo>
                  <a:pt x="1509" y="12189"/>
                </a:lnTo>
                <a:lnTo>
                  <a:pt x="1794" y="12241"/>
                </a:lnTo>
                <a:lnTo>
                  <a:pt x="2131" y="12267"/>
                </a:lnTo>
                <a:lnTo>
                  <a:pt x="2433" y="12281"/>
                </a:lnTo>
                <a:lnTo>
                  <a:pt x="2735" y="12267"/>
                </a:lnTo>
                <a:lnTo>
                  <a:pt x="3055" y="12241"/>
                </a:lnTo>
                <a:lnTo>
                  <a:pt x="3357" y="12189"/>
                </a:lnTo>
                <a:lnTo>
                  <a:pt x="3623" y="12084"/>
                </a:lnTo>
                <a:lnTo>
                  <a:pt x="3872" y="11979"/>
                </a:lnTo>
                <a:lnTo>
                  <a:pt x="4103" y="11861"/>
                </a:lnTo>
                <a:lnTo>
                  <a:pt x="4316" y="11704"/>
                </a:lnTo>
                <a:lnTo>
                  <a:pt x="4582" y="11612"/>
                </a:lnTo>
                <a:lnTo>
                  <a:pt x="4849" y="11533"/>
                </a:lnTo>
                <a:lnTo>
                  <a:pt x="5169" y="11507"/>
                </a:lnTo>
                <a:lnTo>
                  <a:pt x="5506" y="11481"/>
                </a:lnTo>
                <a:lnTo>
                  <a:pt x="5808" y="11507"/>
                </a:lnTo>
                <a:lnTo>
                  <a:pt x="6146" y="11560"/>
                </a:lnTo>
                <a:lnTo>
                  <a:pt x="6501" y="11651"/>
                </a:lnTo>
                <a:lnTo>
                  <a:pt x="6803" y="11783"/>
                </a:lnTo>
                <a:lnTo>
                  <a:pt x="7105" y="11940"/>
                </a:lnTo>
                <a:lnTo>
                  <a:pt x="7353" y="12110"/>
                </a:lnTo>
                <a:lnTo>
                  <a:pt x="7584" y="12333"/>
                </a:lnTo>
                <a:lnTo>
                  <a:pt x="7798" y="12595"/>
                </a:lnTo>
                <a:lnTo>
                  <a:pt x="7922" y="12870"/>
                </a:lnTo>
                <a:lnTo>
                  <a:pt x="8028" y="13198"/>
                </a:lnTo>
                <a:lnTo>
                  <a:pt x="8064" y="13526"/>
                </a:lnTo>
                <a:lnTo>
                  <a:pt x="8028" y="13775"/>
                </a:lnTo>
                <a:lnTo>
                  <a:pt x="7922" y="13998"/>
                </a:lnTo>
                <a:lnTo>
                  <a:pt x="7798" y="14220"/>
                </a:lnTo>
                <a:lnTo>
                  <a:pt x="7584" y="14404"/>
                </a:lnTo>
                <a:lnTo>
                  <a:pt x="7353" y="14574"/>
                </a:lnTo>
                <a:lnTo>
                  <a:pt x="7105" y="14732"/>
                </a:lnTo>
                <a:lnTo>
                  <a:pt x="6803" y="14850"/>
                </a:lnTo>
                <a:lnTo>
                  <a:pt x="6501" y="14954"/>
                </a:lnTo>
                <a:lnTo>
                  <a:pt x="6146" y="15033"/>
                </a:lnTo>
                <a:lnTo>
                  <a:pt x="5808" y="15085"/>
                </a:lnTo>
                <a:lnTo>
                  <a:pt x="5506" y="15085"/>
                </a:lnTo>
                <a:lnTo>
                  <a:pt x="5169" y="15059"/>
                </a:lnTo>
                <a:lnTo>
                  <a:pt x="4849" y="15007"/>
                </a:lnTo>
                <a:lnTo>
                  <a:pt x="4582" y="14902"/>
                </a:lnTo>
                <a:lnTo>
                  <a:pt x="4316" y="14784"/>
                </a:lnTo>
                <a:lnTo>
                  <a:pt x="4103" y="14600"/>
                </a:lnTo>
                <a:lnTo>
                  <a:pt x="3907" y="14430"/>
                </a:lnTo>
                <a:lnTo>
                  <a:pt x="3659" y="14299"/>
                </a:lnTo>
                <a:lnTo>
                  <a:pt x="3428" y="14194"/>
                </a:lnTo>
                <a:lnTo>
                  <a:pt x="3179" y="14129"/>
                </a:lnTo>
                <a:lnTo>
                  <a:pt x="2913" y="14102"/>
                </a:lnTo>
                <a:lnTo>
                  <a:pt x="2646" y="14102"/>
                </a:lnTo>
                <a:lnTo>
                  <a:pt x="2362" y="14129"/>
                </a:lnTo>
                <a:lnTo>
                  <a:pt x="2096" y="14168"/>
                </a:lnTo>
                <a:lnTo>
                  <a:pt x="1811" y="14273"/>
                </a:lnTo>
                <a:lnTo>
                  <a:pt x="1545" y="14378"/>
                </a:lnTo>
                <a:lnTo>
                  <a:pt x="1314" y="14496"/>
                </a:lnTo>
                <a:lnTo>
                  <a:pt x="1065" y="14653"/>
                </a:lnTo>
                <a:lnTo>
                  <a:pt x="870" y="14797"/>
                </a:lnTo>
                <a:lnTo>
                  <a:pt x="657" y="14981"/>
                </a:lnTo>
                <a:lnTo>
                  <a:pt x="497" y="15177"/>
                </a:lnTo>
                <a:lnTo>
                  <a:pt x="390" y="15413"/>
                </a:lnTo>
                <a:lnTo>
                  <a:pt x="284" y="15636"/>
                </a:lnTo>
                <a:lnTo>
                  <a:pt x="248" y="15911"/>
                </a:lnTo>
                <a:lnTo>
                  <a:pt x="284" y="16239"/>
                </a:lnTo>
                <a:lnTo>
                  <a:pt x="319" y="16566"/>
                </a:lnTo>
                <a:lnTo>
                  <a:pt x="497" y="17340"/>
                </a:lnTo>
                <a:lnTo>
                  <a:pt x="692" y="18152"/>
                </a:lnTo>
                <a:lnTo>
                  <a:pt x="799" y="18559"/>
                </a:lnTo>
                <a:lnTo>
                  <a:pt x="905" y="18978"/>
                </a:lnTo>
                <a:lnTo>
                  <a:pt x="959" y="19384"/>
                </a:lnTo>
                <a:lnTo>
                  <a:pt x="994" y="19791"/>
                </a:lnTo>
                <a:lnTo>
                  <a:pt x="994" y="20132"/>
                </a:lnTo>
                <a:lnTo>
                  <a:pt x="959" y="20485"/>
                </a:lnTo>
                <a:lnTo>
                  <a:pt x="941" y="20669"/>
                </a:lnTo>
                <a:lnTo>
                  <a:pt x="870" y="20813"/>
                </a:lnTo>
                <a:lnTo>
                  <a:pt x="799" y="20970"/>
                </a:lnTo>
                <a:lnTo>
                  <a:pt x="692" y="21088"/>
                </a:lnTo>
                <a:lnTo>
                  <a:pt x="1474" y="20997"/>
                </a:lnTo>
                <a:lnTo>
                  <a:pt x="2291" y="20866"/>
                </a:lnTo>
                <a:lnTo>
                  <a:pt x="3108" y="20787"/>
                </a:lnTo>
                <a:lnTo>
                  <a:pt x="3907" y="20721"/>
                </a:lnTo>
                <a:lnTo>
                  <a:pt x="4653" y="20695"/>
                </a:lnTo>
                <a:lnTo>
                  <a:pt x="5364" y="20695"/>
                </a:lnTo>
                <a:lnTo>
                  <a:pt x="5701" y="20721"/>
                </a:lnTo>
                <a:lnTo>
                  <a:pt x="6057" y="20761"/>
                </a:lnTo>
                <a:lnTo>
                  <a:pt x="6323" y="20813"/>
                </a:lnTo>
                <a:lnTo>
                  <a:pt x="6625" y="20892"/>
                </a:lnTo>
                <a:close/>
              </a:path>
            </a:pathLst>
          </a:custGeom>
          <a:gradFill rotWithShape="1">
            <a:gsLst>
              <a:gs pos="0">
                <a:srgbClr val="0099CC">
                  <a:gamma/>
                  <a:tint val="63529"/>
                  <a:invGamma/>
                </a:srgbClr>
              </a:gs>
              <a:gs pos="100000">
                <a:srgbClr val="0099CC"/>
              </a:gs>
            </a:gsLst>
            <a:lin ang="5400000" scaled="1"/>
          </a:gradFill>
          <a:ln w="57150">
            <a:solidFill>
              <a:srgbClr val="FFFFFF"/>
            </a:solidFill>
            <a:miter lim="800000"/>
            <a:headEnd/>
            <a:tailEnd/>
          </a:ln>
          <a:effectLst>
            <a:outerShdw dist="135003" dir="2471156" algn="ctr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ru-RU">
              <a:cs typeface="+mn-cs"/>
            </a:endParaRPr>
          </a:p>
        </p:txBody>
      </p:sp>
      <p:sp>
        <p:nvSpPr>
          <p:cNvPr id="412677" name="Puzzle2"/>
          <p:cNvSpPr>
            <a:spLocks noEditPoints="1" noChangeArrowheads="1"/>
          </p:cNvSpPr>
          <p:nvPr/>
        </p:nvSpPr>
        <p:spPr bwMode="gray">
          <a:xfrm>
            <a:off x="3643313" y="3286125"/>
            <a:ext cx="2220912" cy="1571625"/>
          </a:xfrm>
          <a:custGeom>
            <a:avLst/>
            <a:gdLst>
              <a:gd name="T0" fmla="*/ 11 w 21600"/>
              <a:gd name="T1" fmla="*/ 13386 h 21600"/>
              <a:gd name="T2" fmla="*/ 4202 w 21600"/>
              <a:gd name="T3" fmla="*/ 21161 h 21600"/>
              <a:gd name="T4" fmla="*/ 10400 w 21600"/>
              <a:gd name="T5" fmla="*/ 13909 h 21600"/>
              <a:gd name="T6" fmla="*/ 16821 w 21600"/>
              <a:gd name="T7" fmla="*/ 21190 h 21600"/>
              <a:gd name="T8" fmla="*/ 21600 w 21600"/>
              <a:gd name="T9" fmla="*/ 15083 h 21600"/>
              <a:gd name="T10" fmla="*/ 16889 w 21600"/>
              <a:gd name="T11" fmla="*/ 5739 h 21600"/>
              <a:gd name="T12" fmla="*/ 10800 w 21600"/>
              <a:gd name="T13" fmla="*/ 28 h 21600"/>
              <a:gd name="T14" fmla="*/ 4202 w 21600"/>
              <a:gd name="T15" fmla="*/ 5894 h 21600"/>
              <a:gd name="T16" fmla="*/ 5388 w 21600"/>
              <a:gd name="T17" fmla="*/ 6742 h 21600"/>
              <a:gd name="T18" fmla="*/ 16177 w 21600"/>
              <a:gd name="T19" fmla="*/ 20441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4247" y="12354"/>
                </a:moveTo>
                <a:lnTo>
                  <a:pt x="4134" y="12468"/>
                </a:lnTo>
                <a:lnTo>
                  <a:pt x="4010" y="12581"/>
                </a:lnTo>
                <a:lnTo>
                  <a:pt x="3897" y="12637"/>
                </a:lnTo>
                <a:lnTo>
                  <a:pt x="3773" y="12694"/>
                </a:lnTo>
                <a:lnTo>
                  <a:pt x="3637" y="12694"/>
                </a:lnTo>
                <a:lnTo>
                  <a:pt x="3524" y="12694"/>
                </a:lnTo>
                <a:lnTo>
                  <a:pt x="3400" y="12665"/>
                </a:lnTo>
                <a:lnTo>
                  <a:pt x="3287" y="12609"/>
                </a:lnTo>
                <a:lnTo>
                  <a:pt x="3027" y="12496"/>
                </a:lnTo>
                <a:lnTo>
                  <a:pt x="2790" y="12340"/>
                </a:lnTo>
                <a:lnTo>
                  <a:pt x="2530" y="12142"/>
                </a:lnTo>
                <a:lnTo>
                  <a:pt x="2293" y="11987"/>
                </a:lnTo>
                <a:lnTo>
                  <a:pt x="2033" y="11817"/>
                </a:lnTo>
                <a:lnTo>
                  <a:pt x="1773" y="11676"/>
                </a:lnTo>
                <a:lnTo>
                  <a:pt x="1638" y="11662"/>
                </a:lnTo>
                <a:lnTo>
                  <a:pt x="1513" y="11634"/>
                </a:lnTo>
                <a:lnTo>
                  <a:pt x="1378" y="11634"/>
                </a:lnTo>
                <a:lnTo>
                  <a:pt x="1253" y="11634"/>
                </a:lnTo>
                <a:lnTo>
                  <a:pt x="1118" y="11662"/>
                </a:lnTo>
                <a:lnTo>
                  <a:pt x="971" y="11732"/>
                </a:lnTo>
                <a:lnTo>
                  <a:pt x="835" y="11817"/>
                </a:lnTo>
                <a:lnTo>
                  <a:pt x="711" y="11959"/>
                </a:lnTo>
                <a:lnTo>
                  <a:pt x="553" y="12086"/>
                </a:lnTo>
                <a:lnTo>
                  <a:pt x="429" y="12284"/>
                </a:lnTo>
                <a:lnTo>
                  <a:pt x="271" y="12524"/>
                </a:lnTo>
                <a:lnTo>
                  <a:pt x="146" y="12793"/>
                </a:lnTo>
                <a:lnTo>
                  <a:pt x="79" y="12962"/>
                </a:lnTo>
                <a:lnTo>
                  <a:pt x="33" y="13146"/>
                </a:lnTo>
                <a:lnTo>
                  <a:pt x="11" y="13386"/>
                </a:lnTo>
                <a:lnTo>
                  <a:pt x="11" y="13641"/>
                </a:lnTo>
                <a:lnTo>
                  <a:pt x="33" y="13881"/>
                </a:lnTo>
                <a:lnTo>
                  <a:pt x="101" y="14150"/>
                </a:lnTo>
                <a:lnTo>
                  <a:pt x="192" y="14404"/>
                </a:lnTo>
                <a:lnTo>
                  <a:pt x="293" y="14645"/>
                </a:lnTo>
                <a:lnTo>
                  <a:pt x="451" y="14857"/>
                </a:lnTo>
                <a:lnTo>
                  <a:pt x="621" y="15054"/>
                </a:lnTo>
                <a:lnTo>
                  <a:pt x="734" y="15125"/>
                </a:lnTo>
                <a:lnTo>
                  <a:pt x="835" y="15210"/>
                </a:lnTo>
                <a:lnTo>
                  <a:pt x="948" y="15267"/>
                </a:lnTo>
                <a:lnTo>
                  <a:pt x="1084" y="15323"/>
                </a:lnTo>
                <a:lnTo>
                  <a:pt x="1208" y="15351"/>
                </a:lnTo>
                <a:lnTo>
                  <a:pt x="1355" y="15380"/>
                </a:lnTo>
                <a:lnTo>
                  <a:pt x="1513" y="15380"/>
                </a:lnTo>
                <a:lnTo>
                  <a:pt x="1683" y="15380"/>
                </a:lnTo>
                <a:lnTo>
                  <a:pt x="1864" y="15351"/>
                </a:lnTo>
                <a:lnTo>
                  <a:pt x="2033" y="15323"/>
                </a:lnTo>
                <a:lnTo>
                  <a:pt x="2225" y="15238"/>
                </a:lnTo>
                <a:lnTo>
                  <a:pt x="2428" y="15153"/>
                </a:lnTo>
                <a:lnTo>
                  <a:pt x="2745" y="15026"/>
                </a:lnTo>
                <a:lnTo>
                  <a:pt x="3005" y="14913"/>
                </a:lnTo>
                <a:lnTo>
                  <a:pt x="3264" y="14828"/>
                </a:lnTo>
                <a:lnTo>
                  <a:pt x="3513" y="14800"/>
                </a:lnTo>
                <a:lnTo>
                  <a:pt x="3615" y="14828"/>
                </a:lnTo>
                <a:lnTo>
                  <a:pt x="3728" y="14857"/>
                </a:lnTo>
                <a:lnTo>
                  <a:pt x="3807" y="14913"/>
                </a:lnTo>
                <a:lnTo>
                  <a:pt x="3920" y="14998"/>
                </a:lnTo>
                <a:lnTo>
                  <a:pt x="4010" y="15097"/>
                </a:lnTo>
                <a:lnTo>
                  <a:pt x="4089" y="15238"/>
                </a:lnTo>
                <a:lnTo>
                  <a:pt x="4179" y="15408"/>
                </a:lnTo>
                <a:lnTo>
                  <a:pt x="4247" y="15620"/>
                </a:lnTo>
                <a:lnTo>
                  <a:pt x="4326" y="15860"/>
                </a:lnTo>
                <a:lnTo>
                  <a:pt x="4394" y="16129"/>
                </a:lnTo>
                <a:lnTo>
                  <a:pt x="4439" y="16440"/>
                </a:lnTo>
                <a:lnTo>
                  <a:pt x="4507" y="16737"/>
                </a:lnTo>
                <a:lnTo>
                  <a:pt x="4552" y="17090"/>
                </a:lnTo>
                <a:lnTo>
                  <a:pt x="4575" y="17443"/>
                </a:lnTo>
                <a:lnTo>
                  <a:pt x="4586" y="17825"/>
                </a:lnTo>
                <a:lnTo>
                  <a:pt x="4586" y="18193"/>
                </a:lnTo>
                <a:lnTo>
                  <a:pt x="4586" y="18574"/>
                </a:lnTo>
                <a:lnTo>
                  <a:pt x="4586" y="18984"/>
                </a:lnTo>
                <a:lnTo>
                  <a:pt x="4552" y="19366"/>
                </a:lnTo>
                <a:lnTo>
                  <a:pt x="4507" y="19748"/>
                </a:lnTo>
                <a:lnTo>
                  <a:pt x="4462" y="20129"/>
                </a:lnTo>
                <a:lnTo>
                  <a:pt x="4371" y="20483"/>
                </a:lnTo>
                <a:lnTo>
                  <a:pt x="4292" y="20836"/>
                </a:lnTo>
                <a:lnTo>
                  <a:pt x="4202" y="21161"/>
                </a:lnTo>
                <a:lnTo>
                  <a:pt x="4744" y="21161"/>
                </a:lnTo>
                <a:lnTo>
                  <a:pt x="5264" y="21161"/>
                </a:lnTo>
                <a:lnTo>
                  <a:pt x="5784" y="21161"/>
                </a:lnTo>
                <a:lnTo>
                  <a:pt x="6235" y="21161"/>
                </a:lnTo>
                <a:lnTo>
                  <a:pt x="6676" y="21161"/>
                </a:lnTo>
                <a:lnTo>
                  <a:pt x="7060" y="21161"/>
                </a:lnTo>
                <a:lnTo>
                  <a:pt x="7410" y="21161"/>
                </a:lnTo>
                <a:lnTo>
                  <a:pt x="7670" y="21161"/>
                </a:lnTo>
                <a:lnTo>
                  <a:pt x="8020" y="21020"/>
                </a:lnTo>
                <a:lnTo>
                  <a:pt x="8303" y="20893"/>
                </a:lnTo>
                <a:lnTo>
                  <a:pt x="8563" y="20695"/>
                </a:lnTo>
                <a:lnTo>
                  <a:pt x="8800" y="20511"/>
                </a:lnTo>
                <a:lnTo>
                  <a:pt x="8969" y="20285"/>
                </a:lnTo>
                <a:lnTo>
                  <a:pt x="9150" y="20045"/>
                </a:lnTo>
                <a:lnTo>
                  <a:pt x="9252" y="19804"/>
                </a:lnTo>
                <a:lnTo>
                  <a:pt x="9342" y="19550"/>
                </a:lnTo>
                <a:lnTo>
                  <a:pt x="9410" y="19281"/>
                </a:lnTo>
                <a:lnTo>
                  <a:pt x="9433" y="19013"/>
                </a:lnTo>
                <a:lnTo>
                  <a:pt x="9433" y="18744"/>
                </a:lnTo>
                <a:lnTo>
                  <a:pt x="9387" y="18504"/>
                </a:lnTo>
                <a:lnTo>
                  <a:pt x="9320" y="18221"/>
                </a:lnTo>
                <a:lnTo>
                  <a:pt x="9207" y="17981"/>
                </a:lnTo>
                <a:lnTo>
                  <a:pt x="9105" y="17740"/>
                </a:lnTo>
                <a:lnTo>
                  <a:pt x="8924" y="17514"/>
                </a:lnTo>
                <a:lnTo>
                  <a:pt x="8777" y="17274"/>
                </a:lnTo>
                <a:lnTo>
                  <a:pt x="8642" y="17034"/>
                </a:lnTo>
                <a:lnTo>
                  <a:pt x="8563" y="16765"/>
                </a:lnTo>
                <a:lnTo>
                  <a:pt x="8472" y="16468"/>
                </a:lnTo>
                <a:lnTo>
                  <a:pt x="8450" y="16157"/>
                </a:lnTo>
                <a:lnTo>
                  <a:pt x="8450" y="15860"/>
                </a:lnTo>
                <a:lnTo>
                  <a:pt x="8472" y="15563"/>
                </a:lnTo>
                <a:lnTo>
                  <a:pt x="8540" y="15267"/>
                </a:lnTo>
                <a:lnTo>
                  <a:pt x="8642" y="14998"/>
                </a:lnTo>
                <a:lnTo>
                  <a:pt x="8777" y="14729"/>
                </a:lnTo>
                <a:lnTo>
                  <a:pt x="8868" y="14616"/>
                </a:lnTo>
                <a:lnTo>
                  <a:pt x="8969" y="14475"/>
                </a:lnTo>
                <a:lnTo>
                  <a:pt x="9060" y="14376"/>
                </a:lnTo>
                <a:lnTo>
                  <a:pt x="9184" y="14291"/>
                </a:lnTo>
                <a:lnTo>
                  <a:pt x="9297" y="14206"/>
                </a:lnTo>
                <a:lnTo>
                  <a:pt x="9433" y="14121"/>
                </a:lnTo>
                <a:lnTo>
                  <a:pt x="9579" y="14051"/>
                </a:lnTo>
                <a:lnTo>
                  <a:pt x="9726" y="13994"/>
                </a:lnTo>
                <a:lnTo>
                  <a:pt x="9884" y="13938"/>
                </a:lnTo>
                <a:lnTo>
                  <a:pt x="10054" y="13909"/>
                </a:lnTo>
                <a:lnTo>
                  <a:pt x="10257" y="13881"/>
                </a:lnTo>
                <a:lnTo>
                  <a:pt x="10449" y="13881"/>
                </a:lnTo>
                <a:lnTo>
                  <a:pt x="10664" y="13881"/>
                </a:lnTo>
                <a:lnTo>
                  <a:pt x="10856" y="13909"/>
                </a:lnTo>
                <a:lnTo>
                  <a:pt x="11037" y="13966"/>
                </a:lnTo>
                <a:lnTo>
                  <a:pt x="11206" y="14023"/>
                </a:lnTo>
                <a:lnTo>
                  <a:pt x="11353" y="14093"/>
                </a:lnTo>
                <a:lnTo>
                  <a:pt x="11511" y="14178"/>
                </a:lnTo>
                <a:lnTo>
                  <a:pt x="11635" y="14263"/>
                </a:lnTo>
                <a:lnTo>
                  <a:pt x="11748" y="14376"/>
                </a:lnTo>
                <a:lnTo>
                  <a:pt x="11861" y="14475"/>
                </a:lnTo>
                <a:lnTo>
                  <a:pt x="11941" y="14616"/>
                </a:lnTo>
                <a:lnTo>
                  <a:pt x="12031" y="14758"/>
                </a:lnTo>
                <a:lnTo>
                  <a:pt x="12099" y="14885"/>
                </a:lnTo>
                <a:lnTo>
                  <a:pt x="12200" y="15210"/>
                </a:lnTo>
                <a:lnTo>
                  <a:pt x="12268" y="15507"/>
                </a:lnTo>
                <a:lnTo>
                  <a:pt x="12291" y="15832"/>
                </a:lnTo>
                <a:lnTo>
                  <a:pt x="12291" y="16157"/>
                </a:lnTo>
                <a:lnTo>
                  <a:pt x="12246" y="16482"/>
                </a:lnTo>
                <a:lnTo>
                  <a:pt x="12178" y="16807"/>
                </a:lnTo>
                <a:lnTo>
                  <a:pt x="12099" y="17090"/>
                </a:lnTo>
                <a:lnTo>
                  <a:pt x="12008" y="17330"/>
                </a:lnTo>
                <a:lnTo>
                  <a:pt x="11884" y="17542"/>
                </a:lnTo>
                <a:lnTo>
                  <a:pt x="11748" y="17712"/>
                </a:lnTo>
                <a:lnTo>
                  <a:pt x="11613" y="17839"/>
                </a:lnTo>
                <a:lnTo>
                  <a:pt x="11489" y="18037"/>
                </a:lnTo>
                <a:lnTo>
                  <a:pt x="11398" y="18221"/>
                </a:lnTo>
                <a:lnTo>
                  <a:pt x="11319" y="18447"/>
                </a:lnTo>
                <a:lnTo>
                  <a:pt x="11251" y="18659"/>
                </a:lnTo>
                <a:lnTo>
                  <a:pt x="11206" y="18900"/>
                </a:lnTo>
                <a:lnTo>
                  <a:pt x="11184" y="19154"/>
                </a:lnTo>
                <a:lnTo>
                  <a:pt x="11184" y="19423"/>
                </a:lnTo>
                <a:lnTo>
                  <a:pt x="11229" y="19663"/>
                </a:lnTo>
                <a:lnTo>
                  <a:pt x="11297" y="19903"/>
                </a:lnTo>
                <a:lnTo>
                  <a:pt x="11376" y="20158"/>
                </a:lnTo>
                <a:lnTo>
                  <a:pt x="11511" y="20398"/>
                </a:lnTo>
                <a:lnTo>
                  <a:pt x="11681" y="20610"/>
                </a:lnTo>
                <a:lnTo>
                  <a:pt x="11884" y="20808"/>
                </a:lnTo>
                <a:lnTo>
                  <a:pt x="12121" y="20992"/>
                </a:lnTo>
                <a:lnTo>
                  <a:pt x="12404" y="21161"/>
                </a:lnTo>
                <a:lnTo>
                  <a:pt x="12528" y="21190"/>
                </a:lnTo>
                <a:lnTo>
                  <a:pt x="12856" y="21274"/>
                </a:lnTo>
                <a:lnTo>
                  <a:pt x="13330" y="21373"/>
                </a:lnTo>
                <a:lnTo>
                  <a:pt x="13963" y="21486"/>
                </a:lnTo>
                <a:lnTo>
                  <a:pt x="14313" y="21543"/>
                </a:lnTo>
                <a:lnTo>
                  <a:pt x="14652" y="21571"/>
                </a:lnTo>
                <a:lnTo>
                  <a:pt x="15025" y="21600"/>
                </a:lnTo>
                <a:lnTo>
                  <a:pt x="15409" y="21600"/>
                </a:lnTo>
                <a:lnTo>
                  <a:pt x="15782" y="21600"/>
                </a:lnTo>
                <a:lnTo>
                  <a:pt x="16177" y="21571"/>
                </a:lnTo>
                <a:lnTo>
                  <a:pt x="16516" y="21486"/>
                </a:lnTo>
                <a:lnTo>
                  <a:pt x="16889" y="21402"/>
                </a:lnTo>
                <a:lnTo>
                  <a:pt x="16821" y="21190"/>
                </a:lnTo>
                <a:lnTo>
                  <a:pt x="16776" y="20935"/>
                </a:lnTo>
                <a:lnTo>
                  <a:pt x="16742" y="20667"/>
                </a:lnTo>
                <a:lnTo>
                  <a:pt x="16719" y="20370"/>
                </a:lnTo>
                <a:lnTo>
                  <a:pt x="16697" y="19719"/>
                </a:lnTo>
                <a:lnTo>
                  <a:pt x="16697" y="19013"/>
                </a:lnTo>
                <a:lnTo>
                  <a:pt x="16719" y="18306"/>
                </a:lnTo>
                <a:lnTo>
                  <a:pt x="16753" y="17599"/>
                </a:lnTo>
                <a:lnTo>
                  <a:pt x="16821" y="16949"/>
                </a:lnTo>
                <a:lnTo>
                  <a:pt x="16889" y="16383"/>
                </a:lnTo>
                <a:lnTo>
                  <a:pt x="16934" y="16129"/>
                </a:lnTo>
                <a:lnTo>
                  <a:pt x="17002" y="15945"/>
                </a:lnTo>
                <a:lnTo>
                  <a:pt x="17081" y="15790"/>
                </a:lnTo>
                <a:lnTo>
                  <a:pt x="17194" y="15648"/>
                </a:lnTo>
                <a:lnTo>
                  <a:pt x="17318" y="15563"/>
                </a:lnTo>
                <a:lnTo>
                  <a:pt x="17453" y="15507"/>
                </a:lnTo>
                <a:lnTo>
                  <a:pt x="17600" y="15450"/>
                </a:lnTo>
                <a:lnTo>
                  <a:pt x="17758" y="15450"/>
                </a:lnTo>
                <a:lnTo>
                  <a:pt x="17905" y="15479"/>
                </a:lnTo>
                <a:lnTo>
                  <a:pt x="18064" y="15535"/>
                </a:lnTo>
                <a:lnTo>
                  <a:pt x="18233" y="15620"/>
                </a:lnTo>
                <a:lnTo>
                  <a:pt x="18380" y="15733"/>
                </a:lnTo>
                <a:lnTo>
                  <a:pt x="18561" y="15832"/>
                </a:lnTo>
                <a:lnTo>
                  <a:pt x="18707" y="15973"/>
                </a:lnTo>
                <a:lnTo>
                  <a:pt x="18866" y="16129"/>
                </a:lnTo>
                <a:lnTo>
                  <a:pt x="18990" y="16327"/>
                </a:lnTo>
                <a:lnTo>
                  <a:pt x="19125" y="16482"/>
                </a:lnTo>
                <a:lnTo>
                  <a:pt x="19295" y="16624"/>
                </a:lnTo>
                <a:lnTo>
                  <a:pt x="19464" y="16737"/>
                </a:lnTo>
                <a:lnTo>
                  <a:pt x="19668" y="16807"/>
                </a:lnTo>
                <a:lnTo>
                  <a:pt x="19860" y="16836"/>
                </a:lnTo>
                <a:lnTo>
                  <a:pt x="20052" y="16864"/>
                </a:lnTo>
                <a:lnTo>
                  <a:pt x="20266" y="16836"/>
                </a:lnTo>
                <a:lnTo>
                  <a:pt x="20470" y="16793"/>
                </a:lnTo>
                <a:lnTo>
                  <a:pt x="20662" y="16708"/>
                </a:lnTo>
                <a:lnTo>
                  <a:pt x="20854" y="16567"/>
                </a:lnTo>
                <a:lnTo>
                  <a:pt x="21035" y="16412"/>
                </a:lnTo>
                <a:lnTo>
                  <a:pt x="21182" y="16214"/>
                </a:lnTo>
                <a:lnTo>
                  <a:pt x="21340" y="16002"/>
                </a:lnTo>
                <a:lnTo>
                  <a:pt x="21441" y="15733"/>
                </a:lnTo>
                <a:lnTo>
                  <a:pt x="21532" y="15436"/>
                </a:lnTo>
                <a:lnTo>
                  <a:pt x="21600" y="15083"/>
                </a:lnTo>
                <a:lnTo>
                  <a:pt x="21600" y="14885"/>
                </a:lnTo>
                <a:lnTo>
                  <a:pt x="21600" y="14729"/>
                </a:lnTo>
                <a:lnTo>
                  <a:pt x="21600" y="14531"/>
                </a:lnTo>
                <a:lnTo>
                  <a:pt x="21577" y="14376"/>
                </a:lnTo>
                <a:lnTo>
                  <a:pt x="21532" y="14206"/>
                </a:lnTo>
                <a:lnTo>
                  <a:pt x="21487" y="14051"/>
                </a:lnTo>
                <a:lnTo>
                  <a:pt x="21419" y="13909"/>
                </a:lnTo>
                <a:lnTo>
                  <a:pt x="21351" y="13768"/>
                </a:lnTo>
                <a:lnTo>
                  <a:pt x="21204" y="13500"/>
                </a:lnTo>
                <a:lnTo>
                  <a:pt x="21035" y="13287"/>
                </a:lnTo>
                <a:lnTo>
                  <a:pt x="20809" y="13090"/>
                </a:lnTo>
                <a:lnTo>
                  <a:pt x="20594" y="12962"/>
                </a:lnTo>
                <a:lnTo>
                  <a:pt x="20357" y="12821"/>
                </a:lnTo>
                <a:lnTo>
                  <a:pt x="20120" y="12764"/>
                </a:lnTo>
                <a:lnTo>
                  <a:pt x="19882" y="12708"/>
                </a:lnTo>
                <a:lnTo>
                  <a:pt x="19645" y="12736"/>
                </a:lnTo>
                <a:lnTo>
                  <a:pt x="19430" y="12793"/>
                </a:lnTo>
                <a:lnTo>
                  <a:pt x="19227" y="12906"/>
                </a:lnTo>
                <a:lnTo>
                  <a:pt x="19148" y="12962"/>
                </a:lnTo>
                <a:lnTo>
                  <a:pt x="19058" y="13047"/>
                </a:lnTo>
                <a:lnTo>
                  <a:pt x="18990" y="13146"/>
                </a:lnTo>
                <a:lnTo>
                  <a:pt x="18911" y="13259"/>
                </a:lnTo>
                <a:lnTo>
                  <a:pt x="18775" y="13471"/>
                </a:lnTo>
                <a:lnTo>
                  <a:pt x="18628" y="13641"/>
                </a:lnTo>
                <a:lnTo>
                  <a:pt x="18470" y="13740"/>
                </a:lnTo>
                <a:lnTo>
                  <a:pt x="18301" y="13825"/>
                </a:lnTo>
                <a:lnTo>
                  <a:pt x="18143" y="13853"/>
                </a:lnTo>
                <a:lnTo>
                  <a:pt x="17973" y="13881"/>
                </a:lnTo>
                <a:lnTo>
                  <a:pt x="17804" y="13853"/>
                </a:lnTo>
                <a:lnTo>
                  <a:pt x="17646" y="13796"/>
                </a:lnTo>
                <a:lnTo>
                  <a:pt x="17499" y="13726"/>
                </a:lnTo>
                <a:lnTo>
                  <a:pt x="17341" y="13641"/>
                </a:lnTo>
                <a:lnTo>
                  <a:pt x="17216" y="13528"/>
                </a:lnTo>
                <a:lnTo>
                  <a:pt x="17103" y="13386"/>
                </a:lnTo>
                <a:lnTo>
                  <a:pt x="17024" y="13259"/>
                </a:lnTo>
                <a:lnTo>
                  <a:pt x="16934" y="13118"/>
                </a:lnTo>
                <a:lnTo>
                  <a:pt x="16889" y="12991"/>
                </a:lnTo>
                <a:lnTo>
                  <a:pt x="16889" y="12849"/>
                </a:lnTo>
                <a:lnTo>
                  <a:pt x="16889" y="12383"/>
                </a:lnTo>
                <a:lnTo>
                  <a:pt x="16889" y="11662"/>
                </a:lnTo>
                <a:lnTo>
                  <a:pt x="16889" y="10701"/>
                </a:lnTo>
                <a:lnTo>
                  <a:pt x="16889" y="9640"/>
                </a:lnTo>
                <a:lnTo>
                  <a:pt x="16889" y="8566"/>
                </a:lnTo>
                <a:lnTo>
                  <a:pt x="16889" y="7478"/>
                </a:lnTo>
                <a:lnTo>
                  <a:pt x="16889" y="6502"/>
                </a:lnTo>
                <a:lnTo>
                  <a:pt x="16889" y="5739"/>
                </a:lnTo>
                <a:lnTo>
                  <a:pt x="16674" y="5894"/>
                </a:lnTo>
                <a:lnTo>
                  <a:pt x="16414" y="6036"/>
                </a:lnTo>
                <a:lnTo>
                  <a:pt x="16154" y="6177"/>
                </a:lnTo>
                <a:lnTo>
                  <a:pt x="15849" y="6248"/>
                </a:lnTo>
                <a:lnTo>
                  <a:pt x="15544" y="6304"/>
                </a:lnTo>
                <a:lnTo>
                  <a:pt x="15217" y="6332"/>
                </a:lnTo>
                <a:lnTo>
                  <a:pt x="14866" y="6361"/>
                </a:lnTo>
                <a:lnTo>
                  <a:pt x="14550" y="6361"/>
                </a:lnTo>
                <a:lnTo>
                  <a:pt x="14200" y="6332"/>
                </a:lnTo>
                <a:lnTo>
                  <a:pt x="13850" y="6276"/>
                </a:lnTo>
                <a:lnTo>
                  <a:pt x="13522" y="6219"/>
                </a:lnTo>
                <a:lnTo>
                  <a:pt x="13206" y="6149"/>
                </a:lnTo>
                <a:lnTo>
                  <a:pt x="12901" y="6064"/>
                </a:lnTo>
                <a:lnTo>
                  <a:pt x="12618" y="5951"/>
                </a:lnTo>
                <a:lnTo>
                  <a:pt x="12358" y="5838"/>
                </a:lnTo>
                <a:lnTo>
                  <a:pt x="12121" y="5739"/>
                </a:lnTo>
                <a:lnTo>
                  <a:pt x="11941" y="5626"/>
                </a:lnTo>
                <a:lnTo>
                  <a:pt x="11794" y="5513"/>
                </a:lnTo>
                <a:lnTo>
                  <a:pt x="11658" y="5414"/>
                </a:lnTo>
                <a:lnTo>
                  <a:pt x="11556" y="5301"/>
                </a:lnTo>
                <a:lnTo>
                  <a:pt x="11466" y="5187"/>
                </a:lnTo>
                <a:lnTo>
                  <a:pt x="11398" y="5089"/>
                </a:lnTo>
                <a:lnTo>
                  <a:pt x="11376" y="4947"/>
                </a:lnTo>
                <a:lnTo>
                  <a:pt x="11353" y="4834"/>
                </a:lnTo>
                <a:lnTo>
                  <a:pt x="11353" y="4707"/>
                </a:lnTo>
                <a:lnTo>
                  <a:pt x="11376" y="4565"/>
                </a:lnTo>
                <a:lnTo>
                  <a:pt x="11443" y="4410"/>
                </a:lnTo>
                <a:lnTo>
                  <a:pt x="11511" y="4240"/>
                </a:lnTo>
                <a:lnTo>
                  <a:pt x="11703" y="3887"/>
                </a:lnTo>
                <a:lnTo>
                  <a:pt x="11986" y="3505"/>
                </a:lnTo>
                <a:lnTo>
                  <a:pt x="12144" y="3265"/>
                </a:lnTo>
                <a:lnTo>
                  <a:pt x="12246" y="3025"/>
                </a:lnTo>
                <a:lnTo>
                  <a:pt x="12336" y="2756"/>
                </a:lnTo>
                <a:lnTo>
                  <a:pt x="12404" y="2445"/>
                </a:lnTo>
                <a:lnTo>
                  <a:pt x="12438" y="2176"/>
                </a:lnTo>
                <a:lnTo>
                  <a:pt x="12438" y="1880"/>
                </a:lnTo>
                <a:lnTo>
                  <a:pt x="12404" y="1583"/>
                </a:lnTo>
                <a:lnTo>
                  <a:pt x="12336" y="1314"/>
                </a:lnTo>
                <a:lnTo>
                  <a:pt x="12246" y="1046"/>
                </a:lnTo>
                <a:lnTo>
                  <a:pt x="12099" y="791"/>
                </a:lnTo>
                <a:lnTo>
                  <a:pt x="12008" y="692"/>
                </a:lnTo>
                <a:lnTo>
                  <a:pt x="11918" y="579"/>
                </a:lnTo>
                <a:lnTo>
                  <a:pt x="11816" y="466"/>
                </a:lnTo>
                <a:lnTo>
                  <a:pt x="11703" y="381"/>
                </a:lnTo>
                <a:lnTo>
                  <a:pt x="11579" y="310"/>
                </a:lnTo>
                <a:lnTo>
                  <a:pt x="11443" y="226"/>
                </a:lnTo>
                <a:lnTo>
                  <a:pt x="11297" y="169"/>
                </a:lnTo>
                <a:lnTo>
                  <a:pt x="11138" y="113"/>
                </a:lnTo>
                <a:lnTo>
                  <a:pt x="10969" y="56"/>
                </a:lnTo>
                <a:lnTo>
                  <a:pt x="10800" y="28"/>
                </a:lnTo>
                <a:lnTo>
                  <a:pt x="10619" y="28"/>
                </a:lnTo>
                <a:lnTo>
                  <a:pt x="10404" y="28"/>
                </a:lnTo>
                <a:lnTo>
                  <a:pt x="10257" y="28"/>
                </a:lnTo>
                <a:lnTo>
                  <a:pt x="10076" y="56"/>
                </a:lnTo>
                <a:lnTo>
                  <a:pt x="9952" y="84"/>
                </a:lnTo>
                <a:lnTo>
                  <a:pt x="9794" y="141"/>
                </a:lnTo>
                <a:lnTo>
                  <a:pt x="9692" y="226"/>
                </a:lnTo>
                <a:lnTo>
                  <a:pt x="9557" y="282"/>
                </a:lnTo>
                <a:lnTo>
                  <a:pt x="9455" y="381"/>
                </a:lnTo>
                <a:lnTo>
                  <a:pt x="9365" y="466"/>
                </a:lnTo>
                <a:lnTo>
                  <a:pt x="9274" y="579"/>
                </a:lnTo>
                <a:lnTo>
                  <a:pt x="9184" y="692"/>
                </a:lnTo>
                <a:lnTo>
                  <a:pt x="9128" y="791"/>
                </a:lnTo>
                <a:lnTo>
                  <a:pt x="9060" y="932"/>
                </a:lnTo>
                <a:lnTo>
                  <a:pt x="8969" y="1201"/>
                </a:lnTo>
                <a:lnTo>
                  <a:pt x="8913" y="1498"/>
                </a:lnTo>
                <a:lnTo>
                  <a:pt x="8890" y="1795"/>
                </a:lnTo>
                <a:lnTo>
                  <a:pt x="8890" y="2120"/>
                </a:lnTo>
                <a:lnTo>
                  <a:pt x="8913" y="2445"/>
                </a:lnTo>
                <a:lnTo>
                  <a:pt x="8969" y="2756"/>
                </a:lnTo>
                <a:lnTo>
                  <a:pt x="9060" y="3081"/>
                </a:lnTo>
                <a:lnTo>
                  <a:pt x="9173" y="3378"/>
                </a:lnTo>
                <a:lnTo>
                  <a:pt x="9297" y="3647"/>
                </a:lnTo>
                <a:lnTo>
                  <a:pt x="9466" y="3887"/>
                </a:lnTo>
                <a:lnTo>
                  <a:pt x="9579" y="4085"/>
                </a:lnTo>
                <a:lnTo>
                  <a:pt x="9670" y="4269"/>
                </a:lnTo>
                <a:lnTo>
                  <a:pt x="9726" y="4467"/>
                </a:lnTo>
                <a:lnTo>
                  <a:pt x="9771" y="4650"/>
                </a:lnTo>
                <a:lnTo>
                  <a:pt x="9771" y="4834"/>
                </a:lnTo>
                <a:lnTo>
                  <a:pt x="9749" y="5032"/>
                </a:lnTo>
                <a:lnTo>
                  <a:pt x="9715" y="5216"/>
                </a:lnTo>
                <a:lnTo>
                  <a:pt x="9625" y="5385"/>
                </a:lnTo>
                <a:lnTo>
                  <a:pt x="9534" y="5513"/>
                </a:lnTo>
                <a:lnTo>
                  <a:pt x="9410" y="5626"/>
                </a:lnTo>
                <a:lnTo>
                  <a:pt x="9229" y="5710"/>
                </a:lnTo>
                <a:lnTo>
                  <a:pt x="9060" y="5767"/>
                </a:lnTo>
                <a:lnTo>
                  <a:pt x="8845" y="5767"/>
                </a:lnTo>
                <a:lnTo>
                  <a:pt x="8585" y="5739"/>
                </a:lnTo>
                <a:lnTo>
                  <a:pt x="8325" y="5654"/>
                </a:lnTo>
                <a:lnTo>
                  <a:pt x="8020" y="5513"/>
                </a:lnTo>
                <a:lnTo>
                  <a:pt x="7840" y="5442"/>
                </a:lnTo>
                <a:lnTo>
                  <a:pt x="7648" y="5385"/>
                </a:lnTo>
                <a:lnTo>
                  <a:pt x="7433" y="5329"/>
                </a:lnTo>
                <a:lnTo>
                  <a:pt x="7241" y="5301"/>
                </a:lnTo>
                <a:lnTo>
                  <a:pt x="6755" y="5301"/>
                </a:lnTo>
                <a:lnTo>
                  <a:pt x="6281" y="5329"/>
                </a:lnTo>
                <a:lnTo>
                  <a:pt x="5784" y="5385"/>
                </a:lnTo>
                <a:lnTo>
                  <a:pt x="5264" y="5498"/>
                </a:lnTo>
                <a:lnTo>
                  <a:pt x="4744" y="5597"/>
                </a:lnTo>
                <a:lnTo>
                  <a:pt x="4247" y="5739"/>
                </a:lnTo>
                <a:lnTo>
                  <a:pt x="4202" y="5894"/>
                </a:lnTo>
                <a:lnTo>
                  <a:pt x="4202" y="6191"/>
                </a:lnTo>
                <a:lnTo>
                  <a:pt x="4202" y="6545"/>
                </a:lnTo>
                <a:lnTo>
                  <a:pt x="4225" y="6954"/>
                </a:lnTo>
                <a:lnTo>
                  <a:pt x="4315" y="7930"/>
                </a:lnTo>
                <a:lnTo>
                  <a:pt x="4394" y="9018"/>
                </a:lnTo>
                <a:lnTo>
                  <a:pt x="4439" y="9570"/>
                </a:lnTo>
                <a:lnTo>
                  <a:pt x="4462" y="10107"/>
                </a:lnTo>
                <a:lnTo>
                  <a:pt x="4484" y="10630"/>
                </a:lnTo>
                <a:lnTo>
                  <a:pt x="4507" y="11082"/>
                </a:lnTo>
                <a:lnTo>
                  <a:pt x="4484" y="11520"/>
                </a:lnTo>
                <a:lnTo>
                  <a:pt x="4439" y="11874"/>
                </a:lnTo>
                <a:lnTo>
                  <a:pt x="4394" y="12029"/>
                </a:lnTo>
                <a:lnTo>
                  <a:pt x="4349" y="12171"/>
                </a:lnTo>
                <a:lnTo>
                  <a:pt x="4315" y="12284"/>
                </a:lnTo>
                <a:lnTo>
                  <a:pt x="4247" y="12354"/>
                </a:lnTo>
                <a:close/>
              </a:path>
            </a:pathLst>
          </a:custGeom>
          <a:gradFill rotWithShape="1">
            <a:gsLst>
              <a:gs pos="0">
                <a:srgbClr val="717EF5">
                  <a:gamma/>
                  <a:tint val="45490"/>
                  <a:invGamma/>
                </a:srgbClr>
              </a:gs>
              <a:gs pos="100000">
                <a:srgbClr val="717EF5"/>
              </a:gs>
            </a:gsLst>
            <a:lin ang="5400000" scaled="1"/>
          </a:gradFill>
          <a:ln w="57150">
            <a:solidFill>
              <a:srgbClr val="FFFFFF"/>
            </a:solidFill>
            <a:miter lim="800000"/>
            <a:headEnd/>
            <a:tailEnd/>
          </a:ln>
          <a:effectLst>
            <a:outerShdw dist="135003" dir="2471156" algn="ctr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ru-RU">
              <a:cs typeface="+mn-cs"/>
            </a:endParaRPr>
          </a:p>
        </p:txBody>
      </p:sp>
      <p:sp>
        <p:nvSpPr>
          <p:cNvPr id="412678" name="Puzzle4"/>
          <p:cNvSpPr>
            <a:spLocks noEditPoints="1" noChangeArrowheads="1"/>
          </p:cNvSpPr>
          <p:nvPr/>
        </p:nvSpPr>
        <p:spPr bwMode="gray">
          <a:xfrm>
            <a:off x="2786063" y="3214688"/>
            <a:ext cx="1500187" cy="1785937"/>
          </a:xfrm>
          <a:custGeom>
            <a:avLst/>
            <a:gdLst>
              <a:gd name="T0" fmla="*/ 8307 w 21600"/>
              <a:gd name="T1" fmla="*/ 11593 h 21600"/>
              <a:gd name="T2" fmla="*/ 453 w 21600"/>
              <a:gd name="T3" fmla="*/ 16938 h 21600"/>
              <a:gd name="T4" fmla="*/ 11500 w 21600"/>
              <a:gd name="T5" fmla="*/ 21600 h 21600"/>
              <a:gd name="T6" fmla="*/ 20920 w 21600"/>
              <a:gd name="T7" fmla="*/ 16751 h 21600"/>
              <a:gd name="T8" fmla="*/ 13972 w 21600"/>
              <a:gd name="T9" fmla="*/ 10888 h 21600"/>
              <a:gd name="T10" fmla="*/ 21033 w 21600"/>
              <a:gd name="T11" fmla="*/ 4716 h 21600"/>
              <a:gd name="T12" fmla="*/ 11102 w 21600"/>
              <a:gd name="T13" fmla="*/ 11 h 21600"/>
              <a:gd name="T14" fmla="*/ 453 w 21600"/>
              <a:gd name="T15" fmla="*/ 4716 h 21600"/>
              <a:gd name="T16" fmla="*/ 2076 w 21600"/>
              <a:gd name="T17" fmla="*/ 5664 h 21600"/>
              <a:gd name="T18" fmla="*/ 20203 w 21600"/>
              <a:gd name="T19" fmla="*/ 1598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3813" y="10590"/>
                </a:moveTo>
                <a:lnTo>
                  <a:pt x="3927" y="10513"/>
                </a:lnTo>
                <a:lnTo>
                  <a:pt x="4078" y="10425"/>
                </a:lnTo>
                <a:lnTo>
                  <a:pt x="4210" y="10359"/>
                </a:lnTo>
                <a:lnTo>
                  <a:pt x="4361" y="10315"/>
                </a:lnTo>
                <a:lnTo>
                  <a:pt x="4682" y="10237"/>
                </a:lnTo>
                <a:lnTo>
                  <a:pt x="5041" y="10193"/>
                </a:lnTo>
                <a:lnTo>
                  <a:pt x="5456" y="10171"/>
                </a:lnTo>
                <a:lnTo>
                  <a:pt x="5853" y="10193"/>
                </a:lnTo>
                <a:lnTo>
                  <a:pt x="6249" y="10260"/>
                </a:lnTo>
                <a:lnTo>
                  <a:pt x="6646" y="10337"/>
                </a:lnTo>
                <a:lnTo>
                  <a:pt x="7004" y="10469"/>
                </a:lnTo>
                <a:lnTo>
                  <a:pt x="7363" y="10612"/>
                </a:lnTo>
                <a:lnTo>
                  <a:pt x="7665" y="10788"/>
                </a:lnTo>
                <a:lnTo>
                  <a:pt x="7911" y="10998"/>
                </a:lnTo>
                <a:lnTo>
                  <a:pt x="8024" y="11097"/>
                </a:lnTo>
                <a:lnTo>
                  <a:pt x="8137" y="11207"/>
                </a:lnTo>
                <a:lnTo>
                  <a:pt x="8194" y="11340"/>
                </a:lnTo>
                <a:lnTo>
                  <a:pt x="8269" y="11461"/>
                </a:lnTo>
                <a:lnTo>
                  <a:pt x="8307" y="11593"/>
                </a:lnTo>
                <a:lnTo>
                  <a:pt x="8307" y="11714"/>
                </a:lnTo>
                <a:lnTo>
                  <a:pt x="8307" y="11868"/>
                </a:lnTo>
                <a:lnTo>
                  <a:pt x="8307" y="12012"/>
                </a:lnTo>
                <a:lnTo>
                  <a:pt x="8194" y="12265"/>
                </a:lnTo>
                <a:lnTo>
                  <a:pt x="8062" y="12519"/>
                </a:lnTo>
                <a:lnTo>
                  <a:pt x="7873" y="12706"/>
                </a:lnTo>
                <a:lnTo>
                  <a:pt x="7627" y="12904"/>
                </a:lnTo>
                <a:lnTo>
                  <a:pt x="7363" y="13048"/>
                </a:lnTo>
                <a:lnTo>
                  <a:pt x="7080" y="13180"/>
                </a:lnTo>
                <a:lnTo>
                  <a:pt x="6759" y="13257"/>
                </a:lnTo>
                <a:lnTo>
                  <a:pt x="6419" y="13345"/>
                </a:lnTo>
                <a:lnTo>
                  <a:pt x="6098" y="13389"/>
                </a:lnTo>
                <a:lnTo>
                  <a:pt x="5739" y="13389"/>
                </a:lnTo>
                <a:lnTo>
                  <a:pt x="5418" y="13389"/>
                </a:lnTo>
                <a:lnTo>
                  <a:pt x="5079" y="13345"/>
                </a:lnTo>
                <a:lnTo>
                  <a:pt x="4758" y="13301"/>
                </a:lnTo>
                <a:lnTo>
                  <a:pt x="4474" y="13213"/>
                </a:lnTo>
                <a:lnTo>
                  <a:pt x="4172" y="13114"/>
                </a:lnTo>
                <a:lnTo>
                  <a:pt x="3965" y="12982"/>
                </a:lnTo>
                <a:lnTo>
                  <a:pt x="3738" y="12838"/>
                </a:lnTo>
                <a:lnTo>
                  <a:pt x="3493" y="12706"/>
                </a:lnTo>
                <a:lnTo>
                  <a:pt x="3228" y="12607"/>
                </a:lnTo>
                <a:lnTo>
                  <a:pt x="2945" y="12519"/>
                </a:lnTo>
                <a:lnTo>
                  <a:pt x="2700" y="12431"/>
                </a:lnTo>
                <a:lnTo>
                  <a:pt x="2397" y="12375"/>
                </a:lnTo>
                <a:lnTo>
                  <a:pt x="2152" y="12331"/>
                </a:lnTo>
                <a:lnTo>
                  <a:pt x="1888" y="12309"/>
                </a:lnTo>
                <a:lnTo>
                  <a:pt x="1642" y="12309"/>
                </a:lnTo>
                <a:lnTo>
                  <a:pt x="1397" y="12331"/>
                </a:lnTo>
                <a:lnTo>
                  <a:pt x="1170" y="12397"/>
                </a:lnTo>
                <a:lnTo>
                  <a:pt x="962" y="12453"/>
                </a:lnTo>
                <a:lnTo>
                  <a:pt x="774" y="12563"/>
                </a:lnTo>
                <a:lnTo>
                  <a:pt x="623" y="12684"/>
                </a:lnTo>
                <a:lnTo>
                  <a:pt x="528" y="12838"/>
                </a:lnTo>
                <a:lnTo>
                  <a:pt x="453" y="13026"/>
                </a:lnTo>
                <a:lnTo>
                  <a:pt x="339" y="13477"/>
                </a:lnTo>
                <a:lnTo>
                  <a:pt x="226" y="13984"/>
                </a:lnTo>
                <a:lnTo>
                  <a:pt x="151" y="14535"/>
                </a:lnTo>
                <a:lnTo>
                  <a:pt x="113" y="15075"/>
                </a:lnTo>
                <a:lnTo>
                  <a:pt x="113" y="15626"/>
                </a:lnTo>
                <a:lnTo>
                  <a:pt x="151" y="16133"/>
                </a:lnTo>
                <a:lnTo>
                  <a:pt x="188" y="16376"/>
                </a:lnTo>
                <a:lnTo>
                  <a:pt x="264" y="16585"/>
                </a:lnTo>
                <a:lnTo>
                  <a:pt x="339" y="16773"/>
                </a:lnTo>
                <a:lnTo>
                  <a:pt x="453" y="16938"/>
                </a:lnTo>
                <a:lnTo>
                  <a:pt x="1095" y="16883"/>
                </a:lnTo>
                <a:lnTo>
                  <a:pt x="1963" y="16795"/>
                </a:lnTo>
                <a:lnTo>
                  <a:pt x="2945" y="16751"/>
                </a:lnTo>
                <a:lnTo>
                  <a:pt x="3965" y="16706"/>
                </a:lnTo>
                <a:lnTo>
                  <a:pt x="5022" y="16684"/>
                </a:lnTo>
                <a:lnTo>
                  <a:pt x="5947" y="16684"/>
                </a:lnTo>
                <a:lnTo>
                  <a:pt x="6759" y="16706"/>
                </a:lnTo>
                <a:lnTo>
                  <a:pt x="7363" y="16751"/>
                </a:lnTo>
                <a:lnTo>
                  <a:pt x="7948" y="16839"/>
                </a:lnTo>
                <a:lnTo>
                  <a:pt x="8458" y="16916"/>
                </a:lnTo>
                <a:lnTo>
                  <a:pt x="8893" y="17026"/>
                </a:lnTo>
                <a:lnTo>
                  <a:pt x="9289" y="17158"/>
                </a:lnTo>
                <a:lnTo>
                  <a:pt x="9572" y="17280"/>
                </a:lnTo>
                <a:lnTo>
                  <a:pt x="9799" y="17412"/>
                </a:lnTo>
                <a:lnTo>
                  <a:pt x="9969" y="17555"/>
                </a:lnTo>
                <a:lnTo>
                  <a:pt x="10120" y="17687"/>
                </a:lnTo>
                <a:lnTo>
                  <a:pt x="10158" y="17831"/>
                </a:lnTo>
                <a:lnTo>
                  <a:pt x="10195" y="17974"/>
                </a:lnTo>
                <a:lnTo>
                  <a:pt x="10158" y="18128"/>
                </a:lnTo>
                <a:lnTo>
                  <a:pt x="10082" y="18271"/>
                </a:lnTo>
                <a:lnTo>
                  <a:pt x="9969" y="18426"/>
                </a:lnTo>
                <a:lnTo>
                  <a:pt x="9837" y="18569"/>
                </a:lnTo>
                <a:lnTo>
                  <a:pt x="9648" y="18701"/>
                </a:lnTo>
                <a:lnTo>
                  <a:pt x="9440" y="18822"/>
                </a:lnTo>
                <a:lnTo>
                  <a:pt x="9213" y="18999"/>
                </a:lnTo>
                <a:lnTo>
                  <a:pt x="9044" y="19186"/>
                </a:lnTo>
                <a:lnTo>
                  <a:pt x="8893" y="19395"/>
                </a:lnTo>
                <a:lnTo>
                  <a:pt x="8817" y="19627"/>
                </a:lnTo>
                <a:lnTo>
                  <a:pt x="8779" y="19858"/>
                </a:lnTo>
                <a:lnTo>
                  <a:pt x="8779" y="20112"/>
                </a:lnTo>
                <a:lnTo>
                  <a:pt x="8855" y="20354"/>
                </a:lnTo>
                <a:lnTo>
                  <a:pt x="8968" y="20586"/>
                </a:lnTo>
                <a:lnTo>
                  <a:pt x="9138" y="20817"/>
                </a:lnTo>
                <a:lnTo>
                  <a:pt x="9365" y="21026"/>
                </a:lnTo>
                <a:lnTo>
                  <a:pt x="9610" y="21192"/>
                </a:lnTo>
                <a:lnTo>
                  <a:pt x="9950" y="21368"/>
                </a:lnTo>
                <a:lnTo>
                  <a:pt x="10120" y="21445"/>
                </a:lnTo>
                <a:lnTo>
                  <a:pt x="10346" y="21511"/>
                </a:lnTo>
                <a:lnTo>
                  <a:pt x="10516" y="21555"/>
                </a:lnTo>
                <a:lnTo>
                  <a:pt x="10743" y="21600"/>
                </a:lnTo>
                <a:lnTo>
                  <a:pt x="10988" y="21644"/>
                </a:lnTo>
                <a:lnTo>
                  <a:pt x="11215" y="21666"/>
                </a:lnTo>
                <a:lnTo>
                  <a:pt x="11498" y="21666"/>
                </a:lnTo>
                <a:lnTo>
                  <a:pt x="11762" y="21666"/>
                </a:lnTo>
                <a:lnTo>
                  <a:pt x="12253" y="21644"/>
                </a:lnTo>
                <a:lnTo>
                  <a:pt x="12763" y="21577"/>
                </a:lnTo>
                <a:lnTo>
                  <a:pt x="13197" y="21467"/>
                </a:lnTo>
                <a:lnTo>
                  <a:pt x="13556" y="21346"/>
                </a:lnTo>
                <a:lnTo>
                  <a:pt x="13896" y="21192"/>
                </a:lnTo>
                <a:lnTo>
                  <a:pt x="14179" y="21026"/>
                </a:lnTo>
                <a:lnTo>
                  <a:pt x="14444" y="20839"/>
                </a:lnTo>
                <a:lnTo>
                  <a:pt x="14576" y="20641"/>
                </a:lnTo>
                <a:lnTo>
                  <a:pt x="14727" y="20431"/>
                </a:lnTo>
                <a:lnTo>
                  <a:pt x="14765" y="20200"/>
                </a:lnTo>
                <a:lnTo>
                  <a:pt x="14802" y="19991"/>
                </a:lnTo>
                <a:lnTo>
                  <a:pt x="14727" y="19759"/>
                </a:lnTo>
                <a:lnTo>
                  <a:pt x="14613" y="19550"/>
                </a:lnTo>
                <a:lnTo>
                  <a:pt x="14444" y="19307"/>
                </a:lnTo>
                <a:lnTo>
                  <a:pt x="14217" y="19098"/>
                </a:lnTo>
                <a:lnTo>
                  <a:pt x="13934" y="18911"/>
                </a:lnTo>
                <a:lnTo>
                  <a:pt x="13669" y="18745"/>
                </a:lnTo>
                <a:lnTo>
                  <a:pt x="13462" y="18547"/>
                </a:lnTo>
                <a:lnTo>
                  <a:pt x="13311" y="18337"/>
                </a:lnTo>
                <a:lnTo>
                  <a:pt x="13197" y="18150"/>
                </a:lnTo>
                <a:lnTo>
                  <a:pt x="13122" y="17941"/>
                </a:lnTo>
                <a:lnTo>
                  <a:pt x="13122" y="17720"/>
                </a:lnTo>
                <a:lnTo>
                  <a:pt x="13122" y="17533"/>
                </a:lnTo>
                <a:lnTo>
                  <a:pt x="13197" y="17346"/>
                </a:lnTo>
                <a:lnTo>
                  <a:pt x="13273" y="17158"/>
                </a:lnTo>
                <a:lnTo>
                  <a:pt x="13386" y="16982"/>
                </a:lnTo>
                <a:lnTo>
                  <a:pt x="13537" y="16839"/>
                </a:lnTo>
                <a:lnTo>
                  <a:pt x="13707" y="16706"/>
                </a:lnTo>
                <a:lnTo>
                  <a:pt x="13896" y="16607"/>
                </a:lnTo>
                <a:lnTo>
                  <a:pt x="14104" y="16519"/>
                </a:lnTo>
                <a:lnTo>
                  <a:pt x="14330" y="16453"/>
                </a:lnTo>
                <a:lnTo>
                  <a:pt x="14538" y="16431"/>
                </a:lnTo>
                <a:lnTo>
                  <a:pt x="14897" y="16453"/>
                </a:lnTo>
                <a:lnTo>
                  <a:pt x="15406" y="16497"/>
                </a:lnTo>
                <a:lnTo>
                  <a:pt x="16105" y="16541"/>
                </a:lnTo>
                <a:lnTo>
                  <a:pt x="16898" y="16607"/>
                </a:lnTo>
                <a:lnTo>
                  <a:pt x="17804" y="16651"/>
                </a:lnTo>
                <a:lnTo>
                  <a:pt x="18786" y="16684"/>
                </a:lnTo>
                <a:lnTo>
                  <a:pt x="19844" y="16728"/>
                </a:lnTo>
                <a:lnTo>
                  <a:pt x="20920" y="16751"/>
                </a:lnTo>
                <a:lnTo>
                  <a:pt x="21109" y="16497"/>
                </a:lnTo>
                <a:lnTo>
                  <a:pt x="21241" y="16222"/>
                </a:lnTo>
                <a:lnTo>
                  <a:pt x="21392" y="15946"/>
                </a:lnTo>
                <a:lnTo>
                  <a:pt x="21467" y="15648"/>
                </a:lnTo>
                <a:lnTo>
                  <a:pt x="21543" y="15351"/>
                </a:lnTo>
                <a:lnTo>
                  <a:pt x="21618" y="15042"/>
                </a:lnTo>
                <a:lnTo>
                  <a:pt x="21618" y="14745"/>
                </a:lnTo>
                <a:lnTo>
                  <a:pt x="21618" y="14447"/>
                </a:lnTo>
                <a:lnTo>
                  <a:pt x="21618" y="14150"/>
                </a:lnTo>
                <a:lnTo>
                  <a:pt x="21581" y="13852"/>
                </a:lnTo>
                <a:lnTo>
                  <a:pt x="21505" y="13577"/>
                </a:lnTo>
                <a:lnTo>
                  <a:pt x="21430" y="13301"/>
                </a:lnTo>
                <a:lnTo>
                  <a:pt x="21354" y="13048"/>
                </a:lnTo>
                <a:lnTo>
                  <a:pt x="21241" y="12816"/>
                </a:lnTo>
                <a:lnTo>
                  <a:pt x="21146" y="12607"/>
                </a:lnTo>
                <a:lnTo>
                  <a:pt x="21033" y="12431"/>
                </a:lnTo>
                <a:lnTo>
                  <a:pt x="20920" y="12265"/>
                </a:lnTo>
                <a:lnTo>
                  <a:pt x="20769" y="12144"/>
                </a:lnTo>
                <a:lnTo>
                  <a:pt x="20637" y="12034"/>
                </a:lnTo>
                <a:lnTo>
                  <a:pt x="20486" y="11946"/>
                </a:lnTo>
                <a:lnTo>
                  <a:pt x="20297" y="11891"/>
                </a:lnTo>
                <a:lnTo>
                  <a:pt x="20165" y="11846"/>
                </a:lnTo>
                <a:lnTo>
                  <a:pt x="19976" y="11824"/>
                </a:lnTo>
                <a:lnTo>
                  <a:pt x="19806" y="11802"/>
                </a:lnTo>
                <a:lnTo>
                  <a:pt x="19390" y="11824"/>
                </a:lnTo>
                <a:lnTo>
                  <a:pt x="18956" y="11891"/>
                </a:lnTo>
                <a:lnTo>
                  <a:pt x="18503" y="11968"/>
                </a:lnTo>
                <a:lnTo>
                  <a:pt x="17993" y="12078"/>
                </a:lnTo>
                <a:lnTo>
                  <a:pt x="17653" y="12144"/>
                </a:lnTo>
                <a:lnTo>
                  <a:pt x="17332" y="12199"/>
                </a:lnTo>
                <a:lnTo>
                  <a:pt x="17049" y="12221"/>
                </a:lnTo>
                <a:lnTo>
                  <a:pt x="16747" y="12243"/>
                </a:lnTo>
                <a:lnTo>
                  <a:pt x="16464" y="12243"/>
                </a:lnTo>
                <a:lnTo>
                  <a:pt x="16218" y="12243"/>
                </a:lnTo>
                <a:lnTo>
                  <a:pt x="15992" y="12221"/>
                </a:lnTo>
                <a:lnTo>
                  <a:pt x="15746" y="12199"/>
                </a:lnTo>
                <a:lnTo>
                  <a:pt x="15520" y="12155"/>
                </a:lnTo>
                <a:lnTo>
                  <a:pt x="15350" y="12122"/>
                </a:lnTo>
                <a:lnTo>
                  <a:pt x="15161" y="12056"/>
                </a:lnTo>
                <a:lnTo>
                  <a:pt x="14972" y="11990"/>
                </a:lnTo>
                <a:lnTo>
                  <a:pt x="14689" y="11846"/>
                </a:lnTo>
                <a:lnTo>
                  <a:pt x="14444" y="11670"/>
                </a:lnTo>
                <a:lnTo>
                  <a:pt x="14255" y="11483"/>
                </a:lnTo>
                <a:lnTo>
                  <a:pt x="14104" y="11295"/>
                </a:lnTo>
                <a:lnTo>
                  <a:pt x="14028" y="11086"/>
                </a:lnTo>
                <a:lnTo>
                  <a:pt x="13972" y="10888"/>
                </a:lnTo>
                <a:lnTo>
                  <a:pt x="13972" y="10700"/>
                </a:lnTo>
                <a:lnTo>
                  <a:pt x="14009" y="10513"/>
                </a:lnTo>
                <a:lnTo>
                  <a:pt x="14066" y="10359"/>
                </a:lnTo>
                <a:lnTo>
                  <a:pt x="14179" y="10215"/>
                </a:lnTo>
                <a:lnTo>
                  <a:pt x="14406" y="10006"/>
                </a:lnTo>
                <a:lnTo>
                  <a:pt x="14651" y="9830"/>
                </a:lnTo>
                <a:lnTo>
                  <a:pt x="14878" y="9686"/>
                </a:lnTo>
                <a:lnTo>
                  <a:pt x="15123" y="9554"/>
                </a:lnTo>
                <a:lnTo>
                  <a:pt x="15350" y="9477"/>
                </a:lnTo>
                <a:lnTo>
                  <a:pt x="15558" y="9411"/>
                </a:lnTo>
                <a:lnTo>
                  <a:pt x="15803" y="9345"/>
                </a:lnTo>
                <a:lnTo>
                  <a:pt x="16030" y="9323"/>
                </a:lnTo>
                <a:lnTo>
                  <a:pt x="16256" y="9301"/>
                </a:lnTo>
                <a:lnTo>
                  <a:pt x="16464" y="9323"/>
                </a:lnTo>
                <a:lnTo>
                  <a:pt x="16690" y="9345"/>
                </a:lnTo>
                <a:lnTo>
                  <a:pt x="16898" y="9367"/>
                </a:lnTo>
                <a:lnTo>
                  <a:pt x="17332" y="9477"/>
                </a:lnTo>
                <a:lnTo>
                  <a:pt x="17767" y="9598"/>
                </a:lnTo>
                <a:lnTo>
                  <a:pt x="18163" y="9731"/>
                </a:lnTo>
                <a:lnTo>
                  <a:pt x="18597" y="9874"/>
                </a:lnTo>
                <a:lnTo>
                  <a:pt x="18994" y="10006"/>
                </a:lnTo>
                <a:lnTo>
                  <a:pt x="19428" y="10083"/>
                </a:lnTo>
                <a:lnTo>
                  <a:pt x="19617" y="10127"/>
                </a:lnTo>
                <a:lnTo>
                  <a:pt x="19844" y="10149"/>
                </a:lnTo>
                <a:lnTo>
                  <a:pt x="20013" y="10149"/>
                </a:lnTo>
                <a:lnTo>
                  <a:pt x="20240" y="10127"/>
                </a:lnTo>
                <a:lnTo>
                  <a:pt x="20410" y="10105"/>
                </a:lnTo>
                <a:lnTo>
                  <a:pt x="20637" y="10061"/>
                </a:lnTo>
                <a:lnTo>
                  <a:pt x="20844" y="9984"/>
                </a:lnTo>
                <a:lnTo>
                  <a:pt x="21033" y="9896"/>
                </a:lnTo>
                <a:lnTo>
                  <a:pt x="21146" y="9830"/>
                </a:lnTo>
                <a:lnTo>
                  <a:pt x="21203" y="9753"/>
                </a:lnTo>
                <a:lnTo>
                  <a:pt x="21279" y="9642"/>
                </a:lnTo>
                <a:lnTo>
                  <a:pt x="21354" y="9521"/>
                </a:lnTo>
                <a:lnTo>
                  <a:pt x="21430" y="9246"/>
                </a:lnTo>
                <a:lnTo>
                  <a:pt x="21430" y="8904"/>
                </a:lnTo>
                <a:lnTo>
                  <a:pt x="21430" y="8540"/>
                </a:lnTo>
                <a:lnTo>
                  <a:pt x="21392" y="8144"/>
                </a:lnTo>
                <a:lnTo>
                  <a:pt x="21354" y="7714"/>
                </a:lnTo>
                <a:lnTo>
                  <a:pt x="21279" y="7295"/>
                </a:lnTo>
                <a:lnTo>
                  <a:pt x="21146" y="6446"/>
                </a:lnTo>
                <a:lnTo>
                  <a:pt x="20995" y="5686"/>
                </a:lnTo>
                <a:lnTo>
                  <a:pt x="20958" y="5366"/>
                </a:lnTo>
                <a:lnTo>
                  <a:pt x="20958" y="5091"/>
                </a:lnTo>
                <a:lnTo>
                  <a:pt x="20958" y="4860"/>
                </a:lnTo>
                <a:lnTo>
                  <a:pt x="21033" y="4716"/>
                </a:lnTo>
                <a:lnTo>
                  <a:pt x="20637" y="4860"/>
                </a:lnTo>
                <a:lnTo>
                  <a:pt x="20127" y="4992"/>
                </a:lnTo>
                <a:lnTo>
                  <a:pt x="19617" y="5069"/>
                </a:lnTo>
                <a:lnTo>
                  <a:pt x="19032" y="5157"/>
                </a:lnTo>
                <a:lnTo>
                  <a:pt x="18465" y="5201"/>
                </a:lnTo>
                <a:lnTo>
                  <a:pt x="17842" y="5245"/>
                </a:lnTo>
                <a:lnTo>
                  <a:pt x="17219" y="5267"/>
                </a:lnTo>
                <a:lnTo>
                  <a:pt x="16615" y="5267"/>
                </a:lnTo>
                <a:lnTo>
                  <a:pt x="15992" y="5245"/>
                </a:lnTo>
                <a:lnTo>
                  <a:pt x="15369" y="5201"/>
                </a:lnTo>
                <a:lnTo>
                  <a:pt x="14840" y="5157"/>
                </a:lnTo>
                <a:lnTo>
                  <a:pt x="14293" y="5091"/>
                </a:lnTo>
                <a:lnTo>
                  <a:pt x="13783" y="5014"/>
                </a:lnTo>
                <a:lnTo>
                  <a:pt x="13386" y="4926"/>
                </a:lnTo>
                <a:lnTo>
                  <a:pt x="13027" y="4815"/>
                </a:lnTo>
                <a:lnTo>
                  <a:pt x="12725" y="4716"/>
                </a:lnTo>
                <a:lnTo>
                  <a:pt x="12480" y="4606"/>
                </a:lnTo>
                <a:lnTo>
                  <a:pt x="12291" y="4496"/>
                </a:lnTo>
                <a:lnTo>
                  <a:pt x="12197" y="4397"/>
                </a:lnTo>
                <a:lnTo>
                  <a:pt x="12083" y="4286"/>
                </a:lnTo>
                <a:lnTo>
                  <a:pt x="12046" y="4187"/>
                </a:lnTo>
                <a:lnTo>
                  <a:pt x="12008" y="4077"/>
                </a:lnTo>
                <a:lnTo>
                  <a:pt x="12046" y="3967"/>
                </a:lnTo>
                <a:lnTo>
                  <a:pt x="12121" y="3868"/>
                </a:lnTo>
                <a:lnTo>
                  <a:pt x="12197" y="3735"/>
                </a:lnTo>
                <a:lnTo>
                  <a:pt x="12291" y="3614"/>
                </a:lnTo>
                <a:lnTo>
                  <a:pt x="12442" y="3482"/>
                </a:lnTo>
                <a:lnTo>
                  <a:pt x="12631" y="3361"/>
                </a:lnTo>
                <a:lnTo>
                  <a:pt x="13065" y="3085"/>
                </a:lnTo>
                <a:lnTo>
                  <a:pt x="13537" y="2766"/>
                </a:lnTo>
                <a:lnTo>
                  <a:pt x="13783" y="2578"/>
                </a:lnTo>
                <a:lnTo>
                  <a:pt x="13934" y="2380"/>
                </a:lnTo>
                <a:lnTo>
                  <a:pt x="14028" y="2171"/>
                </a:lnTo>
                <a:lnTo>
                  <a:pt x="14104" y="1961"/>
                </a:lnTo>
                <a:lnTo>
                  <a:pt x="14104" y="1730"/>
                </a:lnTo>
                <a:lnTo>
                  <a:pt x="14066" y="1498"/>
                </a:lnTo>
                <a:lnTo>
                  <a:pt x="13972" y="1267"/>
                </a:lnTo>
                <a:lnTo>
                  <a:pt x="13820" y="1057"/>
                </a:lnTo>
                <a:lnTo>
                  <a:pt x="13594" y="837"/>
                </a:lnTo>
                <a:lnTo>
                  <a:pt x="13386" y="628"/>
                </a:lnTo>
                <a:lnTo>
                  <a:pt x="13103" y="462"/>
                </a:lnTo>
                <a:lnTo>
                  <a:pt x="12763" y="308"/>
                </a:lnTo>
                <a:lnTo>
                  <a:pt x="12404" y="187"/>
                </a:lnTo>
                <a:lnTo>
                  <a:pt x="12008" y="77"/>
                </a:lnTo>
                <a:lnTo>
                  <a:pt x="11574" y="33"/>
                </a:lnTo>
                <a:lnTo>
                  <a:pt x="11102" y="11"/>
                </a:lnTo>
                <a:lnTo>
                  <a:pt x="10667" y="11"/>
                </a:lnTo>
                <a:lnTo>
                  <a:pt x="10233" y="77"/>
                </a:lnTo>
                <a:lnTo>
                  <a:pt x="9837" y="187"/>
                </a:lnTo>
                <a:lnTo>
                  <a:pt x="9440" y="286"/>
                </a:lnTo>
                <a:lnTo>
                  <a:pt x="9062" y="462"/>
                </a:lnTo>
                <a:lnTo>
                  <a:pt x="8741" y="628"/>
                </a:lnTo>
                <a:lnTo>
                  <a:pt x="8458" y="815"/>
                </a:lnTo>
                <a:lnTo>
                  <a:pt x="8232" y="1035"/>
                </a:lnTo>
                <a:lnTo>
                  <a:pt x="8062" y="1245"/>
                </a:lnTo>
                <a:lnTo>
                  <a:pt x="7911" y="1476"/>
                </a:lnTo>
                <a:lnTo>
                  <a:pt x="7835" y="1708"/>
                </a:lnTo>
                <a:lnTo>
                  <a:pt x="7797" y="1961"/>
                </a:lnTo>
                <a:lnTo>
                  <a:pt x="7835" y="2193"/>
                </a:lnTo>
                <a:lnTo>
                  <a:pt x="7948" y="2402"/>
                </a:lnTo>
                <a:lnTo>
                  <a:pt x="8062" y="2534"/>
                </a:lnTo>
                <a:lnTo>
                  <a:pt x="8175" y="2644"/>
                </a:lnTo>
                <a:lnTo>
                  <a:pt x="8269" y="2744"/>
                </a:lnTo>
                <a:lnTo>
                  <a:pt x="8420" y="2832"/>
                </a:lnTo>
                <a:lnTo>
                  <a:pt x="8704" y="3019"/>
                </a:lnTo>
                <a:lnTo>
                  <a:pt x="8968" y="3206"/>
                </a:lnTo>
                <a:lnTo>
                  <a:pt x="9138" y="3405"/>
                </a:lnTo>
                <a:lnTo>
                  <a:pt x="9327" y="3570"/>
                </a:lnTo>
                <a:lnTo>
                  <a:pt x="9440" y="3735"/>
                </a:lnTo>
                <a:lnTo>
                  <a:pt x="9516" y="3890"/>
                </a:lnTo>
                <a:lnTo>
                  <a:pt x="9534" y="4033"/>
                </a:lnTo>
                <a:lnTo>
                  <a:pt x="9534" y="4165"/>
                </a:lnTo>
                <a:lnTo>
                  <a:pt x="9516" y="4286"/>
                </a:lnTo>
                <a:lnTo>
                  <a:pt x="9440" y="4397"/>
                </a:lnTo>
                <a:lnTo>
                  <a:pt x="9327" y="4496"/>
                </a:lnTo>
                <a:lnTo>
                  <a:pt x="9176" y="4562"/>
                </a:lnTo>
                <a:lnTo>
                  <a:pt x="9006" y="4628"/>
                </a:lnTo>
                <a:lnTo>
                  <a:pt x="8779" y="4694"/>
                </a:lnTo>
                <a:lnTo>
                  <a:pt x="8534" y="4716"/>
                </a:lnTo>
                <a:lnTo>
                  <a:pt x="8232" y="4716"/>
                </a:lnTo>
                <a:lnTo>
                  <a:pt x="7118" y="4738"/>
                </a:lnTo>
                <a:lnTo>
                  <a:pt x="5947" y="4771"/>
                </a:lnTo>
                <a:lnTo>
                  <a:pt x="4795" y="4815"/>
                </a:lnTo>
                <a:lnTo>
                  <a:pt x="3681" y="4860"/>
                </a:lnTo>
                <a:lnTo>
                  <a:pt x="2662" y="4882"/>
                </a:lnTo>
                <a:lnTo>
                  <a:pt x="1755" y="4882"/>
                </a:lnTo>
                <a:lnTo>
                  <a:pt x="1359" y="4860"/>
                </a:lnTo>
                <a:lnTo>
                  <a:pt x="981" y="4837"/>
                </a:lnTo>
                <a:lnTo>
                  <a:pt x="698" y="4771"/>
                </a:lnTo>
                <a:lnTo>
                  <a:pt x="453" y="4716"/>
                </a:lnTo>
                <a:lnTo>
                  <a:pt x="453" y="5322"/>
                </a:lnTo>
                <a:lnTo>
                  <a:pt x="453" y="6083"/>
                </a:lnTo>
                <a:lnTo>
                  <a:pt x="453" y="6909"/>
                </a:lnTo>
                <a:lnTo>
                  <a:pt x="453" y="7780"/>
                </a:lnTo>
                <a:lnTo>
                  <a:pt x="453" y="8606"/>
                </a:lnTo>
                <a:lnTo>
                  <a:pt x="453" y="9345"/>
                </a:lnTo>
                <a:lnTo>
                  <a:pt x="453" y="9918"/>
                </a:lnTo>
                <a:lnTo>
                  <a:pt x="453" y="10282"/>
                </a:lnTo>
                <a:lnTo>
                  <a:pt x="490" y="10381"/>
                </a:lnTo>
                <a:lnTo>
                  <a:pt x="547" y="10491"/>
                </a:lnTo>
                <a:lnTo>
                  <a:pt x="660" y="10590"/>
                </a:lnTo>
                <a:lnTo>
                  <a:pt x="811" y="10700"/>
                </a:lnTo>
                <a:lnTo>
                  <a:pt x="981" y="10811"/>
                </a:lnTo>
                <a:lnTo>
                  <a:pt x="1208" y="10888"/>
                </a:lnTo>
                <a:lnTo>
                  <a:pt x="1453" y="10954"/>
                </a:lnTo>
                <a:lnTo>
                  <a:pt x="1718" y="11020"/>
                </a:lnTo>
                <a:lnTo>
                  <a:pt x="1963" y="11064"/>
                </a:lnTo>
                <a:lnTo>
                  <a:pt x="2265" y="11086"/>
                </a:lnTo>
                <a:lnTo>
                  <a:pt x="2548" y="11064"/>
                </a:lnTo>
                <a:lnTo>
                  <a:pt x="2794" y="11042"/>
                </a:lnTo>
                <a:lnTo>
                  <a:pt x="3096" y="10976"/>
                </a:lnTo>
                <a:lnTo>
                  <a:pt x="3341" y="10888"/>
                </a:lnTo>
                <a:lnTo>
                  <a:pt x="3606" y="10766"/>
                </a:lnTo>
                <a:lnTo>
                  <a:pt x="3813" y="10590"/>
                </a:lnTo>
                <a:close/>
              </a:path>
            </a:pathLst>
          </a:custGeom>
          <a:gradFill rotWithShape="1">
            <a:gsLst>
              <a:gs pos="0">
                <a:srgbClr val="FF9900"/>
              </a:gs>
              <a:gs pos="100000">
                <a:srgbClr val="FF9900">
                  <a:gamma/>
                  <a:tint val="51373"/>
                  <a:invGamma/>
                </a:srgbClr>
              </a:gs>
            </a:gsLst>
            <a:lin ang="18900000" scaled="1"/>
          </a:gradFill>
          <a:ln w="57150">
            <a:solidFill>
              <a:srgbClr val="FFFFFF"/>
            </a:solidFill>
            <a:miter lim="800000"/>
            <a:headEnd/>
            <a:tailEnd/>
          </a:ln>
          <a:effectLst>
            <a:outerShdw dist="135003" dir="2471156" algn="ctr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ru-RU">
              <a:cs typeface="+mn-cs"/>
            </a:endParaRPr>
          </a:p>
        </p:txBody>
      </p:sp>
      <p:sp>
        <p:nvSpPr>
          <p:cNvPr id="412679" name="Puzzle1"/>
          <p:cNvSpPr>
            <a:spLocks noEditPoints="1" noChangeArrowheads="1"/>
          </p:cNvSpPr>
          <p:nvPr/>
        </p:nvSpPr>
        <p:spPr bwMode="gray">
          <a:xfrm>
            <a:off x="2500313" y="2428875"/>
            <a:ext cx="2019300" cy="1300163"/>
          </a:xfrm>
          <a:custGeom>
            <a:avLst/>
            <a:gdLst>
              <a:gd name="T0" fmla="*/ 16740 w 21600"/>
              <a:gd name="T1" fmla="*/ 21078 h 21600"/>
              <a:gd name="T2" fmla="*/ 16976 w 21600"/>
              <a:gd name="T3" fmla="*/ 521 h 21600"/>
              <a:gd name="T4" fmla="*/ 4725 w 21600"/>
              <a:gd name="T5" fmla="*/ 856 h 21600"/>
              <a:gd name="T6" fmla="*/ 5040 w 21600"/>
              <a:gd name="T7" fmla="*/ 21004 h 21600"/>
              <a:gd name="T8" fmla="*/ 10811 w 21600"/>
              <a:gd name="T9" fmla="*/ 12885 h 21600"/>
              <a:gd name="T10" fmla="*/ 10845 w 21600"/>
              <a:gd name="T11" fmla="*/ 8714 h 21600"/>
              <a:gd name="T12" fmla="*/ 21600 w 21600"/>
              <a:gd name="T13" fmla="*/ 10000 h 21600"/>
              <a:gd name="T14" fmla="*/ 56 w 21600"/>
              <a:gd name="T15" fmla="*/ 10000 h 21600"/>
              <a:gd name="T16" fmla="*/ 6086 w 21600"/>
              <a:gd name="T17" fmla="*/ 2569 h 21600"/>
              <a:gd name="T18" fmla="*/ 16132 w 21600"/>
              <a:gd name="T19" fmla="*/ 19552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T16" t="T17" r="T18" b="T19"/>
            <a:pathLst>
              <a:path w="21600" h="21600">
                <a:moveTo>
                  <a:pt x="9360" y="20836"/>
                </a:moveTo>
                <a:lnTo>
                  <a:pt x="9528" y="20836"/>
                </a:lnTo>
                <a:lnTo>
                  <a:pt x="9686" y="20762"/>
                </a:lnTo>
                <a:lnTo>
                  <a:pt x="9810" y="20687"/>
                </a:lnTo>
                <a:lnTo>
                  <a:pt x="9922" y="20575"/>
                </a:lnTo>
                <a:lnTo>
                  <a:pt x="10012" y="20426"/>
                </a:lnTo>
                <a:lnTo>
                  <a:pt x="10068" y="20296"/>
                </a:lnTo>
                <a:lnTo>
                  <a:pt x="10113" y="20110"/>
                </a:lnTo>
                <a:lnTo>
                  <a:pt x="10136" y="19905"/>
                </a:lnTo>
                <a:lnTo>
                  <a:pt x="10136" y="19682"/>
                </a:lnTo>
                <a:lnTo>
                  <a:pt x="10113" y="19440"/>
                </a:lnTo>
                <a:lnTo>
                  <a:pt x="10068" y="19142"/>
                </a:lnTo>
                <a:lnTo>
                  <a:pt x="10012" y="18900"/>
                </a:lnTo>
                <a:lnTo>
                  <a:pt x="9900" y="18620"/>
                </a:lnTo>
                <a:lnTo>
                  <a:pt x="9787" y="18285"/>
                </a:lnTo>
                <a:lnTo>
                  <a:pt x="9641" y="17968"/>
                </a:lnTo>
                <a:lnTo>
                  <a:pt x="9472" y="17652"/>
                </a:lnTo>
                <a:lnTo>
                  <a:pt x="9382" y="17466"/>
                </a:lnTo>
                <a:lnTo>
                  <a:pt x="9315" y="17298"/>
                </a:lnTo>
                <a:lnTo>
                  <a:pt x="9258" y="17112"/>
                </a:lnTo>
                <a:lnTo>
                  <a:pt x="9191" y="16926"/>
                </a:lnTo>
                <a:lnTo>
                  <a:pt x="9123" y="16535"/>
                </a:lnTo>
                <a:lnTo>
                  <a:pt x="9101" y="16144"/>
                </a:lnTo>
                <a:lnTo>
                  <a:pt x="9101" y="15753"/>
                </a:lnTo>
                <a:lnTo>
                  <a:pt x="9168" y="15362"/>
                </a:lnTo>
                <a:lnTo>
                  <a:pt x="9236" y="14971"/>
                </a:lnTo>
                <a:lnTo>
                  <a:pt x="9360" y="14580"/>
                </a:lnTo>
                <a:lnTo>
                  <a:pt x="9495" y="14244"/>
                </a:lnTo>
                <a:lnTo>
                  <a:pt x="9663" y="13891"/>
                </a:lnTo>
                <a:lnTo>
                  <a:pt x="9855" y="13611"/>
                </a:lnTo>
                <a:lnTo>
                  <a:pt x="10068" y="13351"/>
                </a:lnTo>
                <a:lnTo>
                  <a:pt x="10293" y="13146"/>
                </a:lnTo>
                <a:lnTo>
                  <a:pt x="10552" y="12997"/>
                </a:lnTo>
                <a:lnTo>
                  <a:pt x="10811" y="12885"/>
                </a:lnTo>
                <a:lnTo>
                  <a:pt x="11069" y="12866"/>
                </a:lnTo>
                <a:lnTo>
                  <a:pt x="11351" y="12885"/>
                </a:lnTo>
                <a:lnTo>
                  <a:pt x="11610" y="12997"/>
                </a:lnTo>
                <a:lnTo>
                  <a:pt x="11846" y="13183"/>
                </a:lnTo>
                <a:lnTo>
                  <a:pt x="12060" y="13388"/>
                </a:lnTo>
                <a:lnTo>
                  <a:pt x="12251" y="13648"/>
                </a:lnTo>
                <a:lnTo>
                  <a:pt x="12419" y="13928"/>
                </a:lnTo>
                <a:lnTo>
                  <a:pt x="12555" y="14244"/>
                </a:lnTo>
                <a:lnTo>
                  <a:pt x="12690" y="14617"/>
                </a:lnTo>
                <a:lnTo>
                  <a:pt x="12768" y="15008"/>
                </a:lnTo>
                <a:lnTo>
                  <a:pt x="12836" y="15399"/>
                </a:lnTo>
                <a:lnTo>
                  <a:pt x="12858" y="15753"/>
                </a:lnTo>
                <a:lnTo>
                  <a:pt x="12858" y="16144"/>
                </a:lnTo>
                <a:lnTo>
                  <a:pt x="12813" y="16535"/>
                </a:lnTo>
                <a:lnTo>
                  <a:pt x="12746" y="16888"/>
                </a:lnTo>
                <a:lnTo>
                  <a:pt x="12667" y="17224"/>
                </a:lnTo>
                <a:lnTo>
                  <a:pt x="12510" y="17503"/>
                </a:lnTo>
                <a:lnTo>
                  <a:pt x="12228" y="18043"/>
                </a:lnTo>
                <a:lnTo>
                  <a:pt x="11970" y="18546"/>
                </a:lnTo>
                <a:lnTo>
                  <a:pt x="11868" y="18751"/>
                </a:lnTo>
                <a:lnTo>
                  <a:pt x="11778" y="18974"/>
                </a:lnTo>
                <a:lnTo>
                  <a:pt x="11711" y="19179"/>
                </a:lnTo>
                <a:lnTo>
                  <a:pt x="11666" y="19365"/>
                </a:lnTo>
                <a:lnTo>
                  <a:pt x="11632" y="19570"/>
                </a:lnTo>
                <a:lnTo>
                  <a:pt x="11632" y="19756"/>
                </a:lnTo>
                <a:lnTo>
                  <a:pt x="11632" y="19942"/>
                </a:lnTo>
                <a:lnTo>
                  <a:pt x="11643" y="20110"/>
                </a:lnTo>
                <a:lnTo>
                  <a:pt x="11711" y="20296"/>
                </a:lnTo>
                <a:lnTo>
                  <a:pt x="11801" y="20464"/>
                </a:lnTo>
                <a:lnTo>
                  <a:pt x="11891" y="20650"/>
                </a:lnTo>
                <a:lnTo>
                  <a:pt x="12037" y="20836"/>
                </a:lnTo>
                <a:lnTo>
                  <a:pt x="12206" y="21004"/>
                </a:lnTo>
                <a:lnTo>
                  <a:pt x="12419" y="21190"/>
                </a:lnTo>
                <a:lnTo>
                  <a:pt x="12667" y="21320"/>
                </a:lnTo>
                <a:lnTo>
                  <a:pt x="12960" y="21432"/>
                </a:lnTo>
                <a:lnTo>
                  <a:pt x="13286" y="21544"/>
                </a:lnTo>
                <a:lnTo>
                  <a:pt x="13612" y="21655"/>
                </a:lnTo>
                <a:lnTo>
                  <a:pt x="13983" y="21693"/>
                </a:lnTo>
                <a:lnTo>
                  <a:pt x="14343" y="21730"/>
                </a:lnTo>
                <a:lnTo>
                  <a:pt x="14715" y="21730"/>
                </a:lnTo>
                <a:lnTo>
                  <a:pt x="15075" y="21730"/>
                </a:lnTo>
                <a:lnTo>
                  <a:pt x="15446" y="21655"/>
                </a:lnTo>
                <a:lnTo>
                  <a:pt x="15794" y="21581"/>
                </a:lnTo>
                <a:lnTo>
                  <a:pt x="16132" y="21432"/>
                </a:lnTo>
                <a:lnTo>
                  <a:pt x="16458" y="21302"/>
                </a:lnTo>
                <a:lnTo>
                  <a:pt x="16740" y="21078"/>
                </a:lnTo>
                <a:lnTo>
                  <a:pt x="16976" y="20836"/>
                </a:lnTo>
                <a:lnTo>
                  <a:pt x="17043" y="20650"/>
                </a:lnTo>
                <a:lnTo>
                  <a:pt x="17088" y="20426"/>
                </a:lnTo>
                <a:lnTo>
                  <a:pt x="17133" y="20222"/>
                </a:lnTo>
                <a:lnTo>
                  <a:pt x="17156" y="19980"/>
                </a:lnTo>
                <a:lnTo>
                  <a:pt x="17167" y="19477"/>
                </a:lnTo>
                <a:lnTo>
                  <a:pt x="17167" y="18974"/>
                </a:lnTo>
                <a:lnTo>
                  <a:pt x="17156" y="18397"/>
                </a:lnTo>
                <a:lnTo>
                  <a:pt x="17111" y="17820"/>
                </a:lnTo>
                <a:lnTo>
                  <a:pt x="17066" y="17261"/>
                </a:lnTo>
                <a:lnTo>
                  <a:pt x="16998" y="16646"/>
                </a:lnTo>
                <a:lnTo>
                  <a:pt x="16852" y="15511"/>
                </a:lnTo>
                <a:lnTo>
                  <a:pt x="16740" y="14393"/>
                </a:lnTo>
                <a:lnTo>
                  <a:pt x="16717" y="13928"/>
                </a:lnTo>
                <a:lnTo>
                  <a:pt x="16695" y="13462"/>
                </a:lnTo>
                <a:lnTo>
                  <a:pt x="16717" y="13071"/>
                </a:lnTo>
                <a:lnTo>
                  <a:pt x="16785" y="12755"/>
                </a:lnTo>
                <a:lnTo>
                  <a:pt x="16852" y="12419"/>
                </a:lnTo>
                <a:lnTo>
                  <a:pt x="16953" y="12140"/>
                </a:lnTo>
                <a:lnTo>
                  <a:pt x="17088" y="11898"/>
                </a:lnTo>
                <a:lnTo>
                  <a:pt x="17212" y="11675"/>
                </a:lnTo>
                <a:lnTo>
                  <a:pt x="17370" y="11470"/>
                </a:lnTo>
                <a:lnTo>
                  <a:pt x="17516" y="11284"/>
                </a:lnTo>
                <a:lnTo>
                  <a:pt x="17696" y="11135"/>
                </a:lnTo>
                <a:lnTo>
                  <a:pt x="17865" y="11042"/>
                </a:lnTo>
                <a:lnTo>
                  <a:pt x="18033" y="10930"/>
                </a:lnTo>
                <a:lnTo>
                  <a:pt x="18213" y="10893"/>
                </a:lnTo>
                <a:lnTo>
                  <a:pt x="18382" y="10893"/>
                </a:lnTo>
                <a:lnTo>
                  <a:pt x="18551" y="10967"/>
                </a:lnTo>
                <a:lnTo>
                  <a:pt x="18708" y="11042"/>
                </a:lnTo>
                <a:lnTo>
                  <a:pt x="18855" y="11172"/>
                </a:lnTo>
                <a:lnTo>
                  <a:pt x="19012" y="11358"/>
                </a:lnTo>
                <a:lnTo>
                  <a:pt x="19136" y="11600"/>
                </a:lnTo>
                <a:lnTo>
                  <a:pt x="19271" y="11861"/>
                </a:lnTo>
                <a:lnTo>
                  <a:pt x="19440" y="12028"/>
                </a:lnTo>
                <a:lnTo>
                  <a:pt x="19608" y="12177"/>
                </a:lnTo>
                <a:lnTo>
                  <a:pt x="19822" y="12289"/>
                </a:lnTo>
                <a:lnTo>
                  <a:pt x="20025" y="12289"/>
                </a:lnTo>
                <a:lnTo>
                  <a:pt x="20238" y="12289"/>
                </a:lnTo>
                <a:lnTo>
                  <a:pt x="20452" y="12215"/>
                </a:lnTo>
                <a:lnTo>
                  <a:pt x="20643" y="12103"/>
                </a:lnTo>
                <a:lnTo>
                  <a:pt x="20846" y="11973"/>
                </a:lnTo>
                <a:lnTo>
                  <a:pt x="21037" y="11786"/>
                </a:lnTo>
                <a:lnTo>
                  <a:pt x="21206" y="11563"/>
                </a:lnTo>
                <a:lnTo>
                  <a:pt x="21363" y="11321"/>
                </a:lnTo>
                <a:lnTo>
                  <a:pt x="21465" y="11079"/>
                </a:lnTo>
                <a:lnTo>
                  <a:pt x="21577" y="10744"/>
                </a:lnTo>
                <a:lnTo>
                  <a:pt x="21622" y="10427"/>
                </a:lnTo>
                <a:lnTo>
                  <a:pt x="21645" y="10111"/>
                </a:lnTo>
                <a:lnTo>
                  <a:pt x="21622" y="9608"/>
                </a:lnTo>
                <a:lnTo>
                  <a:pt x="21577" y="9142"/>
                </a:lnTo>
                <a:lnTo>
                  <a:pt x="21465" y="8751"/>
                </a:lnTo>
                <a:lnTo>
                  <a:pt x="21363" y="8397"/>
                </a:lnTo>
                <a:lnTo>
                  <a:pt x="21206" y="8062"/>
                </a:lnTo>
                <a:lnTo>
                  <a:pt x="21037" y="7820"/>
                </a:lnTo>
                <a:lnTo>
                  <a:pt x="20846" y="7597"/>
                </a:lnTo>
                <a:lnTo>
                  <a:pt x="20643" y="7429"/>
                </a:lnTo>
                <a:lnTo>
                  <a:pt x="20452" y="7317"/>
                </a:lnTo>
                <a:lnTo>
                  <a:pt x="20238" y="7206"/>
                </a:lnTo>
                <a:lnTo>
                  <a:pt x="20025" y="7168"/>
                </a:lnTo>
                <a:lnTo>
                  <a:pt x="19822" y="7206"/>
                </a:lnTo>
                <a:lnTo>
                  <a:pt x="19608" y="7243"/>
                </a:lnTo>
                <a:lnTo>
                  <a:pt x="19440" y="7355"/>
                </a:lnTo>
                <a:lnTo>
                  <a:pt x="19271" y="7504"/>
                </a:lnTo>
                <a:lnTo>
                  <a:pt x="19136" y="7708"/>
                </a:lnTo>
                <a:lnTo>
                  <a:pt x="19012" y="7895"/>
                </a:lnTo>
                <a:lnTo>
                  <a:pt x="18832" y="8025"/>
                </a:lnTo>
                <a:lnTo>
                  <a:pt x="18663" y="8174"/>
                </a:lnTo>
                <a:lnTo>
                  <a:pt x="18472" y="8248"/>
                </a:lnTo>
                <a:lnTo>
                  <a:pt x="18270" y="8286"/>
                </a:lnTo>
                <a:lnTo>
                  <a:pt x="18078" y="8323"/>
                </a:lnTo>
                <a:lnTo>
                  <a:pt x="17887" y="8323"/>
                </a:lnTo>
                <a:lnTo>
                  <a:pt x="17696" y="8248"/>
                </a:lnTo>
                <a:lnTo>
                  <a:pt x="17493" y="8174"/>
                </a:lnTo>
                <a:lnTo>
                  <a:pt x="17302" y="8062"/>
                </a:lnTo>
                <a:lnTo>
                  <a:pt x="17133" y="7969"/>
                </a:lnTo>
                <a:lnTo>
                  <a:pt x="16976" y="7783"/>
                </a:lnTo>
                <a:lnTo>
                  <a:pt x="16852" y="7597"/>
                </a:lnTo>
                <a:lnTo>
                  <a:pt x="16740" y="7429"/>
                </a:lnTo>
                <a:lnTo>
                  <a:pt x="16672" y="7168"/>
                </a:lnTo>
                <a:lnTo>
                  <a:pt x="16638" y="6926"/>
                </a:lnTo>
                <a:lnTo>
                  <a:pt x="16616" y="6498"/>
                </a:lnTo>
                <a:lnTo>
                  <a:pt x="16616" y="5772"/>
                </a:lnTo>
                <a:lnTo>
                  <a:pt x="16650" y="4915"/>
                </a:lnTo>
                <a:lnTo>
                  <a:pt x="16695" y="3928"/>
                </a:lnTo>
                <a:lnTo>
                  <a:pt x="16762" y="2960"/>
                </a:lnTo>
                <a:lnTo>
                  <a:pt x="16830" y="1992"/>
                </a:lnTo>
                <a:lnTo>
                  <a:pt x="16908" y="1173"/>
                </a:lnTo>
                <a:lnTo>
                  <a:pt x="16976" y="521"/>
                </a:lnTo>
                <a:lnTo>
                  <a:pt x="16953" y="521"/>
                </a:lnTo>
                <a:lnTo>
                  <a:pt x="16931" y="521"/>
                </a:lnTo>
                <a:lnTo>
                  <a:pt x="16267" y="484"/>
                </a:lnTo>
                <a:lnTo>
                  <a:pt x="15637" y="428"/>
                </a:lnTo>
                <a:lnTo>
                  <a:pt x="15063" y="353"/>
                </a:lnTo>
                <a:lnTo>
                  <a:pt x="14523" y="279"/>
                </a:lnTo>
                <a:lnTo>
                  <a:pt x="14040" y="167"/>
                </a:lnTo>
                <a:lnTo>
                  <a:pt x="13635" y="93"/>
                </a:lnTo>
                <a:lnTo>
                  <a:pt x="13331" y="18"/>
                </a:lnTo>
                <a:lnTo>
                  <a:pt x="13117" y="18"/>
                </a:lnTo>
                <a:lnTo>
                  <a:pt x="12982" y="18"/>
                </a:lnTo>
                <a:lnTo>
                  <a:pt x="12858" y="130"/>
                </a:lnTo>
                <a:lnTo>
                  <a:pt x="12723" y="279"/>
                </a:lnTo>
                <a:lnTo>
                  <a:pt x="12622" y="446"/>
                </a:lnTo>
                <a:lnTo>
                  <a:pt x="12510" y="670"/>
                </a:lnTo>
                <a:lnTo>
                  <a:pt x="12419" y="912"/>
                </a:lnTo>
                <a:lnTo>
                  <a:pt x="12363" y="1210"/>
                </a:lnTo>
                <a:lnTo>
                  <a:pt x="12318" y="1526"/>
                </a:lnTo>
                <a:lnTo>
                  <a:pt x="12273" y="1843"/>
                </a:lnTo>
                <a:lnTo>
                  <a:pt x="12251" y="2215"/>
                </a:lnTo>
                <a:lnTo>
                  <a:pt x="12273" y="2532"/>
                </a:lnTo>
                <a:lnTo>
                  <a:pt x="12318" y="2886"/>
                </a:lnTo>
                <a:lnTo>
                  <a:pt x="12386" y="3240"/>
                </a:lnTo>
                <a:lnTo>
                  <a:pt x="12464" y="3556"/>
                </a:lnTo>
                <a:lnTo>
                  <a:pt x="12577" y="3891"/>
                </a:lnTo>
                <a:lnTo>
                  <a:pt x="12746" y="4171"/>
                </a:lnTo>
                <a:lnTo>
                  <a:pt x="12926" y="4487"/>
                </a:lnTo>
                <a:lnTo>
                  <a:pt x="13050" y="4860"/>
                </a:lnTo>
                <a:lnTo>
                  <a:pt x="13162" y="5251"/>
                </a:lnTo>
                <a:lnTo>
                  <a:pt x="13218" y="5604"/>
                </a:lnTo>
                <a:lnTo>
                  <a:pt x="13263" y="5995"/>
                </a:lnTo>
                <a:lnTo>
                  <a:pt x="13241" y="6386"/>
                </a:lnTo>
                <a:lnTo>
                  <a:pt x="13218" y="6740"/>
                </a:lnTo>
                <a:lnTo>
                  <a:pt x="13139" y="7094"/>
                </a:lnTo>
                <a:lnTo>
                  <a:pt x="13050" y="7429"/>
                </a:lnTo>
                <a:lnTo>
                  <a:pt x="12903" y="7746"/>
                </a:lnTo>
                <a:lnTo>
                  <a:pt x="12723" y="8025"/>
                </a:lnTo>
                <a:lnTo>
                  <a:pt x="12532" y="8286"/>
                </a:lnTo>
                <a:lnTo>
                  <a:pt x="12318" y="8491"/>
                </a:lnTo>
                <a:lnTo>
                  <a:pt x="12060" y="8677"/>
                </a:lnTo>
                <a:lnTo>
                  <a:pt x="11756" y="8788"/>
                </a:lnTo>
                <a:lnTo>
                  <a:pt x="11452" y="8826"/>
                </a:lnTo>
                <a:lnTo>
                  <a:pt x="11283" y="8826"/>
                </a:lnTo>
                <a:lnTo>
                  <a:pt x="11126" y="8826"/>
                </a:lnTo>
                <a:lnTo>
                  <a:pt x="11002" y="8788"/>
                </a:lnTo>
                <a:lnTo>
                  <a:pt x="10845" y="8714"/>
                </a:lnTo>
                <a:lnTo>
                  <a:pt x="10721" y="8640"/>
                </a:lnTo>
                <a:lnTo>
                  <a:pt x="10608" y="8565"/>
                </a:lnTo>
                <a:lnTo>
                  <a:pt x="10485" y="8453"/>
                </a:lnTo>
                <a:lnTo>
                  <a:pt x="10372" y="8323"/>
                </a:lnTo>
                <a:lnTo>
                  <a:pt x="10181" y="8062"/>
                </a:lnTo>
                <a:lnTo>
                  <a:pt x="10035" y="7746"/>
                </a:lnTo>
                <a:lnTo>
                  <a:pt x="9900" y="7392"/>
                </a:lnTo>
                <a:lnTo>
                  <a:pt x="9787" y="7001"/>
                </a:lnTo>
                <a:lnTo>
                  <a:pt x="9731" y="6610"/>
                </a:lnTo>
                <a:lnTo>
                  <a:pt x="9686" y="6219"/>
                </a:lnTo>
                <a:lnTo>
                  <a:pt x="9663" y="5772"/>
                </a:lnTo>
                <a:lnTo>
                  <a:pt x="9686" y="5381"/>
                </a:lnTo>
                <a:lnTo>
                  <a:pt x="9753" y="4990"/>
                </a:lnTo>
                <a:lnTo>
                  <a:pt x="9832" y="4636"/>
                </a:lnTo>
                <a:lnTo>
                  <a:pt x="9945" y="4320"/>
                </a:lnTo>
                <a:lnTo>
                  <a:pt x="10068" y="4022"/>
                </a:lnTo>
                <a:lnTo>
                  <a:pt x="10203" y="3817"/>
                </a:lnTo>
                <a:lnTo>
                  <a:pt x="10316" y="3593"/>
                </a:lnTo>
                <a:lnTo>
                  <a:pt x="10395" y="3351"/>
                </a:lnTo>
                <a:lnTo>
                  <a:pt x="10462" y="3109"/>
                </a:lnTo>
                <a:lnTo>
                  <a:pt x="10507" y="2848"/>
                </a:lnTo>
                <a:lnTo>
                  <a:pt x="10530" y="2606"/>
                </a:lnTo>
                <a:lnTo>
                  <a:pt x="10507" y="2346"/>
                </a:lnTo>
                <a:lnTo>
                  <a:pt x="10462" y="2141"/>
                </a:lnTo>
                <a:lnTo>
                  <a:pt x="10395" y="1880"/>
                </a:lnTo>
                <a:lnTo>
                  <a:pt x="10293" y="1638"/>
                </a:lnTo>
                <a:lnTo>
                  <a:pt x="10158" y="1415"/>
                </a:lnTo>
                <a:lnTo>
                  <a:pt x="9967" y="1210"/>
                </a:lnTo>
                <a:lnTo>
                  <a:pt x="9753" y="986"/>
                </a:lnTo>
                <a:lnTo>
                  <a:pt x="9495" y="819"/>
                </a:lnTo>
                <a:lnTo>
                  <a:pt x="9191" y="670"/>
                </a:lnTo>
                <a:lnTo>
                  <a:pt x="8842" y="521"/>
                </a:lnTo>
                <a:lnTo>
                  <a:pt x="8471" y="446"/>
                </a:lnTo>
                <a:lnTo>
                  <a:pt x="7998" y="428"/>
                </a:lnTo>
                <a:lnTo>
                  <a:pt x="7413" y="428"/>
                </a:lnTo>
                <a:lnTo>
                  <a:pt x="6817" y="446"/>
                </a:lnTo>
                <a:lnTo>
                  <a:pt x="6187" y="521"/>
                </a:lnTo>
                <a:lnTo>
                  <a:pt x="5602" y="633"/>
                </a:lnTo>
                <a:lnTo>
                  <a:pt x="5107" y="744"/>
                </a:lnTo>
                <a:lnTo>
                  <a:pt x="4725" y="856"/>
                </a:lnTo>
                <a:lnTo>
                  <a:pt x="4848" y="1564"/>
                </a:lnTo>
                <a:lnTo>
                  <a:pt x="5028" y="2495"/>
                </a:lnTo>
                <a:lnTo>
                  <a:pt x="5175" y="3556"/>
                </a:lnTo>
                <a:lnTo>
                  <a:pt x="5298" y="4673"/>
                </a:lnTo>
                <a:lnTo>
                  <a:pt x="5343" y="5213"/>
                </a:lnTo>
                <a:lnTo>
                  <a:pt x="5388" y="5753"/>
                </a:lnTo>
                <a:lnTo>
                  <a:pt x="5411" y="6275"/>
                </a:lnTo>
                <a:lnTo>
                  <a:pt x="5411" y="6740"/>
                </a:lnTo>
                <a:lnTo>
                  <a:pt x="5366" y="7168"/>
                </a:lnTo>
                <a:lnTo>
                  <a:pt x="5321" y="7541"/>
                </a:lnTo>
                <a:lnTo>
                  <a:pt x="5287" y="7708"/>
                </a:lnTo>
                <a:lnTo>
                  <a:pt x="5242" y="7857"/>
                </a:lnTo>
                <a:lnTo>
                  <a:pt x="5197" y="7969"/>
                </a:lnTo>
                <a:lnTo>
                  <a:pt x="5130" y="8062"/>
                </a:lnTo>
                <a:lnTo>
                  <a:pt x="5006" y="8248"/>
                </a:lnTo>
                <a:lnTo>
                  <a:pt x="4848" y="8397"/>
                </a:lnTo>
                <a:lnTo>
                  <a:pt x="4725" y="8528"/>
                </a:lnTo>
                <a:lnTo>
                  <a:pt x="4567" y="8640"/>
                </a:lnTo>
                <a:lnTo>
                  <a:pt x="4421" y="8714"/>
                </a:lnTo>
                <a:lnTo>
                  <a:pt x="4263" y="8751"/>
                </a:lnTo>
                <a:lnTo>
                  <a:pt x="4095" y="8788"/>
                </a:lnTo>
                <a:lnTo>
                  <a:pt x="3948" y="8788"/>
                </a:lnTo>
                <a:lnTo>
                  <a:pt x="3791" y="8751"/>
                </a:lnTo>
                <a:lnTo>
                  <a:pt x="3667" y="8714"/>
                </a:lnTo>
                <a:lnTo>
                  <a:pt x="3510" y="8677"/>
                </a:lnTo>
                <a:lnTo>
                  <a:pt x="3386" y="8602"/>
                </a:lnTo>
                <a:lnTo>
                  <a:pt x="3251" y="8491"/>
                </a:lnTo>
                <a:lnTo>
                  <a:pt x="3127" y="8360"/>
                </a:lnTo>
                <a:lnTo>
                  <a:pt x="3015" y="8248"/>
                </a:lnTo>
                <a:lnTo>
                  <a:pt x="2925" y="8062"/>
                </a:lnTo>
                <a:lnTo>
                  <a:pt x="2778" y="7857"/>
                </a:lnTo>
                <a:lnTo>
                  <a:pt x="2610" y="7671"/>
                </a:lnTo>
                <a:lnTo>
                  <a:pt x="2407" y="7541"/>
                </a:lnTo>
                <a:lnTo>
                  <a:pt x="2171" y="7466"/>
                </a:lnTo>
                <a:lnTo>
                  <a:pt x="1957" y="7429"/>
                </a:lnTo>
                <a:lnTo>
                  <a:pt x="1698" y="7429"/>
                </a:lnTo>
                <a:lnTo>
                  <a:pt x="1462" y="7466"/>
                </a:lnTo>
                <a:lnTo>
                  <a:pt x="1226" y="7559"/>
                </a:lnTo>
                <a:lnTo>
                  <a:pt x="989" y="7708"/>
                </a:lnTo>
                <a:lnTo>
                  <a:pt x="776" y="7932"/>
                </a:lnTo>
                <a:lnTo>
                  <a:pt x="551" y="8211"/>
                </a:lnTo>
                <a:lnTo>
                  <a:pt x="382" y="8528"/>
                </a:lnTo>
                <a:lnTo>
                  <a:pt x="315" y="8714"/>
                </a:lnTo>
                <a:lnTo>
                  <a:pt x="236" y="8919"/>
                </a:lnTo>
                <a:lnTo>
                  <a:pt x="191" y="9142"/>
                </a:lnTo>
                <a:lnTo>
                  <a:pt x="123" y="9347"/>
                </a:lnTo>
                <a:lnTo>
                  <a:pt x="78" y="9608"/>
                </a:lnTo>
                <a:lnTo>
                  <a:pt x="56" y="9887"/>
                </a:lnTo>
                <a:lnTo>
                  <a:pt x="33" y="10185"/>
                </a:lnTo>
                <a:lnTo>
                  <a:pt x="33" y="10464"/>
                </a:lnTo>
                <a:lnTo>
                  <a:pt x="33" y="10706"/>
                </a:lnTo>
                <a:lnTo>
                  <a:pt x="56" y="10967"/>
                </a:lnTo>
                <a:lnTo>
                  <a:pt x="78" y="11172"/>
                </a:lnTo>
                <a:lnTo>
                  <a:pt x="123" y="11395"/>
                </a:lnTo>
                <a:lnTo>
                  <a:pt x="168" y="11600"/>
                </a:lnTo>
                <a:lnTo>
                  <a:pt x="236" y="11786"/>
                </a:lnTo>
                <a:lnTo>
                  <a:pt x="292" y="11973"/>
                </a:lnTo>
                <a:lnTo>
                  <a:pt x="382" y="12140"/>
                </a:lnTo>
                <a:lnTo>
                  <a:pt x="540" y="12419"/>
                </a:lnTo>
                <a:lnTo>
                  <a:pt x="731" y="12680"/>
                </a:lnTo>
                <a:lnTo>
                  <a:pt x="944" y="12866"/>
                </a:lnTo>
                <a:lnTo>
                  <a:pt x="1158" y="12997"/>
                </a:lnTo>
                <a:lnTo>
                  <a:pt x="1395" y="13108"/>
                </a:lnTo>
                <a:lnTo>
                  <a:pt x="1608" y="13183"/>
                </a:lnTo>
                <a:lnTo>
                  <a:pt x="1856" y="13183"/>
                </a:lnTo>
                <a:lnTo>
                  <a:pt x="2070" y="13146"/>
                </a:lnTo>
                <a:lnTo>
                  <a:pt x="2261" y="13071"/>
                </a:lnTo>
                <a:lnTo>
                  <a:pt x="2430" y="12960"/>
                </a:lnTo>
                <a:lnTo>
                  <a:pt x="2587" y="12792"/>
                </a:lnTo>
                <a:lnTo>
                  <a:pt x="2688" y="12606"/>
                </a:lnTo>
                <a:lnTo>
                  <a:pt x="2801" y="12419"/>
                </a:lnTo>
                <a:lnTo>
                  <a:pt x="2925" y="12289"/>
                </a:lnTo>
                <a:lnTo>
                  <a:pt x="3082" y="12177"/>
                </a:lnTo>
                <a:lnTo>
                  <a:pt x="3228" y="12103"/>
                </a:lnTo>
                <a:lnTo>
                  <a:pt x="3408" y="12103"/>
                </a:lnTo>
                <a:lnTo>
                  <a:pt x="3577" y="12103"/>
                </a:lnTo>
                <a:lnTo>
                  <a:pt x="3723" y="12177"/>
                </a:lnTo>
                <a:lnTo>
                  <a:pt x="3903" y="12252"/>
                </a:lnTo>
                <a:lnTo>
                  <a:pt x="4072" y="12364"/>
                </a:lnTo>
                <a:lnTo>
                  <a:pt x="4230" y="12494"/>
                </a:lnTo>
                <a:lnTo>
                  <a:pt x="4353" y="12643"/>
                </a:lnTo>
                <a:lnTo>
                  <a:pt x="4488" y="12829"/>
                </a:lnTo>
                <a:lnTo>
                  <a:pt x="4567" y="13034"/>
                </a:lnTo>
                <a:lnTo>
                  <a:pt x="4657" y="13257"/>
                </a:lnTo>
                <a:lnTo>
                  <a:pt x="4702" y="13462"/>
                </a:lnTo>
                <a:lnTo>
                  <a:pt x="4725" y="13686"/>
                </a:lnTo>
                <a:lnTo>
                  <a:pt x="4702" y="14282"/>
                </a:lnTo>
                <a:lnTo>
                  <a:pt x="4657" y="15045"/>
                </a:lnTo>
                <a:lnTo>
                  <a:pt x="4612" y="15976"/>
                </a:lnTo>
                <a:lnTo>
                  <a:pt x="4590" y="16926"/>
                </a:lnTo>
                <a:lnTo>
                  <a:pt x="4567" y="17968"/>
                </a:lnTo>
                <a:lnTo>
                  <a:pt x="4567" y="19011"/>
                </a:lnTo>
                <a:lnTo>
                  <a:pt x="4590" y="19514"/>
                </a:lnTo>
                <a:lnTo>
                  <a:pt x="4612" y="19980"/>
                </a:lnTo>
                <a:lnTo>
                  <a:pt x="4657" y="20426"/>
                </a:lnTo>
                <a:lnTo>
                  <a:pt x="4725" y="20836"/>
                </a:lnTo>
                <a:lnTo>
                  <a:pt x="4848" y="20929"/>
                </a:lnTo>
                <a:lnTo>
                  <a:pt x="5040" y="21004"/>
                </a:lnTo>
                <a:lnTo>
                  <a:pt x="5265" y="21078"/>
                </a:lnTo>
                <a:lnTo>
                  <a:pt x="5478" y="21115"/>
                </a:lnTo>
                <a:lnTo>
                  <a:pt x="6041" y="21115"/>
                </a:lnTo>
                <a:lnTo>
                  <a:pt x="6637" y="21078"/>
                </a:lnTo>
                <a:lnTo>
                  <a:pt x="7312" y="21004"/>
                </a:lnTo>
                <a:lnTo>
                  <a:pt x="7998" y="20929"/>
                </a:lnTo>
                <a:lnTo>
                  <a:pt x="8696" y="20855"/>
                </a:lnTo>
                <a:lnTo>
                  <a:pt x="9360" y="20836"/>
                </a:lnTo>
                <a:close/>
              </a:path>
            </a:pathLst>
          </a:custGeom>
          <a:gradFill rotWithShape="1">
            <a:gsLst>
              <a:gs pos="0">
                <a:srgbClr val="FFFF66"/>
              </a:gs>
              <a:gs pos="100000">
                <a:srgbClr val="FFFF66">
                  <a:gamma/>
                  <a:shade val="46275"/>
                  <a:invGamma/>
                </a:srgbClr>
              </a:gs>
            </a:gsLst>
            <a:lin ang="2700000" scaled="1"/>
          </a:gradFill>
          <a:ln w="57150">
            <a:solidFill>
              <a:srgbClr val="FFFFFF"/>
            </a:solidFill>
            <a:miter lim="800000"/>
            <a:headEnd/>
            <a:tailEnd/>
          </a:ln>
          <a:effectLst>
            <a:outerShdw dist="135003" dir="2471156" algn="ctr" rotWithShape="0">
              <a:srgbClr val="000000">
                <a:alpha val="50000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endParaRPr lang="ru-RU">
              <a:cs typeface="+mn-cs"/>
            </a:endParaRPr>
          </a:p>
        </p:txBody>
      </p:sp>
      <p:sp>
        <p:nvSpPr>
          <p:cNvPr id="11268" name="Text Box 8"/>
          <p:cNvSpPr txBox="1">
            <a:spLocks noChangeArrowheads="1"/>
          </p:cNvSpPr>
          <p:nvPr/>
        </p:nvSpPr>
        <p:spPr bwMode="auto">
          <a:xfrm>
            <a:off x="5857875" y="3857625"/>
            <a:ext cx="29670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/>
            <a:r>
              <a:rPr lang="ru-RU" altLang="ru-RU" b="1">
                <a:solidFill>
                  <a:srgbClr val="000066"/>
                </a:solidFill>
              </a:rPr>
              <a:t>ИКТ-КОМПЕТЕНТНОСТИ</a:t>
            </a:r>
            <a:endParaRPr lang="en-US" altLang="ru-RU" b="1">
              <a:solidFill>
                <a:srgbClr val="000066"/>
              </a:solidFill>
            </a:endParaRPr>
          </a:p>
        </p:txBody>
      </p:sp>
      <p:sp>
        <p:nvSpPr>
          <p:cNvPr id="11269" name="Text Box 9"/>
          <p:cNvSpPr txBox="1">
            <a:spLocks noChangeArrowheads="1"/>
          </p:cNvSpPr>
          <p:nvPr/>
        </p:nvSpPr>
        <p:spPr bwMode="auto">
          <a:xfrm>
            <a:off x="0" y="3429000"/>
            <a:ext cx="28194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b="1">
                <a:solidFill>
                  <a:srgbClr val="993300"/>
                </a:solidFill>
              </a:rPr>
              <a:t>КОРРЕКЦИОННО-РАЗВИВАЮЩАЯ СРЕДА</a:t>
            </a:r>
            <a:endParaRPr lang="en-US" altLang="ru-RU" b="1">
              <a:solidFill>
                <a:srgbClr val="993300"/>
              </a:solidFill>
            </a:endParaRPr>
          </a:p>
        </p:txBody>
      </p:sp>
      <p:sp>
        <p:nvSpPr>
          <p:cNvPr id="412682" name="Text Box 10"/>
          <p:cNvSpPr txBox="1">
            <a:spLocks noChangeArrowheads="1"/>
          </p:cNvSpPr>
          <p:nvPr/>
        </p:nvSpPr>
        <p:spPr bwMode="auto">
          <a:xfrm>
            <a:off x="3214688" y="1357313"/>
            <a:ext cx="23622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  <a:cs typeface="+mn-cs"/>
              </a:rPr>
              <a:t>ОБУЧЕНИЕ</a:t>
            </a:r>
            <a:endParaRPr lang="en-US" b="1" dirty="0">
              <a:solidFill>
                <a:schemeClr val="accent2">
                  <a:lumMod val="50000"/>
                </a:schemeClr>
              </a:solidFill>
              <a:cs typeface="+mn-cs"/>
            </a:endParaRPr>
          </a:p>
        </p:txBody>
      </p:sp>
      <p:pic>
        <p:nvPicPr>
          <p:cNvPr id="13323" name="Picture 16" descr="3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876300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Дата 3"/>
          <p:cNvSpPr>
            <a:spLocks noGrp="1"/>
          </p:cNvSpPr>
          <p:nvPr>
            <p:ph type="dt" sz="quarter" idx="10"/>
          </p:nvPr>
        </p:nvSpPr>
        <p:spPr>
          <a:xfrm>
            <a:off x="7215188" y="214313"/>
            <a:ext cx="1643062" cy="320675"/>
          </a:xfrm>
        </p:spPr>
        <p:txBody>
          <a:bodyPr/>
          <a:lstStyle/>
          <a:p>
            <a:pPr>
              <a:defRPr/>
            </a:pPr>
            <a:r>
              <a:rPr lang="ru-RU" sz="1400" dirty="0" smtClean="0"/>
              <a:t>МБДОУ №34</a:t>
            </a:r>
            <a:endParaRPr lang="en-US" sz="1400" dirty="0"/>
          </a:p>
        </p:txBody>
      </p:sp>
      <p:pic>
        <p:nvPicPr>
          <p:cNvPr id="13327" name="Picture 15" descr="F:\краснодар\Свидетельство БОС Филимонова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1341438"/>
            <a:ext cx="1331913" cy="188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8" name="Picture 16" descr="F:\краснодар\Свидетельство члена ассоциации БОС Филимонова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31913" y="1268413"/>
            <a:ext cx="1871662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03" name="Picture 1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31750" y="4556125"/>
            <a:ext cx="3184201" cy="2301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304" name="Picture 1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57884" y="1214422"/>
            <a:ext cx="3143272" cy="2715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271" name="Text Box 11"/>
          <p:cNvSpPr txBox="1">
            <a:spLocks noChangeArrowheads="1"/>
          </p:cNvSpPr>
          <p:nvPr/>
        </p:nvSpPr>
        <p:spPr bwMode="auto">
          <a:xfrm>
            <a:off x="3000375" y="5429250"/>
            <a:ext cx="35814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sz="1600" b="1">
                <a:solidFill>
                  <a:srgbClr val="CC0000"/>
                </a:solidFill>
              </a:rPr>
              <a:t>ЛИЧНОСТНЫЕ КАЧЕСТВА И ПРОФЕССИОНАЛЬНЫЕ КОМПЕТЕНЦИИ</a:t>
            </a:r>
            <a:endParaRPr lang="en-US" altLang="ru-RU" sz="1600" b="1">
              <a:solidFill>
                <a:srgbClr val="CC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12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12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12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126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412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1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412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3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3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3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500"/>
                            </p:stCondLst>
                            <p:childTnLst>
                              <p:par>
                                <p:cTn id="5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12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1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2674" grpId="0"/>
      <p:bldP spid="11268" grpId="0"/>
      <p:bldP spid="11269" grpId="0"/>
      <p:bldP spid="412682" grpId="0"/>
      <p:bldP spid="1127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800" b="1" dirty="0" smtClean="0">
                <a:solidFill>
                  <a:srgbClr val="FFC000"/>
                </a:solidFill>
              </a:rPr>
              <a:t>3-й этап:</a:t>
            </a:r>
            <a:endParaRPr lang="en-US" altLang="ru-RU" sz="2800" b="1" dirty="0" smtClean="0">
              <a:solidFill>
                <a:srgbClr val="FFC000"/>
              </a:solidFill>
            </a:endParaRPr>
          </a:p>
        </p:txBody>
      </p:sp>
      <p:grpSp>
        <p:nvGrpSpPr>
          <p:cNvPr id="2" name="Группа 15"/>
          <p:cNvGrpSpPr>
            <a:grpSpLocks/>
          </p:cNvGrpSpPr>
          <p:nvPr/>
        </p:nvGrpSpPr>
        <p:grpSpPr bwMode="auto">
          <a:xfrm>
            <a:off x="142875" y="2909888"/>
            <a:ext cx="2571750" cy="2286000"/>
            <a:chOff x="285720" y="1857364"/>
            <a:chExt cx="3657600" cy="3681413"/>
          </a:xfrm>
        </p:grpSpPr>
        <p:sp>
          <p:nvSpPr>
            <p:cNvPr id="70678" name="AutoShape 22"/>
            <p:cNvSpPr>
              <a:spLocks noChangeArrowheads="1"/>
            </p:cNvSpPr>
            <p:nvPr/>
          </p:nvSpPr>
          <p:spPr bwMode="gray">
            <a:xfrm>
              <a:off x="285720" y="1857364"/>
              <a:ext cx="3657600" cy="3681413"/>
            </a:xfrm>
            <a:custGeom>
              <a:avLst/>
              <a:gdLst>
                <a:gd name="G0" fmla="+- 1914 0 0"/>
                <a:gd name="G1" fmla="+- 21600 0 1914"/>
                <a:gd name="G2" fmla="+- 21600 0 1914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914" y="10800"/>
                  </a:moveTo>
                  <a:cubicBezTo>
                    <a:pt x="1914" y="15708"/>
                    <a:pt x="5892" y="19686"/>
                    <a:pt x="10800" y="19686"/>
                  </a:cubicBezTo>
                  <a:cubicBezTo>
                    <a:pt x="15708" y="19686"/>
                    <a:pt x="19686" y="15708"/>
                    <a:pt x="19686" y="10800"/>
                  </a:cubicBezTo>
                  <a:cubicBezTo>
                    <a:pt x="19686" y="5892"/>
                    <a:pt x="15708" y="1914"/>
                    <a:pt x="10800" y="1914"/>
                  </a:cubicBezTo>
                  <a:cubicBezTo>
                    <a:pt x="5892" y="1914"/>
                    <a:pt x="1914" y="5892"/>
                    <a:pt x="1914" y="1080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2">
                    <a:gamma/>
                    <a:shade val="66667"/>
                    <a:invGamma/>
                    <a:alpha val="12000"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66667"/>
                    <a:invGamma/>
                    <a:alpha val="12000"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70679" name="Oval 23"/>
            <p:cNvSpPr>
              <a:spLocks noChangeArrowheads="1"/>
            </p:cNvSpPr>
            <p:nvPr/>
          </p:nvSpPr>
          <p:spPr bwMode="gray">
            <a:xfrm>
              <a:off x="572458" y="2215279"/>
              <a:ext cx="3048000" cy="3047392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63529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28575" algn="ctr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ru-RU" sz="2400" b="1" dirty="0">
                <a:solidFill>
                  <a:srgbClr val="FFFF00"/>
                </a:solidFill>
                <a:cs typeface="+mn-cs"/>
              </a:endParaRPr>
            </a:p>
            <a:p>
              <a:pPr algn="ctr" eaLnBrk="1" hangingPunct="1">
                <a:defRPr/>
              </a:pPr>
              <a:r>
                <a:rPr lang="ru-RU" sz="2400" b="1" dirty="0">
                  <a:solidFill>
                    <a:srgbClr val="FFFF00"/>
                  </a:solidFill>
                  <a:cs typeface="+mn-cs"/>
                </a:rPr>
                <a:t>Задачи </a:t>
              </a:r>
            </a:p>
            <a:p>
              <a:pPr algn="ctr" eaLnBrk="1" hangingPunct="1">
                <a:defRPr/>
              </a:pPr>
              <a:r>
                <a:rPr lang="ru-RU" sz="2400" b="1" dirty="0">
                  <a:solidFill>
                    <a:srgbClr val="FFFF00"/>
                  </a:solidFill>
                  <a:cs typeface="+mn-cs"/>
                </a:rPr>
                <a:t>работы</a:t>
              </a:r>
            </a:p>
            <a:p>
              <a:pPr eaLnBrk="1" hangingPunct="1">
                <a:defRPr/>
              </a:pPr>
              <a:endParaRPr lang="ru-RU" dirty="0">
                <a:solidFill>
                  <a:srgbClr val="FFFF00"/>
                </a:solidFill>
                <a:cs typeface="+mn-cs"/>
              </a:endParaRPr>
            </a:p>
          </p:txBody>
        </p:sp>
      </p:grpSp>
      <p:sp>
        <p:nvSpPr>
          <p:cNvPr id="17412" name="AutoShape 24"/>
          <p:cNvSpPr>
            <a:spLocks noChangeArrowheads="1"/>
          </p:cNvSpPr>
          <p:nvPr/>
        </p:nvSpPr>
        <p:spPr bwMode="gray">
          <a:xfrm>
            <a:off x="3071813" y="2214563"/>
            <a:ext cx="5821362" cy="91757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CCFFFF"/>
              </a:gs>
              <a:gs pos="100000">
                <a:srgbClr val="FCFFFF"/>
              </a:gs>
            </a:gsLst>
            <a:lin ang="0" scaled="1"/>
          </a:gradFill>
          <a:ln w="38100" algn="ctr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2000" b="1">
                <a:latin typeface="Bookman Old Style" pitchFamily="18" charset="0"/>
              </a:rPr>
              <a:t>Анализ   результатов реализации, </a:t>
            </a:r>
          </a:p>
          <a:p>
            <a:pPr algn="ctr"/>
            <a:r>
              <a:rPr lang="ru-RU" altLang="ru-RU" sz="2000" b="1">
                <a:latin typeface="Bookman Old Style" pitchFamily="18" charset="0"/>
              </a:rPr>
              <a:t>корректировка содержания,  </a:t>
            </a:r>
          </a:p>
          <a:p>
            <a:pPr algn="ctr"/>
            <a:r>
              <a:rPr lang="ru-RU" altLang="ru-RU" sz="2000" b="1">
                <a:latin typeface="Bookman Old Style" pitchFamily="18" charset="0"/>
              </a:rPr>
              <a:t>подведение итогов</a:t>
            </a:r>
            <a:endParaRPr lang="en-US" altLang="ru-RU" sz="2000" b="1">
              <a:latin typeface="Bookman Old Style" pitchFamily="18" charset="0"/>
            </a:endParaRPr>
          </a:p>
        </p:txBody>
      </p:sp>
      <p:sp>
        <p:nvSpPr>
          <p:cNvPr id="17413" name="AutoShape 25"/>
          <p:cNvSpPr>
            <a:spLocks noChangeArrowheads="1"/>
          </p:cNvSpPr>
          <p:nvPr/>
        </p:nvSpPr>
        <p:spPr bwMode="gray">
          <a:xfrm>
            <a:off x="3071813" y="3695700"/>
            <a:ext cx="5821362" cy="88582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CBFEAE"/>
              </a:gs>
              <a:gs pos="100000">
                <a:srgbClr val="FCFFFA"/>
              </a:gs>
            </a:gsLst>
            <a:lin ang="0" scaled="1"/>
          </a:gradFill>
          <a:ln w="38100" algn="ctr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2000" b="1">
                <a:latin typeface="Bookman Old Style" pitchFamily="18" charset="0"/>
              </a:rPr>
              <a:t>Обобщение опыта работы педагогов </a:t>
            </a:r>
            <a:endParaRPr lang="en-US" altLang="ru-RU" sz="2000" b="1">
              <a:latin typeface="Bookman Old Style" pitchFamily="18" charset="0"/>
            </a:endParaRPr>
          </a:p>
        </p:txBody>
      </p:sp>
      <p:sp>
        <p:nvSpPr>
          <p:cNvPr id="17414" name="AutoShape 26"/>
          <p:cNvSpPr>
            <a:spLocks noChangeArrowheads="1"/>
          </p:cNvSpPr>
          <p:nvPr/>
        </p:nvSpPr>
        <p:spPr bwMode="gray">
          <a:xfrm>
            <a:off x="3117850" y="5373688"/>
            <a:ext cx="5775325" cy="935037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CCFFFF"/>
              </a:gs>
              <a:gs pos="100000">
                <a:srgbClr val="FCFFFF"/>
              </a:gs>
            </a:gsLst>
            <a:lin ang="0" scaled="1"/>
          </a:gradFill>
          <a:ln w="38100" algn="ctr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1" hangingPunct="1"/>
            <a:r>
              <a:rPr lang="ru-RU" altLang="ru-RU" sz="2000" b="1">
                <a:latin typeface="Bookman Old Style" pitchFamily="18" charset="0"/>
              </a:rPr>
              <a:t>Трансляция педагогического опыта </a:t>
            </a:r>
          </a:p>
          <a:p>
            <a:pPr algn="ctr" eaLnBrk="1" hangingPunct="1"/>
            <a:r>
              <a:rPr lang="ru-RU" altLang="ru-RU" sz="2000" b="1">
                <a:latin typeface="Bookman Old Style" pitchFamily="18" charset="0"/>
              </a:rPr>
              <a:t>на районных и краевых мероприятиях</a:t>
            </a:r>
          </a:p>
        </p:txBody>
      </p:sp>
      <p:sp>
        <p:nvSpPr>
          <p:cNvPr id="17415" name="AutoShape 27"/>
          <p:cNvSpPr>
            <a:spLocks noChangeArrowheads="1"/>
          </p:cNvSpPr>
          <p:nvPr/>
        </p:nvSpPr>
        <p:spPr bwMode="gray">
          <a:xfrm>
            <a:off x="500063" y="1357313"/>
            <a:ext cx="8501062" cy="582612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CBFEAE"/>
              </a:gs>
              <a:gs pos="100000">
                <a:srgbClr val="FCFFFA"/>
              </a:gs>
            </a:gsLst>
            <a:lin ang="0" scaled="1"/>
          </a:gradFill>
          <a:ln w="38100" algn="ctr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2400" i="1" dirty="0">
                <a:solidFill>
                  <a:schemeClr val="tx2"/>
                </a:solidFill>
              </a:rPr>
              <a:t>Цель: анализ  результатов работы над проектом</a:t>
            </a:r>
            <a:endParaRPr lang="en-US" altLang="ru-RU" sz="2400" b="1" dirty="0">
              <a:solidFill>
                <a:schemeClr val="tx2"/>
              </a:solidFill>
            </a:endParaRPr>
          </a:p>
        </p:txBody>
      </p:sp>
      <p:sp>
        <p:nvSpPr>
          <p:cNvPr id="17416" name="Freeform 24"/>
          <p:cNvSpPr>
            <a:spLocks/>
          </p:cNvSpPr>
          <p:nvPr/>
        </p:nvSpPr>
        <p:spPr bwMode="gray">
          <a:xfrm rot="1180041">
            <a:off x="2216150" y="2311400"/>
            <a:ext cx="747713" cy="989013"/>
          </a:xfrm>
          <a:custGeom>
            <a:avLst/>
            <a:gdLst>
              <a:gd name="T0" fmla="*/ 2147483647 w 1824"/>
              <a:gd name="T1" fmla="*/ 2147483647 h 2648"/>
              <a:gd name="T2" fmla="*/ 2147483647 w 1824"/>
              <a:gd name="T3" fmla="*/ 2147483647 h 2648"/>
              <a:gd name="T4" fmla="*/ 2147483647 w 1824"/>
              <a:gd name="T5" fmla="*/ 2147483647 h 2648"/>
              <a:gd name="T6" fmla="*/ 2147483647 w 1824"/>
              <a:gd name="T7" fmla="*/ 2147483647 h 2648"/>
              <a:gd name="T8" fmla="*/ 2147483647 w 1824"/>
              <a:gd name="T9" fmla="*/ 2147483647 h 2648"/>
              <a:gd name="T10" fmla="*/ 2147483647 w 1824"/>
              <a:gd name="T11" fmla="*/ 2147483647 h 2648"/>
              <a:gd name="T12" fmla="*/ 2147483647 w 1824"/>
              <a:gd name="T13" fmla="*/ 2147483647 h 2648"/>
              <a:gd name="T14" fmla="*/ 2147483647 w 1824"/>
              <a:gd name="T15" fmla="*/ 2147483647 h 2648"/>
              <a:gd name="T16" fmla="*/ 2147483647 w 1824"/>
              <a:gd name="T17" fmla="*/ 2147483647 h 2648"/>
              <a:gd name="T18" fmla="*/ 2147483647 w 1824"/>
              <a:gd name="T19" fmla="*/ 2147483647 h 2648"/>
              <a:gd name="T20" fmla="*/ 2147483647 w 1824"/>
              <a:gd name="T21" fmla="*/ 2147483647 h 2648"/>
              <a:gd name="T22" fmla="*/ 2147483647 w 1824"/>
              <a:gd name="T23" fmla="*/ 2147483647 h 2648"/>
              <a:gd name="T24" fmla="*/ 2147483647 w 1824"/>
              <a:gd name="T25" fmla="*/ 2147483647 h 2648"/>
              <a:gd name="T26" fmla="*/ 2147483647 w 1824"/>
              <a:gd name="T27" fmla="*/ 2147483647 h 2648"/>
              <a:gd name="T28" fmla="*/ 2147483647 w 1824"/>
              <a:gd name="T29" fmla="*/ 2147483647 h 2648"/>
              <a:gd name="T30" fmla="*/ 2147483647 w 1824"/>
              <a:gd name="T31" fmla="*/ 2147483647 h 2648"/>
              <a:gd name="T32" fmla="*/ 2147483647 w 1824"/>
              <a:gd name="T33" fmla="*/ 2147483647 h 2648"/>
              <a:gd name="T34" fmla="*/ 2147483647 w 1824"/>
              <a:gd name="T35" fmla="*/ 2147483647 h 2648"/>
              <a:gd name="T36" fmla="*/ 2147483647 w 1824"/>
              <a:gd name="T37" fmla="*/ 2147483647 h 2648"/>
              <a:gd name="T38" fmla="*/ 2147483647 w 1824"/>
              <a:gd name="T39" fmla="*/ 2147483647 h 2648"/>
              <a:gd name="T40" fmla="*/ 2147483647 w 1824"/>
              <a:gd name="T41" fmla="*/ 2147483647 h 2648"/>
              <a:gd name="T42" fmla="*/ 2147483647 w 1824"/>
              <a:gd name="T43" fmla="*/ 2147483647 h 2648"/>
              <a:gd name="T44" fmla="*/ 2147483647 w 1824"/>
              <a:gd name="T45" fmla="*/ 2147483647 h 2648"/>
              <a:gd name="T46" fmla="*/ 2147483647 w 1824"/>
              <a:gd name="T47" fmla="*/ 2147483647 h 2648"/>
              <a:gd name="T48" fmla="*/ 2147483647 w 1824"/>
              <a:gd name="T49" fmla="*/ 2147483647 h 2648"/>
              <a:gd name="T50" fmla="*/ 2147483647 w 1824"/>
              <a:gd name="T51" fmla="*/ 2147483647 h 2648"/>
              <a:gd name="T52" fmla="*/ 2147483647 w 1824"/>
              <a:gd name="T53" fmla="*/ 2147483647 h 2648"/>
              <a:gd name="T54" fmla="*/ 2147483647 w 1824"/>
              <a:gd name="T55" fmla="*/ 2147483647 h 2648"/>
              <a:gd name="T56" fmla="*/ 2147483647 w 1824"/>
              <a:gd name="T57" fmla="*/ 2147483647 h 2648"/>
              <a:gd name="T58" fmla="*/ 2147483647 w 1824"/>
              <a:gd name="T59" fmla="*/ 2147483647 h 2648"/>
              <a:gd name="T60" fmla="*/ 2147483647 w 1824"/>
              <a:gd name="T61" fmla="*/ 2147483647 h 2648"/>
              <a:gd name="T62" fmla="*/ 2147483647 w 1824"/>
              <a:gd name="T63" fmla="*/ 2147483647 h 264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824"/>
              <a:gd name="T97" fmla="*/ 0 h 2648"/>
              <a:gd name="T98" fmla="*/ 1824 w 1824"/>
              <a:gd name="T99" fmla="*/ 2648 h 2648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gradFill rotWithShape="1">
            <a:gsLst>
              <a:gs pos="0">
                <a:srgbClr val="D11364"/>
              </a:gs>
              <a:gs pos="100000">
                <a:srgbClr val="61092E"/>
              </a:gs>
            </a:gsLst>
            <a:lin ang="5400000" scaled="1"/>
          </a:gradFill>
          <a:ln w="0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417" name="Freeform 24"/>
          <p:cNvSpPr>
            <a:spLocks/>
          </p:cNvSpPr>
          <p:nvPr/>
        </p:nvSpPr>
        <p:spPr bwMode="gray">
          <a:xfrm rot="5400000">
            <a:off x="2552700" y="4572000"/>
            <a:ext cx="428625" cy="1285875"/>
          </a:xfrm>
          <a:custGeom>
            <a:avLst/>
            <a:gdLst>
              <a:gd name="T0" fmla="*/ 2147483647 w 1824"/>
              <a:gd name="T1" fmla="*/ 2147483647 h 2648"/>
              <a:gd name="T2" fmla="*/ 2147483647 w 1824"/>
              <a:gd name="T3" fmla="*/ 2147483647 h 2648"/>
              <a:gd name="T4" fmla="*/ 2147483647 w 1824"/>
              <a:gd name="T5" fmla="*/ 2147483647 h 2648"/>
              <a:gd name="T6" fmla="*/ 2147483647 w 1824"/>
              <a:gd name="T7" fmla="*/ 2147483647 h 2648"/>
              <a:gd name="T8" fmla="*/ 2147483647 w 1824"/>
              <a:gd name="T9" fmla="*/ 2147483647 h 2648"/>
              <a:gd name="T10" fmla="*/ 2147483647 w 1824"/>
              <a:gd name="T11" fmla="*/ 2147483647 h 2648"/>
              <a:gd name="T12" fmla="*/ 2147483647 w 1824"/>
              <a:gd name="T13" fmla="*/ 2147483647 h 2648"/>
              <a:gd name="T14" fmla="*/ 2147483647 w 1824"/>
              <a:gd name="T15" fmla="*/ 2147483647 h 2648"/>
              <a:gd name="T16" fmla="*/ 2147483647 w 1824"/>
              <a:gd name="T17" fmla="*/ 2147483647 h 2648"/>
              <a:gd name="T18" fmla="*/ 2147483647 w 1824"/>
              <a:gd name="T19" fmla="*/ 2147483647 h 2648"/>
              <a:gd name="T20" fmla="*/ 2147483647 w 1824"/>
              <a:gd name="T21" fmla="*/ 2147483647 h 2648"/>
              <a:gd name="T22" fmla="*/ 2147483647 w 1824"/>
              <a:gd name="T23" fmla="*/ 2147483647 h 2648"/>
              <a:gd name="T24" fmla="*/ 2147483647 w 1824"/>
              <a:gd name="T25" fmla="*/ 2147483647 h 2648"/>
              <a:gd name="T26" fmla="*/ 2147483647 w 1824"/>
              <a:gd name="T27" fmla="*/ 2147483647 h 2648"/>
              <a:gd name="T28" fmla="*/ 2147483647 w 1824"/>
              <a:gd name="T29" fmla="*/ 2147483647 h 2648"/>
              <a:gd name="T30" fmla="*/ 2147483647 w 1824"/>
              <a:gd name="T31" fmla="*/ 2147483647 h 2648"/>
              <a:gd name="T32" fmla="*/ 2147483647 w 1824"/>
              <a:gd name="T33" fmla="*/ 2147483647 h 2648"/>
              <a:gd name="T34" fmla="*/ 2147483647 w 1824"/>
              <a:gd name="T35" fmla="*/ 2147483647 h 2648"/>
              <a:gd name="T36" fmla="*/ 2147483647 w 1824"/>
              <a:gd name="T37" fmla="*/ 2147483647 h 2648"/>
              <a:gd name="T38" fmla="*/ 2147483647 w 1824"/>
              <a:gd name="T39" fmla="*/ 2147483647 h 2648"/>
              <a:gd name="T40" fmla="*/ 2147483647 w 1824"/>
              <a:gd name="T41" fmla="*/ 2147483647 h 2648"/>
              <a:gd name="T42" fmla="*/ 2147483647 w 1824"/>
              <a:gd name="T43" fmla="*/ 2147483647 h 2648"/>
              <a:gd name="T44" fmla="*/ 2147483647 w 1824"/>
              <a:gd name="T45" fmla="*/ 2147483647 h 2648"/>
              <a:gd name="T46" fmla="*/ 2147483647 w 1824"/>
              <a:gd name="T47" fmla="*/ 2147483647 h 2648"/>
              <a:gd name="T48" fmla="*/ 2147483647 w 1824"/>
              <a:gd name="T49" fmla="*/ 2147483647 h 2648"/>
              <a:gd name="T50" fmla="*/ 2147483647 w 1824"/>
              <a:gd name="T51" fmla="*/ 2147483647 h 2648"/>
              <a:gd name="T52" fmla="*/ 2147483647 w 1824"/>
              <a:gd name="T53" fmla="*/ 2147483647 h 2648"/>
              <a:gd name="T54" fmla="*/ 2147483647 w 1824"/>
              <a:gd name="T55" fmla="*/ 2147483647 h 2648"/>
              <a:gd name="T56" fmla="*/ 2147483647 w 1824"/>
              <a:gd name="T57" fmla="*/ 2147483647 h 2648"/>
              <a:gd name="T58" fmla="*/ 2147483647 w 1824"/>
              <a:gd name="T59" fmla="*/ 2147483647 h 2648"/>
              <a:gd name="T60" fmla="*/ 2147483647 w 1824"/>
              <a:gd name="T61" fmla="*/ 2147483647 h 2648"/>
              <a:gd name="T62" fmla="*/ 2147483647 w 1824"/>
              <a:gd name="T63" fmla="*/ 2147483647 h 264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824"/>
              <a:gd name="T97" fmla="*/ 0 h 2648"/>
              <a:gd name="T98" fmla="*/ 1824 w 1824"/>
              <a:gd name="T99" fmla="*/ 2648 h 2648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gradFill rotWithShape="1">
            <a:gsLst>
              <a:gs pos="0">
                <a:srgbClr val="D11364"/>
              </a:gs>
              <a:gs pos="100000">
                <a:srgbClr val="61092E"/>
              </a:gs>
            </a:gsLst>
            <a:lin ang="5400000" scaled="1"/>
          </a:gradFill>
          <a:ln w="0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418" name="Freeform 24"/>
          <p:cNvSpPr>
            <a:spLocks/>
          </p:cNvSpPr>
          <p:nvPr/>
        </p:nvSpPr>
        <p:spPr bwMode="gray">
          <a:xfrm rot="3008599">
            <a:off x="2352676" y="3779837"/>
            <a:ext cx="584200" cy="746125"/>
          </a:xfrm>
          <a:custGeom>
            <a:avLst/>
            <a:gdLst>
              <a:gd name="T0" fmla="*/ 2147483647 w 1824"/>
              <a:gd name="T1" fmla="*/ 2147483647 h 2648"/>
              <a:gd name="T2" fmla="*/ 2147483647 w 1824"/>
              <a:gd name="T3" fmla="*/ 2147483647 h 2648"/>
              <a:gd name="T4" fmla="*/ 2147483647 w 1824"/>
              <a:gd name="T5" fmla="*/ 2147483647 h 2648"/>
              <a:gd name="T6" fmla="*/ 2147483647 w 1824"/>
              <a:gd name="T7" fmla="*/ 2147483647 h 2648"/>
              <a:gd name="T8" fmla="*/ 2147483647 w 1824"/>
              <a:gd name="T9" fmla="*/ 2147483647 h 2648"/>
              <a:gd name="T10" fmla="*/ 2147483647 w 1824"/>
              <a:gd name="T11" fmla="*/ 2147483647 h 2648"/>
              <a:gd name="T12" fmla="*/ 2147483647 w 1824"/>
              <a:gd name="T13" fmla="*/ 2147483647 h 2648"/>
              <a:gd name="T14" fmla="*/ 2147483647 w 1824"/>
              <a:gd name="T15" fmla="*/ 2147483647 h 2648"/>
              <a:gd name="T16" fmla="*/ 2147483647 w 1824"/>
              <a:gd name="T17" fmla="*/ 2147483647 h 2648"/>
              <a:gd name="T18" fmla="*/ 2147483647 w 1824"/>
              <a:gd name="T19" fmla="*/ 2147483647 h 2648"/>
              <a:gd name="T20" fmla="*/ 2147483647 w 1824"/>
              <a:gd name="T21" fmla="*/ 2147483647 h 2648"/>
              <a:gd name="T22" fmla="*/ 2147483647 w 1824"/>
              <a:gd name="T23" fmla="*/ 2147483647 h 2648"/>
              <a:gd name="T24" fmla="*/ 2147483647 w 1824"/>
              <a:gd name="T25" fmla="*/ 2147483647 h 2648"/>
              <a:gd name="T26" fmla="*/ 2147483647 w 1824"/>
              <a:gd name="T27" fmla="*/ 2147483647 h 2648"/>
              <a:gd name="T28" fmla="*/ 2147483647 w 1824"/>
              <a:gd name="T29" fmla="*/ 2147483647 h 2648"/>
              <a:gd name="T30" fmla="*/ 2147483647 w 1824"/>
              <a:gd name="T31" fmla="*/ 2147483647 h 2648"/>
              <a:gd name="T32" fmla="*/ 2147483647 w 1824"/>
              <a:gd name="T33" fmla="*/ 2147483647 h 2648"/>
              <a:gd name="T34" fmla="*/ 2147483647 w 1824"/>
              <a:gd name="T35" fmla="*/ 2147483647 h 2648"/>
              <a:gd name="T36" fmla="*/ 2147483647 w 1824"/>
              <a:gd name="T37" fmla="*/ 2147483647 h 2648"/>
              <a:gd name="T38" fmla="*/ 2147483647 w 1824"/>
              <a:gd name="T39" fmla="*/ 2147483647 h 2648"/>
              <a:gd name="T40" fmla="*/ 2147483647 w 1824"/>
              <a:gd name="T41" fmla="*/ 2147483647 h 2648"/>
              <a:gd name="T42" fmla="*/ 2147483647 w 1824"/>
              <a:gd name="T43" fmla="*/ 2147483647 h 2648"/>
              <a:gd name="T44" fmla="*/ 2147483647 w 1824"/>
              <a:gd name="T45" fmla="*/ 2147483647 h 2648"/>
              <a:gd name="T46" fmla="*/ 2147483647 w 1824"/>
              <a:gd name="T47" fmla="*/ 2147483647 h 2648"/>
              <a:gd name="T48" fmla="*/ 2147483647 w 1824"/>
              <a:gd name="T49" fmla="*/ 2147483647 h 2648"/>
              <a:gd name="T50" fmla="*/ 2147483647 w 1824"/>
              <a:gd name="T51" fmla="*/ 2147483647 h 2648"/>
              <a:gd name="T52" fmla="*/ 2147483647 w 1824"/>
              <a:gd name="T53" fmla="*/ 2147483647 h 2648"/>
              <a:gd name="T54" fmla="*/ 2147483647 w 1824"/>
              <a:gd name="T55" fmla="*/ 2147483647 h 2648"/>
              <a:gd name="T56" fmla="*/ 2147483647 w 1824"/>
              <a:gd name="T57" fmla="*/ 2147483647 h 2648"/>
              <a:gd name="T58" fmla="*/ 2147483647 w 1824"/>
              <a:gd name="T59" fmla="*/ 2147483647 h 2648"/>
              <a:gd name="T60" fmla="*/ 2147483647 w 1824"/>
              <a:gd name="T61" fmla="*/ 2147483647 h 2648"/>
              <a:gd name="T62" fmla="*/ 2147483647 w 1824"/>
              <a:gd name="T63" fmla="*/ 2147483647 h 264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824"/>
              <a:gd name="T97" fmla="*/ 0 h 2648"/>
              <a:gd name="T98" fmla="*/ 1824 w 1824"/>
              <a:gd name="T99" fmla="*/ 2648 h 2648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gradFill rotWithShape="1">
            <a:gsLst>
              <a:gs pos="0">
                <a:srgbClr val="D11364"/>
              </a:gs>
              <a:gs pos="100000">
                <a:srgbClr val="61092E"/>
              </a:gs>
            </a:gsLst>
            <a:lin ang="5400000" scaled="1"/>
          </a:gradFill>
          <a:ln w="0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14347" name="Picture 16" descr="3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33438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Дата 3"/>
          <p:cNvSpPr>
            <a:spLocks noGrp="1"/>
          </p:cNvSpPr>
          <p:nvPr>
            <p:ph type="dt" sz="quarter" idx="10"/>
          </p:nvPr>
        </p:nvSpPr>
        <p:spPr>
          <a:xfrm>
            <a:off x="7215188" y="214313"/>
            <a:ext cx="1643062" cy="320675"/>
          </a:xfrm>
        </p:spPr>
        <p:txBody>
          <a:bodyPr/>
          <a:lstStyle/>
          <a:p>
            <a:pPr>
              <a:defRPr/>
            </a:pPr>
            <a:r>
              <a:rPr lang="ru-RU" sz="1400" dirty="0" smtClean="0"/>
              <a:t>МБДОУ №34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  <p:bldP spid="17412" grpId="0" animBg="1"/>
      <p:bldP spid="17413" grpId="0" animBg="1"/>
      <p:bldP spid="17414" grpId="0" animBg="1"/>
      <p:bldP spid="17415" grpId="0" animBg="1"/>
      <p:bldP spid="17416" grpId="0" animBg="1"/>
      <p:bldP spid="17417" grpId="0" animBg="1"/>
      <p:bldP spid="174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rcRect l="31184" t="19319" r="17314" b="13483"/>
          <a:stretch>
            <a:fillRect/>
          </a:stretch>
        </p:blipFill>
        <p:spPr bwMode="auto">
          <a:xfrm>
            <a:off x="4143375" y="4029075"/>
            <a:ext cx="4857750" cy="282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2738" name="Rectangle 2"/>
          <p:cNvSpPr>
            <a:spLocks noGrp="1" noChangeArrowheads="1"/>
          </p:cNvSpPr>
          <p:nvPr>
            <p:ph type="title"/>
          </p:nvPr>
        </p:nvSpPr>
        <p:spPr>
          <a:xfrm>
            <a:off x="642938" y="571500"/>
            <a:ext cx="7848600" cy="563563"/>
          </a:xfrm>
        </p:spPr>
        <p:txBody>
          <a:bodyPr/>
          <a:lstStyle/>
          <a:p>
            <a:r>
              <a:rPr lang="ru-RU" altLang="ru-RU" sz="2800" b="1" smtClean="0">
                <a:solidFill>
                  <a:srgbClr val="FFFF00"/>
                </a:solidFill>
                <a:latin typeface="Bookman Old Style" pitchFamily="18" charset="0"/>
              </a:rPr>
              <a:t>ПЛАНИРУЕМЫЕ РЕЗУЛЬТАТЫ:</a:t>
            </a:r>
            <a:endParaRPr lang="en-US" altLang="ru-RU" sz="2800" b="1" smtClean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372740" name="Freeform 4"/>
          <p:cNvSpPr>
            <a:spLocks/>
          </p:cNvSpPr>
          <p:nvPr/>
        </p:nvSpPr>
        <p:spPr bwMode="gray">
          <a:xfrm rot="-2100916">
            <a:off x="2444750" y="4152900"/>
            <a:ext cx="2286000" cy="857250"/>
          </a:xfrm>
          <a:custGeom>
            <a:avLst/>
            <a:gdLst>
              <a:gd name="T0" fmla="*/ 2147483647 w 1225"/>
              <a:gd name="T1" fmla="*/ 2147483647 h 467"/>
              <a:gd name="T2" fmla="*/ 2147483647 w 1225"/>
              <a:gd name="T3" fmla="*/ 2147483647 h 467"/>
              <a:gd name="T4" fmla="*/ 2147483647 w 1225"/>
              <a:gd name="T5" fmla="*/ 2147483647 h 467"/>
              <a:gd name="T6" fmla="*/ 2147483647 w 1225"/>
              <a:gd name="T7" fmla="*/ 2147483647 h 467"/>
              <a:gd name="T8" fmla="*/ 2147483647 w 1225"/>
              <a:gd name="T9" fmla="*/ 2147483647 h 467"/>
              <a:gd name="T10" fmla="*/ 2147483647 w 1225"/>
              <a:gd name="T11" fmla="*/ 2147483647 h 467"/>
              <a:gd name="T12" fmla="*/ 2147483647 w 1225"/>
              <a:gd name="T13" fmla="*/ 0 h 467"/>
              <a:gd name="T14" fmla="*/ 2147483647 w 1225"/>
              <a:gd name="T15" fmla="*/ 2147483647 h 467"/>
              <a:gd name="T16" fmla="*/ 2147483647 w 1225"/>
              <a:gd name="T17" fmla="*/ 2147483647 h 467"/>
              <a:gd name="T18" fmla="*/ 2147483647 w 1225"/>
              <a:gd name="T19" fmla="*/ 2147483647 h 467"/>
              <a:gd name="T20" fmla="*/ 2147483647 w 1225"/>
              <a:gd name="T21" fmla="*/ 2147483647 h 467"/>
              <a:gd name="T22" fmla="*/ 2147483647 w 1225"/>
              <a:gd name="T23" fmla="*/ 2147483647 h 467"/>
              <a:gd name="T24" fmla="*/ 2147483647 w 1225"/>
              <a:gd name="T25" fmla="*/ 2147483647 h 467"/>
              <a:gd name="T26" fmla="*/ 2147483647 w 1225"/>
              <a:gd name="T27" fmla="*/ 2147483647 h 467"/>
              <a:gd name="T28" fmla="*/ 2147483647 w 1225"/>
              <a:gd name="T29" fmla="*/ 2147483647 h 467"/>
              <a:gd name="T30" fmla="*/ 2147483647 w 1225"/>
              <a:gd name="T31" fmla="*/ 2147483647 h 467"/>
              <a:gd name="T32" fmla="*/ 2147483647 w 1225"/>
              <a:gd name="T33" fmla="*/ 2147483647 h 467"/>
              <a:gd name="T34" fmla="*/ 2147483647 w 1225"/>
              <a:gd name="T35" fmla="*/ 2147483647 h 467"/>
              <a:gd name="T36" fmla="*/ 2147483647 w 1225"/>
              <a:gd name="T37" fmla="*/ 2147483647 h 467"/>
              <a:gd name="T38" fmla="*/ 2147483647 w 1225"/>
              <a:gd name="T39" fmla="*/ 2147483647 h 467"/>
              <a:gd name="T40" fmla="*/ 2147483647 w 1225"/>
              <a:gd name="T41" fmla="*/ 2147483647 h 467"/>
              <a:gd name="T42" fmla="*/ 2147483647 w 1225"/>
              <a:gd name="T43" fmla="*/ 2147483647 h 467"/>
              <a:gd name="T44" fmla="*/ 2147483647 w 1225"/>
              <a:gd name="T45" fmla="*/ 2147483647 h 467"/>
              <a:gd name="T46" fmla="*/ 2147483647 w 1225"/>
              <a:gd name="T47" fmla="*/ 2147483647 h 467"/>
              <a:gd name="T48" fmla="*/ 2147483647 w 1225"/>
              <a:gd name="T49" fmla="*/ 2147483647 h 467"/>
              <a:gd name="T50" fmla="*/ 2147483647 w 1225"/>
              <a:gd name="T51" fmla="*/ 2147483647 h 467"/>
              <a:gd name="T52" fmla="*/ 2147483647 w 1225"/>
              <a:gd name="T53" fmla="*/ 2147483647 h 467"/>
              <a:gd name="T54" fmla="*/ 2147483647 w 1225"/>
              <a:gd name="T55" fmla="*/ 2147483647 h 467"/>
              <a:gd name="T56" fmla="*/ 2147483647 w 1225"/>
              <a:gd name="T57" fmla="*/ 2147483647 h 467"/>
              <a:gd name="T58" fmla="*/ 2147483647 w 1225"/>
              <a:gd name="T59" fmla="*/ 2147483647 h 467"/>
              <a:gd name="T60" fmla="*/ 2147483647 w 1225"/>
              <a:gd name="T61" fmla="*/ 2147483647 h 467"/>
              <a:gd name="T62" fmla="*/ 0 w 1225"/>
              <a:gd name="T63" fmla="*/ 2147483647 h 46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225" h="467">
                <a:moveTo>
                  <a:pt x="0" y="104"/>
                </a:moveTo>
                <a:lnTo>
                  <a:pt x="2" y="102"/>
                </a:lnTo>
                <a:lnTo>
                  <a:pt x="11" y="97"/>
                </a:lnTo>
                <a:lnTo>
                  <a:pt x="26" y="91"/>
                </a:lnTo>
                <a:lnTo>
                  <a:pt x="46" y="82"/>
                </a:lnTo>
                <a:lnTo>
                  <a:pt x="71" y="71"/>
                </a:lnTo>
                <a:lnTo>
                  <a:pt x="100" y="61"/>
                </a:lnTo>
                <a:lnTo>
                  <a:pt x="135" y="49"/>
                </a:lnTo>
                <a:lnTo>
                  <a:pt x="174" y="38"/>
                </a:lnTo>
                <a:lnTo>
                  <a:pt x="218" y="27"/>
                </a:lnTo>
                <a:lnTo>
                  <a:pt x="264" y="17"/>
                </a:lnTo>
                <a:lnTo>
                  <a:pt x="316" y="9"/>
                </a:lnTo>
                <a:lnTo>
                  <a:pt x="370" y="3"/>
                </a:lnTo>
                <a:lnTo>
                  <a:pt x="427" y="0"/>
                </a:lnTo>
                <a:lnTo>
                  <a:pt x="489" y="0"/>
                </a:lnTo>
                <a:lnTo>
                  <a:pt x="552" y="3"/>
                </a:lnTo>
                <a:lnTo>
                  <a:pt x="618" y="11"/>
                </a:lnTo>
                <a:lnTo>
                  <a:pt x="687" y="22"/>
                </a:lnTo>
                <a:lnTo>
                  <a:pt x="758" y="40"/>
                </a:lnTo>
                <a:lnTo>
                  <a:pt x="821" y="60"/>
                </a:lnTo>
                <a:lnTo>
                  <a:pt x="879" y="80"/>
                </a:lnTo>
                <a:lnTo>
                  <a:pt x="929" y="104"/>
                </a:lnTo>
                <a:lnTo>
                  <a:pt x="975" y="127"/>
                </a:lnTo>
                <a:lnTo>
                  <a:pt x="1015" y="150"/>
                </a:lnTo>
                <a:lnTo>
                  <a:pt x="1049" y="173"/>
                </a:lnTo>
                <a:lnTo>
                  <a:pt x="1078" y="195"/>
                </a:lnTo>
                <a:lnTo>
                  <a:pt x="1102" y="214"/>
                </a:lnTo>
                <a:lnTo>
                  <a:pt x="1122" y="233"/>
                </a:lnTo>
                <a:lnTo>
                  <a:pt x="1136" y="247"/>
                </a:lnTo>
                <a:lnTo>
                  <a:pt x="1146" y="258"/>
                </a:lnTo>
                <a:lnTo>
                  <a:pt x="1153" y="266"/>
                </a:lnTo>
                <a:lnTo>
                  <a:pt x="1154" y="269"/>
                </a:lnTo>
                <a:lnTo>
                  <a:pt x="1225" y="227"/>
                </a:lnTo>
                <a:lnTo>
                  <a:pt x="1162" y="467"/>
                </a:lnTo>
                <a:lnTo>
                  <a:pt x="916" y="407"/>
                </a:lnTo>
                <a:lnTo>
                  <a:pt x="990" y="356"/>
                </a:lnTo>
                <a:lnTo>
                  <a:pt x="987" y="354"/>
                </a:lnTo>
                <a:lnTo>
                  <a:pt x="982" y="346"/>
                </a:lnTo>
                <a:lnTo>
                  <a:pt x="973" y="334"/>
                </a:lnTo>
                <a:lnTo>
                  <a:pt x="960" y="319"/>
                </a:lnTo>
                <a:lnTo>
                  <a:pt x="944" y="301"/>
                </a:lnTo>
                <a:lnTo>
                  <a:pt x="922" y="280"/>
                </a:lnTo>
                <a:lnTo>
                  <a:pt x="896" y="258"/>
                </a:lnTo>
                <a:lnTo>
                  <a:pt x="863" y="235"/>
                </a:lnTo>
                <a:lnTo>
                  <a:pt x="827" y="211"/>
                </a:lnTo>
                <a:lnTo>
                  <a:pt x="785" y="187"/>
                </a:lnTo>
                <a:lnTo>
                  <a:pt x="737" y="164"/>
                </a:lnTo>
                <a:lnTo>
                  <a:pt x="683" y="142"/>
                </a:lnTo>
                <a:lnTo>
                  <a:pt x="622" y="123"/>
                </a:lnTo>
                <a:lnTo>
                  <a:pt x="554" y="106"/>
                </a:lnTo>
                <a:lnTo>
                  <a:pt x="488" y="92"/>
                </a:lnTo>
                <a:lnTo>
                  <a:pt x="425" y="83"/>
                </a:lnTo>
                <a:lnTo>
                  <a:pt x="365" y="76"/>
                </a:lnTo>
                <a:lnTo>
                  <a:pt x="307" y="74"/>
                </a:lnTo>
                <a:lnTo>
                  <a:pt x="254" y="73"/>
                </a:lnTo>
                <a:lnTo>
                  <a:pt x="205" y="75"/>
                </a:lnTo>
                <a:lnTo>
                  <a:pt x="160" y="78"/>
                </a:lnTo>
                <a:lnTo>
                  <a:pt x="120" y="82"/>
                </a:lnTo>
                <a:lnTo>
                  <a:pt x="85" y="87"/>
                </a:lnTo>
                <a:lnTo>
                  <a:pt x="55" y="92"/>
                </a:lnTo>
                <a:lnTo>
                  <a:pt x="31" y="96"/>
                </a:lnTo>
                <a:lnTo>
                  <a:pt x="14" y="100"/>
                </a:lnTo>
                <a:lnTo>
                  <a:pt x="4" y="102"/>
                </a:lnTo>
                <a:lnTo>
                  <a:pt x="0" y="104"/>
                </a:lnTo>
                <a:close/>
              </a:path>
            </a:pathLst>
          </a:custGeom>
          <a:gradFill rotWithShape="1">
            <a:gsLst>
              <a:gs pos="0">
                <a:srgbClr val="FF6699"/>
              </a:gs>
              <a:gs pos="100000">
                <a:srgbClr val="CC0099"/>
              </a:gs>
            </a:gsLst>
            <a:lin ang="0" scaled="1"/>
          </a:gradFill>
          <a:ln w="0">
            <a:noFill/>
            <a:prstDash val="solid"/>
            <a:round/>
            <a:headEnd/>
            <a:tailEnd/>
          </a:ln>
          <a:effectLst>
            <a:outerShdw dist="107763" dir="2700000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  <p:grpSp>
        <p:nvGrpSpPr>
          <p:cNvPr id="2" name="Группа 10"/>
          <p:cNvGrpSpPr>
            <a:grpSpLocks/>
          </p:cNvGrpSpPr>
          <p:nvPr/>
        </p:nvGrpSpPr>
        <p:grpSpPr bwMode="auto">
          <a:xfrm>
            <a:off x="357188" y="1357313"/>
            <a:ext cx="2970212" cy="2224087"/>
            <a:chOff x="214282" y="1357298"/>
            <a:chExt cx="3289672" cy="2791782"/>
          </a:xfrm>
        </p:grpSpPr>
        <p:sp>
          <p:nvSpPr>
            <p:cNvPr id="15376" name="Text Box 9"/>
            <p:cNvSpPr txBox="1">
              <a:spLocks noChangeArrowheads="1"/>
            </p:cNvSpPr>
            <p:nvPr/>
          </p:nvSpPr>
          <p:spPr bwMode="gray">
            <a:xfrm>
              <a:off x="460728" y="1840183"/>
              <a:ext cx="2917472" cy="18544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altLang="ru-RU" dirty="0">
                  <a:solidFill>
                    <a:schemeClr val="tx2"/>
                  </a:solidFill>
                  <a:latin typeface="Bookman Old Style" pitchFamily="18" charset="0"/>
                </a:rPr>
                <a:t>Повышение качества коррекционно-развивающего процесса</a:t>
              </a:r>
              <a:endParaRPr lang="en-US" altLang="ru-RU" dirty="0">
                <a:solidFill>
                  <a:schemeClr val="tx2"/>
                </a:solidFill>
                <a:latin typeface="Bookman Old Style" pitchFamily="18" charset="0"/>
              </a:endParaRPr>
            </a:p>
          </p:txBody>
        </p:sp>
        <p:sp>
          <p:nvSpPr>
            <p:cNvPr id="15377" name="AutoShape 10"/>
            <p:cNvSpPr>
              <a:spLocks noChangeArrowheads="1"/>
            </p:cNvSpPr>
            <p:nvPr/>
          </p:nvSpPr>
          <p:spPr bwMode="gray">
            <a:xfrm>
              <a:off x="214282" y="1357298"/>
              <a:ext cx="3289672" cy="2791782"/>
            </a:xfrm>
            <a:prstGeom prst="roundRect">
              <a:avLst>
                <a:gd name="adj" fmla="val 50000"/>
              </a:avLst>
            </a:prstGeom>
            <a:noFill/>
            <a:ln w="28575" algn="ctr">
              <a:solidFill>
                <a:srgbClr val="CC00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altLang="ru-RU"/>
            </a:p>
          </p:txBody>
        </p:sp>
      </p:grpSp>
      <p:sp>
        <p:nvSpPr>
          <p:cNvPr id="21" name="Дата 3"/>
          <p:cNvSpPr>
            <a:spLocks noGrp="1"/>
          </p:cNvSpPr>
          <p:nvPr>
            <p:ph type="dt" sz="quarter" idx="10"/>
          </p:nvPr>
        </p:nvSpPr>
        <p:spPr>
          <a:xfrm>
            <a:off x="7215188" y="214313"/>
            <a:ext cx="1643062" cy="320675"/>
          </a:xfrm>
        </p:spPr>
        <p:txBody>
          <a:bodyPr/>
          <a:lstStyle/>
          <a:p>
            <a:pPr>
              <a:defRPr/>
            </a:pPr>
            <a:r>
              <a:rPr lang="ru-RU" sz="1400" dirty="0" smtClean="0"/>
              <a:t>МБДОУ №34</a:t>
            </a:r>
            <a:endParaRPr lang="en-US" sz="1400" dirty="0"/>
          </a:p>
        </p:txBody>
      </p:sp>
      <p:pic>
        <p:nvPicPr>
          <p:cNvPr id="15367" name="Picture 16" descr="3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876300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Группа 11"/>
          <p:cNvGrpSpPr>
            <a:grpSpLocks/>
          </p:cNvGrpSpPr>
          <p:nvPr/>
        </p:nvGrpSpPr>
        <p:grpSpPr bwMode="auto">
          <a:xfrm>
            <a:off x="5102225" y="1119188"/>
            <a:ext cx="3368675" cy="2784475"/>
            <a:chOff x="6012160" y="1445600"/>
            <a:chExt cx="3092936" cy="2547820"/>
          </a:xfrm>
        </p:grpSpPr>
        <p:sp>
          <p:nvSpPr>
            <p:cNvPr id="15370" name="AutoShape 12"/>
            <p:cNvSpPr>
              <a:spLocks noChangeArrowheads="1"/>
            </p:cNvSpPr>
            <p:nvPr/>
          </p:nvSpPr>
          <p:spPr bwMode="gray">
            <a:xfrm>
              <a:off x="6012160" y="1445600"/>
              <a:ext cx="3092936" cy="2503180"/>
            </a:xfrm>
            <a:prstGeom prst="roundRect">
              <a:avLst>
                <a:gd name="adj" fmla="val 50000"/>
              </a:avLst>
            </a:prstGeom>
            <a:noFill/>
            <a:ln w="28575" algn="ctr">
              <a:solidFill>
                <a:srgbClr val="00206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en-US">
                <a:ln>
                  <a:solidFill>
                    <a:schemeClr val="accent4">
                      <a:lumMod val="75000"/>
                    </a:schemeClr>
                  </a:solidFill>
                </a:ln>
              </a:endParaRPr>
            </a:p>
            <a:p>
              <a:pPr>
                <a:defRPr/>
              </a:pPr>
              <a:endParaRPr lang="en-US">
                <a:ln>
                  <a:solidFill>
                    <a:schemeClr val="accent4">
                      <a:lumMod val="75000"/>
                    </a:schemeClr>
                  </a:solidFill>
                </a:ln>
              </a:endParaRPr>
            </a:p>
            <a:p>
              <a:pPr>
                <a:defRPr/>
              </a:pPr>
              <a:endParaRPr lang="en-US">
                <a:ln>
                  <a:solidFill>
                    <a:schemeClr val="accent4">
                      <a:lumMod val="75000"/>
                    </a:schemeClr>
                  </a:solidFill>
                </a:ln>
              </a:endParaRPr>
            </a:p>
            <a:p>
              <a:pPr>
                <a:defRPr/>
              </a:pPr>
              <a:endParaRPr lang="en-US">
                <a:ln>
                  <a:solidFill>
                    <a:schemeClr val="accent4">
                      <a:lumMod val="75000"/>
                    </a:schemeClr>
                  </a:solidFill>
                </a:ln>
              </a:endParaRPr>
            </a:p>
            <a:p>
              <a:pPr>
                <a:defRPr/>
              </a:pPr>
              <a:endParaRPr lang="en-US">
                <a:ln>
                  <a:solidFill>
                    <a:schemeClr val="accent4">
                      <a:lumMod val="75000"/>
                    </a:schemeClr>
                  </a:solidFill>
                </a:ln>
              </a:endParaRPr>
            </a:p>
            <a:p>
              <a:pPr>
                <a:defRPr/>
              </a:pPr>
              <a:endParaRPr lang="en-US">
                <a:ln>
                  <a:solidFill>
                    <a:schemeClr val="accent4">
                      <a:lumMod val="75000"/>
                    </a:schemeClr>
                  </a:solidFill>
                </a:ln>
              </a:endParaRPr>
            </a:p>
            <a:p>
              <a:pPr>
                <a:defRPr/>
              </a:pPr>
              <a:endParaRPr lang="en-US">
                <a:ln>
                  <a:solidFill>
                    <a:schemeClr val="accent4">
                      <a:lumMod val="75000"/>
                    </a:schemeClr>
                  </a:solidFill>
                </a:ln>
              </a:endParaRPr>
            </a:p>
            <a:p>
              <a:pPr>
                <a:defRPr/>
              </a:pPr>
              <a:endParaRPr lang="en-US">
                <a:ln>
                  <a:solidFill>
                    <a:schemeClr val="accent4">
                      <a:lumMod val="75000"/>
                    </a:schemeClr>
                  </a:solidFill>
                </a:ln>
              </a:endParaRPr>
            </a:p>
            <a:p>
              <a:pPr>
                <a:defRPr/>
              </a:pPr>
              <a:endParaRPr lang="en-US">
                <a:ln>
                  <a:solidFill>
                    <a:schemeClr val="accent4">
                      <a:lumMod val="75000"/>
                    </a:schemeClr>
                  </a:solidFill>
                </a:ln>
              </a:endParaRPr>
            </a:p>
            <a:p>
              <a:pPr>
                <a:defRPr/>
              </a:pPr>
              <a:endParaRPr lang="en-US">
                <a:ln>
                  <a:solidFill>
                    <a:schemeClr val="accent4">
                      <a:lumMod val="75000"/>
                    </a:schemeClr>
                  </a:solidFill>
                </a:ln>
              </a:endParaRPr>
            </a:p>
            <a:p>
              <a:pPr>
                <a:defRPr/>
              </a:pPr>
              <a:endParaRPr lang="en-US">
                <a:ln>
                  <a:solidFill>
                    <a:schemeClr val="accent4">
                      <a:lumMod val="75000"/>
                    </a:schemeClr>
                  </a:solidFill>
                </a:ln>
              </a:endParaRPr>
            </a:p>
          </p:txBody>
        </p:sp>
        <p:sp>
          <p:nvSpPr>
            <p:cNvPr id="15375" name="Прямоугольник 7"/>
            <p:cNvSpPr>
              <a:spLocks noChangeArrowheads="1"/>
            </p:cNvSpPr>
            <p:nvPr/>
          </p:nvSpPr>
          <p:spPr bwMode="auto">
            <a:xfrm>
              <a:off x="6317636" y="1937285"/>
              <a:ext cx="2646851" cy="20561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altLang="ru-RU" sz="2000" dirty="0">
                  <a:solidFill>
                    <a:schemeClr val="tx2"/>
                  </a:solidFill>
                  <a:latin typeface="Bookman Old Style" pitchFamily="18" charset="0"/>
                </a:rPr>
                <a:t>Увеличение числа родителей, участвующих в коррекционно-образовательном процессе</a:t>
              </a:r>
            </a:p>
            <a:p>
              <a:pPr algn="ctr"/>
              <a:endParaRPr lang="ru-RU" altLang="ru-RU" sz="2000" dirty="0">
                <a:latin typeface="Bookman Old Style" pitchFamily="18" charset="0"/>
              </a:endParaRPr>
            </a:p>
          </p:txBody>
        </p:sp>
      </p:grpSp>
      <p:grpSp>
        <p:nvGrpSpPr>
          <p:cNvPr id="5" name="Группа 10"/>
          <p:cNvGrpSpPr>
            <a:grpSpLocks/>
          </p:cNvGrpSpPr>
          <p:nvPr/>
        </p:nvGrpSpPr>
        <p:grpSpPr bwMode="auto">
          <a:xfrm>
            <a:off x="214313" y="4516438"/>
            <a:ext cx="3111500" cy="2122487"/>
            <a:chOff x="214282" y="1357298"/>
            <a:chExt cx="3289672" cy="2791782"/>
          </a:xfrm>
        </p:grpSpPr>
        <p:sp>
          <p:nvSpPr>
            <p:cNvPr id="15372" name="Text Box 9"/>
            <p:cNvSpPr txBox="1">
              <a:spLocks noChangeArrowheads="1"/>
            </p:cNvSpPr>
            <p:nvPr/>
          </p:nvSpPr>
          <p:spPr bwMode="gray">
            <a:xfrm>
              <a:off x="631730" y="1925792"/>
              <a:ext cx="2455911" cy="19431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altLang="ru-RU" dirty="0">
                  <a:solidFill>
                    <a:schemeClr val="tx2"/>
                  </a:solidFill>
                  <a:latin typeface="Bookman Old Style" pitchFamily="18" charset="0"/>
                </a:rPr>
                <a:t>Увеличение доли педагогов, оптимально использующих ИКТ</a:t>
              </a:r>
              <a:endParaRPr lang="en-US" altLang="ru-RU" dirty="0">
                <a:solidFill>
                  <a:schemeClr val="tx2"/>
                </a:solidFill>
                <a:latin typeface="Bookman Old Style" pitchFamily="18" charset="0"/>
              </a:endParaRPr>
            </a:p>
          </p:txBody>
        </p:sp>
        <p:sp>
          <p:nvSpPr>
            <p:cNvPr id="15373" name="AutoShape 10"/>
            <p:cNvSpPr>
              <a:spLocks noChangeArrowheads="1"/>
            </p:cNvSpPr>
            <p:nvPr/>
          </p:nvSpPr>
          <p:spPr bwMode="gray">
            <a:xfrm>
              <a:off x="214282" y="1357298"/>
              <a:ext cx="3289672" cy="2791782"/>
            </a:xfrm>
            <a:prstGeom prst="roundRect">
              <a:avLst>
                <a:gd name="adj" fmla="val 50000"/>
              </a:avLst>
            </a:prstGeom>
            <a:noFill/>
            <a:ln w="28575" algn="ctr">
              <a:solidFill>
                <a:srgbClr val="CC00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altLang="ru-RU"/>
            </a:p>
          </p:txBody>
        </p:sp>
      </p:grpSp>
      <p:sp>
        <p:nvSpPr>
          <p:cNvPr id="24" name="Freeform 4"/>
          <p:cNvSpPr>
            <a:spLocks/>
          </p:cNvSpPr>
          <p:nvPr/>
        </p:nvSpPr>
        <p:spPr bwMode="gray">
          <a:xfrm rot="-7336990">
            <a:off x="-88106" y="3647281"/>
            <a:ext cx="1900238" cy="809625"/>
          </a:xfrm>
          <a:custGeom>
            <a:avLst/>
            <a:gdLst>
              <a:gd name="T0" fmla="*/ 2147483647 w 1225"/>
              <a:gd name="T1" fmla="*/ 2147483647 h 467"/>
              <a:gd name="T2" fmla="*/ 2147483647 w 1225"/>
              <a:gd name="T3" fmla="*/ 2147483647 h 467"/>
              <a:gd name="T4" fmla="*/ 2147483647 w 1225"/>
              <a:gd name="T5" fmla="*/ 2147483647 h 467"/>
              <a:gd name="T6" fmla="*/ 2147483647 w 1225"/>
              <a:gd name="T7" fmla="*/ 2147483647 h 467"/>
              <a:gd name="T8" fmla="*/ 2147483647 w 1225"/>
              <a:gd name="T9" fmla="*/ 2147483647 h 467"/>
              <a:gd name="T10" fmla="*/ 2147483647 w 1225"/>
              <a:gd name="T11" fmla="*/ 2147483647 h 467"/>
              <a:gd name="T12" fmla="*/ 2147483647 w 1225"/>
              <a:gd name="T13" fmla="*/ 0 h 467"/>
              <a:gd name="T14" fmla="*/ 2147483647 w 1225"/>
              <a:gd name="T15" fmla="*/ 2147483647 h 467"/>
              <a:gd name="T16" fmla="*/ 2147483647 w 1225"/>
              <a:gd name="T17" fmla="*/ 2147483647 h 467"/>
              <a:gd name="T18" fmla="*/ 2147483647 w 1225"/>
              <a:gd name="T19" fmla="*/ 2147483647 h 467"/>
              <a:gd name="T20" fmla="*/ 2147483647 w 1225"/>
              <a:gd name="T21" fmla="*/ 2147483647 h 467"/>
              <a:gd name="T22" fmla="*/ 2147483647 w 1225"/>
              <a:gd name="T23" fmla="*/ 2147483647 h 467"/>
              <a:gd name="T24" fmla="*/ 2147483647 w 1225"/>
              <a:gd name="T25" fmla="*/ 2147483647 h 467"/>
              <a:gd name="T26" fmla="*/ 2147483647 w 1225"/>
              <a:gd name="T27" fmla="*/ 2147483647 h 467"/>
              <a:gd name="T28" fmla="*/ 2147483647 w 1225"/>
              <a:gd name="T29" fmla="*/ 2147483647 h 467"/>
              <a:gd name="T30" fmla="*/ 2147483647 w 1225"/>
              <a:gd name="T31" fmla="*/ 2147483647 h 467"/>
              <a:gd name="T32" fmla="*/ 2147483647 w 1225"/>
              <a:gd name="T33" fmla="*/ 2147483647 h 467"/>
              <a:gd name="T34" fmla="*/ 2147483647 w 1225"/>
              <a:gd name="T35" fmla="*/ 2147483647 h 467"/>
              <a:gd name="T36" fmla="*/ 2147483647 w 1225"/>
              <a:gd name="T37" fmla="*/ 2147483647 h 467"/>
              <a:gd name="T38" fmla="*/ 2147483647 w 1225"/>
              <a:gd name="T39" fmla="*/ 2147483647 h 467"/>
              <a:gd name="T40" fmla="*/ 2147483647 w 1225"/>
              <a:gd name="T41" fmla="*/ 2147483647 h 467"/>
              <a:gd name="T42" fmla="*/ 2147483647 w 1225"/>
              <a:gd name="T43" fmla="*/ 2147483647 h 467"/>
              <a:gd name="T44" fmla="*/ 2147483647 w 1225"/>
              <a:gd name="T45" fmla="*/ 2147483647 h 467"/>
              <a:gd name="T46" fmla="*/ 2147483647 w 1225"/>
              <a:gd name="T47" fmla="*/ 2147483647 h 467"/>
              <a:gd name="T48" fmla="*/ 2147483647 w 1225"/>
              <a:gd name="T49" fmla="*/ 2147483647 h 467"/>
              <a:gd name="T50" fmla="*/ 2147483647 w 1225"/>
              <a:gd name="T51" fmla="*/ 2147483647 h 467"/>
              <a:gd name="T52" fmla="*/ 2147483647 w 1225"/>
              <a:gd name="T53" fmla="*/ 2147483647 h 467"/>
              <a:gd name="T54" fmla="*/ 2147483647 w 1225"/>
              <a:gd name="T55" fmla="*/ 2147483647 h 467"/>
              <a:gd name="T56" fmla="*/ 2147483647 w 1225"/>
              <a:gd name="T57" fmla="*/ 2147483647 h 467"/>
              <a:gd name="T58" fmla="*/ 2147483647 w 1225"/>
              <a:gd name="T59" fmla="*/ 2147483647 h 467"/>
              <a:gd name="T60" fmla="*/ 2147483647 w 1225"/>
              <a:gd name="T61" fmla="*/ 2147483647 h 467"/>
              <a:gd name="T62" fmla="*/ 0 w 1225"/>
              <a:gd name="T63" fmla="*/ 2147483647 h 46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225" h="467">
                <a:moveTo>
                  <a:pt x="0" y="104"/>
                </a:moveTo>
                <a:lnTo>
                  <a:pt x="2" y="102"/>
                </a:lnTo>
                <a:lnTo>
                  <a:pt x="11" y="97"/>
                </a:lnTo>
                <a:lnTo>
                  <a:pt x="26" y="91"/>
                </a:lnTo>
                <a:lnTo>
                  <a:pt x="46" y="82"/>
                </a:lnTo>
                <a:lnTo>
                  <a:pt x="71" y="71"/>
                </a:lnTo>
                <a:lnTo>
                  <a:pt x="100" y="61"/>
                </a:lnTo>
                <a:lnTo>
                  <a:pt x="135" y="49"/>
                </a:lnTo>
                <a:lnTo>
                  <a:pt x="174" y="38"/>
                </a:lnTo>
                <a:lnTo>
                  <a:pt x="218" y="27"/>
                </a:lnTo>
                <a:lnTo>
                  <a:pt x="264" y="17"/>
                </a:lnTo>
                <a:lnTo>
                  <a:pt x="316" y="9"/>
                </a:lnTo>
                <a:lnTo>
                  <a:pt x="370" y="3"/>
                </a:lnTo>
                <a:lnTo>
                  <a:pt x="427" y="0"/>
                </a:lnTo>
                <a:lnTo>
                  <a:pt x="489" y="0"/>
                </a:lnTo>
                <a:lnTo>
                  <a:pt x="552" y="3"/>
                </a:lnTo>
                <a:lnTo>
                  <a:pt x="618" y="11"/>
                </a:lnTo>
                <a:lnTo>
                  <a:pt x="687" y="22"/>
                </a:lnTo>
                <a:lnTo>
                  <a:pt x="758" y="40"/>
                </a:lnTo>
                <a:lnTo>
                  <a:pt x="821" y="60"/>
                </a:lnTo>
                <a:lnTo>
                  <a:pt x="879" y="80"/>
                </a:lnTo>
                <a:lnTo>
                  <a:pt x="929" y="104"/>
                </a:lnTo>
                <a:lnTo>
                  <a:pt x="975" y="127"/>
                </a:lnTo>
                <a:lnTo>
                  <a:pt x="1015" y="150"/>
                </a:lnTo>
                <a:lnTo>
                  <a:pt x="1049" y="173"/>
                </a:lnTo>
                <a:lnTo>
                  <a:pt x="1078" y="195"/>
                </a:lnTo>
                <a:lnTo>
                  <a:pt x="1102" y="214"/>
                </a:lnTo>
                <a:lnTo>
                  <a:pt x="1122" y="233"/>
                </a:lnTo>
                <a:lnTo>
                  <a:pt x="1136" y="247"/>
                </a:lnTo>
                <a:lnTo>
                  <a:pt x="1146" y="258"/>
                </a:lnTo>
                <a:lnTo>
                  <a:pt x="1153" y="266"/>
                </a:lnTo>
                <a:lnTo>
                  <a:pt x="1154" y="269"/>
                </a:lnTo>
                <a:lnTo>
                  <a:pt x="1225" y="227"/>
                </a:lnTo>
                <a:lnTo>
                  <a:pt x="1162" y="467"/>
                </a:lnTo>
                <a:lnTo>
                  <a:pt x="916" y="407"/>
                </a:lnTo>
                <a:lnTo>
                  <a:pt x="990" y="356"/>
                </a:lnTo>
                <a:lnTo>
                  <a:pt x="987" y="354"/>
                </a:lnTo>
                <a:lnTo>
                  <a:pt x="982" y="346"/>
                </a:lnTo>
                <a:lnTo>
                  <a:pt x="973" y="334"/>
                </a:lnTo>
                <a:lnTo>
                  <a:pt x="960" y="319"/>
                </a:lnTo>
                <a:lnTo>
                  <a:pt x="944" y="301"/>
                </a:lnTo>
                <a:lnTo>
                  <a:pt x="922" y="280"/>
                </a:lnTo>
                <a:lnTo>
                  <a:pt x="896" y="258"/>
                </a:lnTo>
                <a:lnTo>
                  <a:pt x="863" y="235"/>
                </a:lnTo>
                <a:lnTo>
                  <a:pt x="827" y="211"/>
                </a:lnTo>
                <a:lnTo>
                  <a:pt x="785" y="187"/>
                </a:lnTo>
                <a:lnTo>
                  <a:pt x="737" y="164"/>
                </a:lnTo>
                <a:lnTo>
                  <a:pt x="683" y="142"/>
                </a:lnTo>
                <a:lnTo>
                  <a:pt x="622" y="123"/>
                </a:lnTo>
                <a:lnTo>
                  <a:pt x="554" y="106"/>
                </a:lnTo>
                <a:lnTo>
                  <a:pt x="488" y="92"/>
                </a:lnTo>
                <a:lnTo>
                  <a:pt x="425" y="83"/>
                </a:lnTo>
                <a:lnTo>
                  <a:pt x="365" y="76"/>
                </a:lnTo>
                <a:lnTo>
                  <a:pt x="307" y="74"/>
                </a:lnTo>
                <a:lnTo>
                  <a:pt x="254" y="73"/>
                </a:lnTo>
                <a:lnTo>
                  <a:pt x="205" y="75"/>
                </a:lnTo>
                <a:lnTo>
                  <a:pt x="160" y="78"/>
                </a:lnTo>
                <a:lnTo>
                  <a:pt x="120" y="82"/>
                </a:lnTo>
                <a:lnTo>
                  <a:pt x="85" y="87"/>
                </a:lnTo>
                <a:lnTo>
                  <a:pt x="55" y="92"/>
                </a:lnTo>
                <a:lnTo>
                  <a:pt x="31" y="96"/>
                </a:lnTo>
                <a:lnTo>
                  <a:pt x="14" y="100"/>
                </a:lnTo>
                <a:lnTo>
                  <a:pt x="4" y="102"/>
                </a:lnTo>
                <a:lnTo>
                  <a:pt x="0" y="104"/>
                </a:lnTo>
                <a:close/>
              </a:path>
            </a:pathLst>
          </a:custGeom>
          <a:gradFill rotWithShape="1">
            <a:gsLst>
              <a:gs pos="0">
                <a:srgbClr val="FF6699"/>
              </a:gs>
              <a:gs pos="100000">
                <a:srgbClr val="CC0099"/>
              </a:gs>
            </a:gsLst>
            <a:lin ang="0" scaled="1"/>
          </a:gradFill>
          <a:ln w="0">
            <a:noFill/>
            <a:prstDash val="solid"/>
            <a:round/>
            <a:headEnd/>
            <a:tailEnd/>
          </a:ln>
          <a:effectLst>
            <a:outerShdw dist="107763" dir="2700000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5" name="Freeform 4"/>
          <p:cNvSpPr>
            <a:spLocks/>
          </p:cNvSpPr>
          <p:nvPr/>
        </p:nvSpPr>
        <p:spPr bwMode="gray">
          <a:xfrm rot="13226187" flipV="1">
            <a:off x="3392488" y="1633538"/>
            <a:ext cx="1770062" cy="1076325"/>
          </a:xfrm>
          <a:custGeom>
            <a:avLst/>
            <a:gdLst>
              <a:gd name="T0" fmla="*/ 2147483647 w 1225"/>
              <a:gd name="T1" fmla="*/ 2147483647 h 467"/>
              <a:gd name="T2" fmla="*/ 2147483647 w 1225"/>
              <a:gd name="T3" fmla="*/ 2147483647 h 467"/>
              <a:gd name="T4" fmla="*/ 2147483647 w 1225"/>
              <a:gd name="T5" fmla="*/ 2147483647 h 467"/>
              <a:gd name="T6" fmla="*/ 2147483647 w 1225"/>
              <a:gd name="T7" fmla="*/ 2147483647 h 467"/>
              <a:gd name="T8" fmla="*/ 2147483647 w 1225"/>
              <a:gd name="T9" fmla="*/ 2147483647 h 467"/>
              <a:gd name="T10" fmla="*/ 2147483647 w 1225"/>
              <a:gd name="T11" fmla="*/ 2147483647 h 467"/>
              <a:gd name="T12" fmla="*/ 2147483647 w 1225"/>
              <a:gd name="T13" fmla="*/ 0 h 467"/>
              <a:gd name="T14" fmla="*/ 2147483647 w 1225"/>
              <a:gd name="T15" fmla="*/ 2147483647 h 467"/>
              <a:gd name="T16" fmla="*/ 2147483647 w 1225"/>
              <a:gd name="T17" fmla="*/ 2147483647 h 467"/>
              <a:gd name="T18" fmla="*/ 2147483647 w 1225"/>
              <a:gd name="T19" fmla="*/ 2147483647 h 467"/>
              <a:gd name="T20" fmla="*/ 2147483647 w 1225"/>
              <a:gd name="T21" fmla="*/ 2147483647 h 467"/>
              <a:gd name="T22" fmla="*/ 2147483647 w 1225"/>
              <a:gd name="T23" fmla="*/ 2147483647 h 467"/>
              <a:gd name="T24" fmla="*/ 2147483647 w 1225"/>
              <a:gd name="T25" fmla="*/ 2147483647 h 467"/>
              <a:gd name="T26" fmla="*/ 2147483647 w 1225"/>
              <a:gd name="T27" fmla="*/ 2147483647 h 467"/>
              <a:gd name="T28" fmla="*/ 2147483647 w 1225"/>
              <a:gd name="T29" fmla="*/ 2147483647 h 467"/>
              <a:gd name="T30" fmla="*/ 2147483647 w 1225"/>
              <a:gd name="T31" fmla="*/ 2147483647 h 467"/>
              <a:gd name="T32" fmla="*/ 2147483647 w 1225"/>
              <a:gd name="T33" fmla="*/ 2147483647 h 467"/>
              <a:gd name="T34" fmla="*/ 2147483647 w 1225"/>
              <a:gd name="T35" fmla="*/ 2147483647 h 467"/>
              <a:gd name="T36" fmla="*/ 2147483647 w 1225"/>
              <a:gd name="T37" fmla="*/ 2147483647 h 467"/>
              <a:gd name="T38" fmla="*/ 2147483647 w 1225"/>
              <a:gd name="T39" fmla="*/ 2147483647 h 467"/>
              <a:gd name="T40" fmla="*/ 2147483647 w 1225"/>
              <a:gd name="T41" fmla="*/ 2147483647 h 467"/>
              <a:gd name="T42" fmla="*/ 2147483647 w 1225"/>
              <a:gd name="T43" fmla="*/ 2147483647 h 467"/>
              <a:gd name="T44" fmla="*/ 2147483647 w 1225"/>
              <a:gd name="T45" fmla="*/ 2147483647 h 467"/>
              <a:gd name="T46" fmla="*/ 2147483647 w 1225"/>
              <a:gd name="T47" fmla="*/ 2147483647 h 467"/>
              <a:gd name="T48" fmla="*/ 2147483647 w 1225"/>
              <a:gd name="T49" fmla="*/ 2147483647 h 467"/>
              <a:gd name="T50" fmla="*/ 2147483647 w 1225"/>
              <a:gd name="T51" fmla="*/ 2147483647 h 467"/>
              <a:gd name="T52" fmla="*/ 2147483647 w 1225"/>
              <a:gd name="T53" fmla="*/ 2147483647 h 467"/>
              <a:gd name="T54" fmla="*/ 2147483647 w 1225"/>
              <a:gd name="T55" fmla="*/ 2147483647 h 467"/>
              <a:gd name="T56" fmla="*/ 2147483647 w 1225"/>
              <a:gd name="T57" fmla="*/ 2147483647 h 467"/>
              <a:gd name="T58" fmla="*/ 2147483647 w 1225"/>
              <a:gd name="T59" fmla="*/ 2147483647 h 467"/>
              <a:gd name="T60" fmla="*/ 2147483647 w 1225"/>
              <a:gd name="T61" fmla="*/ 2147483647 h 467"/>
              <a:gd name="T62" fmla="*/ 0 w 1225"/>
              <a:gd name="T63" fmla="*/ 2147483647 h 46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225" h="467">
                <a:moveTo>
                  <a:pt x="0" y="104"/>
                </a:moveTo>
                <a:lnTo>
                  <a:pt x="2" y="102"/>
                </a:lnTo>
                <a:lnTo>
                  <a:pt x="11" y="97"/>
                </a:lnTo>
                <a:lnTo>
                  <a:pt x="26" y="91"/>
                </a:lnTo>
                <a:lnTo>
                  <a:pt x="46" y="82"/>
                </a:lnTo>
                <a:lnTo>
                  <a:pt x="71" y="71"/>
                </a:lnTo>
                <a:lnTo>
                  <a:pt x="100" y="61"/>
                </a:lnTo>
                <a:lnTo>
                  <a:pt x="135" y="49"/>
                </a:lnTo>
                <a:lnTo>
                  <a:pt x="174" y="38"/>
                </a:lnTo>
                <a:lnTo>
                  <a:pt x="218" y="27"/>
                </a:lnTo>
                <a:lnTo>
                  <a:pt x="264" y="17"/>
                </a:lnTo>
                <a:lnTo>
                  <a:pt x="316" y="9"/>
                </a:lnTo>
                <a:lnTo>
                  <a:pt x="370" y="3"/>
                </a:lnTo>
                <a:lnTo>
                  <a:pt x="427" y="0"/>
                </a:lnTo>
                <a:lnTo>
                  <a:pt x="489" y="0"/>
                </a:lnTo>
                <a:lnTo>
                  <a:pt x="552" y="3"/>
                </a:lnTo>
                <a:lnTo>
                  <a:pt x="618" y="11"/>
                </a:lnTo>
                <a:lnTo>
                  <a:pt x="687" y="22"/>
                </a:lnTo>
                <a:lnTo>
                  <a:pt x="758" y="40"/>
                </a:lnTo>
                <a:lnTo>
                  <a:pt x="821" y="60"/>
                </a:lnTo>
                <a:lnTo>
                  <a:pt x="879" y="80"/>
                </a:lnTo>
                <a:lnTo>
                  <a:pt x="929" y="104"/>
                </a:lnTo>
                <a:lnTo>
                  <a:pt x="975" y="127"/>
                </a:lnTo>
                <a:lnTo>
                  <a:pt x="1015" y="150"/>
                </a:lnTo>
                <a:lnTo>
                  <a:pt x="1049" y="173"/>
                </a:lnTo>
                <a:lnTo>
                  <a:pt x="1078" y="195"/>
                </a:lnTo>
                <a:lnTo>
                  <a:pt x="1102" y="214"/>
                </a:lnTo>
                <a:lnTo>
                  <a:pt x="1122" y="233"/>
                </a:lnTo>
                <a:lnTo>
                  <a:pt x="1136" y="247"/>
                </a:lnTo>
                <a:lnTo>
                  <a:pt x="1146" y="258"/>
                </a:lnTo>
                <a:lnTo>
                  <a:pt x="1153" y="266"/>
                </a:lnTo>
                <a:lnTo>
                  <a:pt x="1154" y="269"/>
                </a:lnTo>
                <a:lnTo>
                  <a:pt x="1225" y="227"/>
                </a:lnTo>
                <a:lnTo>
                  <a:pt x="1162" y="467"/>
                </a:lnTo>
                <a:lnTo>
                  <a:pt x="916" y="407"/>
                </a:lnTo>
                <a:lnTo>
                  <a:pt x="990" y="356"/>
                </a:lnTo>
                <a:lnTo>
                  <a:pt x="987" y="354"/>
                </a:lnTo>
                <a:lnTo>
                  <a:pt x="982" y="346"/>
                </a:lnTo>
                <a:lnTo>
                  <a:pt x="973" y="334"/>
                </a:lnTo>
                <a:lnTo>
                  <a:pt x="960" y="319"/>
                </a:lnTo>
                <a:lnTo>
                  <a:pt x="944" y="301"/>
                </a:lnTo>
                <a:lnTo>
                  <a:pt x="922" y="280"/>
                </a:lnTo>
                <a:lnTo>
                  <a:pt x="896" y="258"/>
                </a:lnTo>
                <a:lnTo>
                  <a:pt x="863" y="235"/>
                </a:lnTo>
                <a:lnTo>
                  <a:pt x="827" y="211"/>
                </a:lnTo>
                <a:lnTo>
                  <a:pt x="785" y="187"/>
                </a:lnTo>
                <a:lnTo>
                  <a:pt x="737" y="164"/>
                </a:lnTo>
                <a:lnTo>
                  <a:pt x="683" y="142"/>
                </a:lnTo>
                <a:lnTo>
                  <a:pt x="622" y="123"/>
                </a:lnTo>
                <a:lnTo>
                  <a:pt x="554" y="106"/>
                </a:lnTo>
                <a:lnTo>
                  <a:pt x="488" y="92"/>
                </a:lnTo>
                <a:lnTo>
                  <a:pt x="425" y="83"/>
                </a:lnTo>
                <a:lnTo>
                  <a:pt x="365" y="76"/>
                </a:lnTo>
                <a:lnTo>
                  <a:pt x="307" y="74"/>
                </a:lnTo>
                <a:lnTo>
                  <a:pt x="254" y="73"/>
                </a:lnTo>
                <a:lnTo>
                  <a:pt x="205" y="75"/>
                </a:lnTo>
                <a:lnTo>
                  <a:pt x="160" y="78"/>
                </a:lnTo>
                <a:lnTo>
                  <a:pt x="120" y="82"/>
                </a:lnTo>
                <a:lnTo>
                  <a:pt x="85" y="87"/>
                </a:lnTo>
                <a:lnTo>
                  <a:pt x="55" y="92"/>
                </a:lnTo>
                <a:lnTo>
                  <a:pt x="31" y="96"/>
                </a:lnTo>
                <a:lnTo>
                  <a:pt x="14" y="100"/>
                </a:lnTo>
                <a:lnTo>
                  <a:pt x="4" y="102"/>
                </a:lnTo>
                <a:lnTo>
                  <a:pt x="0" y="104"/>
                </a:lnTo>
                <a:close/>
              </a:path>
            </a:pathLst>
          </a:custGeom>
          <a:gradFill rotWithShape="1">
            <a:gsLst>
              <a:gs pos="0">
                <a:srgbClr val="FF6699"/>
              </a:gs>
              <a:gs pos="100000">
                <a:srgbClr val="CC0099"/>
              </a:gs>
            </a:gsLst>
            <a:lin ang="0" scaled="1"/>
          </a:gradFill>
          <a:ln w="0">
            <a:noFill/>
            <a:prstDash val="solid"/>
            <a:round/>
            <a:headEnd/>
            <a:tailEnd/>
          </a:ln>
          <a:effectLst>
            <a:outerShdw dist="107763" dir="2700000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72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72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273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579438"/>
            <a:ext cx="8077200" cy="563562"/>
          </a:xfrm>
        </p:spPr>
        <p:txBody>
          <a:bodyPr/>
          <a:lstStyle/>
          <a:p>
            <a:pPr eaLnBrk="1" hangingPunct="1"/>
            <a:r>
              <a:rPr lang="ru-RU" sz="2800" b="1" smtClean="0">
                <a:solidFill>
                  <a:srgbClr val="FFFF00"/>
                </a:solidFill>
                <a:latin typeface="Bookman Old Style" pitchFamily="18" charset="0"/>
              </a:rPr>
              <a:t>РЕЗУЛЬТАТЫ РЕАЛИЗАЦИИ ПРОЕКТА</a:t>
            </a:r>
            <a:endParaRPr lang="en-US" sz="2800" b="1" smtClean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51203" name="Freeform 3"/>
          <p:cNvSpPr>
            <a:spLocks/>
          </p:cNvSpPr>
          <p:nvPr/>
        </p:nvSpPr>
        <p:spPr bwMode="gray">
          <a:xfrm>
            <a:off x="3721100" y="4429125"/>
            <a:ext cx="2466975" cy="771525"/>
          </a:xfrm>
          <a:custGeom>
            <a:avLst/>
            <a:gdLst>
              <a:gd name="T0" fmla="*/ 2147483647 w 1717"/>
              <a:gd name="T1" fmla="*/ 2147483647 h 484"/>
              <a:gd name="T2" fmla="*/ 2147483647 w 1717"/>
              <a:gd name="T3" fmla="*/ 2147483647 h 484"/>
              <a:gd name="T4" fmla="*/ 2147483647 w 1717"/>
              <a:gd name="T5" fmla="*/ 2147483647 h 484"/>
              <a:gd name="T6" fmla="*/ 2147483647 w 1717"/>
              <a:gd name="T7" fmla="*/ 2147483647 h 484"/>
              <a:gd name="T8" fmla="*/ 2147483647 w 1717"/>
              <a:gd name="T9" fmla="*/ 2147483647 h 484"/>
              <a:gd name="T10" fmla="*/ 2147483647 w 1717"/>
              <a:gd name="T11" fmla="*/ 2147483647 h 484"/>
              <a:gd name="T12" fmla="*/ 2147483647 w 1717"/>
              <a:gd name="T13" fmla="*/ 2147483647 h 484"/>
              <a:gd name="T14" fmla="*/ 2147483647 w 1717"/>
              <a:gd name="T15" fmla="*/ 2147483647 h 484"/>
              <a:gd name="T16" fmla="*/ 2147483647 w 1717"/>
              <a:gd name="T17" fmla="*/ 2147483647 h 484"/>
              <a:gd name="T18" fmla="*/ 2147483647 w 1717"/>
              <a:gd name="T19" fmla="*/ 2147483647 h 484"/>
              <a:gd name="T20" fmla="*/ 2147483647 w 1717"/>
              <a:gd name="T21" fmla="*/ 2147483647 h 484"/>
              <a:gd name="T22" fmla="*/ 2147483647 w 1717"/>
              <a:gd name="T23" fmla="*/ 2147483647 h 484"/>
              <a:gd name="T24" fmla="*/ 2147483647 w 1717"/>
              <a:gd name="T25" fmla="*/ 2147483647 h 484"/>
              <a:gd name="T26" fmla="*/ 2147483647 w 1717"/>
              <a:gd name="T27" fmla="*/ 2147483647 h 484"/>
              <a:gd name="T28" fmla="*/ 2147483647 w 1717"/>
              <a:gd name="T29" fmla="*/ 2147483647 h 484"/>
              <a:gd name="T30" fmla="*/ 2147483647 w 1717"/>
              <a:gd name="T31" fmla="*/ 2147483647 h 484"/>
              <a:gd name="T32" fmla="*/ 2147483647 w 1717"/>
              <a:gd name="T33" fmla="*/ 2147483647 h 484"/>
              <a:gd name="T34" fmla="*/ 0 w 1717"/>
              <a:gd name="T35" fmla="*/ 0 h 484"/>
              <a:gd name="T36" fmla="*/ 2147483647 w 1717"/>
              <a:gd name="T37" fmla="*/ 2147483647 h 484"/>
              <a:gd name="T38" fmla="*/ 2147483647 w 1717"/>
              <a:gd name="T39" fmla="*/ 2147483647 h 484"/>
              <a:gd name="T40" fmla="*/ 2147483647 w 1717"/>
              <a:gd name="T41" fmla="*/ 2147483647 h 484"/>
              <a:gd name="T42" fmla="*/ 2147483647 w 1717"/>
              <a:gd name="T43" fmla="*/ 2147483647 h 484"/>
              <a:gd name="T44" fmla="*/ 2147483647 w 1717"/>
              <a:gd name="T45" fmla="*/ 2147483647 h 484"/>
              <a:gd name="T46" fmla="*/ 2147483647 w 1717"/>
              <a:gd name="T47" fmla="*/ 2147483647 h 484"/>
              <a:gd name="T48" fmla="*/ 2147483647 w 1717"/>
              <a:gd name="T49" fmla="*/ 2147483647 h 484"/>
              <a:gd name="T50" fmla="*/ 2147483647 w 1717"/>
              <a:gd name="T51" fmla="*/ 2147483647 h 484"/>
              <a:gd name="T52" fmla="*/ 2147483647 w 1717"/>
              <a:gd name="T53" fmla="*/ 2147483647 h 484"/>
              <a:gd name="T54" fmla="*/ 2147483647 w 1717"/>
              <a:gd name="T55" fmla="*/ 2147483647 h 484"/>
              <a:gd name="T56" fmla="*/ 2147483647 w 1717"/>
              <a:gd name="T57" fmla="*/ 2147483647 h 484"/>
              <a:gd name="T58" fmla="*/ 2147483647 w 1717"/>
              <a:gd name="T59" fmla="*/ 2147483647 h 484"/>
              <a:gd name="T60" fmla="*/ 2147483647 w 1717"/>
              <a:gd name="T61" fmla="*/ 2147483647 h 484"/>
              <a:gd name="T62" fmla="*/ 2147483647 w 1717"/>
              <a:gd name="T63" fmla="*/ 2147483647 h 48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717"/>
              <a:gd name="T97" fmla="*/ 0 h 484"/>
              <a:gd name="T98" fmla="*/ 1717 w 1717"/>
              <a:gd name="T99" fmla="*/ 484 h 484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717" h="484">
                <a:moveTo>
                  <a:pt x="1427" y="153"/>
                </a:moveTo>
                <a:lnTo>
                  <a:pt x="1405" y="102"/>
                </a:lnTo>
                <a:lnTo>
                  <a:pt x="1716" y="132"/>
                </a:lnTo>
                <a:lnTo>
                  <a:pt x="1540" y="395"/>
                </a:lnTo>
                <a:lnTo>
                  <a:pt x="1519" y="344"/>
                </a:lnTo>
                <a:lnTo>
                  <a:pt x="1472" y="369"/>
                </a:lnTo>
                <a:lnTo>
                  <a:pt x="1413" y="391"/>
                </a:lnTo>
                <a:lnTo>
                  <a:pt x="1373" y="403"/>
                </a:lnTo>
                <a:lnTo>
                  <a:pt x="1328" y="418"/>
                </a:lnTo>
                <a:lnTo>
                  <a:pt x="1274" y="433"/>
                </a:lnTo>
                <a:lnTo>
                  <a:pt x="1219" y="447"/>
                </a:lnTo>
                <a:lnTo>
                  <a:pt x="1160" y="458"/>
                </a:lnTo>
                <a:lnTo>
                  <a:pt x="1117" y="464"/>
                </a:lnTo>
                <a:lnTo>
                  <a:pt x="1062" y="472"/>
                </a:lnTo>
                <a:lnTo>
                  <a:pt x="1007" y="479"/>
                </a:lnTo>
                <a:lnTo>
                  <a:pt x="968" y="479"/>
                </a:lnTo>
                <a:lnTo>
                  <a:pt x="916" y="483"/>
                </a:lnTo>
                <a:lnTo>
                  <a:pt x="872" y="479"/>
                </a:lnTo>
                <a:lnTo>
                  <a:pt x="817" y="475"/>
                </a:lnTo>
                <a:lnTo>
                  <a:pt x="766" y="468"/>
                </a:lnTo>
                <a:lnTo>
                  <a:pt x="701" y="453"/>
                </a:lnTo>
                <a:lnTo>
                  <a:pt x="634" y="439"/>
                </a:lnTo>
                <a:lnTo>
                  <a:pt x="576" y="424"/>
                </a:lnTo>
                <a:lnTo>
                  <a:pt x="524" y="407"/>
                </a:lnTo>
                <a:lnTo>
                  <a:pt x="476" y="391"/>
                </a:lnTo>
                <a:lnTo>
                  <a:pt x="435" y="373"/>
                </a:lnTo>
                <a:lnTo>
                  <a:pt x="384" y="349"/>
                </a:lnTo>
                <a:lnTo>
                  <a:pt x="344" y="326"/>
                </a:lnTo>
                <a:lnTo>
                  <a:pt x="293" y="293"/>
                </a:lnTo>
                <a:lnTo>
                  <a:pt x="242" y="256"/>
                </a:lnTo>
                <a:lnTo>
                  <a:pt x="205" y="226"/>
                </a:lnTo>
                <a:lnTo>
                  <a:pt x="157" y="186"/>
                </a:lnTo>
                <a:lnTo>
                  <a:pt x="124" y="158"/>
                </a:lnTo>
                <a:lnTo>
                  <a:pt x="102" y="132"/>
                </a:lnTo>
                <a:lnTo>
                  <a:pt x="62" y="88"/>
                </a:lnTo>
                <a:lnTo>
                  <a:pt x="0" y="0"/>
                </a:lnTo>
                <a:lnTo>
                  <a:pt x="91" y="88"/>
                </a:lnTo>
                <a:lnTo>
                  <a:pt x="135" y="124"/>
                </a:lnTo>
                <a:lnTo>
                  <a:pt x="175" y="158"/>
                </a:lnTo>
                <a:lnTo>
                  <a:pt x="219" y="186"/>
                </a:lnTo>
                <a:lnTo>
                  <a:pt x="263" y="209"/>
                </a:lnTo>
                <a:lnTo>
                  <a:pt x="307" y="231"/>
                </a:lnTo>
                <a:lnTo>
                  <a:pt x="355" y="253"/>
                </a:lnTo>
                <a:lnTo>
                  <a:pt x="395" y="267"/>
                </a:lnTo>
                <a:lnTo>
                  <a:pt x="439" y="282"/>
                </a:lnTo>
                <a:lnTo>
                  <a:pt x="487" y="293"/>
                </a:lnTo>
                <a:lnTo>
                  <a:pt x="534" y="301"/>
                </a:lnTo>
                <a:lnTo>
                  <a:pt x="571" y="309"/>
                </a:lnTo>
                <a:lnTo>
                  <a:pt x="622" y="312"/>
                </a:lnTo>
                <a:lnTo>
                  <a:pt x="673" y="318"/>
                </a:lnTo>
                <a:lnTo>
                  <a:pt x="718" y="318"/>
                </a:lnTo>
                <a:lnTo>
                  <a:pt x="766" y="318"/>
                </a:lnTo>
                <a:lnTo>
                  <a:pt x="828" y="318"/>
                </a:lnTo>
                <a:lnTo>
                  <a:pt x="890" y="311"/>
                </a:lnTo>
                <a:lnTo>
                  <a:pt x="949" y="304"/>
                </a:lnTo>
                <a:lnTo>
                  <a:pt x="1000" y="296"/>
                </a:lnTo>
                <a:lnTo>
                  <a:pt x="1058" y="285"/>
                </a:lnTo>
                <a:lnTo>
                  <a:pt x="1106" y="274"/>
                </a:lnTo>
                <a:lnTo>
                  <a:pt x="1156" y="260"/>
                </a:lnTo>
                <a:lnTo>
                  <a:pt x="1212" y="245"/>
                </a:lnTo>
                <a:lnTo>
                  <a:pt x="1259" y="231"/>
                </a:lnTo>
                <a:lnTo>
                  <a:pt x="1318" y="209"/>
                </a:lnTo>
                <a:lnTo>
                  <a:pt x="1362" y="190"/>
                </a:lnTo>
                <a:lnTo>
                  <a:pt x="1427" y="153"/>
                </a:lnTo>
              </a:path>
            </a:pathLst>
          </a:custGeom>
          <a:solidFill>
            <a:srgbClr val="00CCFF"/>
          </a:solidFill>
          <a:ln w="12700" cap="rnd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204" name="Freeform 4"/>
          <p:cNvSpPr>
            <a:spLocks/>
          </p:cNvSpPr>
          <p:nvPr/>
        </p:nvSpPr>
        <p:spPr bwMode="gray">
          <a:xfrm rot="3600000">
            <a:off x="2543175" y="4173538"/>
            <a:ext cx="2465387" cy="769938"/>
          </a:xfrm>
          <a:custGeom>
            <a:avLst/>
            <a:gdLst>
              <a:gd name="T0" fmla="*/ 2147483647 w 1717"/>
              <a:gd name="T1" fmla="*/ 2147483647 h 484"/>
              <a:gd name="T2" fmla="*/ 2147483647 w 1717"/>
              <a:gd name="T3" fmla="*/ 2147483647 h 484"/>
              <a:gd name="T4" fmla="*/ 2147483647 w 1717"/>
              <a:gd name="T5" fmla="*/ 2147483647 h 484"/>
              <a:gd name="T6" fmla="*/ 2147483647 w 1717"/>
              <a:gd name="T7" fmla="*/ 2147483647 h 484"/>
              <a:gd name="T8" fmla="*/ 2147483647 w 1717"/>
              <a:gd name="T9" fmla="*/ 2147483647 h 484"/>
              <a:gd name="T10" fmla="*/ 2147483647 w 1717"/>
              <a:gd name="T11" fmla="*/ 2147483647 h 484"/>
              <a:gd name="T12" fmla="*/ 2147483647 w 1717"/>
              <a:gd name="T13" fmla="*/ 2147483647 h 484"/>
              <a:gd name="T14" fmla="*/ 2147483647 w 1717"/>
              <a:gd name="T15" fmla="*/ 2147483647 h 484"/>
              <a:gd name="T16" fmla="*/ 2147483647 w 1717"/>
              <a:gd name="T17" fmla="*/ 2147483647 h 484"/>
              <a:gd name="T18" fmla="*/ 2147483647 w 1717"/>
              <a:gd name="T19" fmla="*/ 2147483647 h 484"/>
              <a:gd name="T20" fmla="*/ 2147483647 w 1717"/>
              <a:gd name="T21" fmla="*/ 2147483647 h 484"/>
              <a:gd name="T22" fmla="*/ 2147483647 w 1717"/>
              <a:gd name="T23" fmla="*/ 2147483647 h 484"/>
              <a:gd name="T24" fmla="*/ 2147483647 w 1717"/>
              <a:gd name="T25" fmla="*/ 2147483647 h 484"/>
              <a:gd name="T26" fmla="*/ 2147483647 w 1717"/>
              <a:gd name="T27" fmla="*/ 2147483647 h 484"/>
              <a:gd name="T28" fmla="*/ 2147483647 w 1717"/>
              <a:gd name="T29" fmla="*/ 2147483647 h 484"/>
              <a:gd name="T30" fmla="*/ 2147483647 w 1717"/>
              <a:gd name="T31" fmla="*/ 2147483647 h 484"/>
              <a:gd name="T32" fmla="*/ 2147483647 w 1717"/>
              <a:gd name="T33" fmla="*/ 2147483647 h 484"/>
              <a:gd name="T34" fmla="*/ 0 w 1717"/>
              <a:gd name="T35" fmla="*/ 0 h 484"/>
              <a:gd name="T36" fmla="*/ 2147483647 w 1717"/>
              <a:gd name="T37" fmla="*/ 2147483647 h 484"/>
              <a:gd name="T38" fmla="*/ 2147483647 w 1717"/>
              <a:gd name="T39" fmla="*/ 2147483647 h 484"/>
              <a:gd name="T40" fmla="*/ 2147483647 w 1717"/>
              <a:gd name="T41" fmla="*/ 2147483647 h 484"/>
              <a:gd name="T42" fmla="*/ 2147483647 w 1717"/>
              <a:gd name="T43" fmla="*/ 2147483647 h 484"/>
              <a:gd name="T44" fmla="*/ 2147483647 w 1717"/>
              <a:gd name="T45" fmla="*/ 2147483647 h 484"/>
              <a:gd name="T46" fmla="*/ 2147483647 w 1717"/>
              <a:gd name="T47" fmla="*/ 2147483647 h 484"/>
              <a:gd name="T48" fmla="*/ 2147483647 w 1717"/>
              <a:gd name="T49" fmla="*/ 2147483647 h 484"/>
              <a:gd name="T50" fmla="*/ 2147483647 w 1717"/>
              <a:gd name="T51" fmla="*/ 2147483647 h 484"/>
              <a:gd name="T52" fmla="*/ 2147483647 w 1717"/>
              <a:gd name="T53" fmla="*/ 2147483647 h 484"/>
              <a:gd name="T54" fmla="*/ 2147483647 w 1717"/>
              <a:gd name="T55" fmla="*/ 2147483647 h 484"/>
              <a:gd name="T56" fmla="*/ 2147483647 w 1717"/>
              <a:gd name="T57" fmla="*/ 2147483647 h 484"/>
              <a:gd name="T58" fmla="*/ 2147483647 w 1717"/>
              <a:gd name="T59" fmla="*/ 2147483647 h 484"/>
              <a:gd name="T60" fmla="*/ 2147483647 w 1717"/>
              <a:gd name="T61" fmla="*/ 2147483647 h 484"/>
              <a:gd name="T62" fmla="*/ 2147483647 w 1717"/>
              <a:gd name="T63" fmla="*/ 2147483647 h 48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717"/>
              <a:gd name="T97" fmla="*/ 0 h 484"/>
              <a:gd name="T98" fmla="*/ 1717 w 1717"/>
              <a:gd name="T99" fmla="*/ 484 h 484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717" h="484">
                <a:moveTo>
                  <a:pt x="1427" y="153"/>
                </a:moveTo>
                <a:lnTo>
                  <a:pt x="1405" y="102"/>
                </a:lnTo>
                <a:lnTo>
                  <a:pt x="1716" y="132"/>
                </a:lnTo>
                <a:lnTo>
                  <a:pt x="1540" y="395"/>
                </a:lnTo>
                <a:lnTo>
                  <a:pt x="1519" y="344"/>
                </a:lnTo>
                <a:lnTo>
                  <a:pt x="1472" y="369"/>
                </a:lnTo>
                <a:lnTo>
                  <a:pt x="1413" y="391"/>
                </a:lnTo>
                <a:lnTo>
                  <a:pt x="1373" y="403"/>
                </a:lnTo>
                <a:lnTo>
                  <a:pt x="1328" y="418"/>
                </a:lnTo>
                <a:lnTo>
                  <a:pt x="1274" y="433"/>
                </a:lnTo>
                <a:lnTo>
                  <a:pt x="1219" y="447"/>
                </a:lnTo>
                <a:lnTo>
                  <a:pt x="1160" y="458"/>
                </a:lnTo>
                <a:lnTo>
                  <a:pt x="1117" y="464"/>
                </a:lnTo>
                <a:lnTo>
                  <a:pt x="1062" y="472"/>
                </a:lnTo>
                <a:lnTo>
                  <a:pt x="1007" y="479"/>
                </a:lnTo>
                <a:lnTo>
                  <a:pt x="968" y="479"/>
                </a:lnTo>
                <a:lnTo>
                  <a:pt x="916" y="483"/>
                </a:lnTo>
                <a:lnTo>
                  <a:pt x="872" y="479"/>
                </a:lnTo>
                <a:lnTo>
                  <a:pt x="817" y="475"/>
                </a:lnTo>
                <a:lnTo>
                  <a:pt x="766" y="468"/>
                </a:lnTo>
                <a:lnTo>
                  <a:pt x="701" y="453"/>
                </a:lnTo>
                <a:lnTo>
                  <a:pt x="634" y="439"/>
                </a:lnTo>
                <a:lnTo>
                  <a:pt x="576" y="424"/>
                </a:lnTo>
                <a:lnTo>
                  <a:pt x="524" y="407"/>
                </a:lnTo>
                <a:lnTo>
                  <a:pt x="476" y="391"/>
                </a:lnTo>
                <a:lnTo>
                  <a:pt x="435" y="373"/>
                </a:lnTo>
                <a:lnTo>
                  <a:pt x="384" y="349"/>
                </a:lnTo>
                <a:lnTo>
                  <a:pt x="344" y="326"/>
                </a:lnTo>
                <a:lnTo>
                  <a:pt x="293" y="293"/>
                </a:lnTo>
                <a:lnTo>
                  <a:pt x="242" y="256"/>
                </a:lnTo>
                <a:lnTo>
                  <a:pt x="205" y="226"/>
                </a:lnTo>
                <a:lnTo>
                  <a:pt x="157" y="186"/>
                </a:lnTo>
                <a:lnTo>
                  <a:pt x="124" y="158"/>
                </a:lnTo>
                <a:lnTo>
                  <a:pt x="102" y="132"/>
                </a:lnTo>
                <a:lnTo>
                  <a:pt x="62" y="88"/>
                </a:lnTo>
                <a:lnTo>
                  <a:pt x="0" y="0"/>
                </a:lnTo>
                <a:lnTo>
                  <a:pt x="91" y="88"/>
                </a:lnTo>
                <a:lnTo>
                  <a:pt x="135" y="124"/>
                </a:lnTo>
                <a:lnTo>
                  <a:pt x="175" y="158"/>
                </a:lnTo>
                <a:lnTo>
                  <a:pt x="219" y="186"/>
                </a:lnTo>
                <a:lnTo>
                  <a:pt x="263" y="209"/>
                </a:lnTo>
                <a:lnTo>
                  <a:pt x="307" y="231"/>
                </a:lnTo>
                <a:lnTo>
                  <a:pt x="355" y="253"/>
                </a:lnTo>
                <a:lnTo>
                  <a:pt x="395" y="267"/>
                </a:lnTo>
                <a:lnTo>
                  <a:pt x="439" y="282"/>
                </a:lnTo>
                <a:lnTo>
                  <a:pt x="487" y="293"/>
                </a:lnTo>
                <a:lnTo>
                  <a:pt x="534" y="301"/>
                </a:lnTo>
                <a:lnTo>
                  <a:pt x="571" y="309"/>
                </a:lnTo>
                <a:lnTo>
                  <a:pt x="622" y="312"/>
                </a:lnTo>
                <a:lnTo>
                  <a:pt x="673" y="318"/>
                </a:lnTo>
                <a:lnTo>
                  <a:pt x="718" y="318"/>
                </a:lnTo>
                <a:lnTo>
                  <a:pt x="766" y="318"/>
                </a:lnTo>
                <a:lnTo>
                  <a:pt x="828" y="318"/>
                </a:lnTo>
                <a:lnTo>
                  <a:pt x="890" y="311"/>
                </a:lnTo>
                <a:lnTo>
                  <a:pt x="949" y="304"/>
                </a:lnTo>
                <a:lnTo>
                  <a:pt x="1000" y="296"/>
                </a:lnTo>
                <a:lnTo>
                  <a:pt x="1058" y="285"/>
                </a:lnTo>
                <a:lnTo>
                  <a:pt x="1106" y="274"/>
                </a:lnTo>
                <a:lnTo>
                  <a:pt x="1156" y="260"/>
                </a:lnTo>
                <a:lnTo>
                  <a:pt x="1212" y="245"/>
                </a:lnTo>
                <a:lnTo>
                  <a:pt x="1259" y="231"/>
                </a:lnTo>
                <a:lnTo>
                  <a:pt x="1318" y="209"/>
                </a:lnTo>
                <a:lnTo>
                  <a:pt x="1362" y="190"/>
                </a:lnTo>
                <a:lnTo>
                  <a:pt x="1427" y="153"/>
                </a:lnTo>
              </a:path>
            </a:pathLst>
          </a:custGeom>
          <a:solidFill>
            <a:srgbClr val="336699"/>
          </a:solidFill>
          <a:ln w="12700" cap="rnd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205" name="Freeform 5"/>
          <p:cNvSpPr>
            <a:spLocks/>
          </p:cNvSpPr>
          <p:nvPr/>
        </p:nvSpPr>
        <p:spPr bwMode="gray">
          <a:xfrm rot="7200000">
            <a:off x="2214563" y="2873375"/>
            <a:ext cx="2465388" cy="769937"/>
          </a:xfrm>
          <a:custGeom>
            <a:avLst/>
            <a:gdLst>
              <a:gd name="T0" fmla="*/ 2147483647 w 1717"/>
              <a:gd name="T1" fmla="*/ 2147483647 h 484"/>
              <a:gd name="T2" fmla="*/ 2147483647 w 1717"/>
              <a:gd name="T3" fmla="*/ 2147483647 h 484"/>
              <a:gd name="T4" fmla="*/ 2147483647 w 1717"/>
              <a:gd name="T5" fmla="*/ 2147483647 h 484"/>
              <a:gd name="T6" fmla="*/ 2147483647 w 1717"/>
              <a:gd name="T7" fmla="*/ 2147483647 h 484"/>
              <a:gd name="T8" fmla="*/ 2147483647 w 1717"/>
              <a:gd name="T9" fmla="*/ 2147483647 h 484"/>
              <a:gd name="T10" fmla="*/ 2147483647 w 1717"/>
              <a:gd name="T11" fmla="*/ 2147483647 h 484"/>
              <a:gd name="T12" fmla="*/ 2147483647 w 1717"/>
              <a:gd name="T13" fmla="*/ 2147483647 h 484"/>
              <a:gd name="T14" fmla="*/ 2147483647 w 1717"/>
              <a:gd name="T15" fmla="*/ 2147483647 h 484"/>
              <a:gd name="T16" fmla="*/ 2147483647 w 1717"/>
              <a:gd name="T17" fmla="*/ 2147483647 h 484"/>
              <a:gd name="T18" fmla="*/ 2147483647 w 1717"/>
              <a:gd name="T19" fmla="*/ 2147483647 h 484"/>
              <a:gd name="T20" fmla="*/ 2147483647 w 1717"/>
              <a:gd name="T21" fmla="*/ 2147483647 h 484"/>
              <a:gd name="T22" fmla="*/ 2147483647 w 1717"/>
              <a:gd name="T23" fmla="*/ 2147483647 h 484"/>
              <a:gd name="T24" fmla="*/ 2147483647 w 1717"/>
              <a:gd name="T25" fmla="*/ 2147483647 h 484"/>
              <a:gd name="T26" fmla="*/ 2147483647 w 1717"/>
              <a:gd name="T27" fmla="*/ 2147483647 h 484"/>
              <a:gd name="T28" fmla="*/ 2147483647 w 1717"/>
              <a:gd name="T29" fmla="*/ 2147483647 h 484"/>
              <a:gd name="T30" fmla="*/ 2147483647 w 1717"/>
              <a:gd name="T31" fmla="*/ 2147483647 h 484"/>
              <a:gd name="T32" fmla="*/ 2147483647 w 1717"/>
              <a:gd name="T33" fmla="*/ 2147483647 h 484"/>
              <a:gd name="T34" fmla="*/ 0 w 1717"/>
              <a:gd name="T35" fmla="*/ 0 h 484"/>
              <a:gd name="T36" fmla="*/ 2147483647 w 1717"/>
              <a:gd name="T37" fmla="*/ 2147483647 h 484"/>
              <a:gd name="T38" fmla="*/ 2147483647 w 1717"/>
              <a:gd name="T39" fmla="*/ 2147483647 h 484"/>
              <a:gd name="T40" fmla="*/ 2147483647 w 1717"/>
              <a:gd name="T41" fmla="*/ 2147483647 h 484"/>
              <a:gd name="T42" fmla="*/ 2147483647 w 1717"/>
              <a:gd name="T43" fmla="*/ 2147483647 h 484"/>
              <a:gd name="T44" fmla="*/ 2147483647 w 1717"/>
              <a:gd name="T45" fmla="*/ 2147483647 h 484"/>
              <a:gd name="T46" fmla="*/ 2147483647 w 1717"/>
              <a:gd name="T47" fmla="*/ 2147483647 h 484"/>
              <a:gd name="T48" fmla="*/ 2147483647 w 1717"/>
              <a:gd name="T49" fmla="*/ 2147483647 h 484"/>
              <a:gd name="T50" fmla="*/ 2147483647 w 1717"/>
              <a:gd name="T51" fmla="*/ 2147483647 h 484"/>
              <a:gd name="T52" fmla="*/ 2147483647 w 1717"/>
              <a:gd name="T53" fmla="*/ 2147483647 h 484"/>
              <a:gd name="T54" fmla="*/ 2147483647 w 1717"/>
              <a:gd name="T55" fmla="*/ 2147483647 h 484"/>
              <a:gd name="T56" fmla="*/ 2147483647 w 1717"/>
              <a:gd name="T57" fmla="*/ 2147483647 h 484"/>
              <a:gd name="T58" fmla="*/ 2147483647 w 1717"/>
              <a:gd name="T59" fmla="*/ 2147483647 h 484"/>
              <a:gd name="T60" fmla="*/ 2147483647 w 1717"/>
              <a:gd name="T61" fmla="*/ 2147483647 h 484"/>
              <a:gd name="T62" fmla="*/ 2147483647 w 1717"/>
              <a:gd name="T63" fmla="*/ 2147483647 h 48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717"/>
              <a:gd name="T97" fmla="*/ 0 h 484"/>
              <a:gd name="T98" fmla="*/ 1717 w 1717"/>
              <a:gd name="T99" fmla="*/ 484 h 484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717" h="484">
                <a:moveTo>
                  <a:pt x="1427" y="153"/>
                </a:moveTo>
                <a:lnTo>
                  <a:pt x="1405" y="102"/>
                </a:lnTo>
                <a:lnTo>
                  <a:pt x="1716" y="132"/>
                </a:lnTo>
                <a:lnTo>
                  <a:pt x="1540" y="395"/>
                </a:lnTo>
                <a:lnTo>
                  <a:pt x="1519" y="344"/>
                </a:lnTo>
                <a:lnTo>
                  <a:pt x="1472" y="369"/>
                </a:lnTo>
                <a:lnTo>
                  <a:pt x="1413" y="391"/>
                </a:lnTo>
                <a:lnTo>
                  <a:pt x="1373" y="403"/>
                </a:lnTo>
                <a:lnTo>
                  <a:pt x="1328" y="418"/>
                </a:lnTo>
                <a:lnTo>
                  <a:pt x="1274" y="433"/>
                </a:lnTo>
                <a:lnTo>
                  <a:pt x="1219" y="447"/>
                </a:lnTo>
                <a:lnTo>
                  <a:pt x="1160" y="458"/>
                </a:lnTo>
                <a:lnTo>
                  <a:pt x="1117" y="464"/>
                </a:lnTo>
                <a:lnTo>
                  <a:pt x="1062" y="472"/>
                </a:lnTo>
                <a:lnTo>
                  <a:pt x="1007" y="479"/>
                </a:lnTo>
                <a:lnTo>
                  <a:pt x="968" y="479"/>
                </a:lnTo>
                <a:lnTo>
                  <a:pt x="916" y="483"/>
                </a:lnTo>
                <a:lnTo>
                  <a:pt x="872" y="479"/>
                </a:lnTo>
                <a:lnTo>
                  <a:pt x="817" y="475"/>
                </a:lnTo>
                <a:lnTo>
                  <a:pt x="766" y="468"/>
                </a:lnTo>
                <a:lnTo>
                  <a:pt x="701" y="453"/>
                </a:lnTo>
                <a:lnTo>
                  <a:pt x="634" y="439"/>
                </a:lnTo>
                <a:lnTo>
                  <a:pt x="576" y="424"/>
                </a:lnTo>
                <a:lnTo>
                  <a:pt x="524" y="407"/>
                </a:lnTo>
                <a:lnTo>
                  <a:pt x="476" y="391"/>
                </a:lnTo>
                <a:lnTo>
                  <a:pt x="435" y="373"/>
                </a:lnTo>
                <a:lnTo>
                  <a:pt x="384" y="349"/>
                </a:lnTo>
                <a:lnTo>
                  <a:pt x="344" y="326"/>
                </a:lnTo>
                <a:lnTo>
                  <a:pt x="293" y="293"/>
                </a:lnTo>
                <a:lnTo>
                  <a:pt x="242" y="256"/>
                </a:lnTo>
                <a:lnTo>
                  <a:pt x="205" y="226"/>
                </a:lnTo>
                <a:lnTo>
                  <a:pt x="157" y="186"/>
                </a:lnTo>
                <a:lnTo>
                  <a:pt x="124" y="158"/>
                </a:lnTo>
                <a:lnTo>
                  <a:pt x="102" y="132"/>
                </a:lnTo>
                <a:lnTo>
                  <a:pt x="62" y="88"/>
                </a:lnTo>
                <a:lnTo>
                  <a:pt x="0" y="0"/>
                </a:lnTo>
                <a:lnTo>
                  <a:pt x="91" y="88"/>
                </a:lnTo>
                <a:lnTo>
                  <a:pt x="135" y="124"/>
                </a:lnTo>
                <a:lnTo>
                  <a:pt x="175" y="158"/>
                </a:lnTo>
                <a:lnTo>
                  <a:pt x="219" y="186"/>
                </a:lnTo>
                <a:lnTo>
                  <a:pt x="263" y="209"/>
                </a:lnTo>
                <a:lnTo>
                  <a:pt x="307" y="231"/>
                </a:lnTo>
                <a:lnTo>
                  <a:pt x="355" y="253"/>
                </a:lnTo>
                <a:lnTo>
                  <a:pt x="395" y="267"/>
                </a:lnTo>
                <a:lnTo>
                  <a:pt x="439" y="282"/>
                </a:lnTo>
                <a:lnTo>
                  <a:pt x="487" y="293"/>
                </a:lnTo>
                <a:lnTo>
                  <a:pt x="534" y="301"/>
                </a:lnTo>
                <a:lnTo>
                  <a:pt x="571" y="309"/>
                </a:lnTo>
                <a:lnTo>
                  <a:pt x="622" y="312"/>
                </a:lnTo>
                <a:lnTo>
                  <a:pt x="673" y="318"/>
                </a:lnTo>
                <a:lnTo>
                  <a:pt x="718" y="318"/>
                </a:lnTo>
                <a:lnTo>
                  <a:pt x="766" y="318"/>
                </a:lnTo>
                <a:lnTo>
                  <a:pt x="828" y="318"/>
                </a:lnTo>
                <a:lnTo>
                  <a:pt x="890" y="311"/>
                </a:lnTo>
                <a:lnTo>
                  <a:pt x="949" y="304"/>
                </a:lnTo>
                <a:lnTo>
                  <a:pt x="1000" y="296"/>
                </a:lnTo>
                <a:lnTo>
                  <a:pt x="1058" y="285"/>
                </a:lnTo>
                <a:lnTo>
                  <a:pt x="1106" y="274"/>
                </a:lnTo>
                <a:lnTo>
                  <a:pt x="1156" y="260"/>
                </a:lnTo>
                <a:lnTo>
                  <a:pt x="1212" y="245"/>
                </a:lnTo>
                <a:lnTo>
                  <a:pt x="1259" y="231"/>
                </a:lnTo>
                <a:lnTo>
                  <a:pt x="1318" y="209"/>
                </a:lnTo>
                <a:lnTo>
                  <a:pt x="1362" y="190"/>
                </a:lnTo>
                <a:lnTo>
                  <a:pt x="1427" y="153"/>
                </a:lnTo>
              </a:path>
            </a:pathLst>
          </a:custGeom>
          <a:solidFill>
            <a:srgbClr val="0066CC"/>
          </a:solidFill>
          <a:ln w="12700" cap="rnd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206" name="Freeform 6"/>
          <p:cNvSpPr>
            <a:spLocks/>
          </p:cNvSpPr>
          <p:nvPr/>
        </p:nvSpPr>
        <p:spPr bwMode="gray">
          <a:xfrm rot="10800000">
            <a:off x="2838450" y="2000250"/>
            <a:ext cx="2466975" cy="769938"/>
          </a:xfrm>
          <a:custGeom>
            <a:avLst/>
            <a:gdLst>
              <a:gd name="T0" fmla="*/ 2147483647 w 1717"/>
              <a:gd name="T1" fmla="*/ 2147483647 h 484"/>
              <a:gd name="T2" fmla="*/ 2147483647 w 1717"/>
              <a:gd name="T3" fmla="*/ 2147483647 h 484"/>
              <a:gd name="T4" fmla="*/ 2147483647 w 1717"/>
              <a:gd name="T5" fmla="*/ 2147483647 h 484"/>
              <a:gd name="T6" fmla="*/ 2147483647 w 1717"/>
              <a:gd name="T7" fmla="*/ 2147483647 h 484"/>
              <a:gd name="T8" fmla="*/ 2147483647 w 1717"/>
              <a:gd name="T9" fmla="*/ 2147483647 h 484"/>
              <a:gd name="T10" fmla="*/ 2147483647 w 1717"/>
              <a:gd name="T11" fmla="*/ 2147483647 h 484"/>
              <a:gd name="T12" fmla="*/ 2147483647 w 1717"/>
              <a:gd name="T13" fmla="*/ 2147483647 h 484"/>
              <a:gd name="T14" fmla="*/ 2147483647 w 1717"/>
              <a:gd name="T15" fmla="*/ 2147483647 h 484"/>
              <a:gd name="T16" fmla="*/ 2147483647 w 1717"/>
              <a:gd name="T17" fmla="*/ 2147483647 h 484"/>
              <a:gd name="T18" fmla="*/ 2147483647 w 1717"/>
              <a:gd name="T19" fmla="*/ 2147483647 h 484"/>
              <a:gd name="T20" fmla="*/ 2147483647 w 1717"/>
              <a:gd name="T21" fmla="*/ 2147483647 h 484"/>
              <a:gd name="T22" fmla="*/ 2147483647 w 1717"/>
              <a:gd name="T23" fmla="*/ 2147483647 h 484"/>
              <a:gd name="T24" fmla="*/ 2147483647 w 1717"/>
              <a:gd name="T25" fmla="*/ 2147483647 h 484"/>
              <a:gd name="T26" fmla="*/ 2147483647 w 1717"/>
              <a:gd name="T27" fmla="*/ 2147483647 h 484"/>
              <a:gd name="T28" fmla="*/ 2147483647 w 1717"/>
              <a:gd name="T29" fmla="*/ 2147483647 h 484"/>
              <a:gd name="T30" fmla="*/ 2147483647 w 1717"/>
              <a:gd name="T31" fmla="*/ 2147483647 h 484"/>
              <a:gd name="T32" fmla="*/ 2147483647 w 1717"/>
              <a:gd name="T33" fmla="*/ 2147483647 h 484"/>
              <a:gd name="T34" fmla="*/ 0 w 1717"/>
              <a:gd name="T35" fmla="*/ 0 h 484"/>
              <a:gd name="T36" fmla="*/ 2147483647 w 1717"/>
              <a:gd name="T37" fmla="*/ 2147483647 h 484"/>
              <a:gd name="T38" fmla="*/ 2147483647 w 1717"/>
              <a:gd name="T39" fmla="*/ 2147483647 h 484"/>
              <a:gd name="T40" fmla="*/ 2147483647 w 1717"/>
              <a:gd name="T41" fmla="*/ 2147483647 h 484"/>
              <a:gd name="T42" fmla="*/ 2147483647 w 1717"/>
              <a:gd name="T43" fmla="*/ 2147483647 h 484"/>
              <a:gd name="T44" fmla="*/ 2147483647 w 1717"/>
              <a:gd name="T45" fmla="*/ 2147483647 h 484"/>
              <a:gd name="T46" fmla="*/ 2147483647 w 1717"/>
              <a:gd name="T47" fmla="*/ 2147483647 h 484"/>
              <a:gd name="T48" fmla="*/ 2147483647 w 1717"/>
              <a:gd name="T49" fmla="*/ 2147483647 h 484"/>
              <a:gd name="T50" fmla="*/ 2147483647 w 1717"/>
              <a:gd name="T51" fmla="*/ 2147483647 h 484"/>
              <a:gd name="T52" fmla="*/ 2147483647 w 1717"/>
              <a:gd name="T53" fmla="*/ 2147483647 h 484"/>
              <a:gd name="T54" fmla="*/ 2147483647 w 1717"/>
              <a:gd name="T55" fmla="*/ 2147483647 h 484"/>
              <a:gd name="T56" fmla="*/ 2147483647 w 1717"/>
              <a:gd name="T57" fmla="*/ 2147483647 h 484"/>
              <a:gd name="T58" fmla="*/ 2147483647 w 1717"/>
              <a:gd name="T59" fmla="*/ 2147483647 h 484"/>
              <a:gd name="T60" fmla="*/ 2147483647 w 1717"/>
              <a:gd name="T61" fmla="*/ 2147483647 h 484"/>
              <a:gd name="T62" fmla="*/ 2147483647 w 1717"/>
              <a:gd name="T63" fmla="*/ 2147483647 h 48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717"/>
              <a:gd name="T97" fmla="*/ 0 h 484"/>
              <a:gd name="T98" fmla="*/ 1717 w 1717"/>
              <a:gd name="T99" fmla="*/ 484 h 484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717" h="484">
                <a:moveTo>
                  <a:pt x="1427" y="153"/>
                </a:moveTo>
                <a:lnTo>
                  <a:pt x="1405" y="102"/>
                </a:lnTo>
                <a:lnTo>
                  <a:pt x="1716" y="132"/>
                </a:lnTo>
                <a:lnTo>
                  <a:pt x="1540" y="395"/>
                </a:lnTo>
                <a:lnTo>
                  <a:pt x="1519" y="344"/>
                </a:lnTo>
                <a:lnTo>
                  <a:pt x="1472" y="369"/>
                </a:lnTo>
                <a:lnTo>
                  <a:pt x="1413" y="391"/>
                </a:lnTo>
                <a:lnTo>
                  <a:pt x="1373" y="403"/>
                </a:lnTo>
                <a:lnTo>
                  <a:pt x="1328" y="418"/>
                </a:lnTo>
                <a:lnTo>
                  <a:pt x="1274" y="433"/>
                </a:lnTo>
                <a:lnTo>
                  <a:pt x="1219" y="447"/>
                </a:lnTo>
                <a:lnTo>
                  <a:pt x="1160" y="458"/>
                </a:lnTo>
                <a:lnTo>
                  <a:pt x="1117" y="464"/>
                </a:lnTo>
                <a:lnTo>
                  <a:pt x="1062" y="472"/>
                </a:lnTo>
                <a:lnTo>
                  <a:pt x="1007" y="479"/>
                </a:lnTo>
                <a:lnTo>
                  <a:pt x="968" y="479"/>
                </a:lnTo>
                <a:lnTo>
                  <a:pt x="916" y="483"/>
                </a:lnTo>
                <a:lnTo>
                  <a:pt x="872" y="479"/>
                </a:lnTo>
                <a:lnTo>
                  <a:pt x="817" y="475"/>
                </a:lnTo>
                <a:lnTo>
                  <a:pt x="766" y="468"/>
                </a:lnTo>
                <a:lnTo>
                  <a:pt x="701" y="453"/>
                </a:lnTo>
                <a:lnTo>
                  <a:pt x="634" y="439"/>
                </a:lnTo>
                <a:lnTo>
                  <a:pt x="576" y="424"/>
                </a:lnTo>
                <a:lnTo>
                  <a:pt x="524" y="407"/>
                </a:lnTo>
                <a:lnTo>
                  <a:pt x="476" y="391"/>
                </a:lnTo>
                <a:lnTo>
                  <a:pt x="435" y="373"/>
                </a:lnTo>
                <a:lnTo>
                  <a:pt x="384" y="349"/>
                </a:lnTo>
                <a:lnTo>
                  <a:pt x="344" y="326"/>
                </a:lnTo>
                <a:lnTo>
                  <a:pt x="293" y="293"/>
                </a:lnTo>
                <a:lnTo>
                  <a:pt x="242" y="256"/>
                </a:lnTo>
                <a:lnTo>
                  <a:pt x="205" y="226"/>
                </a:lnTo>
                <a:lnTo>
                  <a:pt x="157" y="186"/>
                </a:lnTo>
                <a:lnTo>
                  <a:pt x="124" y="158"/>
                </a:lnTo>
                <a:lnTo>
                  <a:pt x="102" y="132"/>
                </a:lnTo>
                <a:lnTo>
                  <a:pt x="62" y="88"/>
                </a:lnTo>
                <a:lnTo>
                  <a:pt x="0" y="0"/>
                </a:lnTo>
                <a:lnTo>
                  <a:pt x="91" y="88"/>
                </a:lnTo>
                <a:lnTo>
                  <a:pt x="135" y="124"/>
                </a:lnTo>
                <a:lnTo>
                  <a:pt x="175" y="158"/>
                </a:lnTo>
                <a:lnTo>
                  <a:pt x="219" y="186"/>
                </a:lnTo>
                <a:lnTo>
                  <a:pt x="263" y="209"/>
                </a:lnTo>
                <a:lnTo>
                  <a:pt x="307" y="231"/>
                </a:lnTo>
                <a:lnTo>
                  <a:pt x="355" y="253"/>
                </a:lnTo>
                <a:lnTo>
                  <a:pt x="395" y="267"/>
                </a:lnTo>
                <a:lnTo>
                  <a:pt x="439" y="282"/>
                </a:lnTo>
                <a:lnTo>
                  <a:pt x="487" y="293"/>
                </a:lnTo>
                <a:lnTo>
                  <a:pt x="534" y="301"/>
                </a:lnTo>
                <a:lnTo>
                  <a:pt x="571" y="309"/>
                </a:lnTo>
                <a:lnTo>
                  <a:pt x="622" y="312"/>
                </a:lnTo>
                <a:lnTo>
                  <a:pt x="673" y="318"/>
                </a:lnTo>
                <a:lnTo>
                  <a:pt x="718" y="318"/>
                </a:lnTo>
                <a:lnTo>
                  <a:pt x="766" y="318"/>
                </a:lnTo>
                <a:lnTo>
                  <a:pt x="828" y="318"/>
                </a:lnTo>
                <a:lnTo>
                  <a:pt x="890" y="311"/>
                </a:lnTo>
                <a:lnTo>
                  <a:pt x="949" y="304"/>
                </a:lnTo>
                <a:lnTo>
                  <a:pt x="1000" y="296"/>
                </a:lnTo>
                <a:lnTo>
                  <a:pt x="1058" y="285"/>
                </a:lnTo>
                <a:lnTo>
                  <a:pt x="1106" y="274"/>
                </a:lnTo>
                <a:lnTo>
                  <a:pt x="1156" y="260"/>
                </a:lnTo>
                <a:lnTo>
                  <a:pt x="1212" y="245"/>
                </a:lnTo>
                <a:lnTo>
                  <a:pt x="1259" y="231"/>
                </a:lnTo>
                <a:lnTo>
                  <a:pt x="1318" y="209"/>
                </a:lnTo>
                <a:lnTo>
                  <a:pt x="1362" y="190"/>
                </a:lnTo>
                <a:lnTo>
                  <a:pt x="1427" y="153"/>
                </a:lnTo>
              </a:path>
            </a:pathLst>
          </a:custGeom>
          <a:solidFill>
            <a:srgbClr val="0099CC"/>
          </a:solidFill>
          <a:ln w="12700" cap="rnd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207" name="Freeform 7"/>
          <p:cNvSpPr>
            <a:spLocks/>
          </p:cNvSpPr>
          <p:nvPr/>
        </p:nvSpPr>
        <p:spPr bwMode="gray">
          <a:xfrm rot="-7200000">
            <a:off x="4089400" y="2295525"/>
            <a:ext cx="2465388" cy="769938"/>
          </a:xfrm>
          <a:custGeom>
            <a:avLst/>
            <a:gdLst>
              <a:gd name="T0" fmla="*/ 2147483647 w 1717"/>
              <a:gd name="T1" fmla="*/ 2147483647 h 484"/>
              <a:gd name="T2" fmla="*/ 2147483647 w 1717"/>
              <a:gd name="T3" fmla="*/ 2147483647 h 484"/>
              <a:gd name="T4" fmla="*/ 2147483647 w 1717"/>
              <a:gd name="T5" fmla="*/ 2147483647 h 484"/>
              <a:gd name="T6" fmla="*/ 2147483647 w 1717"/>
              <a:gd name="T7" fmla="*/ 2147483647 h 484"/>
              <a:gd name="T8" fmla="*/ 2147483647 w 1717"/>
              <a:gd name="T9" fmla="*/ 2147483647 h 484"/>
              <a:gd name="T10" fmla="*/ 2147483647 w 1717"/>
              <a:gd name="T11" fmla="*/ 2147483647 h 484"/>
              <a:gd name="T12" fmla="*/ 2147483647 w 1717"/>
              <a:gd name="T13" fmla="*/ 2147483647 h 484"/>
              <a:gd name="T14" fmla="*/ 2147483647 w 1717"/>
              <a:gd name="T15" fmla="*/ 2147483647 h 484"/>
              <a:gd name="T16" fmla="*/ 2147483647 w 1717"/>
              <a:gd name="T17" fmla="*/ 2147483647 h 484"/>
              <a:gd name="T18" fmla="*/ 2147483647 w 1717"/>
              <a:gd name="T19" fmla="*/ 2147483647 h 484"/>
              <a:gd name="T20" fmla="*/ 2147483647 w 1717"/>
              <a:gd name="T21" fmla="*/ 2147483647 h 484"/>
              <a:gd name="T22" fmla="*/ 2147483647 w 1717"/>
              <a:gd name="T23" fmla="*/ 2147483647 h 484"/>
              <a:gd name="T24" fmla="*/ 2147483647 w 1717"/>
              <a:gd name="T25" fmla="*/ 2147483647 h 484"/>
              <a:gd name="T26" fmla="*/ 2147483647 w 1717"/>
              <a:gd name="T27" fmla="*/ 2147483647 h 484"/>
              <a:gd name="T28" fmla="*/ 2147483647 w 1717"/>
              <a:gd name="T29" fmla="*/ 2147483647 h 484"/>
              <a:gd name="T30" fmla="*/ 2147483647 w 1717"/>
              <a:gd name="T31" fmla="*/ 2147483647 h 484"/>
              <a:gd name="T32" fmla="*/ 2147483647 w 1717"/>
              <a:gd name="T33" fmla="*/ 2147483647 h 484"/>
              <a:gd name="T34" fmla="*/ 0 w 1717"/>
              <a:gd name="T35" fmla="*/ 0 h 484"/>
              <a:gd name="T36" fmla="*/ 2147483647 w 1717"/>
              <a:gd name="T37" fmla="*/ 2147483647 h 484"/>
              <a:gd name="T38" fmla="*/ 2147483647 w 1717"/>
              <a:gd name="T39" fmla="*/ 2147483647 h 484"/>
              <a:gd name="T40" fmla="*/ 2147483647 w 1717"/>
              <a:gd name="T41" fmla="*/ 2147483647 h 484"/>
              <a:gd name="T42" fmla="*/ 2147483647 w 1717"/>
              <a:gd name="T43" fmla="*/ 2147483647 h 484"/>
              <a:gd name="T44" fmla="*/ 2147483647 w 1717"/>
              <a:gd name="T45" fmla="*/ 2147483647 h 484"/>
              <a:gd name="T46" fmla="*/ 2147483647 w 1717"/>
              <a:gd name="T47" fmla="*/ 2147483647 h 484"/>
              <a:gd name="T48" fmla="*/ 2147483647 w 1717"/>
              <a:gd name="T49" fmla="*/ 2147483647 h 484"/>
              <a:gd name="T50" fmla="*/ 2147483647 w 1717"/>
              <a:gd name="T51" fmla="*/ 2147483647 h 484"/>
              <a:gd name="T52" fmla="*/ 2147483647 w 1717"/>
              <a:gd name="T53" fmla="*/ 2147483647 h 484"/>
              <a:gd name="T54" fmla="*/ 2147483647 w 1717"/>
              <a:gd name="T55" fmla="*/ 2147483647 h 484"/>
              <a:gd name="T56" fmla="*/ 2147483647 w 1717"/>
              <a:gd name="T57" fmla="*/ 2147483647 h 484"/>
              <a:gd name="T58" fmla="*/ 2147483647 w 1717"/>
              <a:gd name="T59" fmla="*/ 2147483647 h 484"/>
              <a:gd name="T60" fmla="*/ 2147483647 w 1717"/>
              <a:gd name="T61" fmla="*/ 2147483647 h 484"/>
              <a:gd name="T62" fmla="*/ 2147483647 w 1717"/>
              <a:gd name="T63" fmla="*/ 2147483647 h 48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717"/>
              <a:gd name="T97" fmla="*/ 0 h 484"/>
              <a:gd name="T98" fmla="*/ 1717 w 1717"/>
              <a:gd name="T99" fmla="*/ 484 h 484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717" h="484">
                <a:moveTo>
                  <a:pt x="1427" y="153"/>
                </a:moveTo>
                <a:lnTo>
                  <a:pt x="1405" y="102"/>
                </a:lnTo>
                <a:lnTo>
                  <a:pt x="1716" y="132"/>
                </a:lnTo>
                <a:lnTo>
                  <a:pt x="1540" y="395"/>
                </a:lnTo>
                <a:lnTo>
                  <a:pt x="1519" y="344"/>
                </a:lnTo>
                <a:lnTo>
                  <a:pt x="1472" y="369"/>
                </a:lnTo>
                <a:lnTo>
                  <a:pt x="1413" y="391"/>
                </a:lnTo>
                <a:lnTo>
                  <a:pt x="1373" y="403"/>
                </a:lnTo>
                <a:lnTo>
                  <a:pt x="1328" y="418"/>
                </a:lnTo>
                <a:lnTo>
                  <a:pt x="1274" y="433"/>
                </a:lnTo>
                <a:lnTo>
                  <a:pt x="1219" y="447"/>
                </a:lnTo>
                <a:lnTo>
                  <a:pt x="1160" y="458"/>
                </a:lnTo>
                <a:lnTo>
                  <a:pt x="1117" y="464"/>
                </a:lnTo>
                <a:lnTo>
                  <a:pt x="1062" y="472"/>
                </a:lnTo>
                <a:lnTo>
                  <a:pt x="1007" y="479"/>
                </a:lnTo>
                <a:lnTo>
                  <a:pt x="968" y="479"/>
                </a:lnTo>
                <a:lnTo>
                  <a:pt x="916" y="483"/>
                </a:lnTo>
                <a:lnTo>
                  <a:pt x="872" y="479"/>
                </a:lnTo>
                <a:lnTo>
                  <a:pt x="817" y="475"/>
                </a:lnTo>
                <a:lnTo>
                  <a:pt x="766" y="468"/>
                </a:lnTo>
                <a:lnTo>
                  <a:pt x="701" y="453"/>
                </a:lnTo>
                <a:lnTo>
                  <a:pt x="634" y="439"/>
                </a:lnTo>
                <a:lnTo>
                  <a:pt x="576" y="424"/>
                </a:lnTo>
                <a:lnTo>
                  <a:pt x="524" y="407"/>
                </a:lnTo>
                <a:lnTo>
                  <a:pt x="476" y="391"/>
                </a:lnTo>
                <a:lnTo>
                  <a:pt x="435" y="373"/>
                </a:lnTo>
                <a:lnTo>
                  <a:pt x="384" y="349"/>
                </a:lnTo>
                <a:lnTo>
                  <a:pt x="344" y="326"/>
                </a:lnTo>
                <a:lnTo>
                  <a:pt x="293" y="293"/>
                </a:lnTo>
                <a:lnTo>
                  <a:pt x="242" y="256"/>
                </a:lnTo>
                <a:lnTo>
                  <a:pt x="205" y="226"/>
                </a:lnTo>
                <a:lnTo>
                  <a:pt x="157" y="186"/>
                </a:lnTo>
                <a:lnTo>
                  <a:pt x="124" y="158"/>
                </a:lnTo>
                <a:lnTo>
                  <a:pt x="102" y="132"/>
                </a:lnTo>
                <a:lnTo>
                  <a:pt x="62" y="88"/>
                </a:lnTo>
                <a:lnTo>
                  <a:pt x="0" y="0"/>
                </a:lnTo>
                <a:lnTo>
                  <a:pt x="91" y="88"/>
                </a:lnTo>
                <a:lnTo>
                  <a:pt x="135" y="124"/>
                </a:lnTo>
                <a:lnTo>
                  <a:pt x="175" y="158"/>
                </a:lnTo>
                <a:lnTo>
                  <a:pt x="219" y="186"/>
                </a:lnTo>
                <a:lnTo>
                  <a:pt x="263" y="209"/>
                </a:lnTo>
                <a:lnTo>
                  <a:pt x="307" y="231"/>
                </a:lnTo>
                <a:lnTo>
                  <a:pt x="355" y="253"/>
                </a:lnTo>
                <a:lnTo>
                  <a:pt x="395" y="267"/>
                </a:lnTo>
                <a:lnTo>
                  <a:pt x="439" y="282"/>
                </a:lnTo>
                <a:lnTo>
                  <a:pt x="487" y="293"/>
                </a:lnTo>
                <a:lnTo>
                  <a:pt x="534" y="301"/>
                </a:lnTo>
                <a:lnTo>
                  <a:pt x="571" y="309"/>
                </a:lnTo>
                <a:lnTo>
                  <a:pt x="622" y="312"/>
                </a:lnTo>
                <a:lnTo>
                  <a:pt x="673" y="318"/>
                </a:lnTo>
                <a:lnTo>
                  <a:pt x="718" y="318"/>
                </a:lnTo>
                <a:lnTo>
                  <a:pt x="766" y="318"/>
                </a:lnTo>
                <a:lnTo>
                  <a:pt x="828" y="318"/>
                </a:lnTo>
                <a:lnTo>
                  <a:pt x="890" y="311"/>
                </a:lnTo>
                <a:lnTo>
                  <a:pt x="949" y="304"/>
                </a:lnTo>
                <a:lnTo>
                  <a:pt x="1000" y="296"/>
                </a:lnTo>
                <a:lnTo>
                  <a:pt x="1058" y="285"/>
                </a:lnTo>
                <a:lnTo>
                  <a:pt x="1106" y="274"/>
                </a:lnTo>
                <a:lnTo>
                  <a:pt x="1156" y="260"/>
                </a:lnTo>
                <a:lnTo>
                  <a:pt x="1212" y="245"/>
                </a:lnTo>
                <a:lnTo>
                  <a:pt x="1259" y="231"/>
                </a:lnTo>
                <a:lnTo>
                  <a:pt x="1318" y="209"/>
                </a:lnTo>
                <a:lnTo>
                  <a:pt x="1362" y="190"/>
                </a:lnTo>
                <a:lnTo>
                  <a:pt x="1427" y="153"/>
                </a:lnTo>
              </a:path>
            </a:pathLst>
          </a:custGeom>
          <a:solidFill>
            <a:srgbClr val="6699FF"/>
          </a:solidFill>
          <a:ln w="12700" cap="rnd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208" name="Freeform 8"/>
          <p:cNvSpPr>
            <a:spLocks/>
          </p:cNvSpPr>
          <p:nvPr/>
        </p:nvSpPr>
        <p:spPr bwMode="gray">
          <a:xfrm rot="-3600000">
            <a:off x="4419600" y="3509963"/>
            <a:ext cx="2466975" cy="771525"/>
          </a:xfrm>
          <a:custGeom>
            <a:avLst/>
            <a:gdLst>
              <a:gd name="T0" fmla="*/ 2147483647 w 1717"/>
              <a:gd name="T1" fmla="*/ 2147483647 h 484"/>
              <a:gd name="T2" fmla="*/ 2147483647 w 1717"/>
              <a:gd name="T3" fmla="*/ 2147483647 h 484"/>
              <a:gd name="T4" fmla="*/ 2147483647 w 1717"/>
              <a:gd name="T5" fmla="*/ 2147483647 h 484"/>
              <a:gd name="T6" fmla="*/ 2147483647 w 1717"/>
              <a:gd name="T7" fmla="*/ 2147483647 h 484"/>
              <a:gd name="T8" fmla="*/ 2147483647 w 1717"/>
              <a:gd name="T9" fmla="*/ 2147483647 h 484"/>
              <a:gd name="T10" fmla="*/ 2147483647 w 1717"/>
              <a:gd name="T11" fmla="*/ 2147483647 h 484"/>
              <a:gd name="T12" fmla="*/ 2147483647 w 1717"/>
              <a:gd name="T13" fmla="*/ 2147483647 h 484"/>
              <a:gd name="T14" fmla="*/ 2147483647 w 1717"/>
              <a:gd name="T15" fmla="*/ 2147483647 h 484"/>
              <a:gd name="T16" fmla="*/ 2147483647 w 1717"/>
              <a:gd name="T17" fmla="*/ 2147483647 h 484"/>
              <a:gd name="T18" fmla="*/ 2147483647 w 1717"/>
              <a:gd name="T19" fmla="*/ 2147483647 h 484"/>
              <a:gd name="T20" fmla="*/ 2147483647 w 1717"/>
              <a:gd name="T21" fmla="*/ 2147483647 h 484"/>
              <a:gd name="T22" fmla="*/ 2147483647 w 1717"/>
              <a:gd name="T23" fmla="*/ 2147483647 h 484"/>
              <a:gd name="T24" fmla="*/ 2147483647 w 1717"/>
              <a:gd name="T25" fmla="*/ 2147483647 h 484"/>
              <a:gd name="T26" fmla="*/ 2147483647 w 1717"/>
              <a:gd name="T27" fmla="*/ 2147483647 h 484"/>
              <a:gd name="T28" fmla="*/ 2147483647 w 1717"/>
              <a:gd name="T29" fmla="*/ 2147483647 h 484"/>
              <a:gd name="T30" fmla="*/ 2147483647 w 1717"/>
              <a:gd name="T31" fmla="*/ 2147483647 h 484"/>
              <a:gd name="T32" fmla="*/ 2147483647 w 1717"/>
              <a:gd name="T33" fmla="*/ 2147483647 h 484"/>
              <a:gd name="T34" fmla="*/ 0 w 1717"/>
              <a:gd name="T35" fmla="*/ 0 h 484"/>
              <a:gd name="T36" fmla="*/ 2147483647 w 1717"/>
              <a:gd name="T37" fmla="*/ 2147483647 h 484"/>
              <a:gd name="T38" fmla="*/ 2147483647 w 1717"/>
              <a:gd name="T39" fmla="*/ 2147483647 h 484"/>
              <a:gd name="T40" fmla="*/ 2147483647 w 1717"/>
              <a:gd name="T41" fmla="*/ 2147483647 h 484"/>
              <a:gd name="T42" fmla="*/ 2147483647 w 1717"/>
              <a:gd name="T43" fmla="*/ 2147483647 h 484"/>
              <a:gd name="T44" fmla="*/ 2147483647 w 1717"/>
              <a:gd name="T45" fmla="*/ 2147483647 h 484"/>
              <a:gd name="T46" fmla="*/ 2147483647 w 1717"/>
              <a:gd name="T47" fmla="*/ 2147483647 h 484"/>
              <a:gd name="T48" fmla="*/ 2147483647 w 1717"/>
              <a:gd name="T49" fmla="*/ 2147483647 h 484"/>
              <a:gd name="T50" fmla="*/ 2147483647 w 1717"/>
              <a:gd name="T51" fmla="*/ 2147483647 h 484"/>
              <a:gd name="T52" fmla="*/ 2147483647 w 1717"/>
              <a:gd name="T53" fmla="*/ 2147483647 h 484"/>
              <a:gd name="T54" fmla="*/ 2147483647 w 1717"/>
              <a:gd name="T55" fmla="*/ 2147483647 h 484"/>
              <a:gd name="T56" fmla="*/ 2147483647 w 1717"/>
              <a:gd name="T57" fmla="*/ 2147483647 h 484"/>
              <a:gd name="T58" fmla="*/ 2147483647 w 1717"/>
              <a:gd name="T59" fmla="*/ 2147483647 h 484"/>
              <a:gd name="T60" fmla="*/ 2147483647 w 1717"/>
              <a:gd name="T61" fmla="*/ 2147483647 h 484"/>
              <a:gd name="T62" fmla="*/ 2147483647 w 1717"/>
              <a:gd name="T63" fmla="*/ 2147483647 h 484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717"/>
              <a:gd name="T97" fmla="*/ 0 h 484"/>
              <a:gd name="T98" fmla="*/ 1717 w 1717"/>
              <a:gd name="T99" fmla="*/ 484 h 484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717" h="484">
                <a:moveTo>
                  <a:pt x="1427" y="153"/>
                </a:moveTo>
                <a:lnTo>
                  <a:pt x="1405" y="102"/>
                </a:lnTo>
                <a:lnTo>
                  <a:pt x="1716" y="132"/>
                </a:lnTo>
                <a:lnTo>
                  <a:pt x="1540" y="395"/>
                </a:lnTo>
                <a:lnTo>
                  <a:pt x="1519" y="344"/>
                </a:lnTo>
                <a:lnTo>
                  <a:pt x="1472" y="369"/>
                </a:lnTo>
                <a:lnTo>
                  <a:pt x="1413" y="391"/>
                </a:lnTo>
                <a:lnTo>
                  <a:pt x="1373" y="403"/>
                </a:lnTo>
                <a:lnTo>
                  <a:pt x="1328" y="418"/>
                </a:lnTo>
                <a:lnTo>
                  <a:pt x="1274" y="433"/>
                </a:lnTo>
                <a:lnTo>
                  <a:pt x="1219" y="447"/>
                </a:lnTo>
                <a:lnTo>
                  <a:pt x="1160" y="458"/>
                </a:lnTo>
                <a:lnTo>
                  <a:pt x="1117" y="464"/>
                </a:lnTo>
                <a:lnTo>
                  <a:pt x="1062" y="472"/>
                </a:lnTo>
                <a:lnTo>
                  <a:pt x="1007" y="479"/>
                </a:lnTo>
                <a:lnTo>
                  <a:pt x="968" y="479"/>
                </a:lnTo>
                <a:lnTo>
                  <a:pt x="916" y="483"/>
                </a:lnTo>
                <a:lnTo>
                  <a:pt x="872" y="479"/>
                </a:lnTo>
                <a:lnTo>
                  <a:pt x="817" y="475"/>
                </a:lnTo>
                <a:lnTo>
                  <a:pt x="766" y="468"/>
                </a:lnTo>
                <a:lnTo>
                  <a:pt x="701" y="453"/>
                </a:lnTo>
                <a:lnTo>
                  <a:pt x="634" y="439"/>
                </a:lnTo>
                <a:lnTo>
                  <a:pt x="576" y="424"/>
                </a:lnTo>
                <a:lnTo>
                  <a:pt x="524" y="407"/>
                </a:lnTo>
                <a:lnTo>
                  <a:pt x="476" y="391"/>
                </a:lnTo>
                <a:lnTo>
                  <a:pt x="435" y="373"/>
                </a:lnTo>
                <a:lnTo>
                  <a:pt x="384" y="349"/>
                </a:lnTo>
                <a:lnTo>
                  <a:pt x="344" y="326"/>
                </a:lnTo>
                <a:lnTo>
                  <a:pt x="293" y="293"/>
                </a:lnTo>
                <a:lnTo>
                  <a:pt x="242" y="256"/>
                </a:lnTo>
                <a:lnTo>
                  <a:pt x="205" y="226"/>
                </a:lnTo>
                <a:lnTo>
                  <a:pt x="157" y="186"/>
                </a:lnTo>
                <a:lnTo>
                  <a:pt x="124" y="158"/>
                </a:lnTo>
                <a:lnTo>
                  <a:pt x="102" y="132"/>
                </a:lnTo>
                <a:lnTo>
                  <a:pt x="62" y="88"/>
                </a:lnTo>
                <a:lnTo>
                  <a:pt x="0" y="0"/>
                </a:lnTo>
                <a:lnTo>
                  <a:pt x="91" y="88"/>
                </a:lnTo>
                <a:lnTo>
                  <a:pt x="135" y="124"/>
                </a:lnTo>
                <a:lnTo>
                  <a:pt x="175" y="158"/>
                </a:lnTo>
                <a:lnTo>
                  <a:pt x="219" y="186"/>
                </a:lnTo>
                <a:lnTo>
                  <a:pt x="263" y="209"/>
                </a:lnTo>
                <a:lnTo>
                  <a:pt x="307" y="231"/>
                </a:lnTo>
                <a:lnTo>
                  <a:pt x="355" y="253"/>
                </a:lnTo>
                <a:lnTo>
                  <a:pt x="395" y="267"/>
                </a:lnTo>
                <a:lnTo>
                  <a:pt x="439" y="282"/>
                </a:lnTo>
                <a:lnTo>
                  <a:pt x="487" y="293"/>
                </a:lnTo>
                <a:lnTo>
                  <a:pt x="534" y="301"/>
                </a:lnTo>
                <a:lnTo>
                  <a:pt x="571" y="309"/>
                </a:lnTo>
                <a:lnTo>
                  <a:pt x="622" y="312"/>
                </a:lnTo>
                <a:lnTo>
                  <a:pt x="673" y="318"/>
                </a:lnTo>
                <a:lnTo>
                  <a:pt x="718" y="318"/>
                </a:lnTo>
                <a:lnTo>
                  <a:pt x="766" y="318"/>
                </a:lnTo>
                <a:lnTo>
                  <a:pt x="828" y="318"/>
                </a:lnTo>
                <a:lnTo>
                  <a:pt x="890" y="311"/>
                </a:lnTo>
                <a:lnTo>
                  <a:pt x="949" y="304"/>
                </a:lnTo>
                <a:lnTo>
                  <a:pt x="1000" y="296"/>
                </a:lnTo>
                <a:lnTo>
                  <a:pt x="1058" y="285"/>
                </a:lnTo>
                <a:lnTo>
                  <a:pt x="1106" y="274"/>
                </a:lnTo>
                <a:lnTo>
                  <a:pt x="1156" y="260"/>
                </a:lnTo>
                <a:lnTo>
                  <a:pt x="1212" y="245"/>
                </a:lnTo>
                <a:lnTo>
                  <a:pt x="1259" y="231"/>
                </a:lnTo>
                <a:lnTo>
                  <a:pt x="1318" y="209"/>
                </a:lnTo>
                <a:lnTo>
                  <a:pt x="1362" y="190"/>
                </a:lnTo>
                <a:lnTo>
                  <a:pt x="1427" y="153"/>
                </a:lnTo>
              </a:path>
            </a:pathLst>
          </a:custGeom>
          <a:solidFill>
            <a:srgbClr val="666699"/>
          </a:solidFill>
          <a:ln w="12700" cap="rnd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210" name="Text Box 12"/>
          <p:cNvSpPr txBox="1">
            <a:spLocks noChangeArrowheads="1"/>
          </p:cNvSpPr>
          <p:nvPr/>
        </p:nvSpPr>
        <p:spPr bwMode="auto">
          <a:xfrm>
            <a:off x="2500313" y="1143000"/>
            <a:ext cx="3500437" cy="923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1" hangingPunct="1"/>
            <a:r>
              <a:rPr lang="ru-RU" altLang="ru-RU" b="1">
                <a:solidFill>
                  <a:srgbClr val="7030A0"/>
                </a:solidFill>
                <a:latin typeface="Bookman Old Style" pitchFamily="18" charset="0"/>
              </a:rPr>
              <a:t>Повышение эффективности процесса управления </a:t>
            </a:r>
            <a:endParaRPr lang="en-US" altLang="ru-RU" b="1">
              <a:solidFill>
                <a:srgbClr val="7030A0"/>
              </a:solidFill>
              <a:latin typeface="Bookman Old Style" pitchFamily="18" charset="0"/>
            </a:endParaRPr>
          </a:p>
        </p:txBody>
      </p:sp>
      <p:sp>
        <p:nvSpPr>
          <p:cNvPr id="51211" name="Text Box 13"/>
          <p:cNvSpPr txBox="1">
            <a:spLocks noChangeArrowheads="1"/>
          </p:cNvSpPr>
          <p:nvPr/>
        </p:nvSpPr>
        <p:spPr bwMode="auto">
          <a:xfrm>
            <a:off x="6215063" y="1357313"/>
            <a:ext cx="2528887" cy="17541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b="1">
                <a:latin typeface="Bookman Old Style" pitchFamily="18" charset="0"/>
              </a:rPr>
              <a:t>Активизация участия родителей в коррекционно-развивающем процессе</a:t>
            </a:r>
            <a:endParaRPr lang="en-US" altLang="ru-RU" b="1">
              <a:solidFill>
                <a:srgbClr val="000099"/>
              </a:solidFill>
              <a:latin typeface="Bookman Old Style" pitchFamily="18" charset="0"/>
            </a:endParaRPr>
          </a:p>
        </p:txBody>
      </p:sp>
      <p:sp>
        <p:nvSpPr>
          <p:cNvPr id="12300" name="Text Box 14"/>
          <p:cNvSpPr txBox="1">
            <a:spLocks noChangeArrowheads="1"/>
          </p:cNvSpPr>
          <p:nvPr/>
        </p:nvSpPr>
        <p:spPr bwMode="auto">
          <a:xfrm>
            <a:off x="0" y="1643063"/>
            <a:ext cx="2786063" cy="17541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  <a:cs typeface="+mn-cs"/>
              </a:rPr>
              <a:t>Повышение эффективности </a:t>
            </a:r>
          </a:p>
          <a:p>
            <a:pPr algn="ctr" eaLnBrk="1" hangingPunct="1">
              <a:defRPr/>
            </a:pP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  <a:cs typeface="+mn-cs"/>
              </a:rPr>
              <a:t> качества коррекционно-развивающего процесса  </a:t>
            </a:r>
            <a:endParaRPr lang="en-US" b="1" dirty="0">
              <a:solidFill>
                <a:schemeClr val="accent4">
                  <a:lumMod val="50000"/>
                </a:schemeClr>
              </a:solidFill>
              <a:latin typeface="Bookman Old Style" pitchFamily="18" charset="0"/>
              <a:cs typeface="+mn-cs"/>
            </a:endParaRPr>
          </a:p>
        </p:txBody>
      </p:sp>
      <p:sp>
        <p:nvSpPr>
          <p:cNvPr id="51213" name="Text Box 15"/>
          <p:cNvSpPr txBox="1">
            <a:spLocks noChangeArrowheads="1"/>
          </p:cNvSpPr>
          <p:nvPr/>
        </p:nvSpPr>
        <p:spPr bwMode="auto">
          <a:xfrm>
            <a:off x="285750" y="3714750"/>
            <a:ext cx="2357438" cy="14779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b="1">
                <a:solidFill>
                  <a:srgbClr val="003399"/>
                </a:solidFill>
                <a:latin typeface="Bookman Old Style" pitchFamily="18" charset="0"/>
              </a:rPr>
              <a:t>Повышение ИКТ – компетенции участников образовательного процесса</a:t>
            </a:r>
            <a:endParaRPr lang="en-US" altLang="ru-RU" b="1">
              <a:solidFill>
                <a:srgbClr val="003399"/>
              </a:solidFill>
              <a:latin typeface="Bookman Old Style" pitchFamily="18" charset="0"/>
            </a:endParaRPr>
          </a:p>
        </p:txBody>
      </p:sp>
      <p:sp>
        <p:nvSpPr>
          <p:cNvPr id="51214" name="Text Box 16"/>
          <p:cNvSpPr txBox="1">
            <a:spLocks noChangeArrowheads="1"/>
          </p:cNvSpPr>
          <p:nvPr/>
        </p:nvSpPr>
        <p:spPr bwMode="auto">
          <a:xfrm>
            <a:off x="4643438" y="5214938"/>
            <a:ext cx="4276725" cy="14779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b="1">
                <a:solidFill>
                  <a:srgbClr val="000066"/>
                </a:solidFill>
                <a:latin typeface="Bookman Old Style" pitchFamily="18" charset="0"/>
              </a:rPr>
              <a:t>Повышение уровня профессионального мастерства и реализация личностно- профессионального роста педагогов ДОУ</a:t>
            </a:r>
            <a:endParaRPr lang="en-US" altLang="ru-RU" b="1">
              <a:solidFill>
                <a:srgbClr val="000066"/>
              </a:solidFill>
              <a:latin typeface="Bookman Old Style" pitchFamily="18" charset="0"/>
            </a:endParaRPr>
          </a:p>
        </p:txBody>
      </p:sp>
      <p:sp>
        <p:nvSpPr>
          <p:cNvPr id="12303" name="Text Box 17"/>
          <p:cNvSpPr txBox="1">
            <a:spLocks noChangeArrowheads="1"/>
          </p:cNvSpPr>
          <p:nvPr/>
        </p:nvSpPr>
        <p:spPr bwMode="auto">
          <a:xfrm>
            <a:off x="6357938" y="3643313"/>
            <a:ext cx="2786062" cy="12001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ru-RU" b="1" dirty="0">
                <a:solidFill>
                  <a:schemeClr val="accent4">
                    <a:lumMod val="50000"/>
                  </a:schemeClr>
                </a:solidFill>
                <a:latin typeface="Bookman Old Style" pitchFamily="18" charset="0"/>
                <a:cs typeface="+mn-cs"/>
              </a:rPr>
              <a:t>Привлечение спонсорских и благотворительных пожертвований</a:t>
            </a:r>
            <a:endParaRPr lang="en-US" b="1" dirty="0">
              <a:solidFill>
                <a:schemeClr val="accent4">
                  <a:lumMod val="50000"/>
                </a:schemeClr>
              </a:solidFill>
              <a:latin typeface="Bookman Old Style" pitchFamily="18" charset="0"/>
              <a:cs typeface="+mn-cs"/>
            </a:endParaRPr>
          </a:p>
        </p:txBody>
      </p:sp>
      <p:pic>
        <p:nvPicPr>
          <p:cNvPr id="16399" name="Picture 16" descr="3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76300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Дата 3"/>
          <p:cNvSpPr>
            <a:spLocks noGrp="1"/>
          </p:cNvSpPr>
          <p:nvPr>
            <p:ph type="dt" sz="quarter" idx="10"/>
          </p:nvPr>
        </p:nvSpPr>
        <p:spPr>
          <a:xfrm>
            <a:off x="7215188" y="214313"/>
            <a:ext cx="1643062" cy="320675"/>
          </a:xfrm>
        </p:spPr>
        <p:txBody>
          <a:bodyPr/>
          <a:lstStyle/>
          <a:p>
            <a:pPr>
              <a:defRPr/>
            </a:pPr>
            <a:r>
              <a:rPr lang="ru-RU" sz="1400" dirty="0" smtClean="0"/>
              <a:t>МБДОУ №34</a:t>
            </a:r>
            <a:endParaRPr lang="en-US" sz="1400" dirty="0"/>
          </a:p>
        </p:txBody>
      </p:sp>
      <p:grpSp>
        <p:nvGrpSpPr>
          <p:cNvPr id="2" name="Группа 22"/>
          <p:cNvGrpSpPr>
            <a:grpSpLocks/>
          </p:cNvGrpSpPr>
          <p:nvPr/>
        </p:nvGrpSpPr>
        <p:grpSpPr bwMode="auto">
          <a:xfrm>
            <a:off x="3505200" y="2590800"/>
            <a:ext cx="2066925" cy="2200275"/>
            <a:chOff x="3505200" y="2590800"/>
            <a:chExt cx="2066932" cy="2201049"/>
          </a:xfrm>
        </p:grpSpPr>
        <p:grpSp>
          <p:nvGrpSpPr>
            <p:cNvPr id="16404" name="Group 9"/>
            <p:cNvGrpSpPr>
              <a:grpSpLocks/>
            </p:cNvGrpSpPr>
            <p:nvPr/>
          </p:nvGrpSpPr>
          <p:grpSpPr bwMode="auto">
            <a:xfrm>
              <a:off x="3505200" y="2590800"/>
              <a:ext cx="2057400" cy="2057400"/>
              <a:chOff x="2016" y="1920"/>
              <a:chExt cx="1680" cy="1680"/>
            </a:xfrm>
          </p:grpSpPr>
          <p:sp>
            <p:nvSpPr>
              <p:cNvPr id="415754" name="Oval 10"/>
              <p:cNvSpPr>
                <a:spLocks noChangeArrowheads="1"/>
              </p:cNvSpPr>
              <p:nvPr/>
            </p:nvSpPr>
            <p:spPr bwMode="gray">
              <a:xfrm>
                <a:off x="2016" y="1920"/>
                <a:ext cx="1680" cy="1682"/>
              </a:xfrm>
              <a:prstGeom prst="ellipse">
                <a:avLst/>
              </a:prstGeom>
              <a:gradFill rotWithShape="1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0"/>
                      <a:invGamma/>
                    </a:schemeClr>
                  </a:gs>
                </a:gsLst>
                <a:lin ang="5400000" scaled="1"/>
              </a:gra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1" hangingPunct="1">
                  <a:defRPr/>
                </a:pPr>
                <a:endParaRPr lang="ru-RU">
                  <a:cs typeface="+mn-cs"/>
                </a:endParaRPr>
              </a:p>
            </p:txBody>
          </p:sp>
          <p:sp>
            <p:nvSpPr>
              <p:cNvPr id="16407" name="Freeform 11"/>
              <p:cNvSpPr>
                <a:spLocks/>
              </p:cNvSpPr>
              <p:nvPr/>
            </p:nvSpPr>
            <p:spPr bwMode="gray">
              <a:xfrm>
                <a:off x="2208" y="1948"/>
                <a:ext cx="1296" cy="634"/>
              </a:xfrm>
              <a:custGeom>
                <a:avLst/>
                <a:gdLst>
                  <a:gd name="T0" fmla="*/ 940 w 1321"/>
                  <a:gd name="T1" fmla="*/ 55 h 712"/>
                  <a:gd name="T2" fmla="*/ 952 w 1321"/>
                  <a:gd name="T3" fmla="*/ 61 h 712"/>
                  <a:gd name="T4" fmla="*/ 955 w 1321"/>
                  <a:gd name="T5" fmla="*/ 67 h 712"/>
                  <a:gd name="T6" fmla="*/ 950 w 1321"/>
                  <a:gd name="T7" fmla="*/ 72 h 712"/>
                  <a:gd name="T8" fmla="*/ 938 w 1321"/>
                  <a:gd name="T9" fmla="*/ 76 h 712"/>
                  <a:gd name="T10" fmla="*/ 919 w 1321"/>
                  <a:gd name="T11" fmla="*/ 81 h 712"/>
                  <a:gd name="T12" fmla="*/ 895 w 1321"/>
                  <a:gd name="T13" fmla="*/ 84 h 712"/>
                  <a:gd name="T14" fmla="*/ 864 w 1321"/>
                  <a:gd name="T15" fmla="*/ 87 h 712"/>
                  <a:gd name="T16" fmla="*/ 829 w 1321"/>
                  <a:gd name="T17" fmla="*/ 91 h 712"/>
                  <a:gd name="T18" fmla="*/ 789 w 1321"/>
                  <a:gd name="T19" fmla="*/ 93 h 712"/>
                  <a:gd name="T20" fmla="*/ 745 w 1321"/>
                  <a:gd name="T21" fmla="*/ 94 h 712"/>
                  <a:gd name="T22" fmla="*/ 699 w 1321"/>
                  <a:gd name="T23" fmla="*/ 95 h 712"/>
                  <a:gd name="T24" fmla="*/ 648 w 1321"/>
                  <a:gd name="T25" fmla="*/ 98 h 712"/>
                  <a:gd name="T26" fmla="*/ 596 w 1321"/>
                  <a:gd name="T27" fmla="*/ 99 h 712"/>
                  <a:gd name="T28" fmla="*/ 575 w 1321"/>
                  <a:gd name="T29" fmla="*/ 100 h 712"/>
                  <a:gd name="T30" fmla="*/ 344 w 1321"/>
                  <a:gd name="T31" fmla="*/ 100 h 712"/>
                  <a:gd name="T32" fmla="*/ 340 w 1321"/>
                  <a:gd name="T33" fmla="*/ 100 h 712"/>
                  <a:gd name="T34" fmla="*/ 295 w 1321"/>
                  <a:gd name="T35" fmla="*/ 99 h 712"/>
                  <a:gd name="T36" fmla="*/ 252 w 1321"/>
                  <a:gd name="T37" fmla="*/ 98 h 712"/>
                  <a:gd name="T38" fmla="*/ 211 w 1321"/>
                  <a:gd name="T39" fmla="*/ 97 h 712"/>
                  <a:gd name="T40" fmla="*/ 171 w 1321"/>
                  <a:gd name="T41" fmla="*/ 94 h 712"/>
                  <a:gd name="T42" fmla="*/ 134 w 1321"/>
                  <a:gd name="T43" fmla="*/ 94 h 712"/>
                  <a:gd name="T44" fmla="*/ 104 w 1321"/>
                  <a:gd name="T45" fmla="*/ 92 h 712"/>
                  <a:gd name="T46" fmla="*/ 73 w 1321"/>
                  <a:gd name="T47" fmla="*/ 90 h 712"/>
                  <a:gd name="T48" fmla="*/ 50 w 1321"/>
                  <a:gd name="T49" fmla="*/ 88 h 712"/>
                  <a:gd name="T50" fmla="*/ 26 w 1321"/>
                  <a:gd name="T51" fmla="*/ 84 h 712"/>
                  <a:gd name="T52" fmla="*/ 18 w 1321"/>
                  <a:gd name="T53" fmla="*/ 81 h 712"/>
                  <a:gd name="T54" fmla="*/ 6 w 1321"/>
                  <a:gd name="T55" fmla="*/ 77 h 712"/>
                  <a:gd name="T56" fmla="*/ 0 w 1321"/>
                  <a:gd name="T57" fmla="*/ 73 h 712"/>
                  <a:gd name="T58" fmla="*/ 0 w 1321"/>
                  <a:gd name="T59" fmla="*/ 72 h 712"/>
                  <a:gd name="T60" fmla="*/ 4 w 1321"/>
                  <a:gd name="T61" fmla="*/ 67 h 712"/>
                  <a:gd name="T62" fmla="*/ 16 w 1321"/>
                  <a:gd name="T63" fmla="*/ 61 h 712"/>
                  <a:gd name="T64" fmla="*/ 34 w 1321"/>
                  <a:gd name="T65" fmla="*/ 52 h 712"/>
                  <a:gd name="T66" fmla="*/ 69 w 1321"/>
                  <a:gd name="T67" fmla="*/ 42 h 712"/>
                  <a:gd name="T68" fmla="*/ 108 w 1321"/>
                  <a:gd name="T69" fmla="*/ 33 h 712"/>
                  <a:gd name="T70" fmla="*/ 148 w 1321"/>
                  <a:gd name="T71" fmla="*/ 24 h 712"/>
                  <a:gd name="T72" fmla="*/ 195 w 1321"/>
                  <a:gd name="T73" fmla="*/ 17 h 712"/>
                  <a:gd name="T74" fmla="*/ 247 w 1321"/>
                  <a:gd name="T75" fmla="*/ 11 h 712"/>
                  <a:gd name="T76" fmla="*/ 300 w 1321"/>
                  <a:gd name="T77" fmla="*/ 6 h 712"/>
                  <a:gd name="T78" fmla="*/ 360 w 1321"/>
                  <a:gd name="T79" fmla="*/ 4 h 712"/>
                  <a:gd name="T80" fmla="*/ 420 w 1321"/>
                  <a:gd name="T81" fmla="*/ 4 h 712"/>
                  <a:gd name="T82" fmla="*/ 483 w 1321"/>
                  <a:gd name="T83" fmla="*/ 0 h 712"/>
                  <a:gd name="T84" fmla="*/ 483 w 1321"/>
                  <a:gd name="T85" fmla="*/ 0 h 712"/>
                  <a:gd name="T86" fmla="*/ 548 w 1321"/>
                  <a:gd name="T87" fmla="*/ 4 h 712"/>
                  <a:gd name="T88" fmla="*/ 612 w 1321"/>
                  <a:gd name="T89" fmla="*/ 4 h 712"/>
                  <a:gd name="T90" fmla="*/ 674 w 1321"/>
                  <a:gd name="T91" fmla="*/ 7 h 712"/>
                  <a:gd name="T92" fmla="*/ 731 w 1321"/>
                  <a:gd name="T93" fmla="*/ 12 h 712"/>
                  <a:gd name="T94" fmla="*/ 782 w 1321"/>
                  <a:gd name="T95" fmla="*/ 19 h 712"/>
                  <a:gd name="T96" fmla="*/ 830 w 1321"/>
                  <a:gd name="T97" fmla="*/ 27 h 712"/>
                  <a:gd name="T98" fmla="*/ 873 w 1321"/>
                  <a:gd name="T99" fmla="*/ 36 h 712"/>
                  <a:gd name="T100" fmla="*/ 909 w 1321"/>
                  <a:gd name="T101" fmla="*/ 45 h 712"/>
                  <a:gd name="T102" fmla="*/ 940 w 1321"/>
                  <a:gd name="T103" fmla="*/ 55 h 712"/>
                  <a:gd name="T104" fmla="*/ 940 w 1321"/>
                  <a:gd name="T105" fmla="*/ 55 h 71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w 1321"/>
                  <a:gd name="T160" fmla="*/ 0 h 712"/>
                  <a:gd name="T161" fmla="*/ 1321 w 1321"/>
                  <a:gd name="T162" fmla="*/ 712 h 712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T159" t="T160" r="T161" b="T162"/>
                <a:pathLst>
                  <a:path w="1321" h="712">
                    <a:moveTo>
                      <a:pt x="1301" y="401"/>
                    </a:moveTo>
                    <a:lnTo>
                      <a:pt x="1317" y="442"/>
                    </a:lnTo>
                    <a:lnTo>
                      <a:pt x="1321" y="481"/>
                    </a:lnTo>
                    <a:lnTo>
                      <a:pt x="1315" y="516"/>
                    </a:lnTo>
                    <a:lnTo>
                      <a:pt x="1298" y="550"/>
                    </a:lnTo>
                    <a:lnTo>
                      <a:pt x="1272" y="579"/>
                    </a:lnTo>
                    <a:lnTo>
                      <a:pt x="1239" y="604"/>
                    </a:lnTo>
                    <a:lnTo>
                      <a:pt x="1196" y="628"/>
                    </a:lnTo>
                    <a:lnTo>
                      <a:pt x="1147" y="649"/>
                    </a:lnTo>
                    <a:lnTo>
                      <a:pt x="1092" y="667"/>
                    </a:lnTo>
                    <a:lnTo>
                      <a:pt x="1031" y="683"/>
                    </a:lnTo>
                    <a:lnTo>
                      <a:pt x="967" y="694"/>
                    </a:lnTo>
                    <a:lnTo>
                      <a:pt x="896" y="704"/>
                    </a:lnTo>
                    <a:lnTo>
                      <a:pt x="824" y="710"/>
                    </a:lnTo>
                    <a:lnTo>
                      <a:pt x="795" y="712"/>
                    </a:lnTo>
                    <a:lnTo>
                      <a:pt x="476" y="712"/>
                    </a:lnTo>
                    <a:lnTo>
                      <a:pt x="472" y="712"/>
                    </a:lnTo>
                    <a:lnTo>
                      <a:pt x="409" y="708"/>
                    </a:lnTo>
                    <a:lnTo>
                      <a:pt x="348" y="704"/>
                    </a:lnTo>
                    <a:lnTo>
                      <a:pt x="290" y="696"/>
                    </a:lnTo>
                    <a:lnTo>
                      <a:pt x="235" y="689"/>
                    </a:lnTo>
                    <a:lnTo>
                      <a:pt x="186" y="677"/>
                    </a:lnTo>
                    <a:lnTo>
                      <a:pt x="141" y="663"/>
                    </a:lnTo>
                    <a:lnTo>
                      <a:pt x="102" y="648"/>
                    </a:lnTo>
                    <a:lnTo>
                      <a:pt x="67" y="630"/>
                    </a:lnTo>
                    <a:lnTo>
                      <a:pt x="39" y="608"/>
                    </a:lnTo>
                    <a:lnTo>
                      <a:pt x="18" y="583"/>
                    </a:lnTo>
                    <a:lnTo>
                      <a:pt x="6" y="554"/>
                    </a:lnTo>
                    <a:lnTo>
                      <a:pt x="0" y="524"/>
                    </a:lnTo>
                    <a:lnTo>
                      <a:pt x="0" y="520"/>
                    </a:lnTo>
                    <a:lnTo>
                      <a:pt x="4" y="487"/>
                    </a:lnTo>
                    <a:lnTo>
                      <a:pt x="16" y="446"/>
                    </a:lnTo>
                    <a:lnTo>
                      <a:pt x="51" y="370"/>
                    </a:lnTo>
                    <a:lnTo>
                      <a:pt x="94" y="299"/>
                    </a:lnTo>
                    <a:lnTo>
                      <a:pt x="147" y="235"/>
                    </a:lnTo>
                    <a:lnTo>
                      <a:pt x="204" y="176"/>
                    </a:lnTo>
                    <a:lnTo>
                      <a:pt x="270" y="125"/>
                    </a:lnTo>
                    <a:lnTo>
                      <a:pt x="341" y="82"/>
                    </a:lnTo>
                    <a:lnTo>
                      <a:pt x="415" y="47"/>
                    </a:lnTo>
                    <a:lnTo>
                      <a:pt x="497" y="21"/>
                    </a:lnTo>
                    <a:lnTo>
                      <a:pt x="581" y="6"/>
                    </a:lnTo>
                    <a:lnTo>
                      <a:pt x="667" y="0"/>
                    </a:lnTo>
                    <a:lnTo>
                      <a:pt x="759" y="6"/>
                    </a:lnTo>
                    <a:lnTo>
                      <a:pt x="847" y="23"/>
                    </a:lnTo>
                    <a:lnTo>
                      <a:pt x="932" y="53"/>
                    </a:lnTo>
                    <a:lnTo>
                      <a:pt x="1010" y="90"/>
                    </a:lnTo>
                    <a:lnTo>
                      <a:pt x="1082" y="137"/>
                    </a:lnTo>
                    <a:lnTo>
                      <a:pt x="1149" y="194"/>
                    </a:lnTo>
                    <a:lnTo>
                      <a:pt x="1208" y="256"/>
                    </a:lnTo>
                    <a:lnTo>
                      <a:pt x="1258" y="325"/>
                    </a:lnTo>
                    <a:lnTo>
                      <a:pt x="1301" y="401"/>
                    </a:lnTo>
                    <a:close/>
                  </a:path>
                </a:pathLst>
              </a:custGeom>
              <a:gradFill rotWithShape="1">
                <a:gsLst>
                  <a:gs pos="0">
                    <a:srgbClr val="FFFFFF"/>
                  </a:gs>
                  <a:gs pos="100000">
                    <a:schemeClr val="bg1"/>
                  </a:gs>
                </a:gsLst>
                <a:lin ang="5400000" scaled="1"/>
              </a:gradFill>
              <a:ln w="0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ru-RU"/>
              </a:p>
            </p:txBody>
          </p:sp>
        </p:grpSp>
        <p:pic>
          <p:nvPicPr>
            <p:cNvPr id="22" name="Picture 16" descr="33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571868" y="2714620"/>
              <a:ext cx="2000264" cy="2077229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51219" name="Rectangle 1"/>
          <p:cNvSpPr>
            <a:spLocks noChangeArrowheads="1"/>
          </p:cNvSpPr>
          <p:nvPr/>
        </p:nvSpPr>
        <p:spPr bwMode="auto">
          <a:xfrm>
            <a:off x="714375" y="5357813"/>
            <a:ext cx="3500438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algn="ctr" eaLnBrk="1" hangingPunct="1"/>
            <a:r>
              <a:rPr lang="ru-RU" altLang="ru-RU" sz="1600" b="1">
                <a:solidFill>
                  <a:schemeClr val="tx2"/>
                </a:solidFill>
                <a:latin typeface="Bookman Old Style" pitchFamily="18" charset="0"/>
              </a:rPr>
              <a:t>Создание базы педагогических проектов, </a:t>
            </a:r>
            <a:r>
              <a:rPr lang="ru-RU" altLang="ru-RU" sz="1600" b="1">
                <a:solidFill>
                  <a:schemeClr val="tx2"/>
                </a:solidFill>
                <a:latin typeface="Bookman Old Style" pitchFamily="18" charset="0"/>
                <a:cs typeface="Times New Roman" pitchFamily="18" charset="0"/>
              </a:rPr>
              <a:t> накопление банка цифрового образовательного ресурса, разработанных педагогами</a:t>
            </a:r>
            <a:endParaRPr lang="ru-RU" altLang="ru-RU" sz="2000">
              <a:solidFill>
                <a:schemeClr val="tx2"/>
              </a:solidFill>
              <a:latin typeface="Bookman Old Style" pitchFamily="18" charset="0"/>
            </a:endParaRPr>
          </a:p>
        </p:txBody>
      </p:sp>
      <p:pic>
        <p:nvPicPr>
          <p:cNvPr id="16406" name="Picture 22"/>
          <p:cNvPicPr>
            <a:picLocks noChangeAspect="1" noChangeArrowheads="1"/>
          </p:cNvPicPr>
          <p:nvPr/>
        </p:nvPicPr>
        <p:blipFill>
          <a:blip r:embed="rId3"/>
          <a:srcRect l="12518" r="12482"/>
          <a:stretch>
            <a:fillRect/>
          </a:stretch>
        </p:blipFill>
        <p:spPr bwMode="auto">
          <a:xfrm>
            <a:off x="0" y="0"/>
            <a:ext cx="91487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5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51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12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1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4000"/>
                            </p:stCondLst>
                            <p:childTnLst>
                              <p:par>
                                <p:cTn id="2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512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500"/>
                            </p:stCondLst>
                            <p:childTnLst>
                              <p:par>
                                <p:cTn id="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512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51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1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51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6000"/>
                            </p:stCondLst>
                            <p:childTnLst>
                              <p:par>
                                <p:cTn id="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5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1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512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0"/>
                                        <p:tgtEl>
                                          <p:spTgt spid="16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5746" grpId="0"/>
      <p:bldP spid="51203" grpId="0" animBg="1"/>
      <p:bldP spid="51204" grpId="0" animBg="1"/>
      <p:bldP spid="51205" grpId="0" animBg="1"/>
      <p:bldP spid="51206" grpId="0" animBg="1"/>
      <p:bldP spid="51207" grpId="0" animBg="1"/>
      <p:bldP spid="51208" grpId="0" animBg="1"/>
      <p:bldP spid="51210" grpId="0"/>
      <p:bldP spid="51211" grpId="0"/>
      <p:bldP spid="512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1201738"/>
            <a:ext cx="9144000" cy="566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1125538"/>
            <a:ext cx="7010400" cy="571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3000" y="1201738"/>
            <a:ext cx="2286000" cy="442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96063" y="908050"/>
            <a:ext cx="2505075" cy="185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F:\презентация на отчет\img048.jpg"/>
          <p:cNvPicPr>
            <a:picLocks noChangeAspect="1" noChangeArrowheads="1"/>
          </p:cNvPicPr>
          <p:nvPr/>
        </p:nvPicPr>
        <p:blipFill>
          <a:blip r:embed="rId6">
            <a:lum contrast="10000"/>
          </a:blip>
          <a:srcRect/>
          <a:stretch>
            <a:fillRect/>
          </a:stretch>
        </p:blipFill>
        <p:spPr bwMode="auto">
          <a:xfrm>
            <a:off x="6134100" y="1628775"/>
            <a:ext cx="3067050" cy="4722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6" name="Picture 1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403600" y="2060575"/>
            <a:ext cx="3079750" cy="4203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274638" y="1220788"/>
            <a:ext cx="3128962" cy="443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6" descr="33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0"/>
            <a:ext cx="900113" cy="1165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882775" y="2170113"/>
            <a:ext cx="3330575" cy="471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Дата 3"/>
          <p:cNvSpPr>
            <a:spLocks noGrp="1"/>
          </p:cNvSpPr>
          <p:nvPr>
            <p:ph type="dt" sz="quarter" idx="10"/>
          </p:nvPr>
        </p:nvSpPr>
        <p:spPr>
          <a:xfrm>
            <a:off x="7215188" y="214313"/>
            <a:ext cx="1643062" cy="320675"/>
          </a:xfrm>
        </p:spPr>
        <p:txBody>
          <a:bodyPr/>
          <a:lstStyle/>
          <a:p>
            <a:pPr>
              <a:defRPr/>
            </a:pPr>
            <a:r>
              <a:rPr lang="ru-RU" sz="1400" dirty="0" smtClean="0"/>
              <a:t>МБДОУ №34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8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0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34" presetID="22" presetClass="entr" presetSubtype="1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857250" y="500063"/>
            <a:ext cx="8286750" cy="714375"/>
          </a:xfrm>
        </p:spPr>
        <p:txBody>
          <a:bodyPr/>
          <a:lstStyle/>
          <a:p>
            <a:pPr eaLnBrk="1" hangingPunct="1"/>
            <a:r>
              <a:rPr lang="ru-RU" altLang="ru-RU" sz="2400" b="1" smtClean="0">
                <a:solidFill>
                  <a:srgbClr val="FFFF00"/>
                </a:solidFill>
                <a:latin typeface="Bookman Old Style" pitchFamily="18" charset="0"/>
              </a:rPr>
              <a:t>Категориальность нововведений  в систему дошкольного образования МБДОУ № 34</a:t>
            </a:r>
            <a:endParaRPr lang="ru-RU" altLang="ru-RU" sz="2400" b="1" smtClean="0">
              <a:solidFill>
                <a:srgbClr val="FFFF00"/>
              </a:solidFill>
            </a:endParaRPr>
          </a:p>
        </p:txBody>
      </p:sp>
      <p:graphicFrame>
        <p:nvGraphicFramePr>
          <p:cNvPr id="6" name="Схема 5"/>
          <p:cNvGraphicFramePr/>
          <p:nvPr/>
        </p:nvGraphicFramePr>
        <p:xfrm>
          <a:off x="214282" y="1285860"/>
          <a:ext cx="8929718" cy="51435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124" name="Freeform 24"/>
          <p:cNvSpPr>
            <a:spLocks/>
          </p:cNvSpPr>
          <p:nvPr/>
        </p:nvSpPr>
        <p:spPr bwMode="gray">
          <a:xfrm rot="-8177621">
            <a:off x="3759200" y="5048250"/>
            <a:ext cx="1389063" cy="1368425"/>
          </a:xfrm>
          <a:custGeom>
            <a:avLst/>
            <a:gdLst>
              <a:gd name="T0" fmla="*/ 2147483647 w 1824"/>
              <a:gd name="T1" fmla="*/ 2147483647 h 2648"/>
              <a:gd name="T2" fmla="*/ 2147483647 w 1824"/>
              <a:gd name="T3" fmla="*/ 2147483647 h 2648"/>
              <a:gd name="T4" fmla="*/ 2147483647 w 1824"/>
              <a:gd name="T5" fmla="*/ 2147483647 h 2648"/>
              <a:gd name="T6" fmla="*/ 2147483647 w 1824"/>
              <a:gd name="T7" fmla="*/ 2147483647 h 2648"/>
              <a:gd name="T8" fmla="*/ 2147483647 w 1824"/>
              <a:gd name="T9" fmla="*/ 2147483647 h 2648"/>
              <a:gd name="T10" fmla="*/ 2147483647 w 1824"/>
              <a:gd name="T11" fmla="*/ 2147483647 h 2648"/>
              <a:gd name="T12" fmla="*/ 2147483647 w 1824"/>
              <a:gd name="T13" fmla="*/ 2147483647 h 2648"/>
              <a:gd name="T14" fmla="*/ 2147483647 w 1824"/>
              <a:gd name="T15" fmla="*/ 2147483647 h 2648"/>
              <a:gd name="T16" fmla="*/ 2147483647 w 1824"/>
              <a:gd name="T17" fmla="*/ 2147483647 h 2648"/>
              <a:gd name="T18" fmla="*/ 2147483647 w 1824"/>
              <a:gd name="T19" fmla="*/ 2147483647 h 2648"/>
              <a:gd name="T20" fmla="*/ 2147483647 w 1824"/>
              <a:gd name="T21" fmla="*/ 2147483647 h 2648"/>
              <a:gd name="T22" fmla="*/ 2147483647 w 1824"/>
              <a:gd name="T23" fmla="*/ 2147483647 h 2648"/>
              <a:gd name="T24" fmla="*/ 2147483647 w 1824"/>
              <a:gd name="T25" fmla="*/ 2147483647 h 2648"/>
              <a:gd name="T26" fmla="*/ 2147483647 w 1824"/>
              <a:gd name="T27" fmla="*/ 2147483647 h 2648"/>
              <a:gd name="T28" fmla="*/ 2147483647 w 1824"/>
              <a:gd name="T29" fmla="*/ 2147483647 h 2648"/>
              <a:gd name="T30" fmla="*/ 2147483647 w 1824"/>
              <a:gd name="T31" fmla="*/ 2147483647 h 2648"/>
              <a:gd name="T32" fmla="*/ 2147483647 w 1824"/>
              <a:gd name="T33" fmla="*/ 2147483647 h 2648"/>
              <a:gd name="T34" fmla="*/ 2147483647 w 1824"/>
              <a:gd name="T35" fmla="*/ 2147483647 h 2648"/>
              <a:gd name="T36" fmla="*/ 2147483647 w 1824"/>
              <a:gd name="T37" fmla="*/ 2147483647 h 2648"/>
              <a:gd name="T38" fmla="*/ 2147483647 w 1824"/>
              <a:gd name="T39" fmla="*/ 2147483647 h 2648"/>
              <a:gd name="T40" fmla="*/ 2147483647 w 1824"/>
              <a:gd name="T41" fmla="*/ 2147483647 h 2648"/>
              <a:gd name="T42" fmla="*/ 2147483647 w 1824"/>
              <a:gd name="T43" fmla="*/ 2147483647 h 2648"/>
              <a:gd name="T44" fmla="*/ 2147483647 w 1824"/>
              <a:gd name="T45" fmla="*/ 2147483647 h 2648"/>
              <a:gd name="T46" fmla="*/ 2147483647 w 1824"/>
              <a:gd name="T47" fmla="*/ 2147483647 h 2648"/>
              <a:gd name="T48" fmla="*/ 2147483647 w 1824"/>
              <a:gd name="T49" fmla="*/ 2147483647 h 2648"/>
              <a:gd name="T50" fmla="*/ 2147483647 w 1824"/>
              <a:gd name="T51" fmla="*/ 2147483647 h 2648"/>
              <a:gd name="T52" fmla="*/ 2147483647 w 1824"/>
              <a:gd name="T53" fmla="*/ 2147483647 h 2648"/>
              <a:gd name="T54" fmla="*/ 2147483647 w 1824"/>
              <a:gd name="T55" fmla="*/ 2147483647 h 2648"/>
              <a:gd name="T56" fmla="*/ 2147483647 w 1824"/>
              <a:gd name="T57" fmla="*/ 2147483647 h 2648"/>
              <a:gd name="T58" fmla="*/ 2147483647 w 1824"/>
              <a:gd name="T59" fmla="*/ 2147483647 h 2648"/>
              <a:gd name="T60" fmla="*/ 2147483647 w 1824"/>
              <a:gd name="T61" fmla="*/ 2147483647 h 2648"/>
              <a:gd name="T62" fmla="*/ 2147483647 w 1824"/>
              <a:gd name="T63" fmla="*/ 2147483647 h 264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824"/>
              <a:gd name="T97" fmla="*/ 0 h 2648"/>
              <a:gd name="T98" fmla="*/ 1824 w 1824"/>
              <a:gd name="T99" fmla="*/ 2648 h 2648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gradFill rotWithShape="1">
            <a:gsLst>
              <a:gs pos="0">
                <a:srgbClr val="D11364"/>
              </a:gs>
              <a:gs pos="100000">
                <a:srgbClr val="61092E"/>
              </a:gs>
            </a:gsLst>
            <a:lin ang="5400000" scaled="1"/>
          </a:gradFill>
          <a:ln w="0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5125" name="Freeform 24"/>
          <p:cNvSpPr>
            <a:spLocks/>
          </p:cNvSpPr>
          <p:nvPr/>
        </p:nvSpPr>
        <p:spPr bwMode="gray">
          <a:xfrm rot="2616335">
            <a:off x="3708400" y="2076450"/>
            <a:ext cx="1390650" cy="1368425"/>
          </a:xfrm>
          <a:custGeom>
            <a:avLst/>
            <a:gdLst>
              <a:gd name="T0" fmla="*/ 2147483647 w 1824"/>
              <a:gd name="T1" fmla="*/ 2147483647 h 2648"/>
              <a:gd name="T2" fmla="*/ 2147483647 w 1824"/>
              <a:gd name="T3" fmla="*/ 2147483647 h 2648"/>
              <a:gd name="T4" fmla="*/ 2147483647 w 1824"/>
              <a:gd name="T5" fmla="*/ 2147483647 h 2648"/>
              <a:gd name="T6" fmla="*/ 2147483647 w 1824"/>
              <a:gd name="T7" fmla="*/ 2147483647 h 2648"/>
              <a:gd name="T8" fmla="*/ 2147483647 w 1824"/>
              <a:gd name="T9" fmla="*/ 2147483647 h 2648"/>
              <a:gd name="T10" fmla="*/ 2147483647 w 1824"/>
              <a:gd name="T11" fmla="*/ 2147483647 h 2648"/>
              <a:gd name="T12" fmla="*/ 2147483647 w 1824"/>
              <a:gd name="T13" fmla="*/ 2147483647 h 2648"/>
              <a:gd name="T14" fmla="*/ 2147483647 w 1824"/>
              <a:gd name="T15" fmla="*/ 2147483647 h 2648"/>
              <a:gd name="T16" fmla="*/ 2147483647 w 1824"/>
              <a:gd name="T17" fmla="*/ 2147483647 h 2648"/>
              <a:gd name="T18" fmla="*/ 2147483647 w 1824"/>
              <a:gd name="T19" fmla="*/ 2147483647 h 2648"/>
              <a:gd name="T20" fmla="*/ 2147483647 w 1824"/>
              <a:gd name="T21" fmla="*/ 2147483647 h 2648"/>
              <a:gd name="T22" fmla="*/ 2147483647 w 1824"/>
              <a:gd name="T23" fmla="*/ 2147483647 h 2648"/>
              <a:gd name="T24" fmla="*/ 2147483647 w 1824"/>
              <a:gd name="T25" fmla="*/ 2147483647 h 2648"/>
              <a:gd name="T26" fmla="*/ 2147483647 w 1824"/>
              <a:gd name="T27" fmla="*/ 2147483647 h 2648"/>
              <a:gd name="T28" fmla="*/ 2147483647 w 1824"/>
              <a:gd name="T29" fmla="*/ 2147483647 h 2648"/>
              <a:gd name="T30" fmla="*/ 2147483647 w 1824"/>
              <a:gd name="T31" fmla="*/ 2147483647 h 2648"/>
              <a:gd name="T32" fmla="*/ 2147483647 w 1824"/>
              <a:gd name="T33" fmla="*/ 2147483647 h 2648"/>
              <a:gd name="T34" fmla="*/ 2147483647 w 1824"/>
              <a:gd name="T35" fmla="*/ 2147483647 h 2648"/>
              <a:gd name="T36" fmla="*/ 2147483647 w 1824"/>
              <a:gd name="T37" fmla="*/ 2147483647 h 2648"/>
              <a:gd name="T38" fmla="*/ 2147483647 w 1824"/>
              <a:gd name="T39" fmla="*/ 2147483647 h 2648"/>
              <a:gd name="T40" fmla="*/ 2147483647 w 1824"/>
              <a:gd name="T41" fmla="*/ 2147483647 h 2648"/>
              <a:gd name="T42" fmla="*/ 2147483647 w 1824"/>
              <a:gd name="T43" fmla="*/ 2147483647 h 2648"/>
              <a:gd name="T44" fmla="*/ 2147483647 w 1824"/>
              <a:gd name="T45" fmla="*/ 2147483647 h 2648"/>
              <a:gd name="T46" fmla="*/ 2147483647 w 1824"/>
              <a:gd name="T47" fmla="*/ 2147483647 h 2648"/>
              <a:gd name="T48" fmla="*/ 2147483647 w 1824"/>
              <a:gd name="T49" fmla="*/ 2147483647 h 2648"/>
              <a:gd name="T50" fmla="*/ 2147483647 w 1824"/>
              <a:gd name="T51" fmla="*/ 2147483647 h 2648"/>
              <a:gd name="T52" fmla="*/ 2147483647 w 1824"/>
              <a:gd name="T53" fmla="*/ 2147483647 h 2648"/>
              <a:gd name="T54" fmla="*/ 2147483647 w 1824"/>
              <a:gd name="T55" fmla="*/ 2147483647 h 2648"/>
              <a:gd name="T56" fmla="*/ 2147483647 w 1824"/>
              <a:gd name="T57" fmla="*/ 2147483647 h 2648"/>
              <a:gd name="T58" fmla="*/ 2147483647 w 1824"/>
              <a:gd name="T59" fmla="*/ 2147483647 h 2648"/>
              <a:gd name="T60" fmla="*/ 2147483647 w 1824"/>
              <a:gd name="T61" fmla="*/ 2147483647 h 2648"/>
              <a:gd name="T62" fmla="*/ 2147483647 w 1824"/>
              <a:gd name="T63" fmla="*/ 2147483647 h 264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824"/>
              <a:gd name="T97" fmla="*/ 0 h 2648"/>
              <a:gd name="T98" fmla="*/ 1824 w 1824"/>
              <a:gd name="T99" fmla="*/ 2648 h 2648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gradFill rotWithShape="1">
            <a:gsLst>
              <a:gs pos="0">
                <a:srgbClr val="D11364"/>
              </a:gs>
              <a:gs pos="100000">
                <a:srgbClr val="61092E"/>
              </a:gs>
            </a:gsLst>
            <a:lin ang="5400000" scaled="1"/>
          </a:gradFill>
          <a:ln w="0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9" name="Дата 3"/>
          <p:cNvSpPr>
            <a:spLocks noGrp="1"/>
          </p:cNvSpPr>
          <p:nvPr>
            <p:ph type="dt" sz="quarter" idx="10"/>
          </p:nvPr>
        </p:nvSpPr>
        <p:spPr>
          <a:xfrm>
            <a:off x="7215188" y="214313"/>
            <a:ext cx="1643062" cy="320675"/>
          </a:xfrm>
        </p:spPr>
        <p:txBody>
          <a:bodyPr/>
          <a:lstStyle/>
          <a:p>
            <a:pPr>
              <a:defRPr/>
            </a:pPr>
            <a:r>
              <a:rPr lang="ru-RU" sz="1400" dirty="0" smtClean="0"/>
              <a:t>МБДОУ №34</a:t>
            </a:r>
            <a:endParaRPr lang="en-US" sz="1400" dirty="0"/>
          </a:p>
        </p:txBody>
      </p:sp>
      <p:pic>
        <p:nvPicPr>
          <p:cNvPr id="5127" name="Picture 16" descr="33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0"/>
            <a:ext cx="876300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3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13513" y="4514850"/>
            <a:ext cx="2600325" cy="195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09600" y="579438"/>
            <a:ext cx="8715375" cy="563562"/>
          </a:xfrm>
        </p:spPr>
        <p:txBody>
          <a:bodyPr/>
          <a:lstStyle/>
          <a:p>
            <a:pPr eaLnBrk="1" hangingPunct="1"/>
            <a:r>
              <a:rPr lang="ru-RU" altLang="ru-RU" sz="2400" b="1" smtClean="0">
                <a:solidFill>
                  <a:srgbClr val="FFFF00"/>
                </a:solidFill>
                <a:latin typeface="Bookman Old Style" pitchFamily="18" charset="0"/>
              </a:rPr>
              <a:t>ПОЭТАПНЫЙ ПЛАН РЕАЛИЗАЦИИ ПРОЕКТА</a:t>
            </a:r>
            <a:endParaRPr lang="en-US" altLang="ru-RU" sz="2400" b="1" smtClean="0">
              <a:solidFill>
                <a:srgbClr val="FFFF00"/>
              </a:solidFill>
            </a:endParaRPr>
          </a:p>
        </p:txBody>
      </p:sp>
      <p:grpSp>
        <p:nvGrpSpPr>
          <p:cNvPr id="2" name="Группа 6"/>
          <p:cNvGrpSpPr>
            <a:grpSpLocks/>
          </p:cNvGrpSpPr>
          <p:nvPr/>
        </p:nvGrpSpPr>
        <p:grpSpPr bwMode="auto">
          <a:xfrm>
            <a:off x="2133600" y="1676400"/>
            <a:ext cx="4648200" cy="4495800"/>
            <a:chOff x="2133600" y="1676400"/>
            <a:chExt cx="4648200" cy="4495800"/>
          </a:xfrm>
        </p:grpSpPr>
        <p:grpSp>
          <p:nvGrpSpPr>
            <p:cNvPr id="6155" name="Группа 4"/>
            <p:cNvGrpSpPr>
              <a:grpSpLocks/>
            </p:cNvGrpSpPr>
            <p:nvPr/>
          </p:nvGrpSpPr>
          <p:grpSpPr bwMode="auto">
            <a:xfrm>
              <a:off x="2209800" y="2286000"/>
              <a:ext cx="4572000" cy="855663"/>
              <a:chOff x="2209800" y="2286000"/>
              <a:chExt cx="4572000" cy="855663"/>
            </a:xfrm>
          </p:grpSpPr>
          <p:sp>
            <p:nvSpPr>
              <p:cNvPr id="6173" name="AutoShape 5"/>
              <p:cNvSpPr>
                <a:spLocks noChangeArrowheads="1"/>
              </p:cNvSpPr>
              <p:nvPr/>
            </p:nvSpPr>
            <p:spPr bwMode="gray">
              <a:xfrm>
                <a:off x="2209800" y="2286000"/>
                <a:ext cx="4572000" cy="855663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48BE67"/>
                  </a:gs>
                  <a:gs pos="50000">
                    <a:srgbClr val="D8F1DF"/>
                  </a:gs>
                  <a:gs pos="100000">
                    <a:srgbClr val="48BE67"/>
                  </a:gs>
                </a:gsLst>
                <a:lin ang="0" scaled="1"/>
              </a:gradFill>
              <a:ln w="9525">
                <a:round/>
                <a:headEnd/>
                <a:tailEnd/>
              </a:ln>
              <a:scene3d>
                <a:camera prst="legacyPerspectiveTop"/>
                <a:lightRig rig="legacyFlat3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rgbClr val="48BE67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eaLnBrk="1" hangingPunct="1"/>
                <a:endParaRPr lang="ru-RU" altLang="ru-RU"/>
              </a:p>
            </p:txBody>
          </p:sp>
          <p:sp>
            <p:nvSpPr>
              <p:cNvPr id="6174" name="Text Box 7"/>
              <p:cNvSpPr txBox="1">
                <a:spLocks noChangeArrowheads="1"/>
              </p:cNvSpPr>
              <p:nvPr/>
            </p:nvSpPr>
            <p:spPr bwMode="gray">
              <a:xfrm>
                <a:off x="2362200" y="2362200"/>
                <a:ext cx="4343400" cy="64611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1" hangingPunct="1"/>
                <a:r>
                  <a:rPr lang="ru-RU" altLang="ru-RU" b="1">
                    <a:solidFill>
                      <a:schemeClr val="tx2"/>
                    </a:solidFill>
                    <a:latin typeface="Times New Roman" pitchFamily="18" charset="0"/>
                    <a:cs typeface="Times New Roman" pitchFamily="18" charset="0"/>
                  </a:rPr>
                  <a:t>3 этап –  РЕЗУЛЬТАТИВНЫЙ:    </a:t>
                </a:r>
              </a:p>
              <a:p>
                <a:pPr algn="ctr" eaLnBrk="1" hangingPunct="1"/>
                <a:r>
                  <a:rPr lang="ru-RU" altLang="ru-RU" b="1">
                    <a:solidFill>
                      <a:schemeClr val="tx2"/>
                    </a:solidFill>
                    <a:latin typeface="Times New Roman" pitchFamily="18" charset="0"/>
                    <a:cs typeface="Times New Roman" pitchFamily="18" charset="0"/>
                  </a:rPr>
                  <a:t>декабрь 2015 -май 2016 </a:t>
                </a:r>
                <a:r>
                  <a:rPr lang="ru-RU" altLang="ru-RU" b="1">
                    <a:solidFill>
                      <a:schemeClr val="tx2"/>
                    </a:solidFill>
                  </a:rPr>
                  <a:t>г.</a:t>
                </a:r>
                <a:endParaRPr lang="en-US" altLang="ru-RU" b="1">
                  <a:solidFill>
                    <a:schemeClr val="tx2"/>
                  </a:solidFill>
                </a:endParaRPr>
              </a:p>
            </p:txBody>
          </p:sp>
        </p:grpSp>
        <p:grpSp>
          <p:nvGrpSpPr>
            <p:cNvPr id="6156" name="Группа 3"/>
            <p:cNvGrpSpPr>
              <a:grpSpLocks/>
            </p:cNvGrpSpPr>
            <p:nvPr/>
          </p:nvGrpSpPr>
          <p:grpSpPr bwMode="auto">
            <a:xfrm>
              <a:off x="2133600" y="3581400"/>
              <a:ext cx="4648200" cy="2057400"/>
              <a:chOff x="2133600" y="3581400"/>
              <a:chExt cx="4648200" cy="2057400"/>
            </a:xfrm>
          </p:grpSpPr>
          <p:sp>
            <p:nvSpPr>
              <p:cNvPr id="6168" name="AutoShape 80"/>
              <p:cNvSpPr>
                <a:spLocks noChangeArrowheads="1"/>
              </p:cNvSpPr>
              <p:nvPr/>
            </p:nvSpPr>
            <p:spPr bwMode="gray">
              <a:xfrm>
                <a:off x="2209800" y="3581400"/>
                <a:ext cx="4572000" cy="855663"/>
              </a:xfrm>
              <a:prstGeom prst="roundRect">
                <a:avLst>
                  <a:gd name="adj" fmla="val 16667"/>
                </a:avLst>
              </a:prstGeom>
              <a:gradFill rotWithShape="1">
                <a:gsLst>
                  <a:gs pos="0">
                    <a:srgbClr val="378FCB"/>
                  </a:gs>
                  <a:gs pos="50000">
                    <a:srgbClr val="AFD2EA"/>
                  </a:gs>
                  <a:gs pos="100000">
                    <a:srgbClr val="378FCB"/>
                  </a:gs>
                </a:gsLst>
                <a:lin ang="0" scaled="1"/>
              </a:gradFill>
              <a:ln w="9525">
                <a:round/>
                <a:headEnd/>
                <a:tailEnd/>
              </a:ln>
              <a:scene3d>
                <a:camera prst="legacyPerspectiveTop"/>
                <a:lightRig rig="legacyFlat3" dir="b"/>
              </a:scene3d>
              <a:sp3d extrusionH="887400" prstMaterial="legacyMatte">
                <a:bevelT w="13500" h="13500" prst="angle"/>
                <a:bevelB w="13500" h="13500" prst="angle"/>
                <a:extrusionClr>
                  <a:srgbClr val="378FCB"/>
                </a:extrusionClr>
              </a:sp3d>
            </p:spPr>
            <p:txBody>
              <a:bodyPr wrap="none" anchor="ctr">
                <a:flatTx/>
              </a:bodyPr>
              <a:lstStyle/>
              <a:p>
                <a:pPr eaLnBrk="1" hangingPunct="1"/>
                <a:endParaRPr lang="ru-RU" altLang="ru-RU"/>
              </a:p>
            </p:txBody>
          </p:sp>
          <p:sp>
            <p:nvSpPr>
              <p:cNvPr id="6169" name="Text Box 84"/>
              <p:cNvSpPr txBox="1">
                <a:spLocks noChangeArrowheads="1"/>
              </p:cNvSpPr>
              <p:nvPr/>
            </p:nvSpPr>
            <p:spPr bwMode="gray">
              <a:xfrm>
                <a:off x="2286000" y="3581400"/>
                <a:ext cx="4343400" cy="646113"/>
              </a:xfrm>
              <a:prstGeom prst="rect">
                <a:avLst/>
              </a:prstGeom>
              <a:noFill/>
              <a:ln w="9525" algn="ctr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 eaLnBrk="1" hangingPunct="1"/>
                <a:r>
                  <a:rPr lang="ru-RU" altLang="ru-RU" b="1">
                    <a:solidFill>
                      <a:schemeClr val="tx2"/>
                    </a:solidFill>
                    <a:latin typeface="Times New Roman" pitchFamily="18" charset="0"/>
                    <a:cs typeface="Times New Roman" pitchFamily="18" charset="0"/>
                  </a:rPr>
                  <a:t>2 этап – ВНЕДРЕНЧЕСКИЙ:</a:t>
                </a:r>
              </a:p>
              <a:p>
                <a:pPr algn="ctr" eaLnBrk="1" hangingPunct="1"/>
                <a:r>
                  <a:rPr lang="ru-RU" altLang="ru-RU" b="1">
                    <a:solidFill>
                      <a:schemeClr val="tx2"/>
                    </a:solidFill>
                    <a:latin typeface="Times New Roman" pitchFamily="18" charset="0"/>
                    <a:cs typeface="Times New Roman" pitchFamily="18" charset="0"/>
                  </a:rPr>
                  <a:t> март 2014 – ноябрь 2015 г.</a:t>
                </a:r>
              </a:p>
            </p:txBody>
          </p:sp>
          <p:grpSp>
            <p:nvGrpSpPr>
              <p:cNvPr id="6170" name="Группа 2"/>
              <p:cNvGrpSpPr>
                <a:grpSpLocks/>
              </p:cNvGrpSpPr>
              <p:nvPr/>
            </p:nvGrpSpPr>
            <p:grpSpPr bwMode="auto">
              <a:xfrm>
                <a:off x="2133600" y="4724400"/>
                <a:ext cx="4572000" cy="914400"/>
                <a:chOff x="2133600" y="4724400"/>
                <a:chExt cx="4572000" cy="914400"/>
              </a:xfrm>
            </p:grpSpPr>
            <p:sp>
              <p:nvSpPr>
                <p:cNvPr id="6171" name="AutoShape 116"/>
                <p:cNvSpPr>
                  <a:spLocks noChangeArrowheads="1"/>
                </p:cNvSpPr>
                <p:nvPr/>
              </p:nvSpPr>
              <p:spPr bwMode="gray">
                <a:xfrm>
                  <a:off x="2133600" y="4724400"/>
                  <a:ext cx="4572000" cy="914400"/>
                </a:xfrm>
                <a:prstGeom prst="roundRect">
                  <a:avLst>
                    <a:gd name="adj" fmla="val 16667"/>
                  </a:avLst>
                </a:prstGeom>
                <a:gradFill rotWithShape="1">
                  <a:gsLst>
                    <a:gs pos="0">
                      <a:srgbClr val="48BE67"/>
                    </a:gs>
                    <a:gs pos="50000">
                      <a:srgbClr val="D8F1DF"/>
                    </a:gs>
                    <a:gs pos="100000">
                      <a:srgbClr val="48BE67"/>
                    </a:gs>
                  </a:gsLst>
                  <a:lin ang="0" scaled="1"/>
                </a:gradFill>
                <a:ln w="9525">
                  <a:round/>
                  <a:headEnd/>
                  <a:tailEnd/>
                </a:ln>
                <a:scene3d>
                  <a:camera prst="legacyPerspectiveTop"/>
                  <a:lightRig rig="legacyFlat3" dir="b"/>
                </a:scene3d>
                <a:sp3d extrusionH="887400" prstMaterial="legacyMatte">
                  <a:bevelT w="13500" h="13500" prst="angle"/>
                  <a:bevelB w="13500" h="13500" prst="angle"/>
                  <a:extrusionClr>
                    <a:srgbClr val="48BE67"/>
                  </a:extrusionClr>
                </a:sp3d>
              </p:spPr>
              <p:txBody>
                <a:bodyPr wrap="none" anchor="ctr">
                  <a:flatTx/>
                </a:bodyPr>
                <a:lstStyle/>
                <a:p>
                  <a:pPr eaLnBrk="1" hangingPunct="1"/>
                  <a:endParaRPr lang="ru-RU" altLang="ru-RU"/>
                </a:p>
              </p:txBody>
            </p:sp>
            <p:sp>
              <p:nvSpPr>
                <p:cNvPr id="6172" name="Text Box 121"/>
                <p:cNvSpPr txBox="1">
                  <a:spLocks noChangeArrowheads="1"/>
                </p:cNvSpPr>
                <p:nvPr/>
              </p:nvSpPr>
              <p:spPr bwMode="gray">
                <a:xfrm>
                  <a:off x="2362200" y="4724400"/>
                  <a:ext cx="4267200" cy="646113"/>
                </a:xfrm>
                <a:prstGeom prst="rect">
                  <a:avLst/>
                </a:prstGeom>
                <a:noFill/>
                <a:ln w="9525" algn="ctr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 eaLnBrk="1" hangingPunct="1"/>
                  <a:r>
                    <a:rPr lang="ru-RU" altLang="ru-RU" b="1">
                      <a:solidFill>
                        <a:schemeClr val="tx2"/>
                      </a:solidFill>
                      <a:latin typeface="Times New Roman" pitchFamily="18" charset="0"/>
                      <a:cs typeface="Times New Roman" pitchFamily="18" charset="0"/>
                    </a:rPr>
                    <a:t>1 этап – ПОДГОТОВИТЕЛЬНЫЙ:</a:t>
                  </a:r>
                </a:p>
                <a:p>
                  <a:pPr algn="ctr" eaLnBrk="1" hangingPunct="1"/>
                  <a:r>
                    <a:rPr lang="ru-RU" altLang="ru-RU" b="1">
                      <a:solidFill>
                        <a:schemeClr val="tx2"/>
                      </a:solidFill>
                      <a:latin typeface="Times New Roman" pitchFamily="18" charset="0"/>
                      <a:cs typeface="Times New Roman" pitchFamily="18" charset="0"/>
                    </a:rPr>
                    <a:t> март 2013 – февраль  2014 г</a:t>
                  </a:r>
                  <a:r>
                    <a:rPr lang="ru-RU" altLang="ru-RU" sz="1600">
                      <a:solidFill>
                        <a:schemeClr val="tx2"/>
                      </a:solidFill>
                      <a:latin typeface="Times New Roman" pitchFamily="18" charset="0"/>
                      <a:cs typeface="Times New Roman" pitchFamily="18" charset="0"/>
                    </a:rPr>
                    <a:t>.</a:t>
                  </a:r>
                  <a:endParaRPr lang="en-US" altLang="ru-RU" sz="1600" b="1">
                    <a:solidFill>
                      <a:schemeClr val="tx2"/>
                    </a:solidFill>
                    <a:latin typeface="Times New Roman" pitchFamily="18" charset="0"/>
                    <a:cs typeface="Times New Roman" pitchFamily="18" charset="0"/>
                  </a:endParaRPr>
                </a:p>
              </p:txBody>
            </p:sp>
          </p:grpSp>
        </p:grpSp>
        <p:grpSp>
          <p:nvGrpSpPr>
            <p:cNvPr id="6157" name="Группа 5"/>
            <p:cNvGrpSpPr>
              <a:grpSpLocks/>
            </p:cNvGrpSpPr>
            <p:nvPr/>
          </p:nvGrpSpPr>
          <p:grpSpPr bwMode="auto">
            <a:xfrm>
              <a:off x="2895600" y="1676400"/>
              <a:ext cx="3124200" cy="4495800"/>
              <a:chOff x="2895600" y="1676400"/>
              <a:chExt cx="3124200" cy="4495800"/>
            </a:xfrm>
          </p:grpSpPr>
          <p:grpSp>
            <p:nvGrpSpPr>
              <p:cNvPr id="6158" name="Group 155"/>
              <p:cNvGrpSpPr>
                <a:grpSpLocks/>
              </p:cNvGrpSpPr>
              <p:nvPr/>
            </p:nvGrpSpPr>
            <p:grpSpPr bwMode="auto">
              <a:xfrm>
                <a:off x="2895600" y="1676400"/>
                <a:ext cx="152400" cy="4456113"/>
                <a:chOff x="1825" y="1387"/>
                <a:chExt cx="64" cy="2561"/>
              </a:xfrm>
            </p:grpSpPr>
            <p:sp>
              <p:nvSpPr>
                <p:cNvPr id="142478" name="Rectangle 142"/>
                <p:cNvSpPr>
                  <a:spLocks noChangeArrowheads="1"/>
                </p:cNvSpPr>
                <p:nvPr/>
              </p:nvSpPr>
              <p:spPr bwMode="gray">
                <a:xfrm>
                  <a:off x="1825" y="1387"/>
                  <a:ext cx="47" cy="287"/>
                </a:xfrm>
                <a:prstGeom prst="rect">
                  <a:avLst/>
                </a:prstGeom>
                <a:gradFill rotWithShape="1">
                  <a:gsLst>
                    <a:gs pos="0">
                      <a:schemeClr val="tx1">
                        <a:gamma/>
                        <a:shade val="46275"/>
                        <a:invGamma/>
                      </a:schemeClr>
                    </a:gs>
                    <a:gs pos="50000">
                      <a:schemeClr val="tx1"/>
                    </a:gs>
                    <a:gs pos="100000">
                      <a:schemeClr val="tx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ru-RU">
                    <a:cs typeface="+mn-cs"/>
                  </a:endParaRPr>
                </a:p>
              </p:txBody>
            </p:sp>
            <p:sp>
              <p:nvSpPr>
                <p:cNvPr id="142482" name="Rectangle 146"/>
                <p:cNvSpPr>
                  <a:spLocks noChangeArrowheads="1"/>
                </p:cNvSpPr>
                <p:nvPr/>
              </p:nvSpPr>
              <p:spPr bwMode="gray">
                <a:xfrm>
                  <a:off x="1825" y="2219"/>
                  <a:ext cx="64" cy="237"/>
                </a:xfrm>
                <a:prstGeom prst="rect">
                  <a:avLst/>
                </a:prstGeom>
                <a:gradFill rotWithShape="1">
                  <a:gsLst>
                    <a:gs pos="0">
                      <a:schemeClr val="tx1">
                        <a:gamma/>
                        <a:shade val="46275"/>
                        <a:invGamma/>
                      </a:schemeClr>
                    </a:gs>
                    <a:gs pos="50000">
                      <a:schemeClr val="tx1"/>
                    </a:gs>
                    <a:gs pos="100000">
                      <a:schemeClr val="tx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ru-RU">
                    <a:cs typeface="+mn-cs"/>
                  </a:endParaRPr>
                </a:p>
              </p:txBody>
            </p:sp>
            <p:sp>
              <p:nvSpPr>
                <p:cNvPr id="142486" name="Rectangle 150"/>
                <p:cNvSpPr>
                  <a:spLocks noChangeArrowheads="1"/>
                </p:cNvSpPr>
                <p:nvPr/>
              </p:nvSpPr>
              <p:spPr bwMode="gray">
                <a:xfrm>
                  <a:off x="1825" y="2964"/>
                  <a:ext cx="64" cy="131"/>
                </a:xfrm>
                <a:prstGeom prst="rect">
                  <a:avLst/>
                </a:prstGeom>
                <a:gradFill rotWithShape="1">
                  <a:gsLst>
                    <a:gs pos="0">
                      <a:schemeClr val="tx1">
                        <a:gamma/>
                        <a:shade val="46275"/>
                        <a:invGamma/>
                      </a:schemeClr>
                    </a:gs>
                    <a:gs pos="50000">
                      <a:schemeClr val="tx1"/>
                    </a:gs>
                    <a:gs pos="100000">
                      <a:schemeClr val="tx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ru-RU">
                    <a:cs typeface="+mn-cs"/>
                  </a:endParaRPr>
                </a:p>
              </p:txBody>
            </p:sp>
            <p:sp>
              <p:nvSpPr>
                <p:cNvPr id="142488" name="Rectangle 152"/>
                <p:cNvSpPr>
                  <a:spLocks noChangeArrowheads="1"/>
                </p:cNvSpPr>
                <p:nvPr/>
              </p:nvSpPr>
              <p:spPr bwMode="gray">
                <a:xfrm>
                  <a:off x="1825" y="3664"/>
                  <a:ext cx="64" cy="284"/>
                </a:xfrm>
                <a:prstGeom prst="rect">
                  <a:avLst/>
                </a:prstGeom>
                <a:gradFill rotWithShape="1">
                  <a:gsLst>
                    <a:gs pos="0">
                      <a:schemeClr val="tx1">
                        <a:gamma/>
                        <a:shade val="46275"/>
                        <a:invGamma/>
                      </a:schemeClr>
                    </a:gs>
                    <a:gs pos="50000">
                      <a:schemeClr val="tx1"/>
                    </a:gs>
                    <a:gs pos="100000">
                      <a:schemeClr val="tx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ru-RU">
                    <a:cs typeface="+mn-cs"/>
                  </a:endParaRPr>
                </a:p>
              </p:txBody>
            </p:sp>
          </p:grpSp>
          <p:grpSp>
            <p:nvGrpSpPr>
              <p:cNvPr id="6159" name="Group 156"/>
              <p:cNvGrpSpPr>
                <a:grpSpLocks/>
              </p:cNvGrpSpPr>
              <p:nvPr/>
            </p:nvGrpSpPr>
            <p:grpSpPr bwMode="auto">
              <a:xfrm>
                <a:off x="5867400" y="1676400"/>
                <a:ext cx="152400" cy="4495800"/>
                <a:chOff x="3598" y="1211"/>
                <a:chExt cx="96" cy="2832"/>
              </a:xfrm>
            </p:grpSpPr>
            <p:sp>
              <p:nvSpPr>
                <p:cNvPr id="142480" name="Rectangle 144"/>
                <p:cNvSpPr>
                  <a:spLocks noChangeArrowheads="1"/>
                </p:cNvSpPr>
                <p:nvPr/>
              </p:nvSpPr>
              <p:spPr bwMode="gray">
                <a:xfrm>
                  <a:off x="3598" y="1211"/>
                  <a:ext cx="78" cy="336"/>
                </a:xfrm>
                <a:prstGeom prst="rect">
                  <a:avLst/>
                </a:prstGeom>
                <a:gradFill rotWithShape="1">
                  <a:gsLst>
                    <a:gs pos="0">
                      <a:schemeClr val="tx1">
                        <a:gamma/>
                        <a:shade val="46275"/>
                        <a:invGamma/>
                      </a:schemeClr>
                    </a:gs>
                    <a:gs pos="50000">
                      <a:schemeClr val="tx1"/>
                    </a:gs>
                    <a:gs pos="100000">
                      <a:schemeClr val="tx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ru-RU">
                    <a:cs typeface="+mn-cs"/>
                  </a:endParaRPr>
                </a:p>
              </p:txBody>
            </p:sp>
            <p:sp>
              <p:nvSpPr>
                <p:cNvPr id="142483" name="Rectangle 147"/>
                <p:cNvSpPr>
                  <a:spLocks noChangeArrowheads="1"/>
                </p:cNvSpPr>
                <p:nvPr/>
              </p:nvSpPr>
              <p:spPr bwMode="gray">
                <a:xfrm>
                  <a:off x="3600" y="2123"/>
                  <a:ext cx="94" cy="240"/>
                </a:xfrm>
                <a:prstGeom prst="rect">
                  <a:avLst/>
                </a:prstGeom>
                <a:gradFill rotWithShape="1">
                  <a:gsLst>
                    <a:gs pos="0">
                      <a:schemeClr val="tx1">
                        <a:gamma/>
                        <a:shade val="46275"/>
                        <a:invGamma/>
                      </a:schemeClr>
                    </a:gs>
                    <a:gs pos="50000">
                      <a:schemeClr val="tx1"/>
                    </a:gs>
                    <a:gs pos="100000">
                      <a:schemeClr val="tx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ru-RU">
                    <a:cs typeface="+mn-cs"/>
                  </a:endParaRPr>
                </a:p>
              </p:txBody>
            </p:sp>
            <p:sp>
              <p:nvSpPr>
                <p:cNvPr id="142487" name="Rectangle 151"/>
                <p:cNvSpPr>
                  <a:spLocks noChangeArrowheads="1"/>
                </p:cNvSpPr>
                <p:nvPr/>
              </p:nvSpPr>
              <p:spPr bwMode="gray">
                <a:xfrm>
                  <a:off x="3598" y="2939"/>
                  <a:ext cx="96" cy="144"/>
                </a:xfrm>
                <a:prstGeom prst="rect">
                  <a:avLst/>
                </a:prstGeom>
                <a:gradFill rotWithShape="1">
                  <a:gsLst>
                    <a:gs pos="0">
                      <a:schemeClr val="tx1">
                        <a:gamma/>
                        <a:shade val="46275"/>
                        <a:invGamma/>
                      </a:schemeClr>
                    </a:gs>
                    <a:gs pos="50000">
                      <a:schemeClr val="tx1"/>
                    </a:gs>
                    <a:gs pos="100000">
                      <a:schemeClr val="tx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ru-RU">
                    <a:cs typeface="+mn-cs"/>
                  </a:endParaRPr>
                </a:p>
              </p:txBody>
            </p:sp>
            <p:sp>
              <p:nvSpPr>
                <p:cNvPr id="142489" name="Rectangle 153"/>
                <p:cNvSpPr>
                  <a:spLocks noChangeArrowheads="1"/>
                </p:cNvSpPr>
                <p:nvPr/>
              </p:nvSpPr>
              <p:spPr bwMode="gray">
                <a:xfrm>
                  <a:off x="3600" y="3707"/>
                  <a:ext cx="94" cy="336"/>
                </a:xfrm>
                <a:prstGeom prst="rect">
                  <a:avLst/>
                </a:prstGeom>
                <a:gradFill rotWithShape="1">
                  <a:gsLst>
                    <a:gs pos="0">
                      <a:schemeClr val="tx1">
                        <a:gamma/>
                        <a:shade val="46275"/>
                        <a:invGamma/>
                      </a:schemeClr>
                    </a:gs>
                    <a:gs pos="50000">
                      <a:schemeClr val="tx1"/>
                    </a:gs>
                    <a:gs pos="100000">
                      <a:schemeClr val="tx1">
                        <a:gamma/>
                        <a:shade val="46275"/>
                        <a:invGamma/>
                      </a:schemeClr>
                    </a:gs>
                  </a:gsLst>
                  <a:lin ang="0" scaled="1"/>
                </a:gradFill>
                <a:ln w="9525" algn="ctr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1" hangingPunct="1">
                    <a:defRPr/>
                  </a:pPr>
                  <a:endParaRPr lang="ru-RU">
                    <a:cs typeface="+mn-cs"/>
                  </a:endParaRPr>
                </a:p>
              </p:txBody>
            </p:sp>
          </p:grpSp>
        </p:grpSp>
      </p:grpSp>
      <p:sp>
        <p:nvSpPr>
          <p:cNvPr id="142490" name="Rectangle 154"/>
          <p:cNvSpPr>
            <a:spLocks noChangeArrowheads="1"/>
          </p:cNvSpPr>
          <p:nvPr/>
        </p:nvSpPr>
        <p:spPr bwMode="gray">
          <a:xfrm>
            <a:off x="2286000" y="6019800"/>
            <a:ext cx="4495800" cy="152400"/>
          </a:xfrm>
          <a:prstGeom prst="rect">
            <a:avLst/>
          </a:prstGeom>
          <a:gradFill rotWithShape="1">
            <a:gsLst>
              <a:gs pos="0">
                <a:schemeClr val="bg2">
                  <a:alpha val="0"/>
                </a:schemeClr>
              </a:gs>
              <a:gs pos="50000">
                <a:schemeClr val="bg2">
                  <a:gamma/>
                  <a:shade val="46275"/>
                  <a:invGamma/>
                  <a:alpha val="58000"/>
                </a:schemeClr>
              </a:gs>
              <a:gs pos="100000">
                <a:schemeClr val="bg2">
                  <a:alpha val="0"/>
                </a:schemeClr>
              </a:gs>
            </a:gsLst>
            <a:lin ang="5400000" scaled="1"/>
          </a:gradFill>
          <a:ln w="952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ru-RU">
              <a:cs typeface="+mn-cs"/>
            </a:endParaRPr>
          </a:p>
        </p:txBody>
      </p:sp>
      <p:pic>
        <p:nvPicPr>
          <p:cNvPr id="6150" name="Picture 16" descr="3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876300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Дата 3"/>
          <p:cNvSpPr>
            <a:spLocks noGrp="1"/>
          </p:cNvSpPr>
          <p:nvPr>
            <p:ph type="dt" sz="quarter" idx="10"/>
          </p:nvPr>
        </p:nvSpPr>
        <p:spPr>
          <a:xfrm>
            <a:off x="7215188" y="214313"/>
            <a:ext cx="1643062" cy="320675"/>
          </a:xfrm>
        </p:spPr>
        <p:txBody>
          <a:bodyPr/>
          <a:lstStyle/>
          <a:p>
            <a:pPr>
              <a:defRPr/>
            </a:pPr>
            <a:r>
              <a:rPr lang="ru-RU" sz="1400" dirty="0" smtClean="0"/>
              <a:t>МБДОУ №34</a:t>
            </a:r>
            <a:endParaRPr lang="en-US" sz="1400" dirty="0"/>
          </a:p>
        </p:txBody>
      </p:sp>
      <p:pic>
        <p:nvPicPr>
          <p:cNvPr id="6152" name="Picture 3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625" y="4514850"/>
            <a:ext cx="2238375" cy="1954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3" name="Picture 3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592888" y="1446213"/>
            <a:ext cx="2516187" cy="188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4" name="Picture 3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7625" y="1335088"/>
            <a:ext cx="2347913" cy="275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800" b="1" smtClean="0"/>
              <a:t>1-й этап:</a:t>
            </a:r>
            <a:endParaRPr lang="en-US" altLang="ru-RU" sz="2800" b="1" smtClean="0"/>
          </a:p>
        </p:txBody>
      </p:sp>
      <p:grpSp>
        <p:nvGrpSpPr>
          <p:cNvPr id="2" name="Группа 15"/>
          <p:cNvGrpSpPr>
            <a:grpSpLocks/>
          </p:cNvGrpSpPr>
          <p:nvPr/>
        </p:nvGrpSpPr>
        <p:grpSpPr bwMode="auto">
          <a:xfrm>
            <a:off x="142875" y="2071688"/>
            <a:ext cx="2571750" cy="2286000"/>
            <a:chOff x="285720" y="1857364"/>
            <a:chExt cx="3657600" cy="3681413"/>
          </a:xfrm>
        </p:grpSpPr>
        <p:sp>
          <p:nvSpPr>
            <p:cNvPr id="70678" name="AutoShape 22"/>
            <p:cNvSpPr>
              <a:spLocks noChangeArrowheads="1"/>
            </p:cNvSpPr>
            <p:nvPr/>
          </p:nvSpPr>
          <p:spPr bwMode="gray">
            <a:xfrm>
              <a:off x="285720" y="1857364"/>
              <a:ext cx="3657600" cy="3681413"/>
            </a:xfrm>
            <a:custGeom>
              <a:avLst/>
              <a:gdLst>
                <a:gd name="G0" fmla="+- 1914 0 0"/>
                <a:gd name="G1" fmla="+- 21600 0 1914"/>
                <a:gd name="G2" fmla="+- 21600 0 1914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914" y="10800"/>
                  </a:moveTo>
                  <a:cubicBezTo>
                    <a:pt x="1914" y="15708"/>
                    <a:pt x="5892" y="19686"/>
                    <a:pt x="10800" y="19686"/>
                  </a:cubicBezTo>
                  <a:cubicBezTo>
                    <a:pt x="15708" y="19686"/>
                    <a:pt x="19686" y="15708"/>
                    <a:pt x="19686" y="10800"/>
                  </a:cubicBezTo>
                  <a:cubicBezTo>
                    <a:pt x="19686" y="5892"/>
                    <a:pt x="15708" y="1914"/>
                    <a:pt x="10800" y="1914"/>
                  </a:cubicBezTo>
                  <a:cubicBezTo>
                    <a:pt x="5892" y="1914"/>
                    <a:pt x="1914" y="5892"/>
                    <a:pt x="1914" y="1080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2">
                    <a:gamma/>
                    <a:shade val="66667"/>
                    <a:invGamma/>
                    <a:alpha val="12000"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66667"/>
                    <a:invGamma/>
                    <a:alpha val="12000"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70679" name="Oval 23"/>
            <p:cNvSpPr>
              <a:spLocks noChangeArrowheads="1"/>
            </p:cNvSpPr>
            <p:nvPr/>
          </p:nvSpPr>
          <p:spPr bwMode="gray">
            <a:xfrm>
              <a:off x="572458" y="2215279"/>
              <a:ext cx="3048000" cy="3047392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63529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28575" algn="ctr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ru-RU" sz="1400" b="1" dirty="0">
                  <a:solidFill>
                    <a:srgbClr val="FFFF00"/>
                  </a:solidFill>
                  <a:cs typeface="+mn-cs"/>
                </a:rPr>
                <a:t>Создание,</a:t>
              </a:r>
              <a:br>
                <a:rPr lang="ru-RU" sz="1400" b="1" dirty="0">
                  <a:solidFill>
                    <a:srgbClr val="FFFF00"/>
                  </a:solidFill>
                  <a:cs typeface="+mn-cs"/>
                </a:rPr>
              </a:br>
              <a:r>
                <a:rPr lang="ru-RU" sz="1400" b="1" dirty="0">
                  <a:solidFill>
                    <a:srgbClr val="FFFF00"/>
                  </a:solidFill>
                  <a:cs typeface="+mn-cs"/>
                </a:rPr>
                <a:t>развитие </a:t>
              </a:r>
              <a:br>
                <a:rPr lang="ru-RU" sz="1400" b="1" dirty="0">
                  <a:solidFill>
                    <a:srgbClr val="FFFF00"/>
                  </a:solidFill>
                  <a:cs typeface="+mn-cs"/>
                </a:rPr>
              </a:br>
              <a:r>
                <a:rPr lang="ru-RU" sz="1400" b="1" dirty="0">
                  <a:solidFill>
                    <a:srgbClr val="FFFF00"/>
                  </a:solidFill>
                  <a:cs typeface="+mn-cs"/>
                </a:rPr>
                <a:t>внутреннего </a:t>
              </a:r>
              <a:br>
                <a:rPr lang="ru-RU" sz="1400" b="1" dirty="0">
                  <a:solidFill>
                    <a:srgbClr val="FFFF00"/>
                  </a:solidFill>
                  <a:cs typeface="+mn-cs"/>
                </a:rPr>
              </a:br>
              <a:r>
                <a:rPr lang="ru-RU" sz="1400" b="1" dirty="0">
                  <a:solidFill>
                    <a:srgbClr val="FFFF00"/>
                  </a:solidFill>
                  <a:cs typeface="+mn-cs"/>
                </a:rPr>
                <a:t>информационного </a:t>
              </a:r>
              <a:br>
                <a:rPr lang="ru-RU" sz="1400" b="1" dirty="0">
                  <a:solidFill>
                    <a:srgbClr val="FFFF00"/>
                  </a:solidFill>
                  <a:cs typeface="+mn-cs"/>
                </a:rPr>
              </a:br>
              <a:r>
                <a:rPr lang="ru-RU" sz="1400" b="1" dirty="0">
                  <a:solidFill>
                    <a:srgbClr val="FFFF00"/>
                  </a:solidFill>
                  <a:cs typeface="+mn-cs"/>
                </a:rPr>
                <a:t>пространства</a:t>
              </a:r>
              <a:endParaRPr lang="ru-RU" sz="1400" dirty="0">
                <a:solidFill>
                  <a:srgbClr val="FFFF00"/>
                </a:solidFill>
                <a:cs typeface="+mn-cs"/>
              </a:endParaRPr>
            </a:p>
            <a:p>
              <a:pPr eaLnBrk="1" hangingPunct="1">
                <a:defRPr/>
              </a:pPr>
              <a:endParaRPr lang="ru-RU" dirty="0">
                <a:solidFill>
                  <a:srgbClr val="FFFF00"/>
                </a:solidFill>
                <a:cs typeface="+mn-cs"/>
              </a:endParaRPr>
            </a:p>
          </p:txBody>
        </p:sp>
      </p:grpSp>
      <p:sp>
        <p:nvSpPr>
          <p:cNvPr id="15364" name="AutoShape 24"/>
          <p:cNvSpPr>
            <a:spLocks noChangeArrowheads="1"/>
          </p:cNvSpPr>
          <p:nvPr/>
        </p:nvSpPr>
        <p:spPr bwMode="gray">
          <a:xfrm>
            <a:off x="3071813" y="2214563"/>
            <a:ext cx="5715000" cy="500062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CCFFFF"/>
              </a:gs>
              <a:gs pos="100000">
                <a:srgbClr val="FCFFFF"/>
              </a:gs>
            </a:gsLst>
            <a:lin ang="0" scaled="1"/>
          </a:gradFill>
          <a:ln w="38100" algn="ctr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ru-RU" altLang="ru-RU" sz="1400" b="1">
                <a:latin typeface="Bookman Old Style" pitchFamily="18" charset="0"/>
              </a:rPr>
              <a:t>Компьютеризация документационного обеспечения</a:t>
            </a:r>
            <a:endParaRPr lang="en-US" altLang="ru-RU" sz="1400" b="1">
              <a:latin typeface="Bookman Old Style" pitchFamily="18" charset="0"/>
            </a:endParaRPr>
          </a:p>
        </p:txBody>
      </p:sp>
      <p:sp>
        <p:nvSpPr>
          <p:cNvPr id="15365" name="AutoShape 25"/>
          <p:cNvSpPr>
            <a:spLocks noChangeArrowheads="1"/>
          </p:cNvSpPr>
          <p:nvPr/>
        </p:nvSpPr>
        <p:spPr bwMode="gray">
          <a:xfrm>
            <a:off x="3071813" y="3071813"/>
            <a:ext cx="5643562" cy="49847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CBFEAE"/>
              </a:gs>
              <a:gs pos="100000">
                <a:srgbClr val="FCFFFA"/>
              </a:gs>
            </a:gsLst>
            <a:lin ang="0" scaled="1"/>
          </a:gradFill>
          <a:ln w="38100" algn="ctr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r>
              <a:rPr lang="ru-RU" altLang="ru-RU" b="1">
                <a:latin typeface="Bookman Old Style" pitchFamily="18" charset="0"/>
              </a:rPr>
              <a:t>Приобретение компьютерной техники</a:t>
            </a:r>
            <a:endParaRPr lang="en-US" altLang="ru-RU" b="1">
              <a:latin typeface="Bookman Old Style" pitchFamily="18" charset="0"/>
            </a:endParaRPr>
          </a:p>
        </p:txBody>
      </p:sp>
      <p:sp>
        <p:nvSpPr>
          <p:cNvPr id="15366" name="AutoShape 26"/>
          <p:cNvSpPr>
            <a:spLocks noChangeArrowheads="1"/>
          </p:cNvSpPr>
          <p:nvPr/>
        </p:nvSpPr>
        <p:spPr bwMode="gray">
          <a:xfrm>
            <a:off x="3143250" y="3786188"/>
            <a:ext cx="5572125" cy="481012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CCFFFF"/>
              </a:gs>
              <a:gs pos="100000">
                <a:srgbClr val="FCFFFF"/>
              </a:gs>
            </a:gsLst>
            <a:lin ang="0" scaled="1"/>
          </a:gradFill>
          <a:ln w="38100" algn="ctr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r>
              <a:rPr lang="ru-RU" altLang="ru-RU" b="1">
                <a:latin typeface="Bookman Old Style" pitchFamily="18" charset="0"/>
              </a:rPr>
              <a:t>Формирование информационной среды</a:t>
            </a:r>
          </a:p>
        </p:txBody>
      </p:sp>
      <p:sp>
        <p:nvSpPr>
          <p:cNvPr id="15367" name="AutoShape 27"/>
          <p:cNvSpPr>
            <a:spLocks noChangeArrowheads="1"/>
          </p:cNvSpPr>
          <p:nvPr/>
        </p:nvSpPr>
        <p:spPr bwMode="gray">
          <a:xfrm>
            <a:off x="0" y="1357313"/>
            <a:ext cx="9144000" cy="582612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CBFEAE"/>
              </a:gs>
              <a:gs pos="100000">
                <a:srgbClr val="FCFFFA"/>
              </a:gs>
            </a:gsLst>
            <a:lin ang="0" scaled="1"/>
          </a:gradFill>
          <a:ln w="38100" algn="ctr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2000" b="1" i="1" dirty="0">
                <a:solidFill>
                  <a:schemeClr val="tx2"/>
                </a:solidFill>
              </a:rPr>
              <a:t>Цель:</a:t>
            </a:r>
            <a:r>
              <a:rPr lang="ru-RU" altLang="ru-RU" sz="2000" i="1" dirty="0">
                <a:solidFill>
                  <a:schemeClr val="tx2"/>
                </a:solidFill>
              </a:rPr>
              <a:t> создание информационной инфраструктуры  управления ДОУ</a:t>
            </a:r>
            <a:endParaRPr lang="en-US" altLang="ru-RU" sz="2000" b="1" dirty="0">
              <a:solidFill>
                <a:schemeClr val="tx2"/>
              </a:solidFill>
            </a:endParaRPr>
          </a:p>
        </p:txBody>
      </p:sp>
      <p:sp>
        <p:nvSpPr>
          <p:cNvPr id="7179" name="AutoShape 28"/>
          <p:cNvSpPr>
            <a:spLocks noChangeArrowheads="1"/>
          </p:cNvSpPr>
          <p:nvPr/>
        </p:nvSpPr>
        <p:spPr bwMode="gray">
          <a:xfrm>
            <a:off x="214313" y="4572000"/>
            <a:ext cx="6500812" cy="320675"/>
          </a:xfrm>
          <a:prstGeom prst="roundRect">
            <a:avLst>
              <a:gd name="adj" fmla="val 50000"/>
            </a:avLst>
          </a:prstGeom>
          <a:gradFill>
            <a:gsLst>
              <a:gs pos="23000">
                <a:srgbClr val="CCFFCC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</a:gradFill>
          <a:ln w="38100" algn="ctr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ru-RU" sz="1600" b="1" dirty="0">
                <a:latin typeface="Bookman Old Style" pitchFamily="18" charset="0"/>
                <a:cs typeface="+mn-cs"/>
              </a:rPr>
              <a:t>б</a:t>
            </a:r>
            <a:r>
              <a:rPr lang="ru-RU" sz="1600" b="1">
                <a:latin typeface="Bookman Old Style" pitchFamily="18" charset="0"/>
                <a:cs typeface="+mn-cs"/>
              </a:rPr>
              <a:t>аза </a:t>
            </a:r>
            <a:r>
              <a:rPr lang="ru-RU" sz="1600" b="1" dirty="0">
                <a:latin typeface="Bookman Old Style" pitchFamily="18" charset="0"/>
                <a:cs typeface="+mn-cs"/>
              </a:rPr>
              <a:t>данных нормативно-правовых документов </a:t>
            </a:r>
            <a:endParaRPr lang="en-US" sz="1600" b="1" dirty="0">
              <a:latin typeface="Bookman Old Style" pitchFamily="18" charset="0"/>
              <a:cs typeface="+mn-cs"/>
            </a:endParaRPr>
          </a:p>
        </p:txBody>
      </p:sp>
      <p:sp>
        <p:nvSpPr>
          <p:cNvPr id="20" name="AutoShape 28"/>
          <p:cNvSpPr>
            <a:spLocks noChangeArrowheads="1"/>
          </p:cNvSpPr>
          <p:nvPr/>
        </p:nvSpPr>
        <p:spPr bwMode="gray">
          <a:xfrm>
            <a:off x="214313" y="4929188"/>
            <a:ext cx="6500812" cy="32067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2000">
                <a:schemeClr val="bg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 w="38100" algn="ctr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ru-RU" sz="1600" b="1" dirty="0">
                <a:latin typeface="Bookman Old Style" pitchFamily="18" charset="0"/>
                <a:cs typeface="+mn-cs"/>
              </a:rPr>
              <a:t>электронный каталог методической литературы</a:t>
            </a:r>
            <a:endParaRPr lang="en-US" sz="1600" b="1" dirty="0">
              <a:latin typeface="Bookman Old Style" pitchFamily="18" charset="0"/>
              <a:cs typeface="+mn-cs"/>
            </a:endParaRPr>
          </a:p>
        </p:txBody>
      </p:sp>
      <p:sp>
        <p:nvSpPr>
          <p:cNvPr id="21" name="AutoShape 28"/>
          <p:cNvSpPr>
            <a:spLocks noChangeArrowheads="1"/>
          </p:cNvSpPr>
          <p:nvPr/>
        </p:nvSpPr>
        <p:spPr bwMode="gray">
          <a:xfrm>
            <a:off x="214313" y="5286375"/>
            <a:ext cx="6500812" cy="285750"/>
          </a:xfrm>
          <a:prstGeom prst="roundRect">
            <a:avLst>
              <a:gd name="adj" fmla="val 50000"/>
            </a:avLst>
          </a:prstGeom>
          <a:gradFill>
            <a:gsLst>
              <a:gs pos="23000">
                <a:srgbClr val="CCFFCC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</a:gradFill>
          <a:ln w="38100" algn="ctr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ru-RU" sz="1600" b="1" dirty="0">
                <a:latin typeface="Bookman Old Style" pitchFamily="18" charset="0"/>
                <a:cs typeface="+mn-cs"/>
              </a:rPr>
              <a:t>банк данных продуктов методической деятельности</a:t>
            </a:r>
            <a:endParaRPr lang="en-US" sz="1600" b="1" dirty="0">
              <a:latin typeface="Bookman Old Style" pitchFamily="18" charset="0"/>
              <a:cs typeface="+mn-cs"/>
            </a:endParaRPr>
          </a:p>
        </p:txBody>
      </p:sp>
      <p:sp>
        <p:nvSpPr>
          <p:cNvPr id="22" name="AutoShape 28"/>
          <p:cNvSpPr>
            <a:spLocks noChangeArrowheads="1"/>
          </p:cNvSpPr>
          <p:nvPr/>
        </p:nvSpPr>
        <p:spPr bwMode="gray">
          <a:xfrm>
            <a:off x="214313" y="5643563"/>
            <a:ext cx="6500812" cy="32067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2000">
                <a:schemeClr val="bg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 w="38100" algn="ctr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ru-RU" sz="1600" b="1" dirty="0" err="1">
                <a:latin typeface="Bookman Old Style" pitchFamily="18" charset="0"/>
                <a:cs typeface="+mn-cs"/>
              </a:rPr>
              <a:t>медиатека</a:t>
            </a:r>
            <a:endParaRPr lang="en-US" sz="1600" b="1" dirty="0">
              <a:solidFill>
                <a:schemeClr val="tx2"/>
              </a:solidFill>
              <a:latin typeface="Bookman Old Style" pitchFamily="18" charset="0"/>
              <a:cs typeface="Times New Roman" pitchFamily="18" charset="0"/>
            </a:endParaRPr>
          </a:p>
        </p:txBody>
      </p:sp>
      <p:sp>
        <p:nvSpPr>
          <p:cNvPr id="23" name="AutoShape 28"/>
          <p:cNvSpPr>
            <a:spLocks noChangeArrowheads="1"/>
          </p:cNvSpPr>
          <p:nvPr/>
        </p:nvSpPr>
        <p:spPr bwMode="gray">
          <a:xfrm>
            <a:off x="285750" y="6000750"/>
            <a:ext cx="6500813" cy="320675"/>
          </a:xfrm>
          <a:prstGeom prst="roundRect">
            <a:avLst>
              <a:gd name="adj" fmla="val 50000"/>
            </a:avLst>
          </a:prstGeom>
          <a:gradFill>
            <a:gsLst>
              <a:gs pos="23000">
                <a:srgbClr val="CCFFCC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</a:gradFill>
          <a:ln w="38100" algn="ctr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ru-RU" sz="1600" b="1" dirty="0">
                <a:latin typeface="Bookman Old Style" pitchFamily="18" charset="0"/>
                <a:cs typeface="+mn-cs"/>
              </a:rPr>
              <a:t>база данных о выпускниках</a:t>
            </a:r>
            <a:endParaRPr lang="en-US" sz="1600" b="1" dirty="0">
              <a:latin typeface="Bookman Old Style" pitchFamily="18" charset="0"/>
              <a:cs typeface="+mn-cs"/>
            </a:endParaRPr>
          </a:p>
        </p:txBody>
      </p:sp>
      <p:sp>
        <p:nvSpPr>
          <p:cNvPr id="24" name="AutoShape 28"/>
          <p:cNvSpPr>
            <a:spLocks noChangeArrowheads="1"/>
          </p:cNvSpPr>
          <p:nvPr/>
        </p:nvSpPr>
        <p:spPr bwMode="gray">
          <a:xfrm>
            <a:off x="214313" y="6429375"/>
            <a:ext cx="6500812" cy="320675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12000">
                <a:schemeClr val="bg1"/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 w="38100" algn="ctr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>
              <a:defRPr/>
            </a:pPr>
            <a:r>
              <a:rPr lang="ru-RU" sz="1600" b="1" dirty="0">
                <a:latin typeface="Bookman Old Style" pitchFamily="18" charset="0"/>
                <a:cs typeface="+mn-cs"/>
              </a:rPr>
              <a:t>база данных о педагогах</a:t>
            </a:r>
            <a:endParaRPr lang="en-US" sz="1600" b="1" dirty="0">
              <a:latin typeface="Bookman Old Style" pitchFamily="18" charset="0"/>
              <a:cs typeface="+mn-cs"/>
            </a:endParaRPr>
          </a:p>
        </p:txBody>
      </p:sp>
      <p:sp>
        <p:nvSpPr>
          <p:cNvPr id="15374" name="Freeform 24"/>
          <p:cNvSpPr>
            <a:spLocks/>
          </p:cNvSpPr>
          <p:nvPr/>
        </p:nvSpPr>
        <p:spPr bwMode="gray">
          <a:xfrm rot="1180041">
            <a:off x="2216150" y="2311400"/>
            <a:ext cx="747713" cy="989013"/>
          </a:xfrm>
          <a:custGeom>
            <a:avLst/>
            <a:gdLst>
              <a:gd name="T0" fmla="*/ 2147483647 w 1824"/>
              <a:gd name="T1" fmla="*/ 2147483647 h 2648"/>
              <a:gd name="T2" fmla="*/ 2147483647 w 1824"/>
              <a:gd name="T3" fmla="*/ 2147483647 h 2648"/>
              <a:gd name="T4" fmla="*/ 2147483647 w 1824"/>
              <a:gd name="T5" fmla="*/ 2147483647 h 2648"/>
              <a:gd name="T6" fmla="*/ 2147483647 w 1824"/>
              <a:gd name="T7" fmla="*/ 2147483647 h 2648"/>
              <a:gd name="T8" fmla="*/ 2147483647 w 1824"/>
              <a:gd name="T9" fmla="*/ 2147483647 h 2648"/>
              <a:gd name="T10" fmla="*/ 2147483647 w 1824"/>
              <a:gd name="T11" fmla="*/ 2147483647 h 2648"/>
              <a:gd name="T12" fmla="*/ 2147483647 w 1824"/>
              <a:gd name="T13" fmla="*/ 2147483647 h 2648"/>
              <a:gd name="T14" fmla="*/ 2147483647 w 1824"/>
              <a:gd name="T15" fmla="*/ 2147483647 h 2648"/>
              <a:gd name="T16" fmla="*/ 2147483647 w 1824"/>
              <a:gd name="T17" fmla="*/ 2147483647 h 2648"/>
              <a:gd name="T18" fmla="*/ 2147483647 w 1824"/>
              <a:gd name="T19" fmla="*/ 2147483647 h 2648"/>
              <a:gd name="T20" fmla="*/ 2147483647 w 1824"/>
              <a:gd name="T21" fmla="*/ 2147483647 h 2648"/>
              <a:gd name="T22" fmla="*/ 2147483647 w 1824"/>
              <a:gd name="T23" fmla="*/ 2147483647 h 2648"/>
              <a:gd name="T24" fmla="*/ 2147483647 w 1824"/>
              <a:gd name="T25" fmla="*/ 2147483647 h 2648"/>
              <a:gd name="T26" fmla="*/ 2147483647 w 1824"/>
              <a:gd name="T27" fmla="*/ 2147483647 h 2648"/>
              <a:gd name="T28" fmla="*/ 2147483647 w 1824"/>
              <a:gd name="T29" fmla="*/ 2147483647 h 2648"/>
              <a:gd name="T30" fmla="*/ 2147483647 w 1824"/>
              <a:gd name="T31" fmla="*/ 2147483647 h 2648"/>
              <a:gd name="T32" fmla="*/ 2147483647 w 1824"/>
              <a:gd name="T33" fmla="*/ 2147483647 h 2648"/>
              <a:gd name="T34" fmla="*/ 2147483647 w 1824"/>
              <a:gd name="T35" fmla="*/ 2147483647 h 2648"/>
              <a:gd name="T36" fmla="*/ 2147483647 w 1824"/>
              <a:gd name="T37" fmla="*/ 2147483647 h 2648"/>
              <a:gd name="T38" fmla="*/ 2147483647 w 1824"/>
              <a:gd name="T39" fmla="*/ 2147483647 h 2648"/>
              <a:gd name="T40" fmla="*/ 2147483647 w 1824"/>
              <a:gd name="T41" fmla="*/ 2147483647 h 2648"/>
              <a:gd name="T42" fmla="*/ 2147483647 w 1824"/>
              <a:gd name="T43" fmla="*/ 2147483647 h 2648"/>
              <a:gd name="T44" fmla="*/ 2147483647 w 1824"/>
              <a:gd name="T45" fmla="*/ 2147483647 h 2648"/>
              <a:gd name="T46" fmla="*/ 2147483647 w 1824"/>
              <a:gd name="T47" fmla="*/ 2147483647 h 2648"/>
              <a:gd name="T48" fmla="*/ 2147483647 w 1824"/>
              <a:gd name="T49" fmla="*/ 2147483647 h 2648"/>
              <a:gd name="T50" fmla="*/ 2147483647 w 1824"/>
              <a:gd name="T51" fmla="*/ 2147483647 h 2648"/>
              <a:gd name="T52" fmla="*/ 2147483647 w 1824"/>
              <a:gd name="T53" fmla="*/ 2147483647 h 2648"/>
              <a:gd name="T54" fmla="*/ 2147483647 w 1824"/>
              <a:gd name="T55" fmla="*/ 2147483647 h 2648"/>
              <a:gd name="T56" fmla="*/ 2147483647 w 1824"/>
              <a:gd name="T57" fmla="*/ 2147483647 h 2648"/>
              <a:gd name="T58" fmla="*/ 2147483647 w 1824"/>
              <a:gd name="T59" fmla="*/ 2147483647 h 2648"/>
              <a:gd name="T60" fmla="*/ 2147483647 w 1824"/>
              <a:gd name="T61" fmla="*/ 2147483647 h 2648"/>
              <a:gd name="T62" fmla="*/ 2147483647 w 1824"/>
              <a:gd name="T63" fmla="*/ 2147483647 h 264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824"/>
              <a:gd name="T97" fmla="*/ 0 h 2648"/>
              <a:gd name="T98" fmla="*/ 1824 w 1824"/>
              <a:gd name="T99" fmla="*/ 2648 h 2648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gradFill rotWithShape="1">
            <a:gsLst>
              <a:gs pos="0">
                <a:srgbClr val="D11364"/>
              </a:gs>
              <a:gs pos="100000">
                <a:srgbClr val="61092E"/>
              </a:gs>
            </a:gsLst>
            <a:lin ang="5400000" scaled="1"/>
          </a:gradFill>
          <a:ln w="0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75" name="Freeform 24"/>
          <p:cNvSpPr>
            <a:spLocks/>
          </p:cNvSpPr>
          <p:nvPr/>
        </p:nvSpPr>
        <p:spPr bwMode="gray">
          <a:xfrm rot="5400000">
            <a:off x="2500313" y="3071813"/>
            <a:ext cx="428625" cy="1285875"/>
          </a:xfrm>
          <a:custGeom>
            <a:avLst/>
            <a:gdLst>
              <a:gd name="T0" fmla="*/ 2147483647 w 1824"/>
              <a:gd name="T1" fmla="*/ 2147483647 h 2648"/>
              <a:gd name="T2" fmla="*/ 2147483647 w 1824"/>
              <a:gd name="T3" fmla="*/ 2147483647 h 2648"/>
              <a:gd name="T4" fmla="*/ 2147483647 w 1824"/>
              <a:gd name="T5" fmla="*/ 2147483647 h 2648"/>
              <a:gd name="T6" fmla="*/ 2147483647 w 1824"/>
              <a:gd name="T7" fmla="*/ 2147483647 h 2648"/>
              <a:gd name="T8" fmla="*/ 2147483647 w 1824"/>
              <a:gd name="T9" fmla="*/ 2147483647 h 2648"/>
              <a:gd name="T10" fmla="*/ 2147483647 w 1824"/>
              <a:gd name="T11" fmla="*/ 2147483647 h 2648"/>
              <a:gd name="T12" fmla="*/ 2147483647 w 1824"/>
              <a:gd name="T13" fmla="*/ 2147483647 h 2648"/>
              <a:gd name="T14" fmla="*/ 2147483647 w 1824"/>
              <a:gd name="T15" fmla="*/ 2147483647 h 2648"/>
              <a:gd name="T16" fmla="*/ 2147483647 w 1824"/>
              <a:gd name="T17" fmla="*/ 2147483647 h 2648"/>
              <a:gd name="T18" fmla="*/ 2147483647 w 1824"/>
              <a:gd name="T19" fmla="*/ 2147483647 h 2648"/>
              <a:gd name="T20" fmla="*/ 2147483647 w 1824"/>
              <a:gd name="T21" fmla="*/ 2147483647 h 2648"/>
              <a:gd name="T22" fmla="*/ 2147483647 w 1824"/>
              <a:gd name="T23" fmla="*/ 2147483647 h 2648"/>
              <a:gd name="T24" fmla="*/ 2147483647 w 1824"/>
              <a:gd name="T25" fmla="*/ 2147483647 h 2648"/>
              <a:gd name="T26" fmla="*/ 2147483647 w 1824"/>
              <a:gd name="T27" fmla="*/ 2147483647 h 2648"/>
              <a:gd name="T28" fmla="*/ 2147483647 w 1824"/>
              <a:gd name="T29" fmla="*/ 2147483647 h 2648"/>
              <a:gd name="T30" fmla="*/ 2147483647 w 1824"/>
              <a:gd name="T31" fmla="*/ 2147483647 h 2648"/>
              <a:gd name="T32" fmla="*/ 2147483647 w 1824"/>
              <a:gd name="T33" fmla="*/ 2147483647 h 2648"/>
              <a:gd name="T34" fmla="*/ 2147483647 w 1824"/>
              <a:gd name="T35" fmla="*/ 2147483647 h 2648"/>
              <a:gd name="T36" fmla="*/ 2147483647 w 1824"/>
              <a:gd name="T37" fmla="*/ 2147483647 h 2648"/>
              <a:gd name="T38" fmla="*/ 2147483647 w 1824"/>
              <a:gd name="T39" fmla="*/ 2147483647 h 2648"/>
              <a:gd name="T40" fmla="*/ 2147483647 w 1824"/>
              <a:gd name="T41" fmla="*/ 2147483647 h 2648"/>
              <a:gd name="T42" fmla="*/ 2147483647 w 1824"/>
              <a:gd name="T43" fmla="*/ 2147483647 h 2648"/>
              <a:gd name="T44" fmla="*/ 2147483647 w 1824"/>
              <a:gd name="T45" fmla="*/ 2147483647 h 2648"/>
              <a:gd name="T46" fmla="*/ 2147483647 w 1824"/>
              <a:gd name="T47" fmla="*/ 2147483647 h 2648"/>
              <a:gd name="T48" fmla="*/ 2147483647 w 1824"/>
              <a:gd name="T49" fmla="*/ 2147483647 h 2648"/>
              <a:gd name="T50" fmla="*/ 2147483647 w 1824"/>
              <a:gd name="T51" fmla="*/ 2147483647 h 2648"/>
              <a:gd name="T52" fmla="*/ 2147483647 w 1824"/>
              <a:gd name="T53" fmla="*/ 2147483647 h 2648"/>
              <a:gd name="T54" fmla="*/ 2147483647 w 1824"/>
              <a:gd name="T55" fmla="*/ 2147483647 h 2648"/>
              <a:gd name="T56" fmla="*/ 2147483647 w 1824"/>
              <a:gd name="T57" fmla="*/ 2147483647 h 2648"/>
              <a:gd name="T58" fmla="*/ 2147483647 w 1824"/>
              <a:gd name="T59" fmla="*/ 2147483647 h 2648"/>
              <a:gd name="T60" fmla="*/ 2147483647 w 1824"/>
              <a:gd name="T61" fmla="*/ 2147483647 h 2648"/>
              <a:gd name="T62" fmla="*/ 2147483647 w 1824"/>
              <a:gd name="T63" fmla="*/ 2147483647 h 264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824"/>
              <a:gd name="T97" fmla="*/ 0 h 2648"/>
              <a:gd name="T98" fmla="*/ 1824 w 1824"/>
              <a:gd name="T99" fmla="*/ 2648 h 2648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gradFill rotWithShape="1">
            <a:gsLst>
              <a:gs pos="0">
                <a:srgbClr val="D11364"/>
              </a:gs>
              <a:gs pos="100000">
                <a:srgbClr val="61092E"/>
              </a:gs>
            </a:gsLst>
            <a:lin ang="5400000" scaled="1"/>
          </a:gradFill>
          <a:ln w="0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76" name="Freeform 24"/>
          <p:cNvSpPr>
            <a:spLocks/>
          </p:cNvSpPr>
          <p:nvPr/>
        </p:nvSpPr>
        <p:spPr bwMode="gray">
          <a:xfrm rot="3008599">
            <a:off x="2245518" y="2751932"/>
            <a:ext cx="747713" cy="990600"/>
          </a:xfrm>
          <a:custGeom>
            <a:avLst/>
            <a:gdLst>
              <a:gd name="T0" fmla="*/ 2147483647 w 1824"/>
              <a:gd name="T1" fmla="*/ 2147483647 h 2648"/>
              <a:gd name="T2" fmla="*/ 2147483647 w 1824"/>
              <a:gd name="T3" fmla="*/ 2147483647 h 2648"/>
              <a:gd name="T4" fmla="*/ 2147483647 w 1824"/>
              <a:gd name="T5" fmla="*/ 2147483647 h 2648"/>
              <a:gd name="T6" fmla="*/ 2147483647 w 1824"/>
              <a:gd name="T7" fmla="*/ 2147483647 h 2648"/>
              <a:gd name="T8" fmla="*/ 2147483647 w 1824"/>
              <a:gd name="T9" fmla="*/ 2147483647 h 2648"/>
              <a:gd name="T10" fmla="*/ 2147483647 w 1824"/>
              <a:gd name="T11" fmla="*/ 2147483647 h 2648"/>
              <a:gd name="T12" fmla="*/ 2147483647 w 1824"/>
              <a:gd name="T13" fmla="*/ 2147483647 h 2648"/>
              <a:gd name="T14" fmla="*/ 2147483647 w 1824"/>
              <a:gd name="T15" fmla="*/ 2147483647 h 2648"/>
              <a:gd name="T16" fmla="*/ 2147483647 w 1824"/>
              <a:gd name="T17" fmla="*/ 2147483647 h 2648"/>
              <a:gd name="T18" fmla="*/ 2147483647 w 1824"/>
              <a:gd name="T19" fmla="*/ 2147483647 h 2648"/>
              <a:gd name="T20" fmla="*/ 2147483647 w 1824"/>
              <a:gd name="T21" fmla="*/ 2147483647 h 2648"/>
              <a:gd name="T22" fmla="*/ 2147483647 w 1824"/>
              <a:gd name="T23" fmla="*/ 2147483647 h 2648"/>
              <a:gd name="T24" fmla="*/ 2147483647 w 1824"/>
              <a:gd name="T25" fmla="*/ 2147483647 h 2648"/>
              <a:gd name="T26" fmla="*/ 2147483647 w 1824"/>
              <a:gd name="T27" fmla="*/ 2147483647 h 2648"/>
              <a:gd name="T28" fmla="*/ 2147483647 w 1824"/>
              <a:gd name="T29" fmla="*/ 2147483647 h 2648"/>
              <a:gd name="T30" fmla="*/ 2147483647 w 1824"/>
              <a:gd name="T31" fmla="*/ 2147483647 h 2648"/>
              <a:gd name="T32" fmla="*/ 2147483647 w 1824"/>
              <a:gd name="T33" fmla="*/ 2147483647 h 2648"/>
              <a:gd name="T34" fmla="*/ 2147483647 w 1824"/>
              <a:gd name="T35" fmla="*/ 2147483647 h 2648"/>
              <a:gd name="T36" fmla="*/ 2147483647 w 1824"/>
              <a:gd name="T37" fmla="*/ 2147483647 h 2648"/>
              <a:gd name="T38" fmla="*/ 2147483647 w 1824"/>
              <a:gd name="T39" fmla="*/ 2147483647 h 2648"/>
              <a:gd name="T40" fmla="*/ 2147483647 w 1824"/>
              <a:gd name="T41" fmla="*/ 2147483647 h 2648"/>
              <a:gd name="T42" fmla="*/ 2147483647 w 1824"/>
              <a:gd name="T43" fmla="*/ 2147483647 h 2648"/>
              <a:gd name="T44" fmla="*/ 2147483647 w 1824"/>
              <a:gd name="T45" fmla="*/ 2147483647 h 2648"/>
              <a:gd name="T46" fmla="*/ 2147483647 w 1824"/>
              <a:gd name="T47" fmla="*/ 2147483647 h 2648"/>
              <a:gd name="T48" fmla="*/ 2147483647 w 1824"/>
              <a:gd name="T49" fmla="*/ 2147483647 h 2648"/>
              <a:gd name="T50" fmla="*/ 2147483647 w 1824"/>
              <a:gd name="T51" fmla="*/ 2147483647 h 2648"/>
              <a:gd name="T52" fmla="*/ 2147483647 w 1824"/>
              <a:gd name="T53" fmla="*/ 2147483647 h 2648"/>
              <a:gd name="T54" fmla="*/ 2147483647 w 1824"/>
              <a:gd name="T55" fmla="*/ 2147483647 h 2648"/>
              <a:gd name="T56" fmla="*/ 2147483647 w 1824"/>
              <a:gd name="T57" fmla="*/ 2147483647 h 2648"/>
              <a:gd name="T58" fmla="*/ 2147483647 w 1824"/>
              <a:gd name="T59" fmla="*/ 2147483647 h 2648"/>
              <a:gd name="T60" fmla="*/ 2147483647 w 1824"/>
              <a:gd name="T61" fmla="*/ 2147483647 h 2648"/>
              <a:gd name="T62" fmla="*/ 2147483647 w 1824"/>
              <a:gd name="T63" fmla="*/ 2147483647 h 264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824"/>
              <a:gd name="T97" fmla="*/ 0 h 2648"/>
              <a:gd name="T98" fmla="*/ 1824 w 1824"/>
              <a:gd name="T99" fmla="*/ 2648 h 2648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gradFill rotWithShape="1">
            <a:gsLst>
              <a:gs pos="0">
                <a:srgbClr val="D11364"/>
              </a:gs>
              <a:gs pos="100000">
                <a:srgbClr val="61092E"/>
              </a:gs>
            </a:gsLst>
            <a:lin ang="5400000" scaled="1"/>
          </a:gradFill>
          <a:ln w="0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5377" name="Freeform 24"/>
          <p:cNvSpPr>
            <a:spLocks/>
          </p:cNvSpPr>
          <p:nvPr/>
        </p:nvSpPr>
        <p:spPr bwMode="gray">
          <a:xfrm rot="9992209">
            <a:off x="7289800" y="4214813"/>
            <a:ext cx="1389063" cy="1368425"/>
          </a:xfrm>
          <a:custGeom>
            <a:avLst/>
            <a:gdLst>
              <a:gd name="T0" fmla="*/ 2147483647 w 1824"/>
              <a:gd name="T1" fmla="*/ 2147483647 h 2648"/>
              <a:gd name="T2" fmla="*/ 2147483647 w 1824"/>
              <a:gd name="T3" fmla="*/ 2147483647 h 2648"/>
              <a:gd name="T4" fmla="*/ 2147483647 w 1824"/>
              <a:gd name="T5" fmla="*/ 2147483647 h 2648"/>
              <a:gd name="T6" fmla="*/ 2147483647 w 1824"/>
              <a:gd name="T7" fmla="*/ 2147483647 h 2648"/>
              <a:gd name="T8" fmla="*/ 2147483647 w 1824"/>
              <a:gd name="T9" fmla="*/ 2147483647 h 2648"/>
              <a:gd name="T10" fmla="*/ 2147483647 w 1824"/>
              <a:gd name="T11" fmla="*/ 2147483647 h 2648"/>
              <a:gd name="T12" fmla="*/ 2147483647 w 1824"/>
              <a:gd name="T13" fmla="*/ 2147483647 h 2648"/>
              <a:gd name="T14" fmla="*/ 2147483647 w 1824"/>
              <a:gd name="T15" fmla="*/ 2147483647 h 2648"/>
              <a:gd name="T16" fmla="*/ 2147483647 w 1824"/>
              <a:gd name="T17" fmla="*/ 2147483647 h 2648"/>
              <a:gd name="T18" fmla="*/ 2147483647 w 1824"/>
              <a:gd name="T19" fmla="*/ 2147483647 h 2648"/>
              <a:gd name="T20" fmla="*/ 2147483647 w 1824"/>
              <a:gd name="T21" fmla="*/ 2147483647 h 2648"/>
              <a:gd name="T22" fmla="*/ 2147483647 w 1824"/>
              <a:gd name="T23" fmla="*/ 2147483647 h 2648"/>
              <a:gd name="T24" fmla="*/ 2147483647 w 1824"/>
              <a:gd name="T25" fmla="*/ 2147483647 h 2648"/>
              <a:gd name="T26" fmla="*/ 2147483647 w 1824"/>
              <a:gd name="T27" fmla="*/ 2147483647 h 2648"/>
              <a:gd name="T28" fmla="*/ 2147483647 w 1824"/>
              <a:gd name="T29" fmla="*/ 2147483647 h 2648"/>
              <a:gd name="T30" fmla="*/ 2147483647 w 1824"/>
              <a:gd name="T31" fmla="*/ 2147483647 h 2648"/>
              <a:gd name="T32" fmla="*/ 2147483647 w 1824"/>
              <a:gd name="T33" fmla="*/ 2147483647 h 2648"/>
              <a:gd name="T34" fmla="*/ 2147483647 w 1824"/>
              <a:gd name="T35" fmla="*/ 2147483647 h 2648"/>
              <a:gd name="T36" fmla="*/ 2147483647 w 1824"/>
              <a:gd name="T37" fmla="*/ 2147483647 h 2648"/>
              <a:gd name="T38" fmla="*/ 2147483647 w 1824"/>
              <a:gd name="T39" fmla="*/ 2147483647 h 2648"/>
              <a:gd name="T40" fmla="*/ 2147483647 w 1824"/>
              <a:gd name="T41" fmla="*/ 2147483647 h 2648"/>
              <a:gd name="T42" fmla="*/ 2147483647 w 1824"/>
              <a:gd name="T43" fmla="*/ 2147483647 h 2648"/>
              <a:gd name="T44" fmla="*/ 2147483647 w 1824"/>
              <a:gd name="T45" fmla="*/ 2147483647 h 2648"/>
              <a:gd name="T46" fmla="*/ 2147483647 w 1824"/>
              <a:gd name="T47" fmla="*/ 2147483647 h 2648"/>
              <a:gd name="T48" fmla="*/ 2147483647 w 1824"/>
              <a:gd name="T49" fmla="*/ 2147483647 h 2648"/>
              <a:gd name="T50" fmla="*/ 2147483647 w 1824"/>
              <a:gd name="T51" fmla="*/ 2147483647 h 2648"/>
              <a:gd name="T52" fmla="*/ 2147483647 w 1824"/>
              <a:gd name="T53" fmla="*/ 2147483647 h 2648"/>
              <a:gd name="T54" fmla="*/ 2147483647 w 1824"/>
              <a:gd name="T55" fmla="*/ 2147483647 h 2648"/>
              <a:gd name="T56" fmla="*/ 2147483647 w 1824"/>
              <a:gd name="T57" fmla="*/ 2147483647 h 2648"/>
              <a:gd name="T58" fmla="*/ 2147483647 w 1824"/>
              <a:gd name="T59" fmla="*/ 2147483647 h 2648"/>
              <a:gd name="T60" fmla="*/ 2147483647 w 1824"/>
              <a:gd name="T61" fmla="*/ 2147483647 h 2648"/>
              <a:gd name="T62" fmla="*/ 2147483647 w 1824"/>
              <a:gd name="T63" fmla="*/ 2147483647 h 264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824"/>
              <a:gd name="T97" fmla="*/ 0 h 2648"/>
              <a:gd name="T98" fmla="*/ 1824 w 1824"/>
              <a:gd name="T99" fmla="*/ 2648 h 2648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gradFill rotWithShape="1">
            <a:gsLst>
              <a:gs pos="0">
                <a:srgbClr val="D11364"/>
              </a:gs>
              <a:gs pos="100000">
                <a:srgbClr val="61092E"/>
              </a:gs>
            </a:gsLst>
            <a:lin ang="5400000" scaled="1"/>
          </a:gradFill>
          <a:ln w="0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30" name="Правая фигурная скобка 29"/>
          <p:cNvSpPr/>
          <p:nvPr/>
        </p:nvSpPr>
        <p:spPr>
          <a:xfrm>
            <a:off x="6858000" y="4714875"/>
            <a:ext cx="428625" cy="1857375"/>
          </a:xfrm>
          <a:prstGeom prst="rightBrace">
            <a:avLst/>
          </a:prstGeom>
          <a:ln w="28575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/>
          </a:p>
        </p:txBody>
      </p:sp>
      <p:pic>
        <p:nvPicPr>
          <p:cNvPr id="7187" name="Picture 16" descr="3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33438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Дата 3"/>
          <p:cNvSpPr>
            <a:spLocks noGrp="1"/>
          </p:cNvSpPr>
          <p:nvPr>
            <p:ph type="dt" sz="quarter" idx="10"/>
          </p:nvPr>
        </p:nvSpPr>
        <p:spPr>
          <a:xfrm>
            <a:off x="7215188" y="214313"/>
            <a:ext cx="1643062" cy="320675"/>
          </a:xfrm>
        </p:spPr>
        <p:txBody>
          <a:bodyPr/>
          <a:lstStyle/>
          <a:p>
            <a:pPr>
              <a:defRPr/>
            </a:pPr>
            <a:r>
              <a:rPr lang="ru-RU" sz="1400" dirty="0" smtClean="0"/>
              <a:t>МБДОУ №34</a:t>
            </a:r>
            <a:endParaRPr lang="en-US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53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5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5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5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/>
      <p:bldP spid="15364" grpId="0" animBg="1"/>
      <p:bldP spid="15365" grpId="0" animBg="1"/>
      <p:bldP spid="15366" grpId="0" animBg="1"/>
      <p:bldP spid="15367" grpId="0" animBg="1"/>
      <p:bldP spid="717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15374" grpId="0" animBg="1"/>
      <p:bldP spid="15375" grpId="0" animBg="1"/>
      <p:bldP spid="15376" grpId="0" animBg="1"/>
      <p:bldP spid="15377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2800" b="1" smtClean="0"/>
              <a:t>2-й этап:</a:t>
            </a:r>
            <a:endParaRPr lang="en-US" altLang="ru-RU" sz="2800" b="1" smtClean="0"/>
          </a:p>
        </p:txBody>
      </p:sp>
      <p:grpSp>
        <p:nvGrpSpPr>
          <p:cNvPr id="2" name="Группа 15"/>
          <p:cNvGrpSpPr>
            <a:grpSpLocks/>
          </p:cNvGrpSpPr>
          <p:nvPr/>
        </p:nvGrpSpPr>
        <p:grpSpPr bwMode="auto">
          <a:xfrm>
            <a:off x="88900" y="2214563"/>
            <a:ext cx="2571750" cy="2286000"/>
            <a:chOff x="285720" y="1857364"/>
            <a:chExt cx="3657600" cy="3681413"/>
          </a:xfrm>
        </p:grpSpPr>
        <p:sp>
          <p:nvSpPr>
            <p:cNvPr id="70678" name="AutoShape 22"/>
            <p:cNvSpPr>
              <a:spLocks noChangeArrowheads="1"/>
            </p:cNvSpPr>
            <p:nvPr/>
          </p:nvSpPr>
          <p:spPr bwMode="gray">
            <a:xfrm>
              <a:off x="285720" y="1857364"/>
              <a:ext cx="3657600" cy="3681413"/>
            </a:xfrm>
            <a:custGeom>
              <a:avLst/>
              <a:gdLst>
                <a:gd name="G0" fmla="+- 1914 0 0"/>
                <a:gd name="G1" fmla="+- 21600 0 1914"/>
                <a:gd name="G2" fmla="+- 21600 0 1914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914" y="10800"/>
                  </a:moveTo>
                  <a:cubicBezTo>
                    <a:pt x="1914" y="15708"/>
                    <a:pt x="5892" y="19686"/>
                    <a:pt x="10800" y="19686"/>
                  </a:cubicBezTo>
                  <a:cubicBezTo>
                    <a:pt x="15708" y="19686"/>
                    <a:pt x="19686" y="15708"/>
                    <a:pt x="19686" y="10800"/>
                  </a:cubicBezTo>
                  <a:cubicBezTo>
                    <a:pt x="19686" y="5892"/>
                    <a:pt x="15708" y="1914"/>
                    <a:pt x="10800" y="1914"/>
                  </a:cubicBezTo>
                  <a:cubicBezTo>
                    <a:pt x="5892" y="1914"/>
                    <a:pt x="1914" y="5892"/>
                    <a:pt x="1914" y="1080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2">
                    <a:gamma/>
                    <a:shade val="66667"/>
                    <a:invGamma/>
                    <a:alpha val="12000"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66667"/>
                    <a:invGamma/>
                    <a:alpha val="12000"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70679" name="Oval 23"/>
            <p:cNvSpPr>
              <a:spLocks noChangeArrowheads="1"/>
            </p:cNvSpPr>
            <p:nvPr/>
          </p:nvSpPr>
          <p:spPr bwMode="gray">
            <a:xfrm>
              <a:off x="572458" y="2215279"/>
              <a:ext cx="3048000" cy="3047392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63529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28575" algn="ctr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endParaRPr lang="ru-RU" sz="2400" b="1" dirty="0">
                <a:solidFill>
                  <a:srgbClr val="FFFF00"/>
                </a:solidFill>
                <a:cs typeface="+mn-cs"/>
              </a:endParaRPr>
            </a:p>
            <a:p>
              <a:pPr algn="ctr" eaLnBrk="1" hangingPunct="1">
                <a:defRPr/>
              </a:pPr>
              <a:r>
                <a:rPr lang="ru-RU" sz="2400" b="1" dirty="0">
                  <a:solidFill>
                    <a:srgbClr val="FFFF00"/>
                  </a:solidFill>
                  <a:cs typeface="+mn-cs"/>
                </a:rPr>
                <a:t>Задачи </a:t>
              </a:r>
            </a:p>
            <a:p>
              <a:pPr algn="ctr" eaLnBrk="1" hangingPunct="1">
                <a:defRPr/>
              </a:pPr>
              <a:r>
                <a:rPr lang="ru-RU" sz="2400" b="1" dirty="0">
                  <a:solidFill>
                    <a:srgbClr val="FFFF00"/>
                  </a:solidFill>
                  <a:cs typeface="+mn-cs"/>
                </a:rPr>
                <a:t>работы</a:t>
              </a:r>
            </a:p>
            <a:p>
              <a:pPr eaLnBrk="1" hangingPunct="1">
                <a:defRPr/>
              </a:pPr>
              <a:endParaRPr lang="ru-RU" dirty="0">
                <a:solidFill>
                  <a:srgbClr val="FFFF00"/>
                </a:solidFill>
                <a:cs typeface="+mn-cs"/>
              </a:endParaRPr>
            </a:p>
          </p:txBody>
        </p:sp>
      </p:grpSp>
      <p:sp>
        <p:nvSpPr>
          <p:cNvPr id="17412" name="AutoShape 24"/>
          <p:cNvSpPr>
            <a:spLocks noChangeArrowheads="1"/>
          </p:cNvSpPr>
          <p:nvPr/>
        </p:nvSpPr>
        <p:spPr bwMode="gray">
          <a:xfrm>
            <a:off x="3409950" y="2162175"/>
            <a:ext cx="5532438" cy="109061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CCFFFF"/>
              </a:gs>
              <a:gs pos="100000">
                <a:srgbClr val="FCFFFF"/>
              </a:gs>
            </a:gsLst>
            <a:lin ang="0" scaled="1"/>
          </a:gradFill>
          <a:ln w="38100" algn="ctr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2000" b="1">
                <a:latin typeface="Bookman Old Style" pitchFamily="18" charset="0"/>
              </a:rPr>
              <a:t>Апробирование  и внедрение ИКТ </a:t>
            </a:r>
            <a:br>
              <a:rPr lang="ru-RU" altLang="ru-RU" sz="2000" b="1">
                <a:latin typeface="Bookman Old Style" pitchFamily="18" charset="0"/>
              </a:rPr>
            </a:br>
            <a:r>
              <a:rPr lang="ru-RU" altLang="ru-RU" sz="2000" b="1">
                <a:latin typeface="Bookman Old Style" pitchFamily="18" charset="0"/>
              </a:rPr>
              <a:t>в коррекционно-образовательном </a:t>
            </a:r>
            <a:br>
              <a:rPr lang="ru-RU" altLang="ru-RU" sz="2000" b="1">
                <a:latin typeface="Bookman Old Style" pitchFamily="18" charset="0"/>
              </a:rPr>
            </a:br>
            <a:r>
              <a:rPr lang="ru-RU" altLang="ru-RU" sz="2000" b="1">
                <a:latin typeface="Bookman Old Style" pitchFamily="18" charset="0"/>
              </a:rPr>
              <a:t>процессе ДОУ</a:t>
            </a:r>
            <a:endParaRPr lang="en-US" altLang="ru-RU" sz="2000" b="1">
              <a:latin typeface="Bookman Old Style" pitchFamily="18" charset="0"/>
            </a:endParaRPr>
          </a:p>
        </p:txBody>
      </p:sp>
      <p:sp>
        <p:nvSpPr>
          <p:cNvPr id="17413" name="AutoShape 25"/>
          <p:cNvSpPr>
            <a:spLocks noChangeArrowheads="1"/>
          </p:cNvSpPr>
          <p:nvPr/>
        </p:nvSpPr>
        <p:spPr bwMode="gray">
          <a:xfrm>
            <a:off x="3071813" y="3405188"/>
            <a:ext cx="5946775" cy="88582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CBFEAE"/>
              </a:gs>
              <a:gs pos="100000">
                <a:srgbClr val="FCFFFA"/>
              </a:gs>
            </a:gsLst>
            <a:lin ang="0" scaled="1"/>
          </a:gradFill>
          <a:ln w="38100" algn="ctr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2000" b="1">
                <a:latin typeface="Bookman Old Style" pitchFamily="18" charset="0"/>
              </a:rPr>
              <a:t>Создание условий для повышения </a:t>
            </a:r>
            <a:br>
              <a:rPr lang="ru-RU" altLang="ru-RU" sz="2000" b="1">
                <a:latin typeface="Bookman Old Style" pitchFamily="18" charset="0"/>
              </a:rPr>
            </a:br>
            <a:r>
              <a:rPr lang="ru-RU" altLang="ru-RU" sz="2000" b="1">
                <a:latin typeface="Bookman Old Style" pitchFamily="18" charset="0"/>
              </a:rPr>
              <a:t>ИКТ-компетентности  сотрудников ДОУ</a:t>
            </a:r>
            <a:endParaRPr lang="en-US" altLang="ru-RU" sz="2000" b="1">
              <a:latin typeface="Bookman Old Style" pitchFamily="18" charset="0"/>
            </a:endParaRPr>
          </a:p>
        </p:txBody>
      </p:sp>
      <p:sp>
        <p:nvSpPr>
          <p:cNvPr id="17414" name="AutoShape 26"/>
          <p:cNvSpPr>
            <a:spLocks noChangeArrowheads="1"/>
          </p:cNvSpPr>
          <p:nvPr/>
        </p:nvSpPr>
        <p:spPr bwMode="gray">
          <a:xfrm>
            <a:off x="609600" y="5408613"/>
            <a:ext cx="6624638" cy="125412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CCFFFF"/>
              </a:gs>
              <a:gs pos="100000">
                <a:srgbClr val="FCFFFF"/>
              </a:gs>
            </a:gsLst>
            <a:lin ang="0" scaled="1"/>
          </a:gradFill>
          <a:ln w="38100" algn="ctr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2000" b="1">
                <a:latin typeface="Bookman Old Style" pitchFamily="18" charset="0"/>
              </a:rPr>
              <a:t>Трансляция педагогического опыта </a:t>
            </a:r>
          </a:p>
          <a:p>
            <a:pPr algn="ctr"/>
            <a:r>
              <a:rPr lang="ru-RU" altLang="ru-RU" sz="2000" b="1">
                <a:latin typeface="Bookman Old Style" pitchFamily="18" charset="0"/>
              </a:rPr>
              <a:t>и пропаганда педагогических знаний и </a:t>
            </a:r>
            <a:br>
              <a:rPr lang="ru-RU" altLang="ru-RU" sz="2000" b="1">
                <a:latin typeface="Bookman Old Style" pitchFamily="18" charset="0"/>
              </a:rPr>
            </a:br>
            <a:r>
              <a:rPr lang="ru-RU" altLang="ru-RU" sz="2000" b="1">
                <a:latin typeface="Bookman Old Style" pitchFamily="18" charset="0"/>
              </a:rPr>
              <a:t>результатов работы ДОУ перед родителями</a:t>
            </a:r>
          </a:p>
        </p:txBody>
      </p:sp>
      <p:sp>
        <p:nvSpPr>
          <p:cNvPr id="17415" name="AutoShape 27"/>
          <p:cNvSpPr>
            <a:spLocks noChangeArrowheads="1"/>
          </p:cNvSpPr>
          <p:nvPr/>
        </p:nvSpPr>
        <p:spPr bwMode="gray">
          <a:xfrm>
            <a:off x="0" y="1230313"/>
            <a:ext cx="9144000" cy="84772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CBFEAE"/>
              </a:gs>
              <a:gs pos="100000">
                <a:srgbClr val="FCFFFA"/>
              </a:gs>
            </a:gsLst>
            <a:lin ang="0" scaled="1"/>
          </a:gradFill>
          <a:ln w="38100" algn="ctr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2400" i="1" dirty="0">
                <a:solidFill>
                  <a:schemeClr val="tx2"/>
                </a:solidFill>
              </a:rPr>
              <a:t>Цель: </a:t>
            </a:r>
            <a:r>
              <a:rPr lang="ru-RU" altLang="ru-RU" sz="2000" i="1" dirty="0">
                <a:solidFill>
                  <a:schemeClr val="tx2"/>
                </a:solidFill>
              </a:rPr>
              <a:t> формирование </a:t>
            </a:r>
            <a:r>
              <a:rPr lang="ru-RU" altLang="ru-RU" sz="2000" i="1" dirty="0" err="1">
                <a:solidFill>
                  <a:schemeClr val="tx2"/>
                </a:solidFill>
              </a:rPr>
              <a:t>ИКТ-компетентности</a:t>
            </a:r>
            <a:r>
              <a:rPr lang="ru-RU" altLang="ru-RU" sz="2000" i="1" dirty="0">
                <a:solidFill>
                  <a:schemeClr val="tx2"/>
                </a:solidFill>
              </a:rPr>
              <a:t> педагогов и родителей </a:t>
            </a:r>
            <a:br>
              <a:rPr lang="ru-RU" altLang="ru-RU" sz="2000" i="1" dirty="0">
                <a:solidFill>
                  <a:schemeClr val="tx2"/>
                </a:solidFill>
              </a:rPr>
            </a:br>
            <a:r>
              <a:rPr lang="ru-RU" altLang="ru-RU" sz="2000" i="1" dirty="0">
                <a:solidFill>
                  <a:schemeClr val="tx2"/>
                </a:solidFill>
              </a:rPr>
              <a:t>в реализации </a:t>
            </a:r>
            <a:r>
              <a:rPr lang="ru-RU" altLang="ru-RU" sz="2000" i="1" dirty="0" err="1">
                <a:solidFill>
                  <a:schemeClr val="tx2"/>
                </a:solidFill>
              </a:rPr>
              <a:t>деятельностного</a:t>
            </a:r>
            <a:r>
              <a:rPr lang="ru-RU" altLang="ru-RU" sz="2000" i="1" dirty="0">
                <a:solidFill>
                  <a:schemeClr val="tx2"/>
                </a:solidFill>
              </a:rPr>
              <a:t>  подхода в развитии детей с ОНР </a:t>
            </a:r>
            <a:endParaRPr lang="en-US" altLang="ru-RU" sz="2000" b="1" dirty="0">
              <a:solidFill>
                <a:schemeClr val="tx2"/>
              </a:solidFill>
            </a:endParaRPr>
          </a:p>
        </p:txBody>
      </p:sp>
      <p:sp>
        <p:nvSpPr>
          <p:cNvPr id="17416" name="Freeform 24"/>
          <p:cNvSpPr>
            <a:spLocks/>
          </p:cNvSpPr>
          <p:nvPr/>
        </p:nvSpPr>
        <p:spPr bwMode="gray">
          <a:xfrm rot="1180041">
            <a:off x="2517775" y="2546350"/>
            <a:ext cx="747713" cy="989013"/>
          </a:xfrm>
          <a:custGeom>
            <a:avLst/>
            <a:gdLst>
              <a:gd name="T0" fmla="*/ 2147483647 w 1824"/>
              <a:gd name="T1" fmla="*/ 2147483647 h 2648"/>
              <a:gd name="T2" fmla="*/ 2147483647 w 1824"/>
              <a:gd name="T3" fmla="*/ 2147483647 h 2648"/>
              <a:gd name="T4" fmla="*/ 2147483647 w 1824"/>
              <a:gd name="T5" fmla="*/ 2147483647 h 2648"/>
              <a:gd name="T6" fmla="*/ 2147483647 w 1824"/>
              <a:gd name="T7" fmla="*/ 2147483647 h 2648"/>
              <a:gd name="T8" fmla="*/ 2147483647 w 1824"/>
              <a:gd name="T9" fmla="*/ 2147483647 h 2648"/>
              <a:gd name="T10" fmla="*/ 2147483647 w 1824"/>
              <a:gd name="T11" fmla="*/ 2147483647 h 2648"/>
              <a:gd name="T12" fmla="*/ 2147483647 w 1824"/>
              <a:gd name="T13" fmla="*/ 2147483647 h 2648"/>
              <a:gd name="T14" fmla="*/ 2147483647 w 1824"/>
              <a:gd name="T15" fmla="*/ 2147483647 h 2648"/>
              <a:gd name="T16" fmla="*/ 2147483647 w 1824"/>
              <a:gd name="T17" fmla="*/ 2147483647 h 2648"/>
              <a:gd name="T18" fmla="*/ 2147483647 w 1824"/>
              <a:gd name="T19" fmla="*/ 2147483647 h 2648"/>
              <a:gd name="T20" fmla="*/ 2147483647 w 1824"/>
              <a:gd name="T21" fmla="*/ 2147483647 h 2648"/>
              <a:gd name="T22" fmla="*/ 2147483647 w 1824"/>
              <a:gd name="T23" fmla="*/ 2147483647 h 2648"/>
              <a:gd name="T24" fmla="*/ 2147483647 w 1824"/>
              <a:gd name="T25" fmla="*/ 2147483647 h 2648"/>
              <a:gd name="T26" fmla="*/ 2147483647 w 1824"/>
              <a:gd name="T27" fmla="*/ 2147483647 h 2648"/>
              <a:gd name="T28" fmla="*/ 2147483647 w 1824"/>
              <a:gd name="T29" fmla="*/ 2147483647 h 2648"/>
              <a:gd name="T30" fmla="*/ 2147483647 w 1824"/>
              <a:gd name="T31" fmla="*/ 2147483647 h 2648"/>
              <a:gd name="T32" fmla="*/ 2147483647 w 1824"/>
              <a:gd name="T33" fmla="*/ 2147483647 h 2648"/>
              <a:gd name="T34" fmla="*/ 2147483647 w 1824"/>
              <a:gd name="T35" fmla="*/ 2147483647 h 2648"/>
              <a:gd name="T36" fmla="*/ 2147483647 w 1824"/>
              <a:gd name="T37" fmla="*/ 2147483647 h 2648"/>
              <a:gd name="T38" fmla="*/ 2147483647 w 1824"/>
              <a:gd name="T39" fmla="*/ 2147483647 h 2648"/>
              <a:gd name="T40" fmla="*/ 2147483647 w 1824"/>
              <a:gd name="T41" fmla="*/ 2147483647 h 2648"/>
              <a:gd name="T42" fmla="*/ 2147483647 w 1824"/>
              <a:gd name="T43" fmla="*/ 2147483647 h 2648"/>
              <a:gd name="T44" fmla="*/ 2147483647 w 1824"/>
              <a:gd name="T45" fmla="*/ 2147483647 h 2648"/>
              <a:gd name="T46" fmla="*/ 2147483647 w 1824"/>
              <a:gd name="T47" fmla="*/ 2147483647 h 2648"/>
              <a:gd name="T48" fmla="*/ 2147483647 w 1824"/>
              <a:gd name="T49" fmla="*/ 2147483647 h 2648"/>
              <a:gd name="T50" fmla="*/ 2147483647 w 1824"/>
              <a:gd name="T51" fmla="*/ 2147483647 h 2648"/>
              <a:gd name="T52" fmla="*/ 2147483647 w 1824"/>
              <a:gd name="T53" fmla="*/ 2147483647 h 2648"/>
              <a:gd name="T54" fmla="*/ 2147483647 w 1824"/>
              <a:gd name="T55" fmla="*/ 2147483647 h 2648"/>
              <a:gd name="T56" fmla="*/ 2147483647 w 1824"/>
              <a:gd name="T57" fmla="*/ 2147483647 h 2648"/>
              <a:gd name="T58" fmla="*/ 2147483647 w 1824"/>
              <a:gd name="T59" fmla="*/ 2147483647 h 2648"/>
              <a:gd name="T60" fmla="*/ 2147483647 w 1824"/>
              <a:gd name="T61" fmla="*/ 2147483647 h 2648"/>
              <a:gd name="T62" fmla="*/ 2147483647 w 1824"/>
              <a:gd name="T63" fmla="*/ 2147483647 h 264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824"/>
              <a:gd name="T97" fmla="*/ 0 h 2648"/>
              <a:gd name="T98" fmla="*/ 1824 w 1824"/>
              <a:gd name="T99" fmla="*/ 2648 h 2648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gradFill rotWithShape="1">
            <a:gsLst>
              <a:gs pos="0">
                <a:srgbClr val="D11364"/>
              </a:gs>
              <a:gs pos="100000">
                <a:srgbClr val="61092E"/>
              </a:gs>
            </a:gsLst>
            <a:lin ang="5400000" scaled="1"/>
          </a:gradFill>
          <a:ln w="0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417" name="Freeform 24"/>
          <p:cNvSpPr>
            <a:spLocks/>
          </p:cNvSpPr>
          <p:nvPr/>
        </p:nvSpPr>
        <p:spPr bwMode="gray">
          <a:xfrm rot="7239354">
            <a:off x="1352550" y="4187825"/>
            <a:ext cx="428625" cy="1285875"/>
          </a:xfrm>
          <a:custGeom>
            <a:avLst/>
            <a:gdLst>
              <a:gd name="T0" fmla="*/ 2147483647 w 1824"/>
              <a:gd name="T1" fmla="*/ 2147483647 h 2648"/>
              <a:gd name="T2" fmla="*/ 2147483647 w 1824"/>
              <a:gd name="T3" fmla="*/ 2147483647 h 2648"/>
              <a:gd name="T4" fmla="*/ 2147483647 w 1824"/>
              <a:gd name="T5" fmla="*/ 2147483647 h 2648"/>
              <a:gd name="T6" fmla="*/ 2147483647 w 1824"/>
              <a:gd name="T7" fmla="*/ 2147483647 h 2648"/>
              <a:gd name="T8" fmla="*/ 2147483647 w 1824"/>
              <a:gd name="T9" fmla="*/ 2147483647 h 2648"/>
              <a:gd name="T10" fmla="*/ 2147483647 w 1824"/>
              <a:gd name="T11" fmla="*/ 2147483647 h 2648"/>
              <a:gd name="T12" fmla="*/ 2147483647 w 1824"/>
              <a:gd name="T13" fmla="*/ 2147483647 h 2648"/>
              <a:gd name="T14" fmla="*/ 2147483647 w 1824"/>
              <a:gd name="T15" fmla="*/ 2147483647 h 2648"/>
              <a:gd name="T16" fmla="*/ 2147483647 w 1824"/>
              <a:gd name="T17" fmla="*/ 2147483647 h 2648"/>
              <a:gd name="T18" fmla="*/ 2147483647 w 1824"/>
              <a:gd name="T19" fmla="*/ 2147483647 h 2648"/>
              <a:gd name="T20" fmla="*/ 2147483647 w 1824"/>
              <a:gd name="T21" fmla="*/ 2147483647 h 2648"/>
              <a:gd name="T22" fmla="*/ 2147483647 w 1824"/>
              <a:gd name="T23" fmla="*/ 2147483647 h 2648"/>
              <a:gd name="T24" fmla="*/ 2147483647 w 1824"/>
              <a:gd name="T25" fmla="*/ 2147483647 h 2648"/>
              <a:gd name="T26" fmla="*/ 2147483647 w 1824"/>
              <a:gd name="T27" fmla="*/ 2147483647 h 2648"/>
              <a:gd name="T28" fmla="*/ 2147483647 w 1824"/>
              <a:gd name="T29" fmla="*/ 2147483647 h 2648"/>
              <a:gd name="T30" fmla="*/ 2147483647 w 1824"/>
              <a:gd name="T31" fmla="*/ 2147483647 h 2648"/>
              <a:gd name="T32" fmla="*/ 2147483647 w 1824"/>
              <a:gd name="T33" fmla="*/ 2147483647 h 2648"/>
              <a:gd name="T34" fmla="*/ 2147483647 w 1824"/>
              <a:gd name="T35" fmla="*/ 2147483647 h 2648"/>
              <a:gd name="T36" fmla="*/ 2147483647 w 1824"/>
              <a:gd name="T37" fmla="*/ 2147483647 h 2648"/>
              <a:gd name="T38" fmla="*/ 2147483647 w 1824"/>
              <a:gd name="T39" fmla="*/ 2147483647 h 2648"/>
              <a:gd name="T40" fmla="*/ 2147483647 w 1824"/>
              <a:gd name="T41" fmla="*/ 2147483647 h 2648"/>
              <a:gd name="T42" fmla="*/ 2147483647 w 1824"/>
              <a:gd name="T43" fmla="*/ 2147483647 h 2648"/>
              <a:gd name="T44" fmla="*/ 2147483647 w 1824"/>
              <a:gd name="T45" fmla="*/ 2147483647 h 2648"/>
              <a:gd name="T46" fmla="*/ 2147483647 w 1824"/>
              <a:gd name="T47" fmla="*/ 2147483647 h 2648"/>
              <a:gd name="T48" fmla="*/ 2147483647 w 1824"/>
              <a:gd name="T49" fmla="*/ 2147483647 h 2648"/>
              <a:gd name="T50" fmla="*/ 2147483647 w 1824"/>
              <a:gd name="T51" fmla="*/ 2147483647 h 2648"/>
              <a:gd name="T52" fmla="*/ 2147483647 w 1824"/>
              <a:gd name="T53" fmla="*/ 2147483647 h 2648"/>
              <a:gd name="T54" fmla="*/ 2147483647 w 1824"/>
              <a:gd name="T55" fmla="*/ 2147483647 h 2648"/>
              <a:gd name="T56" fmla="*/ 2147483647 w 1824"/>
              <a:gd name="T57" fmla="*/ 2147483647 h 2648"/>
              <a:gd name="T58" fmla="*/ 2147483647 w 1824"/>
              <a:gd name="T59" fmla="*/ 2147483647 h 2648"/>
              <a:gd name="T60" fmla="*/ 2147483647 w 1824"/>
              <a:gd name="T61" fmla="*/ 2147483647 h 2648"/>
              <a:gd name="T62" fmla="*/ 2147483647 w 1824"/>
              <a:gd name="T63" fmla="*/ 2147483647 h 264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824"/>
              <a:gd name="T97" fmla="*/ 0 h 2648"/>
              <a:gd name="T98" fmla="*/ 1824 w 1824"/>
              <a:gd name="T99" fmla="*/ 2648 h 2648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gradFill rotWithShape="1">
            <a:gsLst>
              <a:gs pos="0">
                <a:srgbClr val="D11364"/>
              </a:gs>
              <a:gs pos="100000">
                <a:srgbClr val="61092E"/>
              </a:gs>
            </a:gsLst>
            <a:lin ang="5400000" scaled="1"/>
          </a:gradFill>
          <a:ln w="0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7418" name="Freeform 24"/>
          <p:cNvSpPr>
            <a:spLocks/>
          </p:cNvSpPr>
          <p:nvPr/>
        </p:nvSpPr>
        <p:spPr bwMode="gray">
          <a:xfrm rot="3008599">
            <a:off x="2470151" y="3508375"/>
            <a:ext cx="584200" cy="746125"/>
          </a:xfrm>
          <a:custGeom>
            <a:avLst/>
            <a:gdLst>
              <a:gd name="T0" fmla="*/ 2147483647 w 1824"/>
              <a:gd name="T1" fmla="*/ 2147483647 h 2648"/>
              <a:gd name="T2" fmla="*/ 2147483647 w 1824"/>
              <a:gd name="T3" fmla="*/ 2147483647 h 2648"/>
              <a:gd name="T4" fmla="*/ 2147483647 w 1824"/>
              <a:gd name="T5" fmla="*/ 2147483647 h 2648"/>
              <a:gd name="T6" fmla="*/ 2147483647 w 1824"/>
              <a:gd name="T7" fmla="*/ 2147483647 h 2648"/>
              <a:gd name="T8" fmla="*/ 2147483647 w 1824"/>
              <a:gd name="T9" fmla="*/ 2147483647 h 2648"/>
              <a:gd name="T10" fmla="*/ 2147483647 w 1824"/>
              <a:gd name="T11" fmla="*/ 2147483647 h 2648"/>
              <a:gd name="T12" fmla="*/ 2147483647 w 1824"/>
              <a:gd name="T13" fmla="*/ 2147483647 h 2648"/>
              <a:gd name="T14" fmla="*/ 2147483647 w 1824"/>
              <a:gd name="T15" fmla="*/ 2147483647 h 2648"/>
              <a:gd name="T16" fmla="*/ 2147483647 w 1824"/>
              <a:gd name="T17" fmla="*/ 2147483647 h 2648"/>
              <a:gd name="T18" fmla="*/ 2147483647 w 1824"/>
              <a:gd name="T19" fmla="*/ 2147483647 h 2648"/>
              <a:gd name="T20" fmla="*/ 2147483647 w 1824"/>
              <a:gd name="T21" fmla="*/ 2147483647 h 2648"/>
              <a:gd name="T22" fmla="*/ 2147483647 w 1824"/>
              <a:gd name="T23" fmla="*/ 2147483647 h 2648"/>
              <a:gd name="T24" fmla="*/ 2147483647 w 1824"/>
              <a:gd name="T25" fmla="*/ 2147483647 h 2648"/>
              <a:gd name="T26" fmla="*/ 2147483647 w 1824"/>
              <a:gd name="T27" fmla="*/ 2147483647 h 2648"/>
              <a:gd name="T28" fmla="*/ 2147483647 w 1824"/>
              <a:gd name="T29" fmla="*/ 2147483647 h 2648"/>
              <a:gd name="T30" fmla="*/ 2147483647 w 1824"/>
              <a:gd name="T31" fmla="*/ 2147483647 h 2648"/>
              <a:gd name="T32" fmla="*/ 2147483647 w 1824"/>
              <a:gd name="T33" fmla="*/ 2147483647 h 2648"/>
              <a:gd name="T34" fmla="*/ 2147483647 w 1824"/>
              <a:gd name="T35" fmla="*/ 2147483647 h 2648"/>
              <a:gd name="T36" fmla="*/ 2147483647 w 1824"/>
              <a:gd name="T37" fmla="*/ 2147483647 h 2648"/>
              <a:gd name="T38" fmla="*/ 2147483647 w 1824"/>
              <a:gd name="T39" fmla="*/ 2147483647 h 2648"/>
              <a:gd name="T40" fmla="*/ 2147483647 w 1824"/>
              <a:gd name="T41" fmla="*/ 2147483647 h 2648"/>
              <a:gd name="T42" fmla="*/ 2147483647 w 1824"/>
              <a:gd name="T43" fmla="*/ 2147483647 h 2648"/>
              <a:gd name="T44" fmla="*/ 2147483647 w 1824"/>
              <a:gd name="T45" fmla="*/ 2147483647 h 2648"/>
              <a:gd name="T46" fmla="*/ 2147483647 w 1824"/>
              <a:gd name="T47" fmla="*/ 2147483647 h 2648"/>
              <a:gd name="T48" fmla="*/ 2147483647 w 1824"/>
              <a:gd name="T49" fmla="*/ 2147483647 h 2648"/>
              <a:gd name="T50" fmla="*/ 2147483647 w 1824"/>
              <a:gd name="T51" fmla="*/ 2147483647 h 2648"/>
              <a:gd name="T52" fmla="*/ 2147483647 w 1824"/>
              <a:gd name="T53" fmla="*/ 2147483647 h 2648"/>
              <a:gd name="T54" fmla="*/ 2147483647 w 1824"/>
              <a:gd name="T55" fmla="*/ 2147483647 h 2648"/>
              <a:gd name="T56" fmla="*/ 2147483647 w 1824"/>
              <a:gd name="T57" fmla="*/ 2147483647 h 2648"/>
              <a:gd name="T58" fmla="*/ 2147483647 w 1824"/>
              <a:gd name="T59" fmla="*/ 2147483647 h 2648"/>
              <a:gd name="T60" fmla="*/ 2147483647 w 1824"/>
              <a:gd name="T61" fmla="*/ 2147483647 h 2648"/>
              <a:gd name="T62" fmla="*/ 2147483647 w 1824"/>
              <a:gd name="T63" fmla="*/ 2147483647 h 264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824"/>
              <a:gd name="T97" fmla="*/ 0 h 2648"/>
              <a:gd name="T98" fmla="*/ 1824 w 1824"/>
              <a:gd name="T99" fmla="*/ 2648 h 2648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gradFill rotWithShape="1">
            <a:gsLst>
              <a:gs pos="0">
                <a:srgbClr val="D11364"/>
              </a:gs>
              <a:gs pos="100000">
                <a:srgbClr val="61092E"/>
              </a:gs>
            </a:gsLst>
            <a:lin ang="5400000" scaled="1"/>
          </a:gradFill>
          <a:ln w="0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pic>
        <p:nvPicPr>
          <p:cNvPr id="8203" name="Picture 16" descr="3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33438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Дата 3"/>
          <p:cNvSpPr>
            <a:spLocks noGrp="1"/>
          </p:cNvSpPr>
          <p:nvPr>
            <p:ph type="dt" sz="quarter" idx="10"/>
          </p:nvPr>
        </p:nvSpPr>
        <p:spPr>
          <a:xfrm>
            <a:off x="7215188" y="214313"/>
            <a:ext cx="1643062" cy="320675"/>
          </a:xfrm>
        </p:spPr>
        <p:txBody>
          <a:bodyPr/>
          <a:lstStyle/>
          <a:p>
            <a:pPr>
              <a:defRPr/>
            </a:pPr>
            <a:r>
              <a:rPr lang="ru-RU" sz="1400" dirty="0" smtClean="0"/>
              <a:t>МБДОУ №34</a:t>
            </a:r>
            <a:endParaRPr lang="en-US" sz="1400" dirty="0"/>
          </a:p>
        </p:txBody>
      </p:sp>
      <p:sp>
        <p:nvSpPr>
          <p:cNvPr id="15" name="AutoShape 25"/>
          <p:cNvSpPr>
            <a:spLocks noChangeArrowheads="1"/>
          </p:cNvSpPr>
          <p:nvPr/>
        </p:nvSpPr>
        <p:spPr bwMode="gray">
          <a:xfrm>
            <a:off x="2386013" y="4410075"/>
            <a:ext cx="5946775" cy="885825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CBFEAE"/>
              </a:gs>
              <a:gs pos="100000">
                <a:srgbClr val="FCFFFA"/>
              </a:gs>
            </a:gsLst>
            <a:lin ang="0" scaled="1"/>
          </a:gradFill>
          <a:ln w="38100" algn="ctr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ru-RU" altLang="ru-RU" sz="2000" b="1">
                <a:latin typeface="Bookman Old Style" pitchFamily="18" charset="0"/>
              </a:rPr>
              <a:t>Обновление и обогащение </a:t>
            </a:r>
            <a:br>
              <a:rPr lang="ru-RU" altLang="ru-RU" sz="2000" b="1">
                <a:latin typeface="Bookman Old Style" pitchFamily="18" charset="0"/>
              </a:rPr>
            </a:br>
            <a:r>
              <a:rPr lang="ru-RU" altLang="ru-RU" sz="2000" b="1">
                <a:latin typeface="Bookman Old Style" pitchFamily="18" charset="0"/>
              </a:rPr>
              <a:t>коррекционно-развивающей среды ДОУ</a:t>
            </a:r>
            <a:endParaRPr lang="en-US" altLang="ru-RU" sz="2000" b="1">
              <a:latin typeface="Bookman Old Style" pitchFamily="18" charset="0"/>
            </a:endParaRPr>
          </a:p>
        </p:txBody>
      </p:sp>
      <p:sp>
        <p:nvSpPr>
          <p:cNvPr id="16" name="Freeform 24"/>
          <p:cNvSpPr>
            <a:spLocks/>
          </p:cNvSpPr>
          <p:nvPr/>
        </p:nvSpPr>
        <p:spPr bwMode="gray">
          <a:xfrm rot="4379154">
            <a:off x="2174875" y="4029075"/>
            <a:ext cx="747713" cy="887413"/>
          </a:xfrm>
          <a:custGeom>
            <a:avLst/>
            <a:gdLst>
              <a:gd name="T0" fmla="*/ 2147483647 w 1824"/>
              <a:gd name="T1" fmla="*/ 2147483647 h 2648"/>
              <a:gd name="T2" fmla="*/ 2147483647 w 1824"/>
              <a:gd name="T3" fmla="*/ 2147483647 h 2648"/>
              <a:gd name="T4" fmla="*/ 2147483647 w 1824"/>
              <a:gd name="T5" fmla="*/ 2147483647 h 2648"/>
              <a:gd name="T6" fmla="*/ 2147483647 w 1824"/>
              <a:gd name="T7" fmla="*/ 2147483647 h 2648"/>
              <a:gd name="T8" fmla="*/ 2147483647 w 1824"/>
              <a:gd name="T9" fmla="*/ 2147483647 h 2648"/>
              <a:gd name="T10" fmla="*/ 2147483647 w 1824"/>
              <a:gd name="T11" fmla="*/ 2147483647 h 2648"/>
              <a:gd name="T12" fmla="*/ 2147483647 w 1824"/>
              <a:gd name="T13" fmla="*/ 2147483647 h 2648"/>
              <a:gd name="T14" fmla="*/ 2147483647 w 1824"/>
              <a:gd name="T15" fmla="*/ 2147483647 h 2648"/>
              <a:gd name="T16" fmla="*/ 2147483647 w 1824"/>
              <a:gd name="T17" fmla="*/ 2147483647 h 2648"/>
              <a:gd name="T18" fmla="*/ 2147483647 w 1824"/>
              <a:gd name="T19" fmla="*/ 2147483647 h 2648"/>
              <a:gd name="T20" fmla="*/ 2147483647 w 1824"/>
              <a:gd name="T21" fmla="*/ 2147483647 h 2648"/>
              <a:gd name="T22" fmla="*/ 2147483647 w 1824"/>
              <a:gd name="T23" fmla="*/ 2147483647 h 2648"/>
              <a:gd name="T24" fmla="*/ 2147483647 w 1824"/>
              <a:gd name="T25" fmla="*/ 2147483647 h 2648"/>
              <a:gd name="T26" fmla="*/ 2147483647 w 1824"/>
              <a:gd name="T27" fmla="*/ 2147483647 h 2648"/>
              <a:gd name="T28" fmla="*/ 2147483647 w 1824"/>
              <a:gd name="T29" fmla="*/ 2147483647 h 2648"/>
              <a:gd name="T30" fmla="*/ 2147483647 w 1824"/>
              <a:gd name="T31" fmla="*/ 2147483647 h 2648"/>
              <a:gd name="T32" fmla="*/ 2147483647 w 1824"/>
              <a:gd name="T33" fmla="*/ 2147483647 h 2648"/>
              <a:gd name="T34" fmla="*/ 2147483647 w 1824"/>
              <a:gd name="T35" fmla="*/ 2147483647 h 2648"/>
              <a:gd name="T36" fmla="*/ 2147483647 w 1824"/>
              <a:gd name="T37" fmla="*/ 2147483647 h 2648"/>
              <a:gd name="T38" fmla="*/ 2147483647 w 1824"/>
              <a:gd name="T39" fmla="*/ 2147483647 h 2648"/>
              <a:gd name="T40" fmla="*/ 2147483647 w 1824"/>
              <a:gd name="T41" fmla="*/ 2147483647 h 2648"/>
              <a:gd name="T42" fmla="*/ 2147483647 w 1824"/>
              <a:gd name="T43" fmla="*/ 2147483647 h 2648"/>
              <a:gd name="T44" fmla="*/ 2147483647 w 1824"/>
              <a:gd name="T45" fmla="*/ 2147483647 h 2648"/>
              <a:gd name="T46" fmla="*/ 2147483647 w 1824"/>
              <a:gd name="T47" fmla="*/ 2147483647 h 2648"/>
              <a:gd name="T48" fmla="*/ 2147483647 w 1824"/>
              <a:gd name="T49" fmla="*/ 2147483647 h 2648"/>
              <a:gd name="T50" fmla="*/ 2147483647 w 1824"/>
              <a:gd name="T51" fmla="*/ 2147483647 h 2648"/>
              <a:gd name="T52" fmla="*/ 2147483647 w 1824"/>
              <a:gd name="T53" fmla="*/ 2147483647 h 2648"/>
              <a:gd name="T54" fmla="*/ 2147483647 w 1824"/>
              <a:gd name="T55" fmla="*/ 2147483647 h 2648"/>
              <a:gd name="T56" fmla="*/ 2147483647 w 1824"/>
              <a:gd name="T57" fmla="*/ 2147483647 h 2648"/>
              <a:gd name="T58" fmla="*/ 2147483647 w 1824"/>
              <a:gd name="T59" fmla="*/ 2147483647 h 2648"/>
              <a:gd name="T60" fmla="*/ 2147483647 w 1824"/>
              <a:gd name="T61" fmla="*/ 2147483647 h 2648"/>
              <a:gd name="T62" fmla="*/ 2147483647 w 1824"/>
              <a:gd name="T63" fmla="*/ 2147483647 h 264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824"/>
              <a:gd name="T97" fmla="*/ 0 h 2648"/>
              <a:gd name="T98" fmla="*/ 1824 w 1824"/>
              <a:gd name="T99" fmla="*/ 2648 h 2648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gradFill rotWithShape="1">
            <a:gsLst>
              <a:gs pos="0">
                <a:srgbClr val="D11364"/>
              </a:gs>
              <a:gs pos="100000">
                <a:srgbClr val="61092E"/>
              </a:gs>
            </a:gsLst>
            <a:lin ang="5400000" scaled="1"/>
          </a:gradFill>
          <a:ln w="0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7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410" grpId="0"/>
      <p:bldP spid="17412" grpId="0" animBg="1"/>
      <p:bldP spid="17413" grpId="0" animBg="1"/>
      <p:bldP spid="17414" grpId="0" animBg="1"/>
      <p:bldP spid="17415" grpId="0" animBg="1"/>
      <p:bldP spid="17416" grpId="0" animBg="1"/>
      <p:bldP spid="17417" grpId="0" animBg="1"/>
      <p:bldP spid="17418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z="2800" b="1" smtClean="0">
                <a:solidFill>
                  <a:srgbClr val="FFFF00"/>
                </a:solidFill>
                <a:latin typeface="Bookman Old Style" pitchFamily="18" charset="0"/>
              </a:rPr>
              <a:t>ОБЪЁМ ВЫПОЛНЕННЫХ РАБОТ</a:t>
            </a:r>
            <a:endParaRPr lang="en-US" altLang="ru-RU" sz="2800" b="1" smtClean="0">
              <a:solidFill>
                <a:srgbClr val="FFFF00"/>
              </a:solidFill>
              <a:latin typeface="Bookman Old Style" pitchFamily="18" charset="0"/>
            </a:endParaRPr>
          </a:p>
        </p:txBody>
      </p:sp>
      <p:sp>
        <p:nvSpPr>
          <p:cNvPr id="372740" name="Freeform 4"/>
          <p:cNvSpPr>
            <a:spLocks/>
          </p:cNvSpPr>
          <p:nvPr/>
        </p:nvSpPr>
        <p:spPr bwMode="gray">
          <a:xfrm rot="20366259">
            <a:off x="2433638" y="1341438"/>
            <a:ext cx="2514600" cy="893762"/>
          </a:xfrm>
          <a:custGeom>
            <a:avLst/>
            <a:gdLst>
              <a:gd name="T0" fmla="*/ 2147483647 w 1225"/>
              <a:gd name="T1" fmla="*/ 2147483647 h 467"/>
              <a:gd name="T2" fmla="*/ 2147483647 w 1225"/>
              <a:gd name="T3" fmla="*/ 2147483647 h 467"/>
              <a:gd name="T4" fmla="*/ 2147483647 w 1225"/>
              <a:gd name="T5" fmla="*/ 2147483647 h 467"/>
              <a:gd name="T6" fmla="*/ 2147483647 w 1225"/>
              <a:gd name="T7" fmla="*/ 2147483647 h 467"/>
              <a:gd name="T8" fmla="*/ 2147483647 w 1225"/>
              <a:gd name="T9" fmla="*/ 2147483647 h 467"/>
              <a:gd name="T10" fmla="*/ 2147483647 w 1225"/>
              <a:gd name="T11" fmla="*/ 2147483647 h 467"/>
              <a:gd name="T12" fmla="*/ 2147483647 w 1225"/>
              <a:gd name="T13" fmla="*/ 0 h 467"/>
              <a:gd name="T14" fmla="*/ 2147483647 w 1225"/>
              <a:gd name="T15" fmla="*/ 2147483647 h 467"/>
              <a:gd name="T16" fmla="*/ 2147483647 w 1225"/>
              <a:gd name="T17" fmla="*/ 2147483647 h 467"/>
              <a:gd name="T18" fmla="*/ 2147483647 w 1225"/>
              <a:gd name="T19" fmla="*/ 2147483647 h 467"/>
              <a:gd name="T20" fmla="*/ 2147483647 w 1225"/>
              <a:gd name="T21" fmla="*/ 2147483647 h 467"/>
              <a:gd name="T22" fmla="*/ 2147483647 w 1225"/>
              <a:gd name="T23" fmla="*/ 2147483647 h 467"/>
              <a:gd name="T24" fmla="*/ 2147483647 w 1225"/>
              <a:gd name="T25" fmla="*/ 2147483647 h 467"/>
              <a:gd name="T26" fmla="*/ 2147483647 w 1225"/>
              <a:gd name="T27" fmla="*/ 2147483647 h 467"/>
              <a:gd name="T28" fmla="*/ 2147483647 w 1225"/>
              <a:gd name="T29" fmla="*/ 2147483647 h 467"/>
              <a:gd name="T30" fmla="*/ 2147483647 w 1225"/>
              <a:gd name="T31" fmla="*/ 2147483647 h 467"/>
              <a:gd name="T32" fmla="*/ 2147483647 w 1225"/>
              <a:gd name="T33" fmla="*/ 2147483647 h 467"/>
              <a:gd name="T34" fmla="*/ 2147483647 w 1225"/>
              <a:gd name="T35" fmla="*/ 2147483647 h 467"/>
              <a:gd name="T36" fmla="*/ 2147483647 w 1225"/>
              <a:gd name="T37" fmla="*/ 2147483647 h 467"/>
              <a:gd name="T38" fmla="*/ 2147483647 w 1225"/>
              <a:gd name="T39" fmla="*/ 2147483647 h 467"/>
              <a:gd name="T40" fmla="*/ 2147483647 w 1225"/>
              <a:gd name="T41" fmla="*/ 2147483647 h 467"/>
              <a:gd name="T42" fmla="*/ 2147483647 w 1225"/>
              <a:gd name="T43" fmla="*/ 2147483647 h 467"/>
              <a:gd name="T44" fmla="*/ 2147483647 w 1225"/>
              <a:gd name="T45" fmla="*/ 2147483647 h 467"/>
              <a:gd name="T46" fmla="*/ 2147483647 w 1225"/>
              <a:gd name="T47" fmla="*/ 2147483647 h 467"/>
              <a:gd name="T48" fmla="*/ 2147483647 w 1225"/>
              <a:gd name="T49" fmla="*/ 2147483647 h 467"/>
              <a:gd name="T50" fmla="*/ 2147483647 w 1225"/>
              <a:gd name="T51" fmla="*/ 2147483647 h 467"/>
              <a:gd name="T52" fmla="*/ 2147483647 w 1225"/>
              <a:gd name="T53" fmla="*/ 2147483647 h 467"/>
              <a:gd name="T54" fmla="*/ 2147483647 w 1225"/>
              <a:gd name="T55" fmla="*/ 2147483647 h 467"/>
              <a:gd name="T56" fmla="*/ 2147483647 w 1225"/>
              <a:gd name="T57" fmla="*/ 2147483647 h 467"/>
              <a:gd name="T58" fmla="*/ 2147483647 w 1225"/>
              <a:gd name="T59" fmla="*/ 2147483647 h 467"/>
              <a:gd name="T60" fmla="*/ 2147483647 w 1225"/>
              <a:gd name="T61" fmla="*/ 2147483647 h 467"/>
              <a:gd name="T62" fmla="*/ 0 w 1225"/>
              <a:gd name="T63" fmla="*/ 2147483647 h 467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1225" h="467">
                <a:moveTo>
                  <a:pt x="0" y="104"/>
                </a:moveTo>
                <a:lnTo>
                  <a:pt x="2" y="102"/>
                </a:lnTo>
                <a:lnTo>
                  <a:pt x="11" y="97"/>
                </a:lnTo>
                <a:lnTo>
                  <a:pt x="26" y="91"/>
                </a:lnTo>
                <a:lnTo>
                  <a:pt x="46" y="82"/>
                </a:lnTo>
                <a:lnTo>
                  <a:pt x="71" y="71"/>
                </a:lnTo>
                <a:lnTo>
                  <a:pt x="100" y="61"/>
                </a:lnTo>
                <a:lnTo>
                  <a:pt x="135" y="49"/>
                </a:lnTo>
                <a:lnTo>
                  <a:pt x="174" y="38"/>
                </a:lnTo>
                <a:lnTo>
                  <a:pt x="218" y="27"/>
                </a:lnTo>
                <a:lnTo>
                  <a:pt x="264" y="17"/>
                </a:lnTo>
                <a:lnTo>
                  <a:pt x="316" y="9"/>
                </a:lnTo>
                <a:lnTo>
                  <a:pt x="370" y="3"/>
                </a:lnTo>
                <a:lnTo>
                  <a:pt x="427" y="0"/>
                </a:lnTo>
                <a:lnTo>
                  <a:pt x="489" y="0"/>
                </a:lnTo>
                <a:lnTo>
                  <a:pt x="552" y="3"/>
                </a:lnTo>
                <a:lnTo>
                  <a:pt x="618" y="11"/>
                </a:lnTo>
                <a:lnTo>
                  <a:pt x="687" y="22"/>
                </a:lnTo>
                <a:lnTo>
                  <a:pt x="758" y="40"/>
                </a:lnTo>
                <a:lnTo>
                  <a:pt x="821" y="60"/>
                </a:lnTo>
                <a:lnTo>
                  <a:pt x="879" y="80"/>
                </a:lnTo>
                <a:lnTo>
                  <a:pt x="929" y="104"/>
                </a:lnTo>
                <a:lnTo>
                  <a:pt x="975" y="127"/>
                </a:lnTo>
                <a:lnTo>
                  <a:pt x="1015" y="150"/>
                </a:lnTo>
                <a:lnTo>
                  <a:pt x="1049" y="173"/>
                </a:lnTo>
                <a:lnTo>
                  <a:pt x="1078" y="195"/>
                </a:lnTo>
                <a:lnTo>
                  <a:pt x="1102" y="214"/>
                </a:lnTo>
                <a:lnTo>
                  <a:pt x="1122" y="233"/>
                </a:lnTo>
                <a:lnTo>
                  <a:pt x="1136" y="247"/>
                </a:lnTo>
                <a:lnTo>
                  <a:pt x="1146" y="258"/>
                </a:lnTo>
                <a:lnTo>
                  <a:pt x="1153" y="266"/>
                </a:lnTo>
                <a:lnTo>
                  <a:pt x="1154" y="269"/>
                </a:lnTo>
                <a:lnTo>
                  <a:pt x="1225" y="227"/>
                </a:lnTo>
                <a:lnTo>
                  <a:pt x="1162" y="467"/>
                </a:lnTo>
                <a:lnTo>
                  <a:pt x="916" y="407"/>
                </a:lnTo>
                <a:lnTo>
                  <a:pt x="990" y="356"/>
                </a:lnTo>
                <a:lnTo>
                  <a:pt x="987" y="354"/>
                </a:lnTo>
                <a:lnTo>
                  <a:pt x="982" y="346"/>
                </a:lnTo>
                <a:lnTo>
                  <a:pt x="973" y="334"/>
                </a:lnTo>
                <a:lnTo>
                  <a:pt x="960" y="319"/>
                </a:lnTo>
                <a:lnTo>
                  <a:pt x="944" y="301"/>
                </a:lnTo>
                <a:lnTo>
                  <a:pt x="922" y="280"/>
                </a:lnTo>
                <a:lnTo>
                  <a:pt x="896" y="258"/>
                </a:lnTo>
                <a:lnTo>
                  <a:pt x="863" y="235"/>
                </a:lnTo>
                <a:lnTo>
                  <a:pt x="827" y="211"/>
                </a:lnTo>
                <a:lnTo>
                  <a:pt x="785" y="187"/>
                </a:lnTo>
                <a:lnTo>
                  <a:pt x="737" y="164"/>
                </a:lnTo>
                <a:lnTo>
                  <a:pt x="683" y="142"/>
                </a:lnTo>
                <a:lnTo>
                  <a:pt x="622" y="123"/>
                </a:lnTo>
                <a:lnTo>
                  <a:pt x="554" y="106"/>
                </a:lnTo>
                <a:lnTo>
                  <a:pt x="488" y="92"/>
                </a:lnTo>
                <a:lnTo>
                  <a:pt x="425" y="83"/>
                </a:lnTo>
                <a:lnTo>
                  <a:pt x="365" y="76"/>
                </a:lnTo>
                <a:lnTo>
                  <a:pt x="307" y="74"/>
                </a:lnTo>
                <a:lnTo>
                  <a:pt x="254" y="73"/>
                </a:lnTo>
                <a:lnTo>
                  <a:pt x="205" y="75"/>
                </a:lnTo>
                <a:lnTo>
                  <a:pt x="160" y="78"/>
                </a:lnTo>
                <a:lnTo>
                  <a:pt x="120" y="82"/>
                </a:lnTo>
                <a:lnTo>
                  <a:pt x="85" y="87"/>
                </a:lnTo>
                <a:lnTo>
                  <a:pt x="55" y="92"/>
                </a:lnTo>
                <a:lnTo>
                  <a:pt x="31" y="96"/>
                </a:lnTo>
                <a:lnTo>
                  <a:pt x="14" y="100"/>
                </a:lnTo>
                <a:lnTo>
                  <a:pt x="4" y="102"/>
                </a:lnTo>
                <a:lnTo>
                  <a:pt x="0" y="104"/>
                </a:lnTo>
                <a:close/>
              </a:path>
            </a:pathLst>
          </a:custGeom>
          <a:gradFill rotWithShape="1">
            <a:gsLst>
              <a:gs pos="0">
                <a:srgbClr val="FF6699"/>
              </a:gs>
              <a:gs pos="100000">
                <a:srgbClr val="CC0099"/>
              </a:gs>
            </a:gsLst>
            <a:lin ang="0" scaled="1"/>
          </a:gradFill>
          <a:ln w="0">
            <a:noFill/>
            <a:prstDash val="solid"/>
            <a:round/>
            <a:headEnd/>
            <a:tailEnd/>
          </a:ln>
          <a:effectLst>
            <a:outerShdw dist="107763" dir="2700000" algn="ctr" rotWithShape="0">
              <a:srgbClr val="B2B2B2">
                <a:alpha val="50000"/>
              </a:srgbClr>
            </a:outerShdw>
          </a:effectLst>
        </p:spPr>
        <p:txBody>
          <a:bodyPr/>
          <a:lstStyle/>
          <a:p>
            <a:pPr>
              <a:defRPr/>
            </a:pPr>
            <a:endParaRPr lang="ru-RU"/>
          </a:p>
        </p:txBody>
      </p:sp>
      <p:grpSp>
        <p:nvGrpSpPr>
          <p:cNvPr id="2" name="Группа 4"/>
          <p:cNvGrpSpPr>
            <a:grpSpLocks/>
          </p:cNvGrpSpPr>
          <p:nvPr/>
        </p:nvGrpSpPr>
        <p:grpSpPr bwMode="auto">
          <a:xfrm>
            <a:off x="387350" y="2363788"/>
            <a:ext cx="4179888" cy="1504950"/>
            <a:chOff x="-2248941" y="3564041"/>
            <a:chExt cx="4177790" cy="1504374"/>
          </a:xfrm>
        </p:grpSpPr>
        <p:sp>
          <p:nvSpPr>
            <p:cNvPr id="9233" name="Freeform 3"/>
            <p:cNvSpPr>
              <a:spLocks/>
            </p:cNvSpPr>
            <p:nvPr/>
          </p:nvSpPr>
          <p:spPr bwMode="gray">
            <a:xfrm rot="2787766" flipV="1">
              <a:off x="-1834107" y="3149207"/>
              <a:ext cx="1504374" cy="2334041"/>
            </a:xfrm>
            <a:custGeom>
              <a:avLst/>
              <a:gdLst>
                <a:gd name="T0" fmla="*/ 2147483647 w 501"/>
                <a:gd name="T1" fmla="*/ 2147483647 h 1198"/>
                <a:gd name="T2" fmla="*/ 2147483647 w 501"/>
                <a:gd name="T3" fmla="*/ 2147483647 h 1198"/>
                <a:gd name="T4" fmla="*/ 2147483647 w 501"/>
                <a:gd name="T5" fmla="*/ 2147483647 h 1198"/>
                <a:gd name="T6" fmla="*/ 2147483647 w 501"/>
                <a:gd name="T7" fmla="*/ 2147483647 h 1198"/>
                <a:gd name="T8" fmla="*/ 2147483647 w 501"/>
                <a:gd name="T9" fmla="*/ 2147483647 h 1198"/>
                <a:gd name="T10" fmla="*/ 2147483647 w 501"/>
                <a:gd name="T11" fmla="*/ 2147483647 h 1198"/>
                <a:gd name="T12" fmla="*/ 2147483647 w 501"/>
                <a:gd name="T13" fmla="*/ 2147483647 h 1198"/>
                <a:gd name="T14" fmla="*/ 2147483647 w 501"/>
                <a:gd name="T15" fmla="*/ 2147483647 h 1198"/>
                <a:gd name="T16" fmla="*/ 2147483647 w 501"/>
                <a:gd name="T17" fmla="*/ 2147483647 h 1198"/>
                <a:gd name="T18" fmla="*/ 2147483647 w 501"/>
                <a:gd name="T19" fmla="*/ 2147483647 h 1198"/>
                <a:gd name="T20" fmla="*/ 2147483647 w 501"/>
                <a:gd name="T21" fmla="*/ 2147483647 h 1198"/>
                <a:gd name="T22" fmla="*/ 2147483647 w 501"/>
                <a:gd name="T23" fmla="*/ 2147483647 h 1198"/>
                <a:gd name="T24" fmla="*/ 2147483647 w 501"/>
                <a:gd name="T25" fmla="*/ 2147483647 h 1198"/>
                <a:gd name="T26" fmla="*/ 2147483647 w 501"/>
                <a:gd name="T27" fmla="*/ 2147483647 h 1198"/>
                <a:gd name="T28" fmla="*/ 2147483647 w 501"/>
                <a:gd name="T29" fmla="*/ 2147483647 h 1198"/>
                <a:gd name="T30" fmla="*/ 2147483647 w 501"/>
                <a:gd name="T31" fmla="*/ 0 h 1198"/>
                <a:gd name="T32" fmla="*/ 2147483647 w 501"/>
                <a:gd name="T33" fmla="*/ 2147483647 h 1198"/>
                <a:gd name="T34" fmla="*/ 2147483647 w 501"/>
                <a:gd name="T35" fmla="*/ 2147483647 h 1198"/>
                <a:gd name="T36" fmla="*/ 2147483647 w 501"/>
                <a:gd name="T37" fmla="*/ 2147483647 h 1198"/>
                <a:gd name="T38" fmla="*/ 2147483647 w 501"/>
                <a:gd name="T39" fmla="*/ 2147483647 h 1198"/>
                <a:gd name="T40" fmla="*/ 2147483647 w 501"/>
                <a:gd name="T41" fmla="*/ 2147483647 h 1198"/>
                <a:gd name="T42" fmla="*/ 2147483647 w 501"/>
                <a:gd name="T43" fmla="*/ 2147483647 h 1198"/>
                <a:gd name="T44" fmla="*/ 2147483647 w 501"/>
                <a:gd name="T45" fmla="*/ 2147483647 h 1198"/>
                <a:gd name="T46" fmla="*/ 2147483647 w 501"/>
                <a:gd name="T47" fmla="*/ 2147483647 h 1198"/>
                <a:gd name="T48" fmla="*/ 2147483647 w 501"/>
                <a:gd name="T49" fmla="*/ 2147483647 h 1198"/>
                <a:gd name="T50" fmla="*/ 2147483647 w 501"/>
                <a:gd name="T51" fmla="*/ 2147483647 h 1198"/>
                <a:gd name="T52" fmla="*/ 2147483647 w 501"/>
                <a:gd name="T53" fmla="*/ 2147483647 h 1198"/>
                <a:gd name="T54" fmla="*/ 2147483647 w 501"/>
                <a:gd name="T55" fmla="*/ 2147483647 h 1198"/>
                <a:gd name="T56" fmla="*/ 2147483647 w 501"/>
                <a:gd name="T57" fmla="*/ 2147483647 h 1198"/>
                <a:gd name="T58" fmla="*/ 2147483647 w 501"/>
                <a:gd name="T59" fmla="*/ 2147483647 h 1198"/>
                <a:gd name="T60" fmla="*/ 2147483647 w 501"/>
                <a:gd name="T61" fmla="*/ 2147483647 h 1198"/>
                <a:gd name="T62" fmla="*/ 2147483647 w 501"/>
                <a:gd name="T63" fmla="*/ 2147483647 h 119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01" h="1198">
                  <a:moveTo>
                    <a:pt x="501" y="1198"/>
                  </a:moveTo>
                  <a:lnTo>
                    <a:pt x="451" y="1158"/>
                  </a:lnTo>
                  <a:lnTo>
                    <a:pt x="403" y="1115"/>
                  </a:lnTo>
                  <a:lnTo>
                    <a:pt x="359" y="1072"/>
                  </a:lnTo>
                  <a:lnTo>
                    <a:pt x="318" y="1027"/>
                  </a:lnTo>
                  <a:lnTo>
                    <a:pt x="281" y="983"/>
                  </a:lnTo>
                  <a:lnTo>
                    <a:pt x="248" y="938"/>
                  </a:lnTo>
                  <a:lnTo>
                    <a:pt x="217" y="896"/>
                  </a:lnTo>
                  <a:lnTo>
                    <a:pt x="190" y="853"/>
                  </a:lnTo>
                  <a:lnTo>
                    <a:pt x="167" y="814"/>
                  </a:lnTo>
                  <a:lnTo>
                    <a:pt x="147" y="777"/>
                  </a:lnTo>
                  <a:lnTo>
                    <a:pt x="129" y="743"/>
                  </a:lnTo>
                  <a:lnTo>
                    <a:pt x="115" y="714"/>
                  </a:lnTo>
                  <a:lnTo>
                    <a:pt x="105" y="689"/>
                  </a:lnTo>
                  <a:lnTo>
                    <a:pt x="97" y="669"/>
                  </a:lnTo>
                  <a:lnTo>
                    <a:pt x="92" y="654"/>
                  </a:lnTo>
                  <a:lnTo>
                    <a:pt x="71" y="583"/>
                  </a:lnTo>
                  <a:lnTo>
                    <a:pt x="56" y="518"/>
                  </a:lnTo>
                  <a:lnTo>
                    <a:pt x="45" y="454"/>
                  </a:lnTo>
                  <a:lnTo>
                    <a:pt x="39" y="396"/>
                  </a:lnTo>
                  <a:lnTo>
                    <a:pt x="36" y="343"/>
                  </a:lnTo>
                  <a:lnTo>
                    <a:pt x="36" y="294"/>
                  </a:lnTo>
                  <a:lnTo>
                    <a:pt x="37" y="251"/>
                  </a:lnTo>
                  <a:lnTo>
                    <a:pt x="41" y="212"/>
                  </a:lnTo>
                  <a:lnTo>
                    <a:pt x="46" y="180"/>
                  </a:lnTo>
                  <a:lnTo>
                    <a:pt x="52" y="151"/>
                  </a:lnTo>
                  <a:lnTo>
                    <a:pt x="57" y="129"/>
                  </a:lnTo>
                  <a:lnTo>
                    <a:pt x="61" y="114"/>
                  </a:lnTo>
                  <a:lnTo>
                    <a:pt x="65" y="105"/>
                  </a:lnTo>
                  <a:lnTo>
                    <a:pt x="66" y="101"/>
                  </a:lnTo>
                  <a:lnTo>
                    <a:pt x="0" y="63"/>
                  </a:lnTo>
                  <a:lnTo>
                    <a:pt x="241" y="0"/>
                  </a:lnTo>
                  <a:lnTo>
                    <a:pt x="306" y="245"/>
                  </a:lnTo>
                  <a:lnTo>
                    <a:pt x="230" y="200"/>
                  </a:lnTo>
                  <a:lnTo>
                    <a:pt x="229" y="203"/>
                  </a:lnTo>
                  <a:lnTo>
                    <a:pt x="226" y="208"/>
                  </a:lnTo>
                  <a:lnTo>
                    <a:pt x="221" y="217"/>
                  </a:lnTo>
                  <a:lnTo>
                    <a:pt x="216" y="231"/>
                  </a:lnTo>
                  <a:lnTo>
                    <a:pt x="209" y="249"/>
                  </a:lnTo>
                  <a:lnTo>
                    <a:pt x="203" y="272"/>
                  </a:lnTo>
                  <a:lnTo>
                    <a:pt x="196" y="300"/>
                  </a:lnTo>
                  <a:lnTo>
                    <a:pt x="192" y="332"/>
                  </a:lnTo>
                  <a:lnTo>
                    <a:pt x="189" y="369"/>
                  </a:lnTo>
                  <a:lnTo>
                    <a:pt x="187" y="413"/>
                  </a:lnTo>
                  <a:lnTo>
                    <a:pt x="187" y="462"/>
                  </a:lnTo>
                  <a:lnTo>
                    <a:pt x="191" y="516"/>
                  </a:lnTo>
                  <a:lnTo>
                    <a:pt x="199" y="578"/>
                  </a:lnTo>
                  <a:lnTo>
                    <a:pt x="209" y="638"/>
                  </a:lnTo>
                  <a:lnTo>
                    <a:pt x="222" y="696"/>
                  </a:lnTo>
                  <a:lnTo>
                    <a:pt x="239" y="751"/>
                  </a:lnTo>
                  <a:lnTo>
                    <a:pt x="257" y="804"/>
                  </a:lnTo>
                  <a:lnTo>
                    <a:pt x="278" y="854"/>
                  </a:lnTo>
                  <a:lnTo>
                    <a:pt x="300" y="901"/>
                  </a:lnTo>
                  <a:lnTo>
                    <a:pt x="323" y="946"/>
                  </a:lnTo>
                  <a:lnTo>
                    <a:pt x="346" y="987"/>
                  </a:lnTo>
                  <a:lnTo>
                    <a:pt x="369" y="1025"/>
                  </a:lnTo>
                  <a:lnTo>
                    <a:pt x="392" y="1060"/>
                  </a:lnTo>
                  <a:lnTo>
                    <a:pt x="414" y="1091"/>
                  </a:lnTo>
                  <a:lnTo>
                    <a:pt x="434" y="1119"/>
                  </a:lnTo>
                  <a:lnTo>
                    <a:pt x="453" y="1142"/>
                  </a:lnTo>
                  <a:lnTo>
                    <a:pt x="469" y="1161"/>
                  </a:lnTo>
                  <a:lnTo>
                    <a:pt x="483" y="1178"/>
                  </a:lnTo>
                  <a:lnTo>
                    <a:pt x="493" y="1189"/>
                  </a:lnTo>
                  <a:lnTo>
                    <a:pt x="500" y="1196"/>
                  </a:lnTo>
                  <a:lnTo>
                    <a:pt x="501" y="1198"/>
                  </a:lnTo>
                  <a:close/>
                </a:path>
              </a:pathLst>
            </a:custGeom>
            <a:gradFill rotWithShape="1">
              <a:gsLst>
                <a:gs pos="0">
                  <a:srgbClr val="33CCCC"/>
                </a:gs>
                <a:gs pos="100000">
                  <a:srgbClr val="008080"/>
                </a:gs>
              </a:gsLst>
              <a:lin ang="5400000" scaled="1"/>
            </a:gradFill>
            <a:ln w="0">
              <a:noFill/>
              <a:prstDash val="solid"/>
              <a:round/>
              <a:headEnd/>
              <a:tailEnd/>
            </a:ln>
            <a:effectLst>
              <a:outerShdw dist="107763" dir="2700000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9234" name="Группа 2"/>
            <p:cNvGrpSpPr>
              <a:grpSpLocks/>
            </p:cNvGrpSpPr>
            <p:nvPr/>
          </p:nvGrpSpPr>
          <p:grpSpPr bwMode="auto">
            <a:xfrm>
              <a:off x="-433351" y="3886244"/>
              <a:ext cx="2362200" cy="1122114"/>
              <a:chOff x="-433351" y="3886244"/>
              <a:chExt cx="2362200" cy="1122114"/>
            </a:xfrm>
          </p:grpSpPr>
          <p:sp>
            <p:nvSpPr>
              <p:cNvPr id="9235" name="Text Box 6"/>
              <p:cNvSpPr txBox="1">
                <a:spLocks noChangeArrowheads="1"/>
              </p:cNvSpPr>
              <p:nvPr/>
            </p:nvSpPr>
            <p:spPr bwMode="gray">
              <a:xfrm>
                <a:off x="-220640" y="4054617"/>
                <a:ext cx="2014538" cy="95374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ru-RU" altLang="ru-RU" b="1">
                    <a:solidFill>
                      <a:srgbClr val="009999"/>
                    </a:solidFill>
                    <a:latin typeface="Bookman Old Style" pitchFamily="18" charset="0"/>
                  </a:rPr>
                  <a:t>Кадровые условия - 90%</a:t>
                </a:r>
              </a:p>
              <a:p>
                <a:pPr algn="ctr"/>
                <a:r>
                  <a:rPr lang="ru-RU" altLang="ru-RU" sz="2000" b="1">
                    <a:solidFill>
                      <a:srgbClr val="009999"/>
                    </a:solidFill>
                    <a:latin typeface="Bookman Old Style" pitchFamily="18" charset="0"/>
                  </a:rPr>
                  <a:t> </a:t>
                </a:r>
                <a:endParaRPr lang="en-US" altLang="ru-RU" sz="2000" b="1">
                  <a:solidFill>
                    <a:srgbClr val="009999"/>
                  </a:solidFill>
                  <a:latin typeface="Bookman Old Style" pitchFamily="18" charset="0"/>
                </a:endParaRPr>
              </a:p>
            </p:txBody>
          </p:sp>
          <p:sp>
            <p:nvSpPr>
              <p:cNvPr id="9236" name="AutoShape 7"/>
              <p:cNvSpPr>
                <a:spLocks noChangeArrowheads="1"/>
              </p:cNvSpPr>
              <p:nvPr/>
            </p:nvSpPr>
            <p:spPr bwMode="gray">
              <a:xfrm>
                <a:off x="-433351" y="3886244"/>
                <a:ext cx="2362200" cy="990600"/>
              </a:xfrm>
              <a:prstGeom prst="roundRect">
                <a:avLst>
                  <a:gd name="adj" fmla="val 50000"/>
                </a:avLst>
              </a:prstGeom>
              <a:noFill/>
              <a:ln w="28575" algn="ctr">
                <a:solidFill>
                  <a:srgbClr val="009999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ru-RU" altLang="ru-RU"/>
              </a:p>
            </p:txBody>
          </p:sp>
        </p:grpSp>
      </p:grp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214313" y="1357313"/>
            <a:ext cx="2590800" cy="784225"/>
            <a:chOff x="2400" y="1152"/>
            <a:chExt cx="1488" cy="288"/>
          </a:xfrm>
        </p:grpSpPr>
        <p:sp>
          <p:nvSpPr>
            <p:cNvPr id="9231" name="Text Box 9"/>
            <p:cNvSpPr txBox="1">
              <a:spLocks noChangeArrowheads="1"/>
            </p:cNvSpPr>
            <p:nvPr/>
          </p:nvSpPr>
          <p:spPr bwMode="gray">
            <a:xfrm>
              <a:off x="2490" y="1188"/>
              <a:ext cx="1269" cy="2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ru-RU" altLang="ru-RU" b="1">
                  <a:solidFill>
                    <a:srgbClr val="CC0099"/>
                  </a:solidFill>
                  <a:latin typeface="Bookman Old Style" pitchFamily="18" charset="0"/>
                </a:rPr>
                <a:t>Финансовые  условия- 85% </a:t>
              </a:r>
              <a:endParaRPr lang="en-US" altLang="ru-RU" b="1">
                <a:solidFill>
                  <a:srgbClr val="CC0099"/>
                </a:solidFill>
                <a:latin typeface="Bookman Old Style" pitchFamily="18" charset="0"/>
              </a:endParaRPr>
            </a:p>
          </p:txBody>
        </p:sp>
        <p:sp>
          <p:nvSpPr>
            <p:cNvPr id="9232" name="AutoShape 10"/>
            <p:cNvSpPr>
              <a:spLocks noChangeArrowheads="1"/>
            </p:cNvSpPr>
            <p:nvPr/>
          </p:nvSpPr>
          <p:spPr bwMode="gray">
            <a:xfrm>
              <a:off x="2400" y="1152"/>
              <a:ext cx="1488" cy="288"/>
            </a:xfrm>
            <a:prstGeom prst="roundRect">
              <a:avLst>
                <a:gd name="adj" fmla="val 50000"/>
              </a:avLst>
            </a:prstGeom>
            <a:noFill/>
            <a:ln w="28575" algn="ctr">
              <a:solidFill>
                <a:srgbClr val="CC00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ru-RU" altLang="ru-RU"/>
            </a:p>
          </p:txBody>
        </p:sp>
      </p:grpSp>
      <p:grpSp>
        <p:nvGrpSpPr>
          <p:cNvPr id="6" name="Группа 5"/>
          <p:cNvGrpSpPr>
            <a:grpSpLocks/>
          </p:cNvGrpSpPr>
          <p:nvPr/>
        </p:nvGrpSpPr>
        <p:grpSpPr bwMode="auto">
          <a:xfrm>
            <a:off x="4678363" y="1708150"/>
            <a:ext cx="3998912" cy="1854200"/>
            <a:chOff x="5214942" y="1285860"/>
            <a:chExt cx="3998324" cy="1854046"/>
          </a:xfrm>
        </p:grpSpPr>
        <p:grpSp>
          <p:nvGrpSpPr>
            <p:cNvPr id="9227" name="Группа 3"/>
            <p:cNvGrpSpPr>
              <a:grpSpLocks/>
            </p:cNvGrpSpPr>
            <p:nvPr/>
          </p:nvGrpSpPr>
          <p:grpSpPr bwMode="auto">
            <a:xfrm>
              <a:off x="5214942" y="1285860"/>
              <a:ext cx="2814638" cy="1295400"/>
              <a:chOff x="5214942" y="1285860"/>
              <a:chExt cx="2814638" cy="1295400"/>
            </a:xfrm>
          </p:grpSpPr>
          <p:sp>
            <p:nvSpPr>
              <p:cNvPr id="372747" name="Text Box 11"/>
              <p:cNvSpPr txBox="1">
                <a:spLocks noChangeArrowheads="1"/>
              </p:cNvSpPr>
              <p:nvPr/>
            </p:nvSpPr>
            <p:spPr bwMode="gray">
              <a:xfrm>
                <a:off x="5286368" y="1500155"/>
                <a:ext cx="2742797" cy="9238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ru-RU" b="1" dirty="0">
                    <a:solidFill>
                      <a:schemeClr val="bg2">
                        <a:lumMod val="25000"/>
                      </a:schemeClr>
                    </a:solidFill>
                    <a:latin typeface="Bookman Old Style" pitchFamily="18" charset="0"/>
                  </a:rPr>
                  <a:t>Материально-</a:t>
                </a:r>
                <a:br>
                  <a:rPr lang="ru-RU" b="1" dirty="0">
                    <a:solidFill>
                      <a:schemeClr val="bg2">
                        <a:lumMod val="25000"/>
                      </a:schemeClr>
                    </a:solidFill>
                    <a:latin typeface="Bookman Old Style" pitchFamily="18" charset="0"/>
                  </a:rPr>
                </a:br>
                <a:r>
                  <a:rPr lang="ru-RU" b="1" dirty="0">
                    <a:solidFill>
                      <a:schemeClr val="bg2">
                        <a:lumMod val="25000"/>
                      </a:schemeClr>
                    </a:solidFill>
                    <a:latin typeface="Bookman Old Style" pitchFamily="18" charset="0"/>
                  </a:rPr>
                  <a:t>технические условия – 85%</a:t>
                </a:r>
                <a:endParaRPr lang="en-US" b="1" dirty="0">
                  <a:solidFill>
                    <a:schemeClr val="bg2">
                      <a:lumMod val="25000"/>
                    </a:schemeClr>
                  </a:solidFill>
                  <a:latin typeface="Bookman Old Style" pitchFamily="18" charset="0"/>
                </a:endParaRPr>
              </a:p>
            </p:txBody>
          </p:sp>
          <p:sp>
            <p:nvSpPr>
              <p:cNvPr id="15370" name="AutoShape 12"/>
              <p:cNvSpPr>
                <a:spLocks noChangeArrowheads="1"/>
              </p:cNvSpPr>
              <p:nvPr/>
            </p:nvSpPr>
            <p:spPr bwMode="gray">
              <a:xfrm>
                <a:off x="5214942" y="1285860"/>
                <a:ext cx="2743200" cy="1295400"/>
              </a:xfrm>
              <a:prstGeom prst="roundRect">
                <a:avLst>
                  <a:gd name="adj" fmla="val 50000"/>
                </a:avLst>
              </a:prstGeom>
              <a:noFill/>
              <a:ln w="28575" algn="ctr">
                <a:solidFill>
                  <a:srgbClr val="00206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pPr>
                  <a:defRPr/>
                </a:pPr>
                <a:endParaRPr lang="en-US">
                  <a:ln>
                    <a:solidFill>
                      <a:schemeClr val="accent4">
                        <a:lumMod val="75000"/>
                      </a:schemeClr>
                    </a:solidFill>
                  </a:ln>
                </a:endParaRPr>
              </a:p>
              <a:p>
                <a:pPr>
                  <a:defRPr/>
                </a:pPr>
                <a:endParaRPr lang="en-US">
                  <a:ln>
                    <a:solidFill>
                      <a:schemeClr val="accent4">
                        <a:lumMod val="75000"/>
                      </a:schemeClr>
                    </a:solidFill>
                  </a:ln>
                </a:endParaRPr>
              </a:p>
              <a:p>
                <a:pPr>
                  <a:defRPr/>
                </a:pPr>
                <a:endParaRPr lang="en-US">
                  <a:ln>
                    <a:solidFill>
                      <a:schemeClr val="accent4">
                        <a:lumMod val="75000"/>
                      </a:schemeClr>
                    </a:solidFill>
                  </a:ln>
                </a:endParaRPr>
              </a:p>
              <a:p>
                <a:pPr>
                  <a:defRPr/>
                </a:pPr>
                <a:endParaRPr lang="en-US">
                  <a:ln>
                    <a:solidFill>
                      <a:schemeClr val="accent4">
                        <a:lumMod val="75000"/>
                      </a:schemeClr>
                    </a:solidFill>
                  </a:ln>
                </a:endParaRPr>
              </a:p>
              <a:p>
                <a:pPr>
                  <a:defRPr/>
                </a:pPr>
                <a:endParaRPr lang="en-US">
                  <a:ln>
                    <a:solidFill>
                      <a:schemeClr val="accent4">
                        <a:lumMod val="75000"/>
                      </a:schemeClr>
                    </a:solidFill>
                  </a:ln>
                </a:endParaRPr>
              </a:p>
              <a:p>
                <a:pPr>
                  <a:defRPr/>
                </a:pPr>
                <a:endParaRPr lang="en-US">
                  <a:ln>
                    <a:solidFill>
                      <a:schemeClr val="accent4">
                        <a:lumMod val="75000"/>
                      </a:schemeClr>
                    </a:solidFill>
                  </a:ln>
                </a:endParaRPr>
              </a:p>
              <a:p>
                <a:pPr>
                  <a:defRPr/>
                </a:pPr>
                <a:endParaRPr lang="en-US">
                  <a:ln>
                    <a:solidFill>
                      <a:schemeClr val="accent4">
                        <a:lumMod val="75000"/>
                      </a:schemeClr>
                    </a:solidFill>
                  </a:ln>
                </a:endParaRPr>
              </a:p>
              <a:p>
                <a:pPr>
                  <a:defRPr/>
                </a:pPr>
                <a:endParaRPr lang="en-US">
                  <a:ln>
                    <a:solidFill>
                      <a:schemeClr val="accent4">
                        <a:lumMod val="75000"/>
                      </a:schemeClr>
                    </a:solidFill>
                  </a:ln>
                </a:endParaRPr>
              </a:p>
              <a:p>
                <a:pPr>
                  <a:defRPr/>
                </a:pPr>
                <a:endParaRPr lang="en-US">
                  <a:ln>
                    <a:solidFill>
                      <a:schemeClr val="accent4">
                        <a:lumMod val="75000"/>
                      </a:schemeClr>
                    </a:solidFill>
                  </a:ln>
                </a:endParaRPr>
              </a:p>
              <a:p>
                <a:pPr>
                  <a:defRPr/>
                </a:pPr>
                <a:endParaRPr lang="en-US">
                  <a:ln>
                    <a:solidFill>
                      <a:schemeClr val="accent4">
                        <a:lumMod val="75000"/>
                      </a:schemeClr>
                    </a:solidFill>
                  </a:ln>
                </a:endParaRPr>
              </a:p>
              <a:p>
                <a:pPr>
                  <a:defRPr/>
                </a:pPr>
                <a:endParaRPr lang="en-US">
                  <a:ln>
                    <a:solidFill>
                      <a:schemeClr val="accent4">
                        <a:lumMod val="75000"/>
                      </a:schemeClr>
                    </a:solidFill>
                  </a:ln>
                </a:endParaRPr>
              </a:p>
            </p:txBody>
          </p:sp>
        </p:grpSp>
        <p:sp>
          <p:nvSpPr>
            <p:cNvPr id="9228" name="Freeform 5"/>
            <p:cNvSpPr>
              <a:spLocks/>
            </p:cNvSpPr>
            <p:nvPr/>
          </p:nvSpPr>
          <p:spPr bwMode="gray">
            <a:xfrm rot="-5400000">
              <a:off x="7427538" y="1354177"/>
              <a:ext cx="1688960" cy="1882498"/>
            </a:xfrm>
            <a:custGeom>
              <a:avLst/>
              <a:gdLst>
                <a:gd name="T0" fmla="*/ 0 w 952"/>
                <a:gd name="T1" fmla="*/ 2147483647 h 947"/>
                <a:gd name="T2" fmla="*/ 2147483647 w 952"/>
                <a:gd name="T3" fmla="*/ 2147483647 h 947"/>
                <a:gd name="T4" fmla="*/ 2147483647 w 952"/>
                <a:gd name="T5" fmla="*/ 2147483647 h 947"/>
                <a:gd name="T6" fmla="*/ 2147483647 w 952"/>
                <a:gd name="T7" fmla="*/ 2147483647 h 947"/>
                <a:gd name="T8" fmla="*/ 2147483647 w 952"/>
                <a:gd name="T9" fmla="*/ 2147483647 h 947"/>
                <a:gd name="T10" fmla="*/ 2147483647 w 952"/>
                <a:gd name="T11" fmla="*/ 2147483647 h 947"/>
                <a:gd name="T12" fmla="*/ 2147483647 w 952"/>
                <a:gd name="T13" fmla="*/ 2147483647 h 947"/>
                <a:gd name="T14" fmla="*/ 2147483647 w 952"/>
                <a:gd name="T15" fmla="*/ 2147483647 h 947"/>
                <a:gd name="T16" fmla="*/ 2147483647 w 952"/>
                <a:gd name="T17" fmla="*/ 2147483647 h 947"/>
                <a:gd name="T18" fmla="*/ 2147483647 w 952"/>
                <a:gd name="T19" fmla="*/ 2147483647 h 947"/>
                <a:gd name="T20" fmla="*/ 2147483647 w 952"/>
                <a:gd name="T21" fmla="*/ 2147483647 h 947"/>
                <a:gd name="T22" fmla="*/ 2147483647 w 952"/>
                <a:gd name="T23" fmla="*/ 2147483647 h 947"/>
                <a:gd name="T24" fmla="*/ 2147483647 w 952"/>
                <a:gd name="T25" fmla="*/ 2147483647 h 947"/>
                <a:gd name="T26" fmla="*/ 2147483647 w 952"/>
                <a:gd name="T27" fmla="*/ 2147483647 h 947"/>
                <a:gd name="T28" fmla="*/ 2147483647 w 952"/>
                <a:gd name="T29" fmla="*/ 2147483647 h 947"/>
                <a:gd name="T30" fmla="*/ 2147483647 w 952"/>
                <a:gd name="T31" fmla="*/ 2147483647 h 947"/>
                <a:gd name="T32" fmla="*/ 2147483647 w 952"/>
                <a:gd name="T33" fmla="*/ 2147483647 h 947"/>
                <a:gd name="T34" fmla="*/ 2147483647 w 952"/>
                <a:gd name="T35" fmla="*/ 2147483647 h 947"/>
                <a:gd name="T36" fmla="*/ 2147483647 w 952"/>
                <a:gd name="T37" fmla="*/ 2147483647 h 947"/>
                <a:gd name="T38" fmla="*/ 2147483647 w 952"/>
                <a:gd name="T39" fmla="*/ 2147483647 h 947"/>
                <a:gd name="T40" fmla="*/ 2147483647 w 952"/>
                <a:gd name="T41" fmla="*/ 2147483647 h 947"/>
                <a:gd name="T42" fmla="*/ 2147483647 w 952"/>
                <a:gd name="T43" fmla="*/ 2147483647 h 947"/>
                <a:gd name="T44" fmla="*/ 2147483647 w 952"/>
                <a:gd name="T45" fmla="*/ 2147483647 h 947"/>
                <a:gd name="T46" fmla="*/ 2147483647 w 952"/>
                <a:gd name="T47" fmla="*/ 2147483647 h 947"/>
                <a:gd name="T48" fmla="*/ 2147483647 w 952"/>
                <a:gd name="T49" fmla="*/ 2147483647 h 947"/>
                <a:gd name="T50" fmla="*/ 2147483647 w 952"/>
                <a:gd name="T51" fmla="*/ 2147483647 h 947"/>
                <a:gd name="T52" fmla="*/ 2147483647 w 952"/>
                <a:gd name="T53" fmla="*/ 2147483647 h 947"/>
                <a:gd name="T54" fmla="*/ 2147483647 w 952"/>
                <a:gd name="T55" fmla="*/ 2147483647 h 947"/>
                <a:gd name="T56" fmla="*/ 2147483647 w 952"/>
                <a:gd name="T57" fmla="*/ 2147483647 h 947"/>
                <a:gd name="T58" fmla="*/ 2147483647 w 952"/>
                <a:gd name="T59" fmla="*/ 0 h 947"/>
                <a:gd name="T60" fmla="*/ 2147483647 w 952"/>
                <a:gd name="T61" fmla="*/ 2147483647 h 947"/>
                <a:gd name="T62" fmla="*/ 2147483647 w 952"/>
                <a:gd name="T63" fmla="*/ 2147483647 h 947"/>
                <a:gd name="T64" fmla="*/ 2147483647 w 952"/>
                <a:gd name="T65" fmla="*/ 2147483647 h 947"/>
                <a:gd name="T66" fmla="*/ 2147483647 w 952"/>
                <a:gd name="T67" fmla="*/ 2147483647 h 947"/>
                <a:gd name="T68" fmla="*/ 2147483647 w 952"/>
                <a:gd name="T69" fmla="*/ 2147483647 h 947"/>
                <a:gd name="T70" fmla="*/ 2147483647 w 952"/>
                <a:gd name="T71" fmla="*/ 2147483647 h 947"/>
                <a:gd name="T72" fmla="*/ 2147483647 w 952"/>
                <a:gd name="T73" fmla="*/ 2147483647 h 947"/>
                <a:gd name="T74" fmla="*/ 2147483647 w 952"/>
                <a:gd name="T75" fmla="*/ 2147483647 h 947"/>
                <a:gd name="T76" fmla="*/ 2147483647 w 952"/>
                <a:gd name="T77" fmla="*/ 2147483647 h 947"/>
                <a:gd name="T78" fmla="*/ 2147483647 w 952"/>
                <a:gd name="T79" fmla="*/ 2147483647 h 947"/>
                <a:gd name="T80" fmla="*/ 2147483647 w 952"/>
                <a:gd name="T81" fmla="*/ 2147483647 h 947"/>
                <a:gd name="T82" fmla="*/ 2147483647 w 952"/>
                <a:gd name="T83" fmla="*/ 2147483647 h 947"/>
                <a:gd name="T84" fmla="*/ 2147483647 w 952"/>
                <a:gd name="T85" fmla="*/ 2147483647 h 947"/>
                <a:gd name="T86" fmla="*/ 2147483647 w 952"/>
                <a:gd name="T87" fmla="*/ 2147483647 h 947"/>
                <a:gd name="T88" fmla="*/ 2147483647 w 952"/>
                <a:gd name="T89" fmla="*/ 2147483647 h 947"/>
                <a:gd name="T90" fmla="*/ 2147483647 w 952"/>
                <a:gd name="T91" fmla="*/ 2147483647 h 947"/>
                <a:gd name="T92" fmla="*/ 2147483647 w 952"/>
                <a:gd name="T93" fmla="*/ 2147483647 h 947"/>
                <a:gd name="T94" fmla="*/ 2147483647 w 952"/>
                <a:gd name="T95" fmla="*/ 2147483647 h 947"/>
                <a:gd name="T96" fmla="*/ 2147483647 w 952"/>
                <a:gd name="T97" fmla="*/ 2147483647 h 947"/>
                <a:gd name="T98" fmla="*/ 2147483647 w 952"/>
                <a:gd name="T99" fmla="*/ 2147483647 h 947"/>
                <a:gd name="T100" fmla="*/ 2147483647 w 952"/>
                <a:gd name="T101" fmla="*/ 2147483647 h 947"/>
                <a:gd name="T102" fmla="*/ 2147483647 w 952"/>
                <a:gd name="T103" fmla="*/ 2147483647 h 947"/>
                <a:gd name="T104" fmla="*/ 2147483647 w 952"/>
                <a:gd name="T105" fmla="*/ 2147483647 h 947"/>
                <a:gd name="T106" fmla="*/ 2147483647 w 952"/>
                <a:gd name="T107" fmla="*/ 2147483647 h 947"/>
                <a:gd name="T108" fmla="*/ 2147483647 w 952"/>
                <a:gd name="T109" fmla="*/ 2147483647 h 947"/>
                <a:gd name="T110" fmla="*/ 2147483647 w 952"/>
                <a:gd name="T111" fmla="*/ 2147483647 h 947"/>
                <a:gd name="T112" fmla="*/ 2147483647 w 952"/>
                <a:gd name="T113" fmla="*/ 2147483647 h 947"/>
                <a:gd name="T114" fmla="*/ 2147483647 w 952"/>
                <a:gd name="T115" fmla="*/ 2147483647 h 947"/>
                <a:gd name="T116" fmla="*/ 2147483647 w 952"/>
                <a:gd name="T117" fmla="*/ 2147483647 h 947"/>
                <a:gd name="T118" fmla="*/ 0 w 952"/>
                <a:gd name="T119" fmla="*/ 2147483647 h 94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952" h="947">
                  <a:moveTo>
                    <a:pt x="0" y="756"/>
                  </a:moveTo>
                  <a:lnTo>
                    <a:pt x="191" y="591"/>
                  </a:lnTo>
                  <a:lnTo>
                    <a:pt x="190" y="672"/>
                  </a:lnTo>
                  <a:lnTo>
                    <a:pt x="194" y="672"/>
                  </a:lnTo>
                  <a:lnTo>
                    <a:pt x="205" y="672"/>
                  </a:lnTo>
                  <a:lnTo>
                    <a:pt x="225" y="671"/>
                  </a:lnTo>
                  <a:lnTo>
                    <a:pt x="250" y="667"/>
                  </a:lnTo>
                  <a:lnTo>
                    <a:pt x="281" y="662"/>
                  </a:lnTo>
                  <a:lnTo>
                    <a:pt x="316" y="653"/>
                  </a:lnTo>
                  <a:lnTo>
                    <a:pt x="356" y="641"/>
                  </a:lnTo>
                  <a:lnTo>
                    <a:pt x="399" y="626"/>
                  </a:lnTo>
                  <a:lnTo>
                    <a:pt x="444" y="605"/>
                  </a:lnTo>
                  <a:lnTo>
                    <a:pt x="492" y="578"/>
                  </a:lnTo>
                  <a:lnTo>
                    <a:pt x="540" y="547"/>
                  </a:lnTo>
                  <a:lnTo>
                    <a:pt x="587" y="508"/>
                  </a:lnTo>
                  <a:lnTo>
                    <a:pt x="635" y="463"/>
                  </a:lnTo>
                  <a:lnTo>
                    <a:pt x="689" y="405"/>
                  </a:lnTo>
                  <a:lnTo>
                    <a:pt x="737" y="350"/>
                  </a:lnTo>
                  <a:lnTo>
                    <a:pt x="780" y="298"/>
                  </a:lnTo>
                  <a:lnTo>
                    <a:pt x="816" y="249"/>
                  </a:lnTo>
                  <a:lnTo>
                    <a:pt x="847" y="204"/>
                  </a:lnTo>
                  <a:lnTo>
                    <a:pt x="873" y="164"/>
                  </a:lnTo>
                  <a:lnTo>
                    <a:pt x="895" y="126"/>
                  </a:lnTo>
                  <a:lnTo>
                    <a:pt x="913" y="94"/>
                  </a:lnTo>
                  <a:lnTo>
                    <a:pt x="926" y="66"/>
                  </a:lnTo>
                  <a:lnTo>
                    <a:pt x="936" y="42"/>
                  </a:lnTo>
                  <a:lnTo>
                    <a:pt x="944" y="24"/>
                  </a:lnTo>
                  <a:lnTo>
                    <a:pt x="949" y="12"/>
                  </a:lnTo>
                  <a:lnTo>
                    <a:pt x="952" y="2"/>
                  </a:lnTo>
                  <a:lnTo>
                    <a:pt x="952" y="0"/>
                  </a:lnTo>
                  <a:lnTo>
                    <a:pt x="952" y="4"/>
                  </a:lnTo>
                  <a:lnTo>
                    <a:pt x="950" y="17"/>
                  </a:lnTo>
                  <a:lnTo>
                    <a:pt x="948" y="36"/>
                  </a:lnTo>
                  <a:lnTo>
                    <a:pt x="942" y="62"/>
                  </a:lnTo>
                  <a:lnTo>
                    <a:pt x="936" y="93"/>
                  </a:lnTo>
                  <a:lnTo>
                    <a:pt x="927" y="130"/>
                  </a:lnTo>
                  <a:lnTo>
                    <a:pt x="914" y="172"/>
                  </a:lnTo>
                  <a:lnTo>
                    <a:pt x="899" y="217"/>
                  </a:lnTo>
                  <a:lnTo>
                    <a:pt x="881" y="264"/>
                  </a:lnTo>
                  <a:lnTo>
                    <a:pt x="857" y="315"/>
                  </a:lnTo>
                  <a:lnTo>
                    <a:pt x="830" y="368"/>
                  </a:lnTo>
                  <a:lnTo>
                    <a:pt x="798" y="421"/>
                  </a:lnTo>
                  <a:lnTo>
                    <a:pt x="762" y="475"/>
                  </a:lnTo>
                  <a:lnTo>
                    <a:pt x="719" y="529"/>
                  </a:lnTo>
                  <a:lnTo>
                    <a:pt x="671" y="582"/>
                  </a:lnTo>
                  <a:lnTo>
                    <a:pt x="613" y="637"/>
                  </a:lnTo>
                  <a:lnTo>
                    <a:pt x="555" y="685"/>
                  </a:lnTo>
                  <a:lnTo>
                    <a:pt x="500" y="726"/>
                  </a:lnTo>
                  <a:lnTo>
                    <a:pt x="447" y="761"/>
                  </a:lnTo>
                  <a:lnTo>
                    <a:pt x="396" y="790"/>
                  </a:lnTo>
                  <a:lnTo>
                    <a:pt x="350" y="813"/>
                  </a:lnTo>
                  <a:lnTo>
                    <a:pt x="307" y="831"/>
                  </a:lnTo>
                  <a:lnTo>
                    <a:pt x="270" y="845"/>
                  </a:lnTo>
                  <a:lnTo>
                    <a:pt x="238" y="855"/>
                  </a:lnTo>
                  <a:lnTo>
                    <a:pt x="212" y="862"/>
                  </a:lnTo>
                  <a:lnTo>
                    <a:pt x="192" y="866"/>
                  </a:lnTo>
                  <a:lnTo>
                    <a:pt x="181" y="868"/>
                  </a:lnTo>
                  <a:lnTo>
                    <a:pt x="176" y="868"/>
                  </a:lnTo>
                  <a:lnTo>
                    <a:pt x="167" y="947"/>
                  </a:lnTo>
                  <a:lnTo>
                    <a:pt x="0" y="756"/>
                  </a:lnTo>
                  <a:close/>
                </a:path>
              </a:pathLst>
            </a:custGeom>
            <a:solidFill>
              <a:srgbClr val="7030A0"/>
            </a:solidFill>
            <a:ln w="0">
              <a:noFill/>
              <a:prstDash val="solid"/>
              <a:round/>
              <a:headEnd/>
              <a:tailEnd/>
            </a:ln>
            <a:effectLst>
              <a:outerShdw dist="107763" dir="2700000" algn="ctr" rotWithShape="0">
                <a:srgbClr val="B2B2B2">
                  <a:alpha val="50000"/>
                </a:srgbClr>
              </a:outerShdw>
            </a:effectLst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sp>
        <p:nvSpPr>
          <p:cNvPr id="21" name="Дата 3"/>
          <p:cNvSpPr>
            <a:spLocks noGrp="1"/>
          </p:cNvSpPr>
          <p:nvPr>
            <p:ph type="dt" sz="quarter" idx="10"/>
          </p:nvPr>
        </p:nvSpPr>
        <p:spPr>
          <a:xfrm>
            <a:off x="7215188" y="214313"/>
            <a:ext cx="1643062" cy="320675"/>
          </a:xfrm>
        </p:spPr>
        <p:txBody>
          <a:bodyPr/>
          <a:lstStyle/>
          <a:p>
            <a:pPr>
              <a:defRPr/>
            </a:pPr>
            <a:r>
              <a:rPr lang="ru-RU" sz="1400" dirty="0" smtClean="0"/>
              <a:t>МБДОУ №34</a:t>
            </a:r>
            <a:endParaRPr lang="en-US" sz="1400" dirty="0"/>
          </a:p>
        </p:txBody>
      </p:sp>
      <p:pic>
        <p:nvPicPr>
          <p:cNvPr id="9224" name="Picture 16" descr="3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76300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5219700" y="3562350"/>
            <a:ext cx="3638550" cy="329565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ru-RU" sz="1600" b="1" dirty="0">
                <a:solidFill>
                  <a:schemeClr val="tx2"/>
                </a:solidFill>
                <a:latin typeface="Bookman Old Style" panose="02050604050505020204" pitchFamily="18" charset="0"/>
              </a:rPr>
              <a:t>- интерактивные комплексы с короткофокусными проекторами</a:t>
            </a:r>
          </a:p>
          <a:p>
            <a:pPr>
              <a:defRPr/>
            </a:pPr>
            <a:r>
              <a:rPr lang="ru-RU" sz="1600" b="1" dirty="0">
                <a:solidFill>
                  <a:schemeClr val="tx2"/>
                </a:solidFill>
                <a:latin typeface="Bookman Old Style" panose="02050604050505020204" pitchFamily="18" charset="0"/>
              </a:rPr>
              <a:t>- настенные экраны с проекторами</a:t>
            </a:r>
          </a:p>
          <a:p>
            <a:pPr>
              <a:defRPr/>
            </a:pPr>
            <a:r>
              <a:rPr lang="ru-RU" sz="1600" b="1" dirty="0">
                <a:solidFill>
                  <a:schemeClr val="tx2"/>
                </a:solidFill>
                <a:latin typeface="Bookman Old Style" panose="02050604050505020204" pitchFamily="18" charset="0"/>
              </a:rPr>
              <a:t>- многофункциональные устройства</a:t>
            </a:r>
          </a:p>
          <a:p>
            <a:pPr>
              <a:defRPr/>
            </a:pPr>
            <a:r>
              <a:rPr lang="ru-RU" sz="1600" b="1" dirty="0">
                <a:solidFill>
                  <a:schemeClr val="tx2"/>
                </a:solidFill>
                <a:latin typeface="Bookman Old Style" panose="02050604050505020204" pitchFamily="18" charset="0"/>
              </a:rPr>
              <a:t>- тренажеры дыхания «БИОСВЯЗЬ»</a:t>
            </a:r>
          </a:p>
          <a:p>
            <a:pPr>
              <a:defRPr/>
            </a:pPr>
            <a:r>
              <a:rPr lang="ru-RU" sz="1600" b="1" dirty="0">
                <a:solidFill>
                  <a:schemeClr val="tx2"/>
                </a:solidFill>
                <a:latin typeface="Bookman Old Style" panose="02050604050505020204" pitchFamily="18" charset="0"/>
              </a:rPr>
              <a:t>- ЦОР</a:t>
            </a:r>
          </a:p>
          <a:p>
            <a:pPr>
              <a:defRPr/>
            </a:pPr>
            <a:r>
              <a:rPr lang="ru-RU" sz="1600" b="1" dirty="0">
                <a:solidFill>
                  <a:schemeClr val="tx2"/>
                </a:solidFill>
                <a:latin typeface="Bookman Old Style" panose="02050604050505020204" pitchFamily="18" charset="0"/>
              </a:rPr>
              <a:t>- программное обеспечение: «Дыхание», «БОС-здоровье», «Окружающий мир ДОУ»</a:t>
            </a:r>
          </a:p>
          <a:p>
            <a:pPr algn="ctr">
              <a:defRPr/>
            </a:pPr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671513" y="3981450"/>
            <a:ext cx="3971925" cy="287655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anchor="ctr"/>
          <a:lstStyle/>
          <a:p>
            <a:pPr algn="just">
              <a:defRPr/>
            </a:pPr>
            <a:r>
              <a:rPr lang="ru-RU" sz="1600" b="1" dirty="0">
                <a:solidFill>
                  <a:schemeClr val="tx2"/>
                </a:solidFill>
                <a:latin typeface="Bookman Old Style" panose="02050604050505020204" pitchFamily="18" charset="0"/>
              </a:rPr>
              <a:t>- обучение учителей-логопедов в НОУ ДПО (курсах повышения квалификации специалистов «Институт биологической обратной связи» на цикле усовершенствования специалистов по программе «Системы </a:t>
            </a:r>
            <a:r>
              <a:rPr lang="ru-RU" sz="1600" b="1" dirty="0" err="1">
                <a:solidFill>
                  <a:schemeClr val="tx2"/>
                </a:solidFill>
                <a:latin typeface="Bookman Old Style" panose="02050604050505020204" pitchFamily="18" charset="0"/>
              </a:rPr>
              <a:t>здоровьеразвивающих</a:t>
            </a:r>
            <a:r>
              <a:rPr lang="ru-RU" sz="1600" b="1" dirty="0">
                <a:solidFill>
                  <a:schemeClr val="tx2"/>
                </a:solidFill>
                <a:latin typeface="Bookman Old Style" panose="02050604050505020204" pitchFamily="18" charset="0"/>
              </a:rPr>
              <a:t> технологий на основе метода биологической обратной связи в образовательных учреждениях»</a:t>
            </a:r>
          </a:p>
          <a:p>
            <a:pPr algn="just">
              <a:defRPr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72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72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2738" grpId="0"/>
      <p:bldP spid="3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0" name="Picture 20"/>
          <p:cNvPicPr>
            <a:picLocks noChangeAspect="1" noChangeArrowheads="1"/>
          </p:cNvPicPr>
          <p:nvPr/>
        </p:nvPicPr>
        <p:blipFill>
          <a:blip r:embed="rId2"/>
          <a:srcRect l="23170" t="30469" r="29723" b="17165"/>
          <a:stretch>
            <a:fillRect/>
          </a:stretch>
        </p:blipFill>
        <p:spPr bwMode="auto">
          <a:xfrm>
            <a:off x="0" y="1214438"/>
            <a:ext cx="9026525" cy="5640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ru-RU" altLang="ru-RU" sz="2400" b="1" dirty="0">
                <a:solidFill>
                  <a:srgbClr val="FFFF00"/>
                </a:solidFill>
                <a:latin typeface="Bookman Old Style" panose="02050604050505020204" pitchFamily="18" charset="0"/>
              </a:rPr>
              <a:t>ОБЪЁМ ВЫПОЛНЕННЫХ </a:t>
            </a:r>
            <a:r>
              <a:rPr lang="ru-RU" altLang="ru-RU" sz="2400" b="1" dirty="0" smtClean="0">
                <a:solidFill>
                  <a:srgbClr val="FFFF00"/>
                </a:solidFill>
                <a:latin typeface="Bookman Old Style" panose="02050604050505020204" pitchFamily="18" charset="0"/>
              </a:rPr>
              <a:t>РАБОТ</a:t>
            </a:r>
            <a:endParaRPr lang="ru-RU" sz="2400" b="1" dirty="0" smtClean="0">
              <a:solidFill>
                <a:schemeClr val="accent1">
                  <a:lumMod val="20000"/>
                  <a:lumOff val="80000"/>
                </a:schemeClr>
              </a:solidFill>
              <a:latin typeface="Bookman Old Style" pitchFamily="18" charset="0"/>
            </a:endParaRPr>
          </a:p>
        </p:txBody>
      </p:sp>
      <p:sp>
        <p:nvSpPr>
          <p:cNvPr id="4" name="Дата 3"/>
          <p:cNvSpPr>
            <a:spLocks noGrp="1"/>
          </p:cNvSpPr>
          <p:nvPr>
            <p:ph type="dt" sz="quarter" idx="10"/>
          </p:nvPr>
        </p:nvSpPr>
        <p:spPr>
          <a:xfrm>
            <a:off x="7215188" y="214313"/>
            <a:ext cx="1643062" cy="320675"/>
          </a:xfrm>
        </p:spPr>
        <p:txBody>
          <a:bodyPr/>
          <a:lstStyle/>
          <a:p>
            <a:pPr>
              <a:defRPr/>
            </a:pPr>
            <a:r>
              <a:rPr lang="ru-RU" sz="1400" dirty="0" smtClean="0"/>
              <a:t>МБДОУ №34</a:t>
            </a:r>
            <a:endParaRPr lang="en-US" sz="1400" dirty="0"/>
          </a:p>
        </p:txBody>
      </p:sp>
      <p:sp>
        <p:nvSpPr>
          <p:cNvPr id="10244" name="Freeform 24"/>
          <p:cNvSpPr>
            <a:spLocks/>
          </p:cNvSpPr>
          <p:nvPr/>
        </p:nvSpPr>
        <p:spPr bwMode="gray">
          <a:xfrm rot="10098057">
            <a:off x="3116263" y="2071688"/>
            <a:ext cx="1782762" cy="1449387"/>
          </a:xfrm>
          <a:custGeom>
            <a:avLst/>
            <a:gdLst>
              <a:gd name="T0" fmla="*/ 2147483647 w 1824"/>
              <a:gd name="T1" fmla="*/ 2147483647 h 2648"/>
              <a:gd name="T2" fmla="*/ 2147483647 w 1824"/>
              <a:gd name="T3" fmla="*/ 2147483647 h 2648"/>
              <a:gd name="T4" fmla="*/ 2147483647 w 1824"/>
              <a:gd name="T5" fmla="*/ 2147483647 h 2648"/>
              <a:gd name="T6" fmla="*/ 2147483647 w 1824"/>
              <a:gd name="T7" fmla="*/ 2147483647 h 2648"/>
              <a:gd name="T8" fmla="*/ 2147483647 w 1824"/>
              <a:gd name="T9" fmla="*/ 2147483647 h 2648"/>
              <a:gd name="T10" fmla="*/ 2147483647 w 1824"/>
              <a:gd name="T11" fmla="*/ 2147483647 h 2648"/>
              <a:gd name="T12" fmla="*/ 2147483647 w 1824"/>
              <a:gd name="T13" fmla="*/ 2147483647 h 2648"/>
              <a:gd name="T14" fmla="*/ 2147483647 w 1824"/>
              <a:gd name="T15" fmla="*/ 2147483647 h 2648"/>
              <a:gd name="T16" fmla="*/ 2147483647 w 1824"/>
              <a:gd name="T17" fmla="*/ 2147483647 h 2648"/>
              <a:gd name="T18" fmla="*/ 2147483647 w 1824"/>
              <a:gd name="T19" fmla="*/ 2147483647 h 2648"/>
              <a:gd name="T20" fmla="*/ 2147483647 w 1824"/>
              <a:gd name="T21" fmla="*/ 2147483647 h 2648"/>
              <a:gd name="T22" fmla="*/ 2147483647 w 1824"/>
              <a:gd name="T23" fmla="*/ 2147483647 h 2648"/>
              <a:gd name="T24" fmla="*/ 2147483647 w 1824"/>
              <a:gd name="T25" fmla="*/ 2147483647 h 2648"/>
              <a:gd name="T26" fmla="*/ 2147483647 w 1824"/>
              <a:gd name="T27" fmla="*/ 2147483647 h 2648"/>
              <a:gd name="T28" fmla="*/ 2147483647 w 1824"/>
              <a:gd name="T29" fmla="*/ 2147483647 h 2648"/>
              <a:gd name="T30" fmla="*/ 2147483647 w 1824"/>
              <a:gd name="T31" fmla="*/ 2147483647 h 2648"/>
              <a:gd name="T32" fmla="*/ 2147483647 w 1824"/>
              <a:gd name="T33" fmla="*/ 2147483647 h 2648"/>
              <a:gd name="T34" fmla="*/ 2147483647 w 1824"/>
              <a:gd name="T35" fmla="*/ 2147483647 h 2648"/>
              <a:gd name="T36" fmla="*/ 2147483647 w 1824"/>
              <a:gd name="T37" fmla="*/ 2147483647 h 2648"/>
              <a:gd name="T38" fmla="*/ 2147483647 w 1824"/>
              <a:gd name="T39" fmla="*/ 2147483647 h 2648"/>
              <a:gd name="T40" fmla="*/ 2147483647 w 1824"/>
              <a:gd name="T41" fmla="*/ 2147483647 h 2648"/>
              <a:gd name="T42" fmla="*/ 2147483647 w 1824"/>
              <a:gd name="T43" fmla="*/ 2147483647 h 2648"/>
              <a:gd name="T44" fmla="*/ 2147483647 w 1824"/>
              <a:gd name="T45" fmla="*/ 2147483647 h 2648"/>
              <a:gd name="T46" fmla="*/ 2147483647 w 1824"/>
              <a:gd name="T47" fmla="*/ 2147483647 h 2648"/>
              <a:gd name="T48" fmla="*/ 2147483647 w 1824"/>
              <a:gd name="T49" fmla="*/ 2147483647 h 2648"/>
              <a:gd name="T50" fmla="*/ 2147483647 w 1824"/>
              <a:gd name="T51" fmla="*/ 2147483647 h 2648"/>
              <a:gd name="T52" fmla="*/ 2147483647 w 1824"/>
              <a:gd name="T53" fmla="*/ 2147483647 h 2648"/>
              <a:gd name="T54" fmla="*/ 2147483647 w 1824"/>
              <a:gd name="T55" fmla="*/ 2147483647 h 2648"/>
              <a:gd name="T56" fmla="*/ 2147483647 w 1824"/>
              <a:gd name="T57" fmla="*/ 2147483647 h 2648"/>
              <a:gd name="T58" fmla="*/ 2147483647 w 1824"/>
              <a:gd name="T59" fmla="*/ 2147483647 h 2648"/>
              <a:gd name="T60" fmla="*/ 2147483647 w 1824"/>
              <a:gd name="T61" fmla="*/ 2147483647 h 2648"/>
              <a:gd name="T62" fmla="*/ 2147483647 w 1824"/>
              <a:gd name="T63" fmla="*/ 2147483647 h 264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824"/>
              <a:gd name="T97" fmla="*/ 0 h 2648"/>
              <a:gd name="T98" fmla="*/ 1824 w 1824"/>
              <a:gd name="T99" fmla="*/ 2648 h 2648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gradFill rotWithShape="1">
            <a:gsLst>
              <a:gs pos="0">
                <a:srgbClr val="D11364"/>
              </a:gs>
              <a:gs pos="100000">
                <a:srgbClr val="61092E"/>
              </a:gs>
            </a:gsLst>
            <a:lin ang="5400000" scaled="1"/>
          </a:gradFill>
          <a:ln w="0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0245" name="Freeform 24"/>
          <p:cNvSpPr>
            <a:spLocks/>
          </p:cNvSpPr>
          <p:nvPr/>
        </p:nvSpPr>
        <p:spPr bwMode="gray">
          <a:xfrm rot="3344543">
            <a:off x="2980532" y="1343818"/>
            <a:ext cx="603250" cy="989013"/>
          </a:xfrm>
          <a:custGeom>
            <a:avLst/>
            <a:gdLst>
              <a:gd name="T0" fmla="*/ 2147483647 w 1824"/>
              <a:gd name="T1" fmla="*/ 2147483647 h 2648"/>
              <a:gd name="T2" fmla="*/ 2147483647 w 1824"/>
              <a:gd name="T3" fmla="*/ 2147483647 h 2648"/>
              <a:gd name="T4" fmla="*/ 2147483647 w 1824"/>
              <a:gd name="T5" fmla="*/ 2147483647 h 2648"/>
              <a:gd name="T6" fmla="*/ 2147483647 w 1824"/>
              <a:gd name="T7" fmla="*/ 2147483647 h 2648"/>
              <a:gd name="T8" fmla="*/ 2147483647 w 1824"/>
              <a:gd name="T9" fmla="*/ 2147483647 h 2648"/>
              <a:gd name="T10" fmla="*/ 2147483647 w 1824"/>
              <a:gd name="T11" fmla="*/ 2147483647 h 2648"/>
              <a:gd name="T12" fmla="*/ 2147483647 w 1824"/>
              <a:gd name="T13" fmla="*/ 2147483647 h 2648"/>
              <a:gd name="T14" fmla="*/ 2147483647 w 1824"/>
              <a:gd name="T15" fmla="*/ 2147483647 h 2648"/>
              <a:gd name="T16" fmla="*/ 2147483647 w 1824"/>
              <a:gd name="T17" fmla="*/ 2147483647 h 2648"/>
              <a:gd name="T18" fmla="*/ 2147483647 w 1824"/>
              <a:gd name="T19" fmla="*/ 2147483647 h 2648"/>
              <a:gd name="T20" fmla="*/ 2147483647 w 1824"/>
              <a:gd name="T21" fmla="*/ 2147483647 h 2648"/>
              <a:gd name="T22" fmla="*/ 2147483647 w 1824"/>
              <a:gd name="T23" fmla="*/ 2147483647 h 2648"/>
              <a:gd name="T24" fmla="*/ 2147483647 w 1824"/>
              <a:gd name="T25" fmla="*/ 2147483647 h 2648"/>
              <a:gd name="T26" fmla="*/ 2147483647 w 1824"/>
              <a:gd name="T27" fmla="*/ 2147483647 h 2648"/>
              <a:gd name="T28" fmla="*/ 2147483647 w 1824"/>
              <a:gd name="T29" fmla="*/ 2147483647 h 2648"/>
              <a:gd name="T30" fmla="*/ 2147483647 w 1824"/>
              <a:gd name="T31" fmla="*/ 2147483647 h 2648"/>
              <a:gd name="T32" fmla="*/ 2147483647 w 1824"/>
              <a:gd name="T33" fmla="*/ 2147483647 h 2648"/>
              <a:gd name="T34" fmla="*/ 2147483647 w 1824"/>
              <a:gd name="T35" fmla="*/ 2147483647 h 2648"/>
              <a:gd name="T36" fmla="*/ 2147483647 w 1824"/>
              <a:gd name="T37" fmla="*/ 2147483647 h 2648"/>
              <a:gd name="T38" fmla="*/ 2147483647 w 1824"/>
              <a:gd name="T39" fmla="*/ 2147483647 h 2648"/>
              <a:gd name="T40" fmla="*/ 2147483647 w 1824"/>
              <a:gd name="T41" fmla="*/ 2147483647 h 2648"/>
              <a:gd name="T42" fmla="*/ 2147483647 w 1824"/>
              <a:gd name="T43" fmla="*/ 2147483647 h 2648"/>
              <a:gd name="T44" fmla="*/ 2147483647 w 1824"/>
              <a:gd name="T45" fmla="*/ 2147483647 h 2648"/>
              <a:gd name="T46" fmla="*/ 2147483647 w 1824"/>
              <a:gd name="T47" fmla="*/ 2147483647 h 2648"/>
              <a:gd name="T48" fmla="*/ 2147483647 w 1824"/>
              <a:gd name="T49" fmla="*/ 2147483647 h 2648"/>
              <a:gd name="T50" fmla="*/ 2147483647 w 1824"/>
              <a:gd name="T51" fmla="*/ 2147483647 h 2648"/>
              <a:gd name="T52" fmla="*/ 2147483647 w 1824"/>
              <a:gd name="T53" fmla="*/ 2147483647 h 2648"/>
              <a:gd name="T54" fmla="*/ 2147483647 w 1824"/>
              <a:gd name="T55" fmla="*/ 2147483647 h 2648"/>
              <a:gd name="T56" fmla="*/ 2147483647 w 1824"/>
              <a:gd name="T57" fmla="*/ 2147483647 h 2648"/>
              <a:gd name="T58" fmla="*/ 2147483647 w 1824"/>
              <a:gd name="T59" fmla="*/ 2147483647 h 2648"/>
              <a:gd name="T60" fmla="*/ 2147483647 w 1824"/>
              <a:gd name="T61" fmla="*/ 2147483647 h 2648"/>
              <a:gd name="T62" fmla="*/ 2147483647 w 1824"/>
              <a:gd name="T63" fmla="*/ 2147483647 h 264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824"/>
              <a:gd name="T97" fmla="*/ 0 h 2648"/>
              <a:gd name="T98" fmla="*/ 1824 w 1824"/>
              <a:gd name="T99" fmla="*/ 2648 h 2648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gradFill rotWithShape="1">
            <a:gsLst>
              <a:gs pos="0">
                <a:srgbClr val="D11364"/>
              </a:gs>
              <a:gs pos="100000">
                <a:srgbClr val="61092E"/>
              </a:gs>
            </a:gsLst>
            <a:lin ang="5400000" scaled="1"/>
          </a:gradFill>
          <a:ln w="0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grpSp>
        <p:nvGrpSpPr>
          <p:cNvPr id="5" name="Группа 14"/>
          <p:cNvGrpSpPr>
            <a:grpSpLocks/>
          </p:cNvGrpSpPr>
          <p:nvPr/>
        </p:nvGrpSpPr>
        <p:grpSpPr bwMode="auto">
          <a:xfrm>
            <a:off x="179388" y="1400175"/>
            <a:ext cx="2571750" cy="2286000"/>
            <a:chOff x="285720" y="1857364"/>
            <a:chExt cx="3657600" cy="3681413"/>
          </a:xfrm>
        </p:grpSpPr>
        <p:sp>
          <p:nvSpPr>
            <p:cNvPr id="16" name="AutoShape 22"/>
            <p:cNvSpPr>
              <a:spLocks noChangeArrowheads="1"/>
            </p:cNvSpPr>
            <p:nvPr/>
          </p:nvSpPr>
          <p:spPr bwMode="gray">
            <a:xfrm>
              <a:off x="285720" y="1857364"/>
              <a:ext cx="3657600" cy="3681413"/>
            </a:xfrm>
            <a:custGeom>
              <a:avLst/>
              <a:gdLst>
                <a:gd name="G0" fmla="+- 1914 0 0"/>
                <a:gd name="G1" fmla="+- 21600 0 1914"/>
                <a:gd name="G2" fmla="+- 21600 0 1914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914" y="10800"/>
                  </a:moveTo>
                  <a:cubicBezTo>
                    <a:pt x="1914" y="15708"/>
                    <a:pt x="5892" y="19686"/>
                    <a:pt x="10800" y="19686"/>
                  </a:cubicBezTo>
                  <a:cubicBezTo>
                    <a:pt x="15708" y="19686"/>
                    <a:pt x="19686" y="15708"/>
                    <a:pt x="19686" y="10800"/>
                  </a:cubicBezTo>
                  <a:cubicBezTo>
                    <a:pt x="19686" y="5892"/>
                    <a:pt x="15708" y="1914"/>
                    <a:pt x="10800" y="1914"/>
                  </a:cubicBezTo>
                  <a:cubicBezTo>
                    <a:pt x="5892" y="1914"/>
                    <a:pt x="1914" y="5892"/>
                    <a:pt x="1914" y="10800"/>
                  </a:cubicBezTo>
                  <a:close/>
                </a:path>
              </a:pathLst>
            </a:custGeom>
            <a:gradFill rotWithShape="1">
              <a:gsLst>
                <a:gs pos="0">
                  <a:schemeClr val="accent2">
                    <a:gamma/>
                    <a:shade val="66667"/>
                    <a:invGamma/>
                    <a:alpha val="12000"/>
                  </a:schemeClr>
                </a:gs>
                <a:gs pos="50000">
                  <a:schemeClr val="accent2"/>
                </a:gs>
                <a:gs pos="100000">
                  <a:schemeClr val="accent2">
                    <a:gamma/>
                    <a:shade val="66667"/>
                    <a:invGamma/>
                    <a:alpha val="12000"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defRPr/>
              </a:pPr>
              <a:endParaRPr lang="ru-RU">
                <a:cs typeface="+mn-cs"/>
              </a:endParaRPr>
            </a:p>
          </p:txBody>
        </p:sp>
        <p:sp>
          <p:nvSpPr>
            <p:cNvPr id="17" name="Oval 23"/>
            <p:cNvSpPr>
              <a:spLocks noChangeArrowheads="1"/>
            </p:cNvSpPr>
            <p:nvPr/>
          </p:nvSpPr>
          <p:spPr bwMode="gray">
            <a:xfrm>
              <a:off x="572457" y="2215279"/>
              <a:ext cx="3048000" cy="3047392"/>
            </a:xfrm>
            <a:prstGeom prst="ellipse">
              <a:avLst/>
            </a:prstGeom>
            <a:gradFill rotWithShape="1">
              <a:gsLst>
                <a:gs pos="0">
                  <a:schemeClr val="hlink"/>
                </a:gs>
                <a:gs pos="100000">
                  <a:schemeClr val="hlink">
                    <a:gamma/>
                    <a:shade val="63529"/>
                    <a:invGamma/>
                  </a:schemeClr>
                </a:gs>
              </a:gsLst>
              <a:path path="shape">
                <a:fillToRect l="50000" t="50000" r="50000" b="50000"/>
              </a:path>
            </a:gradFill>
            <a:ln w="28575" algn="ctr">
              <a:solidFill>
                <a:srgbClr val="FFFF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1" hangingPunct="1">
                <a:defRPr/>
              </a:pPr>
              <a:r>
                <a:rPr lang="ru-RU" sz="1400" b="1" dirty="0">
                  <a:solidFill>
                    <a:srgbClr val="FFFF00"/>
                  </a:solidFill>
                  <a:cs typeface="+mn-cs"/>
                </a:rPr>
                <a:t>Создание, </a:t>
              </a:r>
              <a:br>
                <a:rPr lang="ru-RU" sz="1400" b="1" dirty="0">
                  <a:solidFill>
                    <a:srgbClr val="FFFF00"/>
                  </a:solidFill>
                  <a:cs typeface="+mn-cs"/>
                </a:rPr>
              </a:br>
              <a:r>
                <a:rPr lang="ru-RU" sz="1400" b="1" dirty="0">
                  <a:solidFill>
                    <a:srgbClr val="FFFF00"/>
                  </a:solidFill>
                  <a:cs typeface="+mn-cs"/>
                </a:rPr>
                <a:t>развитие</a:t>
              </a:r>
              <a:br>
                <a:rPr lang="ru-RU" sz="1400" b="1" dirty="0">
                  <a:solidFill>
                    <a:srgbClr val="FFFF00"/>
                  </a:solidFill>
                  <a:cs typeface="+mn-cs"/>
                </a:rPr>
              </a:br>
              <a:r>
                <a:rPr lang="ru-RU" sz="1400" b="1" dirty="0">
                  <a:solidFill>
                    <a:srgbClr val="FFFF00"/>
                  </a:solidFill>
                  <a:cs typeface="+mn-cs"/>
                </a:rPr>
                <a:t>внешнего</a:t>
              </a:r>
              <a:br>
                <a:rPr lang="ru-RU" sz="1400" b="1" dirty="0">
                  <a:solidFill>
                    <a:srgbClr val="FFFF00"/>
                  </a:solidFill>
                  <a:cs typeface="+mn-cs"/>
                </a:rPr>
              </a:br>
              <a:r>
                <a:rPr lang="ru-RU" sz="1400" b="1" dirty="0">
                  <a:solidFill>
                    <a:srgbClr val="FFFF00"/>
                  </a:solidFill>
                  <a:cs typeface="+mn-cs"/>
                </a:rPr>
                <a:t>информационного </a:t>
              </a:r>
              <a:br>
                <a:rPr lang="ru-RU" sz="1400" b="1" dirty="0">
                  <a:solidFill>
                    <a:srgbClr val="FFFF00"/>
                  </a:solidFill>
                  <a:cs typeface="+mn-cs"/>
                </a:rPr>
              </a:br>
              <a:r>
                <a:rPr lang="ru-RU" sz="1400" b="1" dirty="0">
                  <a:solidFill>
                    <a:srgbClr val="FFFF00"/>
                  </a:solidFill>
                  <a:cs typeface="+mn-cs"/>
                </a:rPr>
                <a:t>пространства</a:t>
              </a:r>
              <a:endParaRPr lang="ru-RU" sz="1400" dirty="0">
                <a:solidFill>
                  <a:srgbClr val="FFFF00"/>
                </a:solidFill>
                <a:cs typeface="+mn-cs"/>
              </a:endParaRPr>
            </a:p>
            <a:p>
              <a:pPr eaLnBrk="1" hangingPunct="1">
                <a:defRPr/>
              </a:pPr>
              <a:endParaRPr lang="ru-RU" dirty="0">
                <a:solidFill>
                  <a:srgbClr val="FFFF00"/>
                </a:solidFill>
                <a:cs typeface="+mn-cs"/>
              </a:endParaRPr>
            </a:p>
          </p:txBody>
        </p:sp>
      </p:grpSp>
      <p:pic>
        <p:nvPicPr>
          <p:cNvPr id="10248" name="Picture 16" descr="3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876300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9" name="AutoShape 24"/>
          <p:cNvSpPr>
            <a:spLocks noChangeArrowheads="1"/>
          </p:cNvSpPr>
          <p:nvPr/>
        </p:nvSpPr>
        <p:spPr bwMode="gray">
          <a:xfrm>
            <a:off x="3868738" y="1406525"/>
            <a:ext cx="3643312" cy="50006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CCFFFF"/>
              </a:gs>
              <a:gs pos="100000">
                <a:srgbClr val="FCFFFF"/>
              </a:gs>
            </a:gsLst>
            <a:lin ang="0" scaled="1"/>
          </a:gradFill>
          <a:ln w="38100" algn="ctr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r>
              <a:rPr lang="ru-RU" altLang="ru-RU" sz="1600" b="1"/>
              <a:t>Сайт МБДОУ № 34 "Речецветик"</a:t>
            </a:r>
          </a:p>
        </p:txBody>
      </p:sp>
      <p:sp>
        <p:nvSpPr>
          <p:cNvPr id="10250" name="AutoShape 24"/>
          <p:cNvSpPr>
            <a:spLocks noChangeArrowheads="1"/>
          </p:cNvSpPr>
          <p:nvPr/>
        </p:nvSpPr>
        <p:spPr bwMode="gray">
          <a:xfrm>
            <a:off x="1544638" y="3805238"/>
            <a:ext cx="3643312" cy="500062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CCFFFF"/>
              </a:gs>
              <a:gs pos="100000">
                <a:srgbClr val="FCFFFF"/>
              </a:gs>
            </a:gsLst>
            <a:lin ang="0" scaled="1"/>
          </a:gradFill>
          <a:ln w="38100" algn="ctr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r>
              <a:rPr lang="ru-RU" altLang="ru-RU" sz="1600" b="1"/>
              <a:t>«Виртуальный детский сад»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03188" y="5733256"/>
            <a:ext cx="5108009" cy="95410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8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Электронно-методическое пособие</a:t>
            </a:r>
          </a:p>
        </p:txBody>
      </p:sp>
      <p:pic>
        <p:nvPicPr>
          <p:cNvPr id="10258" name="Picture 18"/>
          <p:cNvPicPr>
            <a:picLocks noChangeAspect="1" noChangeArrowheads="1"/>
          </p:cNvPicPr>
          <p:nvPr/>
        </p:nvPicPr>
        <p:blipFill>
          <a:blip r:embed="rId4"/>
          <a:srcRect l="33162" t="24211" r="19290" b="33203"/>
          <a:stretch>
            <a:fillRect/>
          </a:stretch>
        </p:blipFill>
        <p:spPr bwMode="auto">
          <a:xfrm>
            <a:off x="3922713" y="4305300"/>
            <a:ext cx="4730750" cy="238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AutoShape 24"/>
          <p:cNvSpPr>
            <a:spLocks noChangeArrowheads="1"/>
          </p:cNvSpPr>
          <p:nvPr/>
        </p:nvSpPr>
        <p:spPr bwMode="gray">
          <a:xfrm>
            <a:off x="4370388" y="3143250"/>
            <a:ext cx="2260600" cy="500063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CCFFFF"/>
              </a:gs>
              <a:gs pos="100000">
                <a:srgbClr val="FCFFFF"/>
              </a:gs>
            </a:gsLst>
            <a:lin ang="0" scaled="1"/>
          </a:gradFill>
          <a:ln w="38100" algn="ctr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r>
              <a:rPr lang="ru-RU" altLang="ru-RU" sz="1600" b="1"/>
              <a:t>«Тропа здоровья»</a:t>
            </a:r>
          </a:p>
        </p:txBody>
      </p:sp>
      <p:sp>
        <p:nvSpPr>
          <p:cNvPr id="21" name="AutoShape 24"/>
          <p:cNvSpPr>
            <a:spLocks noChangeArrowheads="1"/>
          </p:cNvSpPr>
          <p:nvPr/>
        </p:nvSpPr>
        <p:spPr bwMode="gray">
          <a:xfrm>
            <a:off x="5500688" y="2535238"/>
            <a:ext cx="3643312" cy="500062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CCFFFF"/>
              </a:gs>
              <a:gs pos="100000">
                <a:srgbClr val="FCFFFF"/>
              </a:gs>
            </a:gsLst>
            <a:lin ang="0" scaled="1"/>
          </a:gradFill>
          <a:ln w="38100" algn="ctr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r>
              <a:rPr lang="ru-RU" altLang="ru-RU" sz="1600" b="1"/>
              <a:t>«Педагогическая гостиная»</a:t>
            </a:r>
          </a:p>
        </p:txBody>
      </p:sp>
      <p:sp>
        <p:nvSpPr>
          <p:cNvPr id="22" name="Freeform 24"/>
          <p:cNvSpPr>
            <a:spLocks/>
          </p:cNvSpPr>
          <p:nvPr/>
        </p:nvSpPr>
        <p:spPr bwMode="gray">
          <a:xfrm rot="8566318">
            <a:off x="4664075" y="2146300"/>
            <a:ext cx="1093788" cy="731838"/>
          </a:xfrm>
          <a:custGeom>
            <a:avLst/>
            <a:gdLst>
              <a:gd name="T0" fmla="*/ 2147483647 w 1824"/>
              <a:gd name="T1" fmla="*/ 2147483647 h 2648"/>
              <a:gd name="T2" fmla="*/ 2147483647 w 1824"/>
              <a:gd name="T3" fmla="*/ 2147483647 h 2648"/>
              <a:gd name="T4" fmla="*/ 2147483647 w 1824"/>
              <a:gd name="T5" fmla="*/ 2147483647 h 2648"/>
              <a:gd name="T6" fmla="*/ 2147483647 w 1824"/>
              <a:gd name="T7" fmla="*/ 2147483647 h 2648"/>
              <a:gd name="T8" fmla="*/ 2147483647 w 1824"/>
              <a:gd name="T9" fmla="*/ 2147483647 h 2648"/>
              <a:gd name="T10" fmla="*/ 2147483647 w 1824"/>
              <a:gd name="T11" fmla="*/ 2147483647 h 2648"/>
              <a:gd name="T12" fmla="*/ 2147483647 w 1824"/>
              <a:gd name="T13" fmla="*/ 2147483647 h 2648"/>
              <a:gd name="T14" fmla="*/ 2147483647 w 1824"/>
              <a:gd name="T15" fmla="*/ 2147483647 h 2648"/>
              <a:gd name="T16" fmla="*/ 2147483647 w 1824"/>
              <a:gd name="T17" fmla="*/ 2147483647 h 2648"/>
              <a:gd name="T18" fmla="*/ 2147483647 w 1824"/>
              <a:gd name="T19" fmla="*/ 2147483647 h 2648"/>
              <a:gd name="T20" fmla="*/ 2147483647 w 1824"/>
              <a:gd name="T21" fmla="*/ 2147483647 h 2648"/>
              <a:gd name="T22" fmla="*/ 2147483647 w 1824"/>
              <a:gd name="T23" fmla="*/ 2147483647 h 2648"/>
              <a:gd name="T24" fmla="*/ 2147483647 w 1824"/>
              <a:gd name="T25" fmla="*/ 2147483647 h 2648"/>
              <a:gd name="T26" fmla="*/ 2147483647 w 1824"/>
              <a:gd name="T27" fmla="*/ 2147483647 h 2648"/>
              <a:gd name="T28" fmla="*/ 2147483647 w 1824"/>
              <a:gd name="T29" fmla="*/ 2147483647 h 2648"/>
              <a:gd name="T30" fmla="*/ 2147483647 w 1824"/>
              <a:gd name="T31" fmla="*/ 2147483647 h 2648"/>
              <a:gd name="T32" fmla="*/ 2147483647 w 1824"/>
              <a:gd name="T33" fmla="*/ 2147483647 h 2648"/>
              <a:gd name="T34" fmla="*/ 2147483647 w 1824"/>
              <a:gd name="T35" fmla="*/ 2147483647 h 2648"/>
              <a:gd name="T36" fmla="*/ 2147483647 w 1824"/>
              <a:gd name="T37" fmla="*/ 2147483647 h 2648"/>
              <a:gd name="T38" fmla="*/ 2147483647 w 1824"/>
              <a:gd name="T39" fmla="*/ 2147483647 h 2648"/>
              <a:gd name="T40" fmla="*/ 2147483647 w 1824"/>
              <a:gd name="T41" fmla="*/ 2147483647 h 2648"/>
              <a:gd name="T42" fmla="*/ 2147483647 w 1824"/>
              <a:gd name="T43" fmla="*/ 2147483647 h 2648"/>
              <a:gd name="T44" fmla="*/ 2147483647 w 1824"/>
              <a:gd name="T45" fmla="*/ 2147483647 h 2648"/>
              <a:gd name="T46" fmla="*/ 2147483647 w 1824"/>
              <a:gd name="T47" fmla="*/ 2147483647 h 2648"/>
              <a:gd name="T48" fmla="*/ 2147483647 w 1824"/>
              <a:gd name="T49" fmla="*/ 2147483647 h 2648"/>
              <a:gd name="T50" fmla="*/ 2147483647 w 1824"/>
              <a:gd name="T51" fmla="*/ 2147483647 h 2648"/>
              <a:gd name="T52" fmla="*/ 2147483647 w 1824"/>
              <a:gd name="T53" fmla="*/ 2147483647 h 2648"/>
              <a:gd name="T54" fmla="*/ 2147483647 w 1824"/>
              <a:gd name="T55" fmla="*/ 2147483647 h 2648"/>
              <a:gd name="T56" fmla="*/ 2147483647 w 1824"/>
              <a:gd name="T57" fmla="*/ 2147483647 h 2648"/>
              <a:gd name="T58" fmla="*/ 2147483647 w 1824"/>
              <a:gd name="T59" fmla="*/ 2147483647 h 2648"/>
              <a:gd name="T60" fmla="*/ 2147483647 w 1824"/>
              <a:gd name="T61" fmla="*/ 2147483647 h 2648"/>
              <a:gd name="T62" fmla="*/ 2147483647 w 1824"/>
              <a:gd name="T63" fmla="*/ 2147483647 h 264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824"/>
              <a:gd name="T97" fmla="*/ 0 h 2648"/>
              <a:gd name="T98" fmla="*/ 1824 w 1824"/>
              <a:gd name="T99" fmla="*/ 2648 h 2648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gradFill rotWithShape="1">
            <a:gsLst>
              <a:gs pos="0">
                <a:srgbClr val="D11364"/>
              </a:gs>
              <a:gs pos="100000">
                <a:srgbClr val="61092E"/>
              </a:gs>
            </a:gsLst>
            <a:lin ang="5400000" scaled="1"/>
          </a:gradFill>
          <a:ln w="0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3" name="Freeform 24"/>
          <p:cNvSpPr>
            <a:spLocks/>
          </p:cNvSpPr>
          <p:nvPr/>
        </p:nvSpPr>
        <p:spPr bwMode="gray">
          <a:xfrm flipV="1">
            <a:off x="6029325" y="1865313"/>
            <a:ext cx="1135063" cy="746125"/>
          </a:xfrm>
          <a:custGeom>
            <a:avLst/>
            <a:gdLst>
              <a:gd name="T0" fmla="*/ 2147483647 w 1824"/>
              <a:gd name="T1" fmla="*/ 2147483647 h 2648"/>
              <a:gd name="T2" fmla="*/ 2147483647 w 1824"/>
              <a:gd name="T3" fmla="*/ 2147483647 h 2648"/>
              <a:gd name="T4" fmla="*/ 2147483647 w 1824"/>
              <a:gd name="T5" fmla="*/ 2147483647 h 2648"/>
              <a:gd name="T6" fmla="*/ 2147483647 w 1824"/>
              <a:gd name="T7" fmla="*/ 2147483647 h 2648"/>
              <a:gd name="T8" fmla="*/ 2147483647 w 1824"/>
              <a:gd name="T9" fmla="*/ 2147483647 h 2648"/>
              <a:gd name="T10" fmla="*/ 2147483647 w 1824"/>
              <a:gd name="T11" fmla="*/ 2147483647 h 2648"/>
              <a:gd name="T12" fmla="*/ 2147483647 w 1824"/>
              <a:gd name="T13" fmla="*/ 2147483647 h 2648"/>
              <a:gd name="T14" fmla="*/ 2147483647 w 1824"/>
              <a:gd name="T15" fmla="*/ 2147483647 h 2648"/>
              <a:gd name="T16" fmla="*/ 2147483647 w 1824"/>
              <a:gd name="T17" fmla="*/ 2147483647 h 2648"/>
              <a:gd name="T18" fmla="*/ 2147483647 w 1824"/>
              <a:gd name="T19" fmla="*/ 2147483647 h 2648"/>
              <a:gd name="T20" fmla="*/ 2147483647 w 1824"/>
              <a:gd name="T21" fmla="*/ 2147483647 h 2648"/>
              <a:gd name="T22" fmla="*/ 2147483647 w 1824"/>
              <a:gd name="T23" fmla="*/ 2147483647 h 2648"/>
              <a:gd name="T24" fmla="*/ 2147483647 w 1824"/>
              <a:gd name="T25" fmla="*/ 2147483647 h 2648"/>
              <a:gd name="T26" fmla="*/ 2147483647 w 1824"/>
              <a:gd name="T27" fmla="*/ 2147483647 h 2648"/>
              <a:gd name="T28" fmla="*/ 2147483647 w 1824"/>
              <a:gd name="T29" fmla="*/ 2147483647 h 2648"/>
              <a:gd name="T30" fmla="*/ 2147483647 w 1824"/>
              <a:gd name="T31" fmla="*/ 2147483647 h 2648"/>
              <a:gd name="T32" fmla="*/ 2147483647 w 1824"/>
              <a:gd name="T33" fmla="*/ 2147483647 h 2648"/>
              <a:gd name="T34" fmla="*/ 2147483647 w 1824"/>
              <a:gd name="T35" fmla="*/ 2147483647 h 2648"/>
              <a:gd name="T36" fmla="*/ 2147483647 w 1824"/>
              <a:gd name="T37" fmla="*/ 2147483647 h 2648"/>
              <a:gd name="T38" fmla="*/ 2147483647 w 1824"/>
              <a:gd name="T39" fmla="*/ 2147483647 h 2648"/>
              <a:gd name="T40" fmla="*/ 2147483647 w 1824"/>
              <a:gd name="T41" fmla="*/ 2147483647 h 2648"/>
              <a:gd name="T42" fmla="*/ 2147483647 w 1824"/>
              <a:gd name="T43" fmla="*/ 2147483647 h 2648"/>
              <a:gd name="T44" fmla="*/ 2147483647 w 1824"/>
              <a:gd name="T45" fmla="*/ 2147483647 h 2648"/>
              <a:gd name="T46" fmla="*/ 2147483647 w 1824"/>
              <a:gd name="T47" fmla="*/ 2147483647 h 2648"/>
              <a:gd name="T48" fmla="*/ 2147483647 w 1824"/>
              <a:gd name="T49" fmla="*/ 2147483647 h 2648"/>
              <a:gd name="T50" fmla="*/ 2147483647 w 1824"/>
              <a:gd name="T51" fmla="*/ 2147483647 h 2648"/>
              <a:gd name="T52" fmla="*/ 2147483647 w 1824"/>
              <a:gd name="T53" fmla="*/ 2147483647 h 2648"/>
              <a:gd name="T54" fmla="*/ 2147483647 w 1824"/>
              <a:gd name="T55" fmla="*/ 2147483647 h 2648"/>
              <a:gd name="T56" fmla="*/ 2147483647 w 1824"/>
              <a:gd name="T57" fmla="*/ 2147483647 h 2648"/>
              <a:gd name="T58" fmla="*/ 2147483647 w 1824"/>
              <a:gd name="T59" fmla="*/ 2147483647 h 2648"/>
              <a:gd name="T60" fmla="*/ 2147483647 w 1824"/>
              <a:gd name="T61" fmla="*/ 2147483647 h 2648"/>
              <a:gd name="T62" fmla="*/ 2147483647 w 1824"/>
              <a:gd name="T63" fmla="*/ 2147483647 h 264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824"/>
              <a:gd name="T97" fmla="*/ 0 h 2648"/>
              <a:gd name="T98" fmla="*/ 1824 w 1824"/>
              <a:gd name="T99" fmla="*/ 2648 h 2648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gradFill rotWithShape="1">
            <a:gsLst>
              <a:gs pos="0">
                <a:srgbClr val="D11364"/>
              </a:gs>
              <a:gs pos="100000">
                <a:srgbClr val="61092E"/>
              </a:gs>
            </a:gsLst>
            <a:lin ang="5400000" scaled="1"/>
          </a:gradFill>
          <a:ln w="0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24" name="AutoShape 24"/>
          <p:cNvSpPr>
            <a:spLocks noChangeArrowheads="1"/>
          </p:cNvSpPr>
          <p:nvPr/>
        </p:nvSpPr>
        <p:spPr bwMode="gray">
          <a:xfrm>
            <a:off x="381000" y="4989513"/>
            <a:ext cx="2446338" cy="779462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CCFFFF"/>
              </a:gs>
              <a:gs pos="100000">
                <a:srgbClr val="FCFFFF"/>
              </a:gs>
            </a:gsLst>
            <a:lin ang="0" scaled="1"/>
          </a:gradFill>
          <a:ln w="38100" algn="ctr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/>
          <a:p>
            <a:pPr eaLnBrk="1" hangingPunct="1"/>
            <a:r>
              <a:rPr lang="ru-RU" altLang="ru-RU" sz="1600" b="1"/>
              <a:t>Газета «Речецветик»</a:t>
            </a:r>
          </a:p>
        </p:txBody>
      </p:sp>
      <p:sp>
        <p:nvSpPr>
          <p:cNvPr id="25" name="Freeform 24"/>
          <p:cNvSpPr>
            <a:spLocks/>
          </p:cNvSpPr>
          <p:nvPr/>
        </p:nvSpPr>
        <p:spPr bwMode="gray">
          <a:xfrm rot="2311798" flipV="1">
            <a:off x="334963" y="3694113"/>
            <a:ext cx="1293812" cy="950912"/>
          </a:xfrm>
          <a:custGeom>
            <a:avLst/>
            <a:gdLst>
              <a:gd name="T0" fmla="*/ 2147483647 w 1824"/>
              <a:gd name="T1" fmla="*/ 2147483647 h 2648"/>
              <a:gd name="T2" fmla="*/ 2147483647 w 1824"/>
              <a:gd name="T3" fmla="*/ 2147483647 h 2648"/>
              <a:gd name="T4" fmla="*/ 2147483647 w 1824"/>
              <a:gd name="T5" fmla="*/ 2147483647 h 2648"/>
              <a:gd name="T6" fmla="*/ 2147483647 w 1824"/>
              <a:gd name="T7" fmla="*/ 2147483647 h 2648"/>
              <a:gd name="T8" fmla="*/ 2147483647 w 1824"/>
              <a:gd name="T9" fmla="*/ 2147483647 h 2648"/>
              <a:gd name="T10" fmla="*/ 2147483647 w 1824"/>
              <a:gd name="T11" fmla="*/ 2147483647 h 2648"/>
              <a:gd name="T12" fmla="*/ 2147483647 w 1824"/>
              <a:gd name="T13" fmla="*/ 2147483647 h 2648"/>
              <a:gd name="T14" fmla="*/ 2147483647 w 1824"/>
              <a:gd name="T15" fmla="*/ 2147483647 h 2648"/>
              <a:gd name="T16" fmla="*/ 2147483647 w 1824"/>
              <a:gd name="T17" fmla="*/ 2147483647 h 2648"/>
              <a:gd name="T18" fmla="*/ 2147483647 w 1824"/>
              <a:gd name="T19" fmla="*/ 2147483647 h 2648"/>
              <a:gd name="T20" fmla="*/ 2147483647 w 1824"/>
              <a:gd name="T21" fmla="*/ 2147483647 h 2648"/>
              <a:gd name="T22" fmla="*/ 2147483647 w 1824"/>
              <a:gd name="T23" fmla="*/ 2147483647 h 2648"/>
              <a:gd name="T24" fmla="*/ 2147483647 w 1824"/>
              <a:gd name="T25" fmla="*/ 2147483647 h 2648"/>
              <a:gd name="T26" fmla="*/ 2147483647 w 1824"/>
              <a:gd name="T27" fmla="*/ 2147483647 h 2648"/>
              <a:gd name="T28" fmla="*/ 2147483647 w 1824"/>
              <a:gd name="T29" fmla="*/ 2147483647 h 2648"/>
              <a:gd name="T30" fmla="*/ 2147483647 w 1824"/>
              <a:gd name="T31" fmla="*/ 2147483647 h 2648"/>
              <a:gd name="T32" fmla="*/ 2147483647 w 1824"/>
              <a:gd name="T33" fmla="*/ 2147483647 h 2648"/>
              <a:gd name="T34" fmla="*/ 2147483647 w 1824"/>
              <a:gd name="T35" fmla="*/ 2147483647 h 2648"/>
              <a:gd name="T36" fmla="*/ 2147483647 w 1824"/>
              <a:gd name="T37" fmla="*/ 2147483647 h 2648"/>
              <a:gd name="T38" fmla="*/ 2147483647 w 1824"/>
              <a:gd name="T39" fmla="*/ 2147483647 h 2648"/>
              <a:gd name="T40" fmla="*/ 2147483647 w 1824"/>
              <a:gd name="T41" fmla="*/ 2147483647 h 2648"/>
              <a:gd name="T42" fmla="*/ 2147483647 w 1824"/>
              <a:gd name="T43" fmla="*/ 2147483647 h 2648"/>
              <a:gd name="T44" fmla="*/ 2147483647 w 1824"/>
              <a:gd name="T45" fmla="*/ 2147483647 h 2648"/>
              <a:gd name="T46" fmla="*/ 2147483647 w 1824"/>
              <a:gd name="T47" fmla="*/ 2147483647 h 2648"/>
              <a:gd name="T48" fmla="*/ 2147483647 w 1824"/>
              <a:gd name="T49" fmla="*/ 2147483647 h 2648"/>
              <a:gd name="T50" fmla="*/ 2147483647 w 1824"/>
              <a:gd name="T51" fmla="*/ 2147483647 h 2648"/>
              <a:gd name="T52" fmla="*/ 2147483647 w 1824"/>
              <a:gd name="T53" fmla="*/ 2147483647 h 2648"/>
              <a:gd name="T54" fmla="*/ 2147483647 w 1824"/>
              <a:gd name="T55" fmla="*/ 2147483647 h 2648"/>
              <a:gd name="T56" fmla="*/ 2147483647 w 1824"/>
              <a:gd name="T57" fmla="*/ 2147483647 h 2648"/>
              <a:gd name="T58" fmla="*/ 2147483647 w 1824"/>
              <a:gd name="T59" fmla="*/ 2147483647 h 2648"/>
              <a:gd name="T60" fmla="*/ 2147483647 w 1824"/>
              <a:gd name="T61" fmla="*/ 2147483647 h 2648"/>
              <a:gd name="T62" fmla="*/ 2147483647 w 1824"/>
              <a:gd name="T63" fmla="*/ 2147483647 h 2648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w 1824"/>
              <a:gd name="T97" fmla="*/ 0 h 2648"/>
              <a:gd name="T98" fmla="*/ 1824 w 1824"/>
              <a:gd name="T99" fmla="*/ 2648 h 2648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T96" t="T97" r="T98" b="T99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gradFill rotWithShape="1">
            <a:gsLst>
              <a:gs pos="0">
                <a:srgbClr val="D11364"/>
              </a:gs>
              <a:gs pos="100000">
                <a:srgbClr val="61092E"/>
              </a:gs>
            </a:gsLst>
            <a:lin ang="5400000" scaled="1"/>
          </a:gradFill>
          <a:ln w="0">
            <a:noFill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0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5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6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6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10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244" grpId="0" animBg="1"/>
      <p:bldP spid="10245" grpId="0" animBg="1"/>
      <p:bldP spid="10249" grpId="0" animBg="1"/>
      <p:bldP spid="10250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/>
          </p:nvPr>
        </p:nvSpPr>
        <p:spPr>
          <a:xfrm>
            <a:off x="928688" y="571500"/>
            <a:ext cx="8534400" cy="563563"/>
          </a:xfrm>
        </p:spPr>
        <p:txBody>
          <a:bodyPr/>
          <a:lstStyle/>
          <a:p>
            <a:pPr eaLnBrk="1" hangingPunct="1"/>
            <a:r>
              <a:rPr lang="ru-RU" altLang="ru-RU" sz="2400" b="1" dirty="0" smtClean="0">
                <a:solidFill>
                  <a:srgbClr val="FFC000"/>
                </a:solidFill>
                <a:latin typeface="Bookman Old Style" pitchFamily="18" charset="0"/>
                <a:cs typeface="Times New Roman" pitchFamily="18" charset="0"/>
              </a:rPr>
              <a:t>МОДЕЛЬ ВЗАИМОДЕЙСТВИЯ </a:t>
            </a:r>
            <a:br>
              <a:rPr lang="ru-RU" altLang="ru-RU" sz="2400" b="1" dirty="0" smtClean="0">
                <a:solidFill>
                  <a:srgbClr val="FFC000"/>
                </a:solidFill>
                <a:latin typeface="Bookman Old Style" pitchFamily="18" charset="0"/>
                <a:cs typeface="Times New Roman" pitchFamily="18" charset="0"/>
              </a:rPr>
            </a:br>
            <a:r>
              <a:rPr lang="ru-RU" altLang="ru-RU" sz="2400" b="1" dirty="0" smtClean="0">
                <a:solidFill>
                  <a:srgbClr val="FFC000"/>
                </a:solidFill>
                <a:latin typeface="Bookman Old Style" pitchFamily="18" charset="0"/>
                <a:cs typeface="Times New Roman" pitchFamily="18" charset="0"/>
              </a:rPr>
              <a:t>С СОЦИАЛЬНЫМИ ПАРТНЕРАМИ</a:t>
            </a:r>
            <a:endParaRPr lang="ru-RU" altLang="ru-RU" sz="2800" b="1" dirty="0" smtClean="0">
              <a:solidFill>
                <a:srgbClr val="FFC000"/>
              </a:solidFill>
              <a:latin typeface="Bookman Old Style" pitchFamily="18" charset="0"/>
            </a:endParaRPr>
          </a:p>
        </p:txBody>
      </p:sp>
      <p:sp>
        <p:nvSpPr>
          <p:cNvPr id="13" name="Дата 3"/>
          <p:cNvSpPr>
            <a:spLocks noGrp="1"/>
          </p:cNvSpPr>
          <p:nvPr>
            <p:ph type="dt" sz="quarter" idx="10"/>
          </p:nvPr>
        </p:nvSpPr>
        <p:spPr>
          <a:xfrm>
            <a:off x="7215188" y="214313"/>
            <a:ext cx="1643062" cy="320675"/>
          </a:xfrm>
        </p:spPr>
        <p:txBody>
          <a:bodyPr/>
          <a:lstStyle/>
          <a:p>
            <a:pPr>
              <a:defRPr/>
            </a:pPr>
            <a:r>
              <a:rPr lang="ru-RU" sz="1400" dirty="0" smtClean="0"/>
              <a:t>МБДОУ №34</a:t>
            </a:r>
            <a:endParaRPr lang="en-US" sz="1400" dirty="0"/>
          </a:p>
        </p:txBody>
      </p:sp>
      <p:pic>
        <p:nvPicPr>
          <p:cNvPr id="11268" name="Picture 16" descr="33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876300" cy="1214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9" name="Picture 10"/>
          <p:cNvPicPr>
            <a:picLocks noChangeAspect="1" noChangeArrowheads="1"/>
          </p:cNvPicPr>
          <p:nvPr/>
        </p:nvPicPr>
        <p:blipFill>
          <a:blip r:embed="rId3"/>
          <a:srcRect l="74524" t="84698" b="7651"/>
          <a:stretch>
            <a:fillRect/>
          </a:stretch>
        </p:blipFill>
        <p:spPr bwMode="auto">
          <a:xfrm>
            <a:off x="6797675" y="6426200"/>
            <a:ext cx="2328863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Группа 11"/>
          <p:cNvGrpSpPr>
            <a:grpSpLocks/>
          </p:cNvGrpSpPr>
          <p:nvPr/>
        </p:nvGrpSpPr>
        <p:grpSpPr bwMode="auto">
          <a:xfrm>
            <a:off x="49213" y="1298575"/>
            <a:ext cx="9094787" cy="5559425"/>
            <a:chOff x="1763724" y="2500306"/>
            <a:chExt cx="9094788" cy="5559425"/>
          </a:xfrm>
        </p:grpSpPr>
        <p:pic>
          <p:nvPicPr>
            <p:cNvPr id="11271" name="Picture 8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763724" y="2500306"/>
              <a:ext cx="9094788" cy="5559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9" name="Стрелка вправо 8"/>
            <p:cNvSpPr/>
            <p:nvPr/>
          </p:nvSpPr>
          <p:spPr>
            <a:xfrm>
              <a:off x="7572387" y="5059356"/>
              <a:ext cx="428625" cy="428625"/>
            </a:xfrm>
            <a:prstGeom prst="rightArrow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C000"/>
                </a:solidFill>
              </a:endParaRPr>
            </a:p>
          </p:txBody>
        </p:sp>
        <p:sp>
          <p:nvSpPr>
            <p:cNvPr id="10" name="Стрелка вправо 9"/>
            <p:cNvSpPr/>
            <p:nvPr/>
          </p:nvSpPr>
          <p:spPr>
            <a:xfrm flipH="1">
              <a:off x="4429136" y="5130794"/>
              <a:ext cx="428625" cy="428625"/>
            </a:xfrm>
            <a:prstGeom prst="rightArrow">
              <a:avLst/>
            </a:prstGeom>
            <a:solidFill>
              <a:srgbClr val="7030A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ru-RU">
                <a:solidFill>
                  <a:srgbClr val="FFC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RESOURCE_PATHS_HASH_2" val="54b0279ddceafb71103b823b127212d54dd124df"/>
</p:tagLst>
</file>

<file path=ppt/theme/theme1.xml><?xml version="1.0" encoding="utf-8"?>
<a:theme xmlns:a="http://schemas.openxmlformats.org/drawingml/2006/main" name="10.04 ФЗ Начальное общее образование">
  <a:themeElements>
    <a:clrScheme name="sample 3">
      <a:dk1>
        <a:srgbClr val="1D528D"/>
      </a:dk1>
      <a:lt1>
        <a:srgbClr val="FFFFFF"/>
      </a:lt1>
      <a:dk2>
        <a:srgbClr val="000000"/>
      </a:dk2>
      <a:lt2>
        <a:srgbClr val="DDDDDD"/>
      </a:lt2>
      <a:accent1>
        <a:srgbClr val="25B1B1"/>
      </a:accent1>
      <a:accent2>
        <a:srgbClr val="5BACE9"/>
      </a:accent2>
      <a:accent3>
        <a:srgbClr val="FFFFFF"/>
      </a:accent3>
      <a:accent4>
        <a:srgbClr val="174578"/>
      </a:accent4>
      <a:accent5>
        <a:srgbClr val="ACD5D5"/>
      </a:accent5>
      <a:accent6>
        <a:srgbClr val="529BD3"/>
      </a:accent6>
      <a:hlink>
        <a:srgbClr val="6E71F0"/>
      </a:hlink>
      <a:folHlink>
        <a:srgbClr val="969696"/>
      </a:folHlink>
    </a:clrScheme>
    <a:fontScheme name="sample">
      <a:majorFont>
        <a:latin typeface="Verdana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ample 1">
        <a:dk1>
          <a:srgbClr val="1D528D"/>
        </a:dk1>
        <a:lt1>
          <a:srgbClr val="FFFFFF"/>
        </a:lt1>
        <a:dk2>
          <a:srgbClr val="000000"/>
        </a:dk2>
        <a:lt2>
          <a:srgbClr val="C0C0C0"/>
        </a:lt2>
        <a:accent1>
          <a:srgbClr val="4EA693"/>
        </a:accent1>
        <a:accent2>
          <a:srgbClr val="ABA755"/>
        </a:accent2>
        <a:accent3>
          <a:srgbClr val="FFFFFF"/>
        </a:accent3>
        <a:accent4>
          <a:srgbClr val="174578"/>
        </a:accent4>
        <a:accent5>
          <a:srgbClr val="B2D0C8"/>
        </a:accent5>
        <a:accent6>
          <a:srgbClr val="9B974C"/>
        </a:accent6>
        <a:hlink>
          <a:srgbClr val="3981B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124B98"/>
        </a:dk1>
        <a:lt1>
          <a:srgbClr val="FFFFFF"/>
        </a:lt1>
        <a:dk2>
          <a:srgbClr val="000000"/>
        </a:dk2>
        <a:lt2>
          <a:srgbClr val="DDDDDD"/>
        </a:lt2>
        <a:accent1>
          <a:srgbClr val="4976D1"/>
        </a:accent1>
        <a:accent2>
          <a:srgbClr val="4CB494"/>
        </a:accent2>
        <a:accent3>
          <a:srgbClr val="FFFFFF"/>
        </a:accent3>
        <a:accent4>
          <a:srgbClr val="0E3F81"/>
        </a:accent4>
        <a:accent5>
          <a:srgbClr val="B1BDE5"/>
        </a:accent5>
        <a:accent6>
          <a:srgbClr val="44A386"/>
        </a:accent6>
        <a:hlink>
          <a:srgbClr val="0099CC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1D528D"/>
        </a:dk1>
        <a:lt1>
          <a:srgbClr val="FFFFFF"/>
        </a:lt1>
        <a:dk2>
          <a:srgbClr val="000000"/>
        </a:dk2>
        <a:lt2>
          <a:srgbClr val="DDDDDD"/>
        </a:lt2>
        <a:accent1>
          <a:srgbClr val="25B1B1"/>
        </a:accent1>
        <a:accent2>
          <a:srgbClr val="5BACE9"/>
        </a:accent2>
        <a:accent3>
          <a:srgbClr val="FFFFFF"/>
        </a:accent3>
        <a:accent4>
          <a:srgbClr val="174578"/>
        </a:accent4>
        <a:accent5>
          <a:srgbClr val="ACD5D5"/>
        </a:accent5>
        <a:accent6>
          <a:srgbClr val="529BD3"/>
        </a:accent6>
        <a:hlink>
          <a:srgbClr val="6E71F0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10.04 ФЗ Начальное общее образование</Template>
  <TotalTime>2504</TotalTime>
  <Words>499</Words>
  <Application>Microsoft Office PowerPoint</Application>
  <PresentationFormat>Экран (4:3)</PresentationFormat>
  <Paragraphs>130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Arial</vt:lpstr>
      <vt:lpstr>Bookman Old Style</vt:lpstr>
      <vt:lpstr>Calibri</vt:lpstr>
      <vt:lpstr>Times New Roman</vt:lpstr>
      <vt:lpstr>Verdana</vt:lpstr>
      <vt:lpstr>Wingdings</vt:lpstr>
      <vt:lpstr>10.04 ФЗ Начальное общее образование</vt:lpstr>
      <vt:lpstr>ИННОВАЦИОННЫЙ ПРОЕКТ «ИСПОЛЬЗОВАНИЕ ИНФОРМАЦИОННО-КОММУНИКАЦИОННЫХ ТЕХНОЛОГИЙ  В СИСТЕМЕ КОРРЕКЦИИ ОБЩЕГО НЕДОРАЗВИТИЯ РЕЧИ У СТАРШИХ ДОШКОЛЬНИКОВ» </vt:lpstr>
      <vt:lpstr>Презентация PowerPoint</vt:lpstr>
      <vt:lpstr>Категориальность нововведений  в систему дошкольного образования МБДОУ № 34</vt:lpstr>
      <vt:lpstr>ПОЭТАПНЫЙ ПЛАН РЕАЛИЗАЦИИ ПРОЕКТА</vt:lpstr>
      <vt:lpstr>1-й этап:</vt:lpstr>
      <vt:lpstr>2-й этап:</vt:lpstr>
      <vt:lpstr>ОБЪЁМ ВЫПОЛНЕННЫХ РАБОТ</vt:lpstr>
      <vt:lpstr>ОБЪЁМ ВЫПОЛНЕННЫХ РАБОТ</vt:lpstr>
      <vt:lpstr>МОДЕЛЬ ВЗАИМОДЕЙСТВИЯ  С СОЦИАЛЬНЫМИ ПАРТНЕРАМИ</vt:lpstr>
      <vt:lpstr>МОДЕЛЬ ВЗАИМОДЕЙСТВИЯ  С СОЦИАЛЬНЫМИ ПАРТНЕРАМИ</vt:lpstr>
      <vt:lpstr>МОДЕЛЬ ВНЕДРЕНИЯ ИКТ:</vt:lpstr>
      <vt:lpstr>3-й этап:</vt:lpstr>
      <vt:lpstr>ПЛАНИРУЕМЫЕ РЕЗУЛЬТАТЫ:</vt:lpstr>
      <vt:lpstr>РЕЗУЛЬТАТЫ РЕАЛИЗАЦИИ ПРОЕКТА</vt:lpstr>
    </vt:vector>
  </TitlesOfParts>
  <Company>Pedcolledge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НАЧАЛЬНОЕ ОБЩЕЕ ОБРАЗОВАНИЕ В СВЕТЕ РЕАЛИЗАЦИИ ФЗ «ОБ ОБРАЗОВАНИИ». ПРОФЕССИОНАЛЬНЫЙ СТАНДАРТ ПЕДАГОГА (ПРОЕКТ) О ТРЕБОВАНИЯХ К ПЕДАГОГУ НАЧАЛЬНОЙ ШКОЛЫ.</dc:title>
  <dc:creator>Admin</dc:creator>
  <cp:lastModifiedBy>123</cp:lastModifiedBy>
  <cp:revision>236</cp:revision>
  <dcterms:created xsi:type="dcterms:W3CDTF">2013-04-13T05:33:47Z</dcterms:created>
  <dcterms:modified xsi:type="dcterms:W3CDTF">2015-02-20T08:20:57Z</dcterms:modified>
</cp:coreProperties>
</file>