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30" autoAdjust="0"/>
  </p:normalViewPr>
  <p:slideViewPr>
    <p:cSldViewPr snapToGrid="0">
      <p:cViewPr>
        <p:scale>
          <a:sx n="80" d="100"/>
          <a:sy n="80" d="100"/>
        </p:scale>
        <p:origin x="33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D618D-3189-4A18-928A-F2022212C645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29A3-9E12-4ADB-A8CE-3A7B2ACBE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29A3-9E12-4ADB-A8CE-3A7B2ACBEC5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0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8599" y="1526758"/>
            <a:ext cx="9896475" cy="1646237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Georgia" panose="02040502050405020303" pitchFamily="18" charset="0"/>
              </a:rPr>
              <a:t>Прием «Кластер» </a:t>
            </a:r>
            <a:endParaRPr lang="ru-RU" sz="72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2547" y="3970421"/>
            <a:ext cx="7074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Georgia" panose="02040502050405020303" pitchFamily="18" charset="0"/>
              </a:rPr>
              <a:t>Вишнивецкая</a:t>
            </a:r>
            <a:r>
              <a:rPr lang="ru-RU" dirty="0" smtClean="0">
                <a:latin typeface="Georgia" panose="02040502050405020303" pitchFamily="18" charset="0"/>
              </a:rPr>
              <a:t> И.Ю. МБОУ СОШ  №4 (Калининский район)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Наталенко С.В. МБОУ гимназия №82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Хромовских</a:t>
            </a:r>
            <a:r>
              <a:rPr lang="ru-RU" dirty="0" smtClean="0">
                <a:latin typeface="Georgia" panose="02040502050405020303" pitchFamily="18" charset="0"/>
              </a:rPr>
              <a:t> С.С. МБОУ СОШ №3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Чеснокова</a:t>
            </a:r>
            <a:r>
              <a:rPr lang="ru-RU" dirty="0" smtClean="0">
                <a:latin typeface="Georgia" panose="02040502050405020303" pitchFamily="18" charset="0"/>
              </a:rPr>
              <a:t> Н.В. МБОУ СОШ №1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2611" y="6160168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Краснодар 2017</a:t>
            </a:r>
            <a:endParaRPr lang="ru-RU" sz="2400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716" y="1443790"/>
            <a:ext cx="88071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Кластер </a:t>
            </a:r>
            <a:r>
              <a:rPr lang="ru-RU" sz="3200" i="1" dirty="0">
                <a:solidFill>
                  <a:srgbClr val="000000"/>
                </a:solidFill>
                <a:latin typeface="Georgia" panose="02040502050405020303" pitchFamily="18" charset="0"/>
              </a:rPr>
              <a:t>— это графическая форма организации информации, когда выделяются основные смысловые единицы, которые фиксируются в виде схемы с обозначением всех связей между ними. Он представляет собой изображение, способствующее систематизации и обобщению учебного материала.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20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pu/56/473844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29" y="288759"/>
            <a:ext cx="7721817" cy="560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579" y="1013620"/>
            <a:ext cx="9156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Кластер как один из методов критического мышления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Georgia" panose="02040502050405020303" pitchFamily="18" charset="0"/>
              </a:rPr>
              <a:t>Современная система образования ориентирована на формирование у учеников самостоятельного мышления. Критическое мышление является педагогической технологией, стимулирующей интеллектуальное развитие учащихся. Кластер — один из его методов (приемов).</a:t>
            </a:r>
            <a:endParaRPr lang="ru-RU" sz="32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388" y="174374"/>
            <a:ext cx="1002230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Основные принципы составления кластера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latin typeface="Georgia" panose="02040502050405020303" pitchFamily="18" charset="0"/>
              </a:rPr>
              <a:t>Кластер оформляется в виде грозди или модели планеты со спутниками. В центре располагается основное понятие, мысль, по сторонам обозначаются крупные смысловые единицы, соединенные с центральным понятием прямыми линиями. Это могут быть слова, словосочетания, предложения, выражающие идеи, мысли, факты, образы, ассоциации, касающиеся данной темы. И уже вокруг «спутников» центральной планеты могут находиться менее значительные смысловые единицы, более полно раскрывающие тему и расширяющие логические связи. </a:t>
            </a:r>
            <a:endParaRPr lang="ru-RU" sz="32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947" y="302359"/>
            <a:ext cx="1031106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Применение метода кластер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</a:rPr>
              <a:t>Метод кластера может применяться практически на всех уроках, при изучении самых разных тем.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</a:rPr>
              <a:t>Форма работы 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может быть: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</a:rPr>
              <a:t>индивидуальной, групповой и коллективной. Она определяется в зависимости от поставленных целей и задач, возможностей учителя и коллектива. Допустимо перетекание одной формы в другую. Например, на стадии вызова, это будет индивидуальная работа, где каждый учащийся создает в тетради собственный кластер. По мере поступления новых знаний, в качестве совместного обсуждения пройденного материала, на базе персональных рисунков и с учетом полученных на уроке знаний, составляется общая графическая схема. Кластер может быть использован как способ организации работы на уроке, и в качестве домашнего 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задания.</a:t>
            </a:r>
            <a:endParaRPr lang="ru-RU" sz="28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ис.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424" y="825416"/>
            <a:ext cx="7835313" cy="464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ис.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63" y="368341"/>
            <a:ext cx="8504546" cy="5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Рис.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2" y="288555"/>
            <a:ext cx="8415695" cy="57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915" y="478317"/>
            <a:ext cx="1099686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00"/>
                </a:solidFill>
                <a:latin typeface="Georgia" panose="02040502050405020303" pitchFamily="18" charset="0"/>
              </a:rPr>
              <a:t>Достоинства и результаты применения приема</a:t>
            </a:r>
          </a:p>
          <a:p>
            <a:pPr algn="just"/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Применение кластера имеет следующие достоинства: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он позволяет охватить большой объем информации;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вовлекает всех участников коллектива в обучающий </a:t>
            </a:r>
            <a:r>
              <a:rPr lang="ru-RU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процесс;</a:t>
            </a:r>
            <a:endParaRPr lang="ru-RU" sz="2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дети активны и открыты, потому что у них не возникает страха ошибиться, высказать неверное суждение.</a:t>
            </a:r>
          </a:p>
          <a:p>
            <a:pPr algn="just"/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В ходе данной работы формируются и развиваются следующие умения: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умение ставить вопросы;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выделять главное;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устанавливать причинно-следственные связи и строить умозаключения;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переходить от частностей к общему, понимая проблему в целом;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сравнивать и анализировать;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проводить аналогии</a:t>
            </a:r>
            <a:r>
              <a:rPr lang="ru-RU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ru-RU" sz="26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043" y="1587675"/>
            <a:ext cx="104674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Выводы</a:t>
            </a:r>
            <a:r>
              <a:rPr lang="ru-RU" sz="2600" dirty="0">
                <a:solidFill>
                  <a:srgbClr val="000000"/>
                </a:solidFill>
                <a:latin typeface="Georgia" panose="02040502050405020303" pitchFamily="18" charset="0"/>
              </a:rPr>
              <a:t>. Уроки с применением метода кластера дают ребятам возможность проявить себя, высказать свое видение вопроса, дают свободу творческой деятельности. В целом нетрадиционные технологии, использующиеся в образовательном процессе, повышают мотивацию учащихся, формируют обстановку сотрудничества и воспитывают в детях чувство собственного достоинства, дарят им ощущение творческой свободы.  </a:t>
            </a:r>
            <a:endParaRPr lang="ru-RU" sz="26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4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458</Words>
  <Application>Microsoft Office PowerPoint</Application>
  <PresentationFormat>Широкоэкранный</PresentationFormat>
  <Paragraphs>28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Trebuchet MS</vt:lpstr>
      <vt:lpstr>Wingdings 3</vt:lpstr>
      <vt:lpstr>Грань</vt:lpstr>
      <vt:lpstr>Прием «Кластер»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«кластер»</dc:title>
  <dc:creator>Слушатель</dc:creator>
  <cp:lastModifiedBy>Слушатель</cp:lastModifiedBy>
  <cp:revision>6</cp:revision>
  <dcterms:created xsi:type="dcterms:W3CDTF">2017-08-03T09:06:54Z</dcterms:created>
  <dcterms:modified xsi:type="dcterms:W3CDTF">2017-08-03T09:53:16Z</dcterms:modified>
</cp:coreProperties>
</file>