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92" r:id="rId2"/>
  </p:sldMasterIdLst>
  <p:notesMasterIdLst>
    <p:notesMasterId r:id="rId8"/>
  </p:notesMasterIdLst>
  <p:sldIdLst>
    <p:sldId id="258" r:id="rId3"/>
    <p:sldId id="257" r:id="rId4"/>
    <p:sldId id="260" r:id="rId5"/>
    <p:sldId id="256" r:id="rId6"/>
    <p:sldId id="259" r:id="rId7"/>
  </p:sldIdLst>
  <p:sldSz cx="30275213" cy="21383625"/>
  <p:notesSz cx="6797675" cy="9931400"/>
  <p:defaultTextStyle>
    <a:defPPr>
      <a:defRPr lang="en-US"/>
    </a:defPPr>
    <a:lvl1pPr marL="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806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613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421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228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034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884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8647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8455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3D69"/>
    <a:srgbClr val="FEFEFE"/>
    <a:srgbClr val="C2E2ED"/>
    <a:srgbClr val="AD1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24" d="100"/>
          <a:sy n="24" d="100"/>
        </p:scale>
        <p:origin x="11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do\Desktop\&#1076;&#1080;&#1072;&#1075;&#1088;&#1072;&#1084;&#1084;&#1099;%20&#1082;%20&#1074;&#1099;&#1089;&#1090;&#1091;&#1087;&#1083;&#1077;&#1085;&#1080;&#110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do\Desktop\&#1076;&#1080;&#1072;&#1075;&#1088;&#1072;&#1084;&#1084;&#1099;%20&#1082;%20&#1074;&#1099;&#1089;&#1090;&#1091;&#1087;&#1083;&#1077;&#1085;&#1080;&#110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НОК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90519292565065E-2"/>
          <c:y val="0.14028167233277627"/>
          <c:w val="0.94517268869428706"/>
          <c:h val="0.712753113726181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cat>
            <c:numRef>
              <c:f>Лист1!$B$1:$C$1</c:f>
              <c:numCache>
                <c:formatCode>General</c:formatCode>
                <c:ptCount val="2"/>
                <c:pt idx="0">
                  <c:v>2018</c:v>
                </c:pt>
                <c:pt idx="1">
                  <c:v>2021</c:v>
                </c:pt>
              </c:numCache>
            </c:num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84.81</c:v>
                </c:pt>
                <c:pt idx="1">
                  <c:v>89.2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439104"/>
        <c:axId val="243438712"/>
      </c:barChart>
      <c:catAx>
        <c:axId val="24343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3438712"/>
        <c:crosses val="autoZero"/>
        <c:auto val="1"/>
        <c:lblAlgn val="ctr"/>
        <c:lblOffset val="100"/>
        <c:noMultiLvlLbl val="0"/>
      </c:catAx>
      <c:valAx>
        <c:axId val="243438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43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Горячее питание школьников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Лист1!$D$5</c:f>
              <c:strCache>
                <c:ptCount val="1"/>
                <c:pt idx="0">
                  <c:v>обращения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Лист1!$E$4:$G$4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Лист1!$E$5:$G$5</c:f>
              <c:numCache>
                <c:formatCode>General</c:formatCode>
                <c:ptCount val="3"/>
                <c:pt idx="0">
                  <c:v>24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Лист1!$D$6</c:f>
              <c:strCache>
                <c:ptCount val="1"/>
                <c:pt idx="0">
                  <c:v>публикации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Лист1!$E$4:$G$4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Лист1!$E$6:$G$6</c:f>
              <c:numCache>
                <c:formatCode>General</c:formatCode>
                <c:ptCount val="3"/>
                <c:pt idx="0">
                  <c:v>2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441064"/>
        <c:axId val="243445768"/>
      </c:lineChart>
      <c:catAx>
        <c:axId val="243441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445768"/>
        <c:crosses val="autoZero"/>
        <c:auto val="1"/>
        <c:lblAlgn val="ctr"/>
        <c:lblOffset val="100"/>
        <c:noMultiLvlLbl val="0"/>
      </c:catAx>
      <c:valAx>
        <c:axId val="24344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441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D25E-B852-48CE-A72F-8A9655486C52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1241425"/>
            <a:ext cx="47434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9486"/>
            <a:ext cx="543814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3108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55870-CA57-4F8A-9CE5-A4458718E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5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6348"/>
            <a:ext cx="22706410" cy="7444669"/>
          </a:xfrm>
        </p:spPr>
        <p:txBody>
          <a:bodyPr anchor="b">
            <a:normAutofit/>
          </a:bodyPr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7"/>
            <a:ext cx="22706410" cy="5162758"/>
          </a:xfrm>
        </p:spPr>
        <p:txBody>
          <a:bodyPr>
            <a:normAutofit/>
          </a:bodyPr>
          <a:lstStyle>
            <a:lvl1pPr marL="0" indent="0" algn="ctr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 algn="ctr">
              <a:buNone/>
              <a:defRPr sz="9271"/>
            </a:lvl2pPr>
            <a:lvl3pPr marL="3027442" indent="0" algn="ctr">
              <a:buNone/>
              <a:defRPr sz="7947"/>
            </a:lvl3pPr>
            <a:lvl4pPr marL="4541163" indent="0" algn="ctr">
              <a:buNone/>
              <a:defRPr sz="6622"/>
            </a:lvl4pPr>
            <a:lvl5pPr marL="6054884" indent="0" algn="ctr">
              <a:buNone/>
              <a:defRPr sz="6622"/>
            </a:lvl5pPr>
            <a:lvl6pPr marL="7568605" indent="0" algn="ctr">
              <a:buNone/>
              <a:defRPr sz="6622"/>
            </a:lvl6pPr>
            <a:lvl7pPr marL="9082324" indent="0" algn="ctr">
              <a:buNone/>
              <a:defRPr sz="6622"/>
            </a:lvl7pPr>
            <a:lvl8pPr marL="10596045" indent="0" algn="ctr">
              <a:buNone/>
              <a:defRPr sz="6622"/>
            </a:lvl8pPr>
            <a:lvl9pPr marL="12109766" indent="0" algn="ctr">
              <a:buNone/>
              <a:defRPr sz="662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2" y="1123636"/>
            <a:ext cx="6528093" cy="181216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6" y="1123629"/>
            <a:ext cx="19205838" cy="181216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72782" y="2"/>
            <a:ext cx="12509550" cy="21383628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9950" y="2851153"/>
            <a:ext cx="23001504" cy="10876607"/>
          </a:xfrm>
        </p:spPr>
        <p:txBody>
          <a:bodyPr anchor="b">
            <a:normAutofit/>
          </a:bodyPr>
          <a:lstStyle>
            <a:lvl1pPr algn="r">
              <a:defRPr sz="16838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1971" y="13727759"/>
            <a:ext cx="19079486" cy="4254683"/>
          </a:xfrm>
        </p:spPr>
        <p:txBody>
          <a:bodyPr anchor="t">
            <a:normAutofit/>
          </a:bodyPr>
          <a:lstStyle>
            <a:lvl1pPr marL="0" indent="0" algn="r">
              <a:buNone/>
              <a:defRPr sz="5613">
                <a:solidFill>
                  <a:schemeClr val="tx1"/>
                </a:solidFill>
              </a:defRPr>
            </a:lvl1pPr>
            <a:lvl2pPr marL="142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5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7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0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27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5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79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55178" y="19074195"/>
            <a:ext cx="2839040" cy="1138480"/>
          </a:xfrm>
        </p:spPr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97954" y="19074195"/>
            <a:ext cx="11950624" cy="11384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99068" y="19074195"/>
            <a:ext cx="1362385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672782" y="11760994"/>
            <a:ext cx="1198394" cy="282147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1855411" y="12057990"/>
            <a:ext cx="204990" cy="252447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76323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783" y="1425578"/>
            <a:ext cx="25509671" cy="617749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783" y="8315854"/>
            <a:ext cx="25509671" cy="1039190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16616" y="19045624"/>
            <a:ext cx="2839040" cy="1138480"/>
          </a:xfrm>
        </p:spPr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1313" y="19045624"/>
            <a:ext cx="17596034" cy="11384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44926" y="19045624"/>
            <a:ext cx="1416528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4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818" y="8315850"/>
            <a:ext cx="22182636" cy="7358832"/>
          </a:xfrm>
        </p:spPr>
        <p:txBody>
          <a:bodyPr anchor="b"/>
          <a:lstStyle>
            <a:lvl1pPr algn="r">
              <a:defRPr sz="1247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8826" y="15674684"/>
            <a:ext cx="22182626" cy="2682775"/>
          </a:xfrm>
        </p:spPr>
        <p:txBody>
          <a:bodyPr anchor="t">
            <a:normAutofit/>
          </a:bodyPr>
          <a:lstStyle>
            <a:lvl1pPr marL="0" indent="0" algn="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92438" y="19070248"/>
            <a:ext cx="1369016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9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783" y="2138367"/>
            <a:ext cx="25509671" cy="546470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781" y="8315854"/>
            <a:ext cx="12382562" cy="10503713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8890" y="8315854"/>
            <a:ext cx="12382562" cy="10435583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5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1830" y="8289454"/>
            <a:ext cx="11443564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>
                <a:solidFill>
                  <a:schemeClr val="accent1">
                    <a:lumMod val="75000"/>
                  </a:schemeClr>
                </a:solidFill>
              </a:defRPr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6805" y="10399764"/>
            <a:ext cx="12158584" cy="8310426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090100" y="8315854"/>
            <a:ext cx="11481689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>
                <a:solidFill>
                  <a:schemeClr val="accent1">
                    <a:lumMod val="75000"/>
                  </a:schemeClr>
                </a:solidFill>
              </a:defRPr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13198" y="10399764"/>
            <a:ext cx="12158584" cy="8310426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5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55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97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08" y="4989513"/>
            <a:ext cx="8815484" cy="4276725"/>
          </a:xfrm>
        </p:spPr>
        <p:txBody>
          <a:bodyPr anchor="b">
            <a:normAutofit/>
          </a:bodyPr>
          <a:lstStyle>
            <a:lvl1pPr algn="ctr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0101" y="2138364"/>
            <a:ext cx="15501684" cy="15918924"/>
          </a:xfrm>
        </p:spPr>
        <p:txBody>
          <a:bodyPr anchor="ctr">
            <a:normAutofit/>
          </a:bodyPr>
          <a:lstStyle>
            <a:lvl1pPr>
              <a:defRPr sz="6236"/>
            </a:lvl1pPr>
            <a:lvl2pPr>
              <a:defRPr sz="5613"/>
            </a:lvl2pPr>
            <a:lvl3pPr>
              <a:defRPr sz="4989"/>
            </a:lvl3pPr>
            <a:lvl4pPr>
              <a:defRPr sz="4365"/>
            </a:lvl4pPr>
            <a:lvl5pPr>
              <a:defRPr sz="4365"/>
            </a:lvl5pPr>
            <a:lvl6pPr>
              <a:defRPr sz="4365"/>
            </a:lvl6pPr>
            <a:lvl7pPr>
              <a:defRPr sz="4365"/>
            </a:lvl7pPr>
            <a:lvl8pPr>
              <a:defRPr sz="4365"/>
            </a:lvl8pPr>
            <a:lvl9pPr>
              <a:defRPr sz="43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808" y="9266238"/>
            <a:ext cx="8815484" cy="5702300"/>
          </a:xfrm>
        </p:spPr>
        <p:txBody>
          <a:bodyPr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9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82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63" y="5464701"/>
            <a:ext cx="13477764" cy="4276725"/>
          </a:xfrm>
        </p:spPr>
        <p:txBody>
          <a:bodyPr anchor="b">
            <a:normAutofit/>
          </a:bodyPr>
          <a:lstStyle>
            <a:lvl1pPr algn="ctr">
              <a:defRPr sz="8731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864052" y="2851150"/>
            <a:ext cx="8149446" cy="1425575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63" y="9741426"/>
            <a:ext cx="13477764" cy="5702300"/>
          </a:xfrm>
        </p:spPr>
        <p:txBody>
          <a:bodyPr>
            <a:normAutofit/>
          </a:bodyPr>
          <a:lstStyle>
            <a:lvl1pPr marL="0" indent="0" algn="ctr">
              <a:buNone/>
              <a:defRPr sz="5613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91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07" y="14757336"/>
            <a:ext cx="24884977" cy="1767121"/>
          </a:xfrm>
        </p:spPr>
        <p:txBody>
          <a:bodyPr anchor="b">
            <a:normAutofit/>
          </a:bodyPr>
          <a:lstStyle>
            <a:lvl1pPr algn="ctr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26497" y="2906377"/>
            <a:ext cx="20432011" cy="986857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807" y="16524457"/>
            <a:ext cx="24884977" cy="1539421"/>
          </a:xfrm>
        </p:spPr>
        <p:txBody>
          <a:bodyPr>
            <a:normAutofit/>
          </a:bodyPr>
          <a:lstStyle>
            <a:lvl1pPr marL="0" indent="0" algn="ctr">
              <a:buNone/>
              <a:defRPr sz="4365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71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0" y="2138363"/>
            <a:ext cx="24884977" cy="9503833"/>
          </a:xfrm>
        </p:spPr>
        <p:txBody>
          <a:bodyPr anchor="ctr">
            <a:normAutofit/>
          </a:bodyPr>
          <a:lstStyle>
            <a:lvl1pPr algn="ctr">
              <a:defRPr sz="99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9" y="13542962"/>
            <a:ext cx="24884980" cy="4514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47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9694" y="2690954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7635" y="8791043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2" y="2138367"/>
            <a:ext cx="23090859" cy="8553447"/>
          </a:xfrm>
        </p:spPr>
        <p:txBody>
          <a:bodyPr anchor="ctr">
            <a:normAutofit/>
          </a:bodyPr>
          <a:lstStyle>
            <a:lvl1pPr algn="ctr">
              <a:defRPr sz="9978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91656" y="10691809"/>
            <a:ext cx="21955251" cy="118797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5613"/>
            </a:lvl1pPr>
            <a:lvl2pPr marL="1425595" indent="0">
              <a:buFontTx/>
              <a:buNone/>
              <a:defRPr/>
            </a:lvl2pPr>
            <a:lvl3pPr marL="2851191" indent="0">
              <a:buFontTx/>
              <a:buNone/>
              <a:defRPr/>
            </a:lvl3pPr>
            <a:lvl4pPr marL="4276786" indent="0">
              <a:buFontTx/>
              <a:buNone/>
              <a:defRPr/>
            </a:lvl4pPr>
            <a:lvl5pPr marL="570238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7" y="13542962"/>
            <a:ext cx="24884977" cy="4514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87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4" y="10316339"/>
            <a:ext cx="24884970" cy="4579800"/>
          </a:xfrm>
        </p:spPr>
        <p:txBody>
          <a:bodyPr anchor="b">
            <a:normAutofit/>
          </a:bodyPr>
          <a:lstStyle>
            <a:lvl1pPr algn="r">
              <a:defRPr sz="99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8" y="14896139"/>
            <a:ext cx="24884974" cy="2682775"/>
          </a:xfrm>
        </p:spPr>
        <p:txBody>
          <a:bodyPr anchor="t">
            <a:normAutofit/>
          </a:bodyPr>
          <a:lstStyle>
            <a:lvl1pPr marL="0" indent="0" algn="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00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9694" y="2690954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7635" y="8791043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2" y="2138367"/>
            <a:ext cx="23090859" cy="8553447"/>
          </a:xfrm>
        </p:spPr>
        <p:txBody>
          <a:bodyPr anchor="ctr">
            <a:normAutofit/>
          </a:bodyPr>
          <a:lstStyle>
            <a:lvl1pPr algn="ctr">
              <a:defRPr sz="9978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812" y="12117388"/>
            <a:ext cx="24884974" cy="2771951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7483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8" y="14889339"/>
            <a:ext cx="24884974" cy="3167944"/>
          </a:xfrm>
        </p:spPr>
        <p:txBody>
          <a:bodyPr anchor="t">
            <a:normAutofit/>
          </a:bodyPr>
          <a:lstStyle>
            <a:lvl1pPr marL="0" indent="0" algn="r">
              <a:buNone/>
              <a:defRPr sz="5613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63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3" y="2138367"/>
            <a:ext cx="24884977" cy="85039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809" y="10929408"/>
            <a:ext cx="24884980" cy="26135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8731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9" y="13542962"/>
            <a:ext cx="24884980" cy="4514321"/>
          </a:xfrm>
        </p:spPr>
        <p:txBody>
          <a:bodyPr anchor="t">
            <a:normAutofit/>
          </a:bodyPr>
          <a:lstStyle>
            <a:lvl1pPr marL="0" indent="0" algn="l">
              <a:buNone/>
              <a:defRPr sz="5613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17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40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174458" y="2138362"/>
            <a:ext cx="4397332" cy="159189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6810" y="2138362"/>
            <a:ext cx="19919835" cy="1591892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6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5339435"/>
            <a:ext cx="26112372" cy="8890225"/>
          </a:xfrm>
        </p:spPr>
        <p:txBody>
          <a:bodyPr anchor="b">
            <a:normAutofit/>
          </a:bodyPr>
          <a:lstStyle>
            <a:lvl1pPr>
              <a:defRPr sz="1986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14195365"/>
            <a:ext cx="26112372" cy="4677667"/>
          </a:xfrm>
        </p:spPr>
        <p:txBody>
          <a:bodyPr anchor="t">
            <a:normAutofit/>
          </a:bodyPr>
          <a:lstStyle>
            <a:lvl1pPr marL="0" indent="0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>
              <a:buNone/>
              <a:defRPr sz="5959">
                <a:solidFill>
                  <a:schemeClr val="tx1">
                    <a:tint val="75000"/>
                  </a:schemeClr>
                </a:solidFill>
              </a:defRPr>
            </a:lvl2pPr>
            <a:lvl3pPr marL="30274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3pPr>
            <a:lvl4pPr marL="4541163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88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60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32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04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766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7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244109"/>
            <a:ext cx="12803892" cy="25745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7818688"/>
            <a:ext cx="12803892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2" y="5244111"/>
            <a:ext cx="12866967" cy="257457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2" y="7818688"/>
            <a:ext cx="12866967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7"/>
            <a:ext cx="9763756" cy="4989504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>
              <a:defRPr sz="10594"/>
            </a:lvl1pPr>
            <a:lvl2pPr>
              <a:defRPr sz="9271"/>
            </a:lvl2pPr>
            <a:lvl3pPr>
              <a:defRPr sz="7947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6"/>
            <a:ext cx="9763756" cy="11879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5"/>
            <a:ext cx="9763756" cy="4989512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 marL="0" indent="0">
              <a:buNone/>
              <a:defRPr sz="10594"/>
            </a:lvl1pPr>
            <a:lvl2pPr marL="1513721" indent="0">
              <a:buNone/>
              <a:defRPr sz="9271"/>
            </a:lvl2pPr>
            <a:lvl3pPr marL="3027442" indent="0">
              <a:buNone/>
              <a:defRPr sz="7947"/>
            </a:lvl3pPr>
            <a:lvl4pPr marL="4541163" indent="0">
              <a:buNone/>
              <a:defRPr sz="6622"/>
            </a:lvl4pPr>
            <a:lvl5pPr marL="6054884" indent="0">
              <a:buNone/>
              <a:defRPr sz="6622"/>
            </a:lvl5pPr>
            <a:lvl6pPr marL="7568605" indent="0">
              <a:buNone/>
              <a:defRPr sz="6622"/>
            </a:lvl6pPr>
            <a:lvl7pPr marL="9082324" indent="0">
              <a:buNone/>
              <a:defRPr sz="6622"/>
            </a:lvl7pPr>
            <a:lvl8pPr marL="10596045" indent="0">
              <a:buNone/>
              <a:defRPr sz="6622"/>
            </a:lvl8pPr>
            <a:lvl9pPr marL="12109766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8"/>
            <a:ext cx="9763756" cy="118797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1140461"/>
            <a:ext cx="26112372" cy="413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702302"/>
            <a:ext cx="26112372" cy="135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60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42" rtl="0" eaLnBrk="1" latinLnBrk="0" hangingPunct="1">
        <a:lnSpc>
          <a:spcPct val="90000"/>
        </a:lnSpc>
        <a:spcBef>
          <a:spcPct val="0"/>
        </a:spcBef>
        <a:buNone/>
        <a:defRPr sz="145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60" indent="-756860" algn="l" defTabSz="3027442" rtl="0" eaLnBrk="1" latinLnBrk="0" hangingPunct="1">
        <a:lnSpc>
          <a:spcPct val="90000"/>
        </a:lnSpc>
        <a:spcBef>
          <a:spcPts val="3312"/>
        </a:spcBef>
        <a:buFont typeface="Wingdings 2" pitchFamily="18" charset="2"/>
        <a:buChar char="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581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3784302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023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811744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8325465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839186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1352907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866628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1pPr>
      <a:lvl2pPr marL="1513721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2pPr>
      <a:lvl3pPr marL="3027442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3pPr>
      <a:lvl4pPr marL="4541163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05488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756860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08232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059604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109766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2"/>
            <a:ext cx="7058962" cy="21383628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1783" y="1425578"/>
            <a:ext cx="25509671" cy="61774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784" y="8315856"/>
            <a:ext cx="25509668" cy="1046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128" y="19070248"/>
            <a:ext cx="2839040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57592E-0C21-4F4D-BDD6-4B8FDF93DDF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78825" y="19070248"/>
            <a:ext cx="1759603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392438" y="19070248"/>
            <a:ext cx="1369016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5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1425595" rtl="0" eaLnBrk="1" latinLnBrk="0" hangingPunct="1">
        <a:spcBef>
          <a:spcPct val="0"/>
        </a:spcBef>
        <a:buNone/>
        <a:defRPr sz="12472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90997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748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316592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623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3742188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61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4811384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98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6236980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7840774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926637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0691965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211756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G"/><Relationship Id="rId7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chart" Target="../charts/char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57"/>
            <a:ext cx="30275213" cy="214312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580889" y="7608924"/>
            <a:ext cx="15135225" cy="717119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9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система </a:t>
            </a:r>
            <a:r>
              <a:rPr lang="ru-RU" sz="9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медиа-продвижения </a:t>
            </a:r>
            <a:r>
              <a:rPr lang="ru-RU" sz="9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содержание и результатов </a:t>
            </a:r>
            <a:r>
              <a:rPr lang="ru-RU" sz="9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деятельности</a:t>
            </a:r>
            <a:endParaRPr lang="ru-RU" sz="92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597" y="-2"/>
            <a:ext cx="3101009" cy="29444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1617" y="19444633"/>
            <a:ext cx="15135225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Кущевская</a:t>
            </a:r>
          </a:p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60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204" y="-86304"/>
            <a:ext cx="3101009" cy="29444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4" y="40009"/>
            <a:ext cx="2427843" cy="2976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544" y="-795133"/>
            <a:ext cx="15432660" cy="21820947"/>
          </a:xfrm>
          <a:prstGeom prst="rect">
            <a:avLst/>
          </a:prstGeom>
        </p:spPr>
      </p:pic>
      <p:sp>
        <p:nvSpPr>
          <p:cNvPr id="10" name="Rectangle 32">
            <a:extLst>
              <a:ext uri="{FF2B5EF4-FFF2-40B4-BE49-F238E27FC236}">
                <a16:creationId xmlns="" xmlns:a16="http://schemas.microsoft.com/office/drawing/2014/main" id="{78775A09-A1F2-49EB-AD22-D11B71E242C3}"/>
              </a:ext>
            </a:extLst>
          </p:cNvPr>
          <p:cNvSpPr/>
          <p:nvPr/>
        </p:nvSpPr>
        <p:spPr>
          <a:xfrm>
            <a:off x="2451900" y="3702062"/>
            <a:ext cx="9726600" cy="1394003"/>
          </a:xfrm>
          <a:prstGeom prst="rect">
            <a:avLst/>
          </a:prstGeom>
          <a:solidFill>
            <a:srgbClr val="00B0F0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Планируемые результаты</a:t>
            </a: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 Box 190">
            <a:extLst>
              <a:ext uri="{FF2B5EF4-FFF2-40B4-BE49-F238E27FC236}">
                <a16:creationId xmlns="" xmlns:a16="http://schemas.microsoft.com/office/drawing/2014/main" id="{966CBD5F-D43E-4D47-8201-566218C5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900" y="5140527"/>
            <a:ext cx="9726600" cy="1258801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образовательной организации и родительской общественности, более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реагирование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запросы общества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механизмы бесплатного медиа-продвижения результатов образовательной деятельности 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механизмы, повышения качества образовательных услуг и удовлетворенность данными услугами родительской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изменение уровня осведомленности родительской общественной об образовательной деятельности, и как итог повышение удовлетворенности качеством предоставления образовательных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услуг, в том числе по результатам НОКО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282" y="14951649"/>
            <a:ext cx="8634707" cy="643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5" y="13705702"/>
            <a:ext cx="9260389" cy="749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122">
            <a:extLst>
              <a:ext uri="{FF2B5EF4-FFF2-40B4-BE49-F238E27FC236}">
                <a16:creationId xmlns="" xmlns:a16="http://schemas.microsoft.com/office/drawing/2014/main" id="{3EE68883-82DA-46FF-9B23-5441C1D2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04" y="-204641"/>
            <a:ext cx="21945600" cy="253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система медиа-продвижения </a:t>
            </a:r>
            <a:r>
              <a:rPr lang="ru-RU" sz="6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образовательной деятельности</a:t>
            </a:r>
            <a:endParaRPr lang="ru-RU" sz="60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204" y="-86304"/>
            <a:ext cx="3101009" cy="29444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4" y="40009"/>
            <a:ext cx="2427843" cy="29760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41" y="3016074"/>
            <a:ext cx="13279463" cy="88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32">
            <a:extLst>
              <a:ext uri="{FF2B5EF4-FFF2-40B4-BE49-F238E27FC236}">
                <a16:creationId xmlns="" xmlns:a16="http://schemas.microsoft.com/office/drawing/2014/main" id="{78775A09-A1F2-49EB-AD22-D11B71E242C3}"/>
              </a:ext>
            </a:extLst>
          </p:cNvPr>
          <p:cNvSpPr/>
          <p:nvPr/>
        </p:nvSpPr>
        <p:spPr>
          <a:xfrm>
            <a:off x="3963039" y="11853722"/>
            <a:ext cx="9726600" cy="1394003"/>
          </a:xfrm>
          <a:prstGeom prst="rect">
            <a:avLst/>
          </a:prstGeom>
          <a:solidFill>
            <a:srgbClr val="00B0F0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 специалистами ОО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04" y="10610445"/>
            <a:ext cx="5342599" cy="75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154" y="5590084"/>
            <a:ext cx="6582601" cy="9308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32">
            <a:extLst>
              <a:ext uri="{FF2B5EF4-FFF2-40B4-BE49-F238E27FC236}">
                <a16:creationId xmlns="" xmlns:a16="http://schemas.microsoft.com/office/drawing/2014/main" id="{78775A09-A1F2-49EB-AD22-D11B71E242C3}"/>
              </a:ext>
            </a:extLst>
          </p:cNvPr>
          <p:cNvSpPr/>
          <p:nvPr/>
        </p:nvSpPr>
        <p:spPr>
          <a:xfrm>
            <a:off x="19355455" y="3750519"/>
            <a:ext cx="9726600" cy="1394003"/>
          </a:xfrm>
          <a:prstGeom prst="rect">
            <a:avLst/>
          </a:prstGeom>
          <a:solidFill>
            <a:srgbClr val="00B0F0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и рекомендации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22">
            <a:extLst>
              <a:ext uri="{FF2B5EF4-FFF2-40B4-BE49-F238E27FC236}">
                <a16:creationId xmlns="" xmlns:a16="http://schemas.microsoft.com/office/drawing/2014/main" id="{3EE68883-82DA-46FF-9B23-5441C1D2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04" y="-204641"/>
            <a:ext cx="21945600" cy="253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система медиа-продвижения </a:t>
            </a:r>
            <a:r>
              <a:rPr lang="ru-RU" sz="6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образовательной деятельности</a:t>
            </a:r>
            <a:endParaRPr lang="ru-RU" sz="60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915AF7F-BE3C-4C4B-B547-265473B0DD6A}"/>
              </a:ext>
            </a:extLst>
          </p:cNvPr>
          <p:cNvSpPr txBox="1"/>
          <p:nvPr/>
        </p:nvSpPr>
        <p:spPr>
          <a:xfrm>
            <a:off x="20422945" y="14837603"/>
            <a:ext cx="9002391" cy="2194560"/>
          </a:xfrm>
          <a:prstGeom prst="rect">
            <a:avLst/>
          </a:prstGeom>
          <a:noFill/>
        </p:spPr>
        <p:txBody>
          <a:bodyPr wrap="square" lIns="68568" tIns="68568" rIns="68568" bIns="68568" numCol="1" spcCol="342842" rtlCol="0">
            <a:noAutofit/>
          </a:bodyPr>
          <a:lstStyle/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 </a:t>
            </a:r>
          </a:p>
          <a:p>
            <a:pPr marL="342842" indent="-342842">
              <a:buFont typeface="+mj-lt"/>
              <a:buAutoNum type="arabicPeriod"/>
            </a:pPr>
            <a:endParaRPr lang="en-US" sz="14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204" y="-86304"/>
            <a:ext cx="3101009" cy="29444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4" y="40009"/>
            <a:ext cx="2427843" cy="29760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945" y="17286254"/>
            <a:ext cx="9002391" cy="356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861405"/>
              </p:ext>
            </p:extLst>
          </p:nvPr>
        </p:nvGraphicFramePr>
        <p:xfrm>
          <a:off x="13058539" y="9877305"/>
          <a:ext cx="11543135" cy="74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23" y="11540199"/>
            <a:ext cx="7885988" cy="9633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Овал 19"/>
          <p:cNvSpPr/>
          <p:nvPr/>
        </p:nvSpPr>
        <p:spPr>
          <a:xfrm>
            <a:off x="0" y="10477500"/>
            <a:ext cx="3306424" cy="2971800"/>
          </a:xfrm>
          <a:prstGeom prst="ellipse">
            <a:avLst/>
          </a:prstGeom>
          <a:solidFill>
            <a:srgbClr val="C2E2ED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E3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</a:p>
          <a:p>
            <a:pPr algn="ctr"/>
            <a:r>
              <a:rPr lang="ru-RU" sz="4800" b="1" dirty="0" smtClean="0">
                <a:solidFill>
                  <a:srgbClr val="FE3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 вакцин</a:t>
            </a:r>
            <a:endParaRPr lang="ru-RU" sz="4800" b="1" dirty="0">
              <a:solidFill>
                <a:srgbClr val="FE3D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730143" y="17881652"/>
            <a:ext cx="3346891" cy="2971800"/>
          </a:xfrm>
          <a:prstGeom prst="ellipse">
            <a:avLst/>
          </a:prstGeom>
          <a:solidFill>
            <a:srgbClr val="C2E2ED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E3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</a:t>
            </a:r>
          </a:p>
          <a:p>
            <a:pPr algn="ctr"/>
            <a:r>
              <a:rPr lang="ru-RU" sz="4800" b="1" dirty="0" smtClean="0">
                <a:solidFill>
                  <a:srgbClr val="FE3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</a:t>
            </a:r>
            <a:endParaRPr lang="ru-RU" sz="4800" b="1" dirty="0">
              <a:solidFill>
                <a:srgbClr val="FE3D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887229"/>
              </p:ext>
            </p:extLst>
          </p:nvPr>
        </p:nvGraphicFramePr>
        <p:xfrm>
          <a:off x="3935896" y="2334399"/>
          <a:ext cx="12908571" cy="746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404" y="3625703"/>
            <a:ext cx="7451091" cy="496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55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57"/>
            <a:ext cx="30275213" cy="214312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501374" y="10352124"/>
            <a:ext cx="15135225" cy="150810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9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92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597" y="-2"/>
            <a:ext cx="3101009" cy="294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123</Words>
  <Application>Microsoft Office PowerPoint</Application>
  <PresentationFormat>Произвольный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Times New Roman</vt:lpstr>
      <vt:lpstr>Wingdings 2</vt:lpstr>
      <vt:lpstr>HDOfficeLightV0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 Baklanova</dc:creator>
  <cp:lastModifiedBy>frdo</cp:lastModifiedBy>
  <cp:revision>40</cp:revision>
  <cp:lastPrinted>2022-06-28T15:34:52Z</cp:lastPrinted>
  <dcterms:created xsi:type="dcterms:W3CDTF">2017-10-02T13:44:20Z</dcterms:created>
  <dcterms:modified xsi:type="dcterms:W3CDTF">2022-06-28T15:34:53Z</dcterms:modified>
</cp:coreProperties>
</file>