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3" r:id="rId2"/>
    <p:sldId id="276" r:id="rId3"/>
    <p:sldId id="286" r:id="rId4"/>
    <p:sldId id="278" r:id="rId5"/>
    <p:sldId id="287" r:id="rId6"/>
    <p:sldId id="288" r:id="rId7"/>
    <p:sldId id="289" r:id="rId8"/>
    <p:sldId id="290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icrosoft Sans Serif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icrosoft Sans Serif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icrosoft Sans Serif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icrosoft Sans Serif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icrosoft Sans Serif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icrosoft Sans Serif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icrosoft Sans Serif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icrosoft Sans Serif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icrosoft Sans Serif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77" autoAdjust="0"/>
  </p:normalViewPr>
  <p:slideViewPr>
    <p:cSldViewPr>
      <p:cViewPr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DC08C-DA0D-4F17-B3F4-EF2DC4B727F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FFEDD0-1842-4406-BE9F-788DFA5C4F4E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600" dirty="0" smtClean="0">
              <a:solidFill>
                <a:srgbClr val="C00000"/>
              </a:solidFill>
            </a:rPr>
            <a:t>Цель</a:t>
          </a:r>
          <a:r>
            <a:rPr lang="ru-RU" sz="1600" dirty="0" smtClean="0">
              <a:solidFill>
                <a:schemeClr val="bg2">
                  <a:lumMod val="50000"/>
                </a:schemeClr>
              </a:solidFill>
            </a:rPr>
            <a:t>:</a:t>
          </a:r>
          <a:endParaRPr lang="ru-RU" sz="1600" dirty="0">
            <a:solidFill>
              <a:schemeClr val="bg2">
                <a:lumMod val="50000"/>
              </a:schemeClr>
            </a:solidFill>
          </a:endParaRPr>
        </a:p>
      </dgm:t>
    </dgm:pt>
    <dgm:pt modelId="{CA883F14-8A99-41CA-BDF5-2BB07888A8BD}" type="parTrans" cxnId="{645CE98A-8865-4920-B506-0E553723D7D5}">
      <dgm:prSet/>
      <dgm:spPr/>
      <dgm:t>
        <a:bodyPr/>
        <a:lstStyle/>
        <a:p>
          <a:pPr algn="just"/>
          <a:endParaRPr lang="ru-RU" sz="1200"/>
        </a:p>
      </dgm:t>
    </dgm:pt>
    <dgm:pt modelId="{E7706197-78CD-4651-BDE9-89C5CE45D054}" type="sibTrans" cxnId="{645CE98A-8865-4920-B506-0E553723D7D5}">
      <dgm:prSet/>
      <dgm:spPr/>
      <dgm:t>
        <a:bodyPr/>
        <a:lstStyle/>
        <a:p>
          <a:pPr algn="just"/>
          <a:endParaRPr lang="ru-RU" sz="1200"/>
        </a:p>
      </dgm:t>
    </dgm:pt>
    <dgm:pt modelId="{F7022837-39BF-4D07-8914-7BE0C4FD8147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600" dirty="0" smtClean="0">
              <a:solidFill>
                <a:srgbClr val="C00000"/>
              </a:solidFill>
            </a:rPr>
            <a:t>Задачи</a:t>
          </a:r>
          <a:r>
            <a:rPr lang="ru-RU" sz="1200" dirty="0" smtClean="0">
              <a:solidFill>
                <a:srgbClr val="C00000"/>
              </a:solidFill>
            </a:rPr>
            <a:t>:</a:t>
          </a:r>
          <a:endParaRPr lang="ru-RU" sz="1200" dirty="0">
            <a:solidFill>
              <a:srgbClr val="C00000"/>
            </a:solidFill>
          </a:endParaRPr>
        </a:p>
      </dgm:t>
    </dgm:pt>
    <dgm:pt modelId="{2B4D1C07-5AD2-4369-AD04-6B2E9539BE68}" type="parTrans" cxnId="{3AAF5918-F959-45DD-B3E7-6F1332F74BB8}">
      <dgm:prSet/>
      <dgm:spPr/>
      <dgm:t>
        <a:bodyPr/>
        <a:lstStyle/>
        <a:p>
          <a:pPr algn="just"/>
          <a:endParaRPr lang="ru-RU" sz="1200"/>
        </a:p>
      </dgm:t>
    </dgm:pt>
    <dgm:pt modelId="{E95B8D97-A2D1-448B-B64D-95736B35CB79}" type="sibTrans" cxnId="{3AAF5918-F959-45DD-B3E7-6F1332F74BB8}">
      <dgm:prSet/>
      <dgm:spPr/>
      <dgm:t>
        <a:bodyPr/>
        <a:lstStyle/>
        <a:p>
          <a:pPr algn="just"/>
          <a:endParaRPr lang="ru-RU" sz="1200"/>
        </a:p>
      </dgm:t>
    </dgm:pt>
    <dgm:pt modelId="{42EE7DE8-0F57-4FD7-906D-047D83668AA1}">
      <dgm:prSet custT="1"/>
      <dgm:spPr/>
      <dgm:t>
        <a:bodyPr/>
        <a:lstStyle/>
        <a:p>
          <a:pPr algn="just"/>
          <a:r>
            <a:rPr lang="ru-RU" sz="1400" dirty="0" smtClean="0">
              <a:solidFill>
                <a:srgbClr val="002060"/>
              </a:solidFill>
            </a:rPr>
            <a:t>создание условий для развития у обучающихся качеств, способствующих личностному и профессиональному самоопределению.</a:t>
          </a:r>
          <a:endParaRPr lang="ru-RU" sz="1400" dirty="0">
            <a:solidFill>
              <a:srgbClr val="002060"/>
            </a:solidFill>
          </a:endParaRPr>
        </a:p>
      </dgm:t>
    </dgm:pt>
    <dgm:pt modelId="{15B69FE1-2BFA-448D-9BC6-1FA3B9BBDAD2}" type="parTrans" cxnId="{B3D51DD8-2C0E-4102-9079-6E703AC5517E}">
      <dgm:prSet/>
      <dgm:spPr/>
      <dgm:t>
        <a:bodyPr/>
        <a:lstStyle/>
        <a:p>
          <a:pPr algn="just"/>
          <a:endParaRPr lang="ru-RU" sz="1200"/>
        </a:p>
      </dgm:t>
    </dgm:pt>
    <dgm:pt modelId="{5F284119-269C-4F59-8C8E-4962944D6BDF}" type="sibTrans" cxnId="{B3D51DD8-2C0E-4102-9079-6E703AC5517E}">
      <dgm:prSet/>
      <dgm:spPr/>
      <dgm:t>
        <a:bodyPr/>
        <a:lstStyle/>
        <a:p>
          <a:pPr algn="just"/>
          <a:endParaRPr lang="ru-RU" sz="1200"/>
        </a:p>
      </dgm:t>
    </dgm:pt>
    <dgm:pt modelId="{DB8FADB4-E51D-4763-9D02-9213F73917A0}">
      <dgm:prSet custT="1"/>
      <dgm:spPr/>
      <dgm:t>
        <a:bodyPr/>
        <a:lstStyle/>
        <a:p>
          <a:pPr algn="just"/>
          <a:r>
            <a:rPr lang="ru-RU" sz="1400" dirty="0" smtClean="0">
              <a:solidFill>
                <a:srgbClr val="002060"/>
              </a:solidFill>
            </a:rPr>
            <a:t>Обеспечить занятость детей для успешного сочетания учебы, досуга и воспитания;</a:t>
          </a:r>
          <a:endParaRPr lang="ru-RU" sz="1400" dirty="0">
            <a:solidFill>
              <a:srgbClr val="002060"/>
            </a:solidFill>
          </a:endParaRPr>
        </a:p>
      </dgm:t>
    </dgm:pt>
    <dgm:pt modelId="{774F94AD-1BDA-474B-B2F6-6380051C3791}" type="parTrans" cxnId="{1A885E5D-9668-4047-9214-D8101D3845EF}">
      <dgm:prSet/>
      <dgm:spPr/>
      <dgm:t>
        <a:bodyPr/>
        <a:lstStyle/>
        <a:p>
          <a:pPr algn="just"/>
          <a:endParaRPr lang="ru-RU" sz="1200"/>
        </a:p>
      </dgm:t>
    </dgm:pt>
    <dgm:pt modelId="{AC2E06CB-5FB4-4401-89B0-BDCD5365B16C}" type="sibTrans" cxnId="{1A885E5D-9668-4047-9214-D8101D3845EF}">
      <dgm:prSet/>
      <dgm:spPr/>
      <dgm:t>
        <a:bodyPr/>
        <a:lstStyle/>
        <a:p>
          <a:pPr algn="just"/>
          <a:endParaRPr lang="ru-RU" sz="1200"/>
        </a:p>
      </dgm:t>
    </dgm:pt>
    <dgm:pt modelId="{04A9DC65-55F0-4956-B4CE-B6DF3F0FA925}">
      <dgm:prSet custT="1"/>
      <dgm:spPr/>
      <dgm:t>
        <a:bodyPr/>
        <a:lstStyle/>
        <a:p>
          <a:pPr algn="just"/>
          <a:r>
            <a:rPr lang="ru-RU" sz="1400" dirty="0" smtClean="0">
              <a:solidFill>
                <a:srgbClr val="002060"/>
              </a:solidFill>
            </a:rPr>
            <a:t>Создать условия для формирования гармоничных межличностных взаимоотношений в классных коллективах; </a:t>
          </a:r>
          <a:endParaRPr lang="ru-RU" sz="1400" dirty="0">
            <a:solidFill>
              <a:srgbClr val="002060"/>
            </a:solidFill>
          </a:endParaRPr>
        </a:p>
      </dgm:t>
    </dgm:pt>
    <dgm:pt modelId="{D0D77B87-3C54-4352-B8A3-0774D7EB82EE}" type="parTrans" cxnId="{D9985284-FDBC-4392-B55E-B70F5B542364}">
      <dgm:prSet/>
      <dgm:spPr/>
      <dgm:t>
        <a:bodyPr/>
        <a:lstStyle/>
        <a:p>
          <a:endParaRPr lang="ru-RU"/>
        </a:p>
      </dgm:t>
    </dgm:pt>
    <dgm:pt modelId="{1CEBA547-11F8-4EFF-A012-F1F84E745F55}" type="sibTrans" cxnId="{D9985284-FDBC-4392-B55E-B70F5B542364}">
      <dgm:prSet/>
      <dgm:spPr/>
      <dgm:t>
        <a:bodyPr/>
        <a:lstStyle/>
        <a:p>
          <a:endParaRPr lang="ru-RU"/>
        </a:p>
      </dgm:t>
    </dgm:pt>
    <dgm:pt modelId="{623F67C3-28CE-4016-B0C3-5B701BC1D208}">
      <dgm:prSet custT="1"/>
      <dgm:spPr/>
      <dgm:t>
        <a:bodyPr/>
        <a:lstStyle/>
        <a:p>
          <a:pPr algn="just"/>
          <a:r>
            <a:rPr lang="ru-RU" sz="1400" dirty="0" smtClean="0">
              <a:solidFill>
                <a:srgbClr val="002060"/>
              </a:solidFill>
            </a:rPr>
            <a:t>Организовать систему мероприятий (5-11 класс), направленных на формирование устойчивой мотивации обучающихся к жизни в сельской местности;</a:t>
          </a:r>
          <a:endParaRPr lang="ru-RU" sz="1400" dirty="0">
            <a:solidFill>
              <a:srgbClr val="002060"/>
            </a:solidFill>
          </a:endParaRPr>
        </a:p>
      </dgm:t>
    </dgm:pt>
    <dgm:pt modelId="{E82E9A1F-822D-4F81-924A-E48A3014D37A}" type="parTrans" cxnId="{C17A9129-85FF-4740-BE2E-73C4B28F09EC}">
      <dgm:prSet/>
      <dgm:spPr/>
      <dgm:t>
        <a:bodyPr/>
        <a:lstStyle/>
        <a:p>
          <a:endParaRPr lang="ru-RU"/>
        </a:p>
      </dgm:t>
    </dgm:pt>
    <dgm:pt modelId="{34B1AF05-5F59-4C29-B7AE-75DDEDD8682A}" type="sibTrans" cxnId="{C17A9129-85FF-4740-BE2E-73C4B28F09EC}">
      <dgm:prSet/>
      <dgm:spPr/>
      <dgm:t>
        <a:bodyPr/>
        <a:lstStyle/>
        <a:p>
          <a:endParaRPr lang="ru-RU"/>
        </a:p>
      </dgm:t>
    </dgm:pt>
    <dgm:pt modelId="{D3C81593-F1EF-4B02-93D1-4FC2A074D309}">
      <dgm:prSet custT="1"/>
      <dgm:spPr/>
      <dgm:t>
        <a:bodyPr/>
        <a:lstStyle/>
        <a:p>
          <a:pPr algn="just"/>
          <a:r>
            <a:rPr lang="ru-RU" sz="1400" dirty="0" smtClean="0">
              <a:solidFill>
                <a:srgbClr val="002060"/>
              </a:solidFill>
            </a:rPr>
            <a:t>Привлечь к реализации проекта материально-технические, информационные и кадровые ресурсы профессиональных образовательных организаций и агропредприятий района;</a:t>
          </a:r>
          <a:endParaRPr lang="ru-RU" sz="1400" dirty="0">
            <a:solidFill>
              <a:srgbClr val="002060"/>
            </a:solidFill>
          </a:endParaRPr>
        </a:p>
      </dgm:t>
    </dgm:pt>
    <dgm:pt modelId="{6A0742C7-7851-4104-B658-4AC57CB32579}" type="parTrans" cxnId="{041940CF-0FEF-45B0-9C03-8028FD364790}">
      <dgm:prSet/>
      <dgm:spPr/>
      <dgm:t>
        <a:bodyPr/>
        <a:lstStyle/>
        <a:p>
          <a:endParaRPr lang="ru-RU"/>
        </a:p>
      </dgm:t>
    </dgm:pt>
    <dgm:pt modelId="{38A57A4A-E578-4035-8F8E-3C48E58047C1}" type="sibTrans" cxnId="{041940CF-0FEF-45B0-9C03-8028FD364790}">
      <dgm:prSet/>
      <dgm:spPr/>
      <dgm:t>
        <a:bodyPr/>
        <a:lstStyle/>
        <a:p>
          <a:endParaRPr lang="ru-RU"/>
        </a:p>
      </dgm:t>
    </dgm:pt>
    <dgm:pt modelId="{87EF0128-805E-4441-B553-E077BB0778A3}">
      <dgm:prSet custT="1"/>
      <dgm:spPr/>
      <dgm:t>
        <a:bodyPr/>
        <a:lstStyle/>
        <a:p>
          <a:pPr algn="just"/>
          <a:r>
            <a:rPr lang="ru-RU" sz="1400" dirty="0" smtClean="0">
              <a:solidFill>
                <a:srgbClr val="002060"/>
              </a:solidFill>
            </a:rPr>
            <a:t>Обобщить полученный опыт для его трансляции в общеобразовательных организациях.</a:t>
          </a:r>
          <a:endParaRPr lang="ru-RU" sz="1400" dirty="0">
            <a:solidFill>
              <a:srgbClr val="002060"/>
            </a:solidFill>
          </a:endParaRPr>
        </a:p>
      </dgm:t>
    </dgm:pt>
    <dgm:pt modelId="{7C70DB30-7B37-429C-AC19-E935DDC58489}" type="parTrans" cxnId="{9AD3AAB7-8CA2-4DA9-8C3B-5C45EF11297A}">
      <dgm:prSet/>
      <dgm:spPr/>
      <dgm:t>
        <a:bodyPr/>
        <a:lstStyle/>
        <a:p>
          <a:endParaRPr lang="ru-RU"/>
        </a:p>
      </dgm:t>
    </dgm:pt>
    <dgm:pt modelId="{661D8799-CB22-4F23-A08F-598949627A46}" type="sibTrans" cxnId="{9AD3AAB7-8CA2-4DA9-8C3B-5C45EF11297A}">
      <dgm:prSet/>
      <dgm:spPr/>
      <dgm:t>
        <a:bodyPr/>
        <a:lstStyle/>
        <a:p>
          <a:endParaRPr lang="ru-RU"/>
        </a:p>
      </dgm:t>
    </dgm:pt>
    <dgm:pt modelId="{92737D60-272F-4F0B-8100-4037BD5B570E}" type="pres">
      <dgm:prSet presAssocID="{16EDC08C-DA0D-4F17-B3F4-EF2DC4B727F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A18CB0-9A25-4B78-8F0A-BC47996A19A7}" type="pres">
      <dgm:prSet presAssocID="{76FFEDD0-1842-4406-BE9F-788DFA5C4F4E}" presName="parentLin" presStyleCnt="0"/>
      <dgm:spPr/>
    </dgm:pt>
    <dgm:pt modelId="{EE25F1C8-09C7-4CC2-96BB-F335CB91925E}" type="pres">
      <dgm:prSet presAssocID="{76FFEDD0-1842-4406-BE9F-788DFA5C4F4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533451F-93B7-40D0-93D4-8126FFC19DB9}" type="pres">
      <dgm:prSet presAssocID="{76FFEDD0-1842-4406-BE9F-788DFA5C4F4E}" presName="parentText" presStyleLbl="node1" presStyleIdx="0" presStyleCnt="2" custScaleY="136119" custLinFactNeighborX="-48718" custLinFactNeighborY="-7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E398E-3F12-407A-9777-3B2C88B9ABFA}" type="pres">
      <dgm:prSet presAssocID="{76FFEDD0-1842-4406-BE9F-788DFA5C4F4E}" presName="negativeSpace" presStyleCnt="0"/>
      <dgm:spPr/>
    </dgm:pt>
    <dgm:pt modelId="{9775CFA6-B2C0-4D98-B1C4-25BD8AB6BA24}" type="pres">
      <dgm:prSet presAssocID="{76FFEDD0-1842-4406-BE9F-788DFA5C4F4E}" presName="childText" presStyleLbl="conFgAcc1" presStyleIdx="0" presStyleCnt="2" custScaleY="119286" custLinFactNeighborX="314" custLinFactNeighborY="77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C6AB1-825B-4391-B100-6694B4F38454}" type="pres">
      <dgm:prSet presAssocID="{E7706197-78CD-4651-BDE9-89C5CE45D054}" presName="spaceBetweenRectangles" presStyleCnt="0"/>
      <dgm:spPr/>
    </dgm:pt>
    <dgm:pt modelId="{1C31B427-ECB1-42BC-8F91-028DAEE3339D}" type="pres">
      <dgm:prSet presAssocID="{F7022837-39BF-4D07-8914-7BE0C4FD8147}" presName="parentLin" presStyleCnt="0"/>
      <dgm:spPr/>
    </dgm:pt>
    <dgm:pt modelId="{29BE43E8-21FA-41DC-88B0-610DA8FD7886}" type="pres">
      <dgm:prSet presAssocID="{F7022837-39BF-4D07-8914-7BE0C4FD814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B468637-B858-4842-910E-4BD395FF5DD5}" type="pres">
      <dgm:prSet presAssocID="{F7022837-39BF-4D07-8914-7BE0C4FD8147}" presName="parentText" presStyleLbl="node1" presStyleIdx="1" presStyleCnt="2" custLinFactNeighborX="-48499" custLinFactNeighborY="74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0E278-0110-4C3C-AE1C-1048A7C6AB49}" type="pres">
      <dgm:prSet presAssocID="{F7022837-39BF-4D07-8914-7BE0C4FD8147}" presName="negativeSpace" presStyleCnt="0"/>
      <dgm:spPr/>
    </dgm:pt>
    <dgm:pt modelId="{356D1CC9-E76A-4F05-8B88-DB354FC76C87}" type="pres">
      <dgm:prSet presAssocID="{F7022837-39BF-4D07-8914-7BE0C4FD8147}" presName="childText" presStyleLbl="conFgAcc1" presStyleIdx="1" presStyleCnt="2" custScaleY="113458" custLinFactNeighborY="34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985284-FDBC-4392-B55E-B70F5B542364}" srcId="{F7022837-39BF-4D07-8914-7BE0C4FD8147}" destId="{04A9DC65-55F0-4956-B4CE-B6DF3F0FA925}" srcOrd="1" destOrd="0" parTransId="{D0D77B87-3C54-4352-B8A3-0774D7EB82EE}" sibTransId="{1CEBA547-11F8-4EFF-A012-F1F84E745F55}"/>
    <dgm:cxn modelId="{B3D51DD8-2C0E-4102-9079-6E703AC5517E}" srcId="{76FFEDD0-1842-4406-BE9F-788DFA5C4F4E}" destId="{42EE7DE8-0F57-4FD7-906D-047D83668AA1}" srcOrd="0" destOrd="0" parTransId="{15B69FE1-2BFA-448D-9BC6-1FA3B9BBDAD2}" sibTransId="{5F284119-269C-4F59-8C8E-4962944D6BDF}"/>
    <dgm:cxn modelId="{B27ED0BC-32A9-4D9F-80A1-7FF2E0630A35}" type="presOf" srcId="{16EDC08C-DA0D-4F17-B3F4-EF2DC4B727F5}" destId="{92737D60-272F-4F0B-8100-4037BD5B570E}" srcOrd="0" destOrd="0" presId="urn:microsoft.com/office/officeart/2005/8/layout/list1"/>
    <dgm:cxn modelId="{645CE98A-8865-4920-B506-0E553723D7D5}" srcId="{16EDC08C-DA0D-4F17-B3F4-EF2DC4B727F5}" destId="{76FFEDD0-1842-4406-BE9F-788DFA5C4F4E}" srcOrd="0" destOrd="0" parTransId="{CA883F14-8A99-41CA-BDF5-2BB07888A8BD}" sibTransId="{E7706197-78CD-4651-BDE9-89C5CE45D054}"/>
    <dgm:cxn modelId="{9AD3AAB7-8CA2-4DA9-8C3B-5C45EF11297A}" srcId="{F7022837-39BF-4D07-8914-7BE0C4FD8147}" destId="{87EF0128-805E-4441-B553-E077BB0778A3}" srcOrd="4" destOrd="0" parTransId="{7C70DB30-7B37-429C-AC19-E935DDC58489}" sibTransId="{661D8799-CB22-4F23-A08F-598949627A46}"/>
    <dgm:cxn modelId="{75CA4B4E-2D23-42FE-A21B-B11E2CD47B0F}" type="presOf" srcId="{D3C81593-F1EF-4B02-93D1-4FC2A074D309}" destId="{356D1CC9-E76A-4F05-8B88-DB354FC76C87}" srcOrd="0" destOrd="3" presId="urn:microsoft.com/office/officeart/2005/8/layout/list1"/>
    <dgm:cxn modelId="{973059DE-AE6D-4A54-B5B1-344DAD8A79CA}" type="presOf" srcId="{87EF0128-805E-4441-B553-E077BB0778A3}" destId="{356D1CC9-E76A-4F05-8B88-DB354FC76C87}" srcOrd="0" destOrd="4" presId="urn:microsoft.com/office/officeart/2005/8/layout/list1"/>
    <dgm:cxn modelId="{041940CF-0FEF-45B0-9C03-8028FD364790}" srcId="{F7022837-39BF-4D07-8914-7BE0C4FD8147}" destId="{D3C81593-F1EF-4B02-93D1-4FC2A074D309}" srcOrd="3" destOrd="0" parTransId="{6A0742C7-7851-4104-B658-4AC57CB32579}" sibTransId="{38A57A4A-E578-4035-8F8E-3C48E58047C1}"/>
    <dgm:cxn modelId="{025C311A-6D73-41E3-9E3D-F5A8D4277278}" type="presOf" srcId="{F7022837-39BF-4D07-8914-7BE0C4FD8147}" destId="{29BE43E8-21FA-41DC-88B0-610DA8FD7886}" srcOrd="0" destOrd="0" presId="urn:microsoft.com/office/officeart/2005/8/layout/list1"/>
    <dgm:cxn modelId="{80EEF1EB-57D9-459D-B1F3-02B63E60142E}" type="presOf" srcId="{DB8FADB4-E51D-4763-9D02-9213F73917A0}" destId="{356D1CC9-E76A-4F05-8B88-DB354FC76C87}" srcOrd="0" destOrd="0" presId="urn:microsoft.com/office/officeart/2005/8/layout/list1"/>
    <dgm:cxn modelId="{1A885E5D-9668-4047-9214-D8101D3845EF}" srcId="{F7022837-39BF-4D07-8914-7BE0C4FD8147}" destId="{DB8FADB4-E51D-4763-9D02-9213F73917A0}" srcOrd="0" destOrd="0" parTransId="{774F94AD-1BDA-474B-B2F6-6380051C3791}" sibTransId="{AC2E06CB-5FB4-4401-89B0-BDCD5365B16C}"/>
    <dgm:cxn modelId="{BA4F465D-D202-453F-9649-A95A91B5B7CC}" type="presOf" srcId="{42EE7DE8-0F57-4FD7-906D-047D83668AA1}" destId="{9775CFA6-B2C0-4D98-B1C4-25BD8AB6BA24}" srcOrd="0" destOrd="0" presId="urn:microsoft.com/office/officeart/2005/8/layout/list1"/>
    <dgm:cxn modelId="{C17A9129-85FF-4740-BE2E-73C4B28F09EC}" srcId="{F7022837-39BF-4D07-8914-7BE0C4FD8147}" destId="{623F67C3-28CE-4016-B0C3-5B701BC1D208}" srcOrd="2" destOrd="0" parTransId="{E82E9A1F-822D-4F81-924A-E48A3014D37A}" sibTransId="{34B1AF05-5F59-4C29-B7AE-75DDEDD8682A}"/>
    <dgm:cxn modelId="{67533CD2-17E5-46CC-815F-F8390E654434}" type="presOf" srcId="{76FFEDD0-1842-4406-BE9F-788DFA5C4F4E}" destId="{EE25F1C8-09C7-4CC2-96BB-F335CB91925E}" srcOrd="0" destOrd="0" presId="urn:microsoft.com/office/officeart/2005/8/layout/list1"/>
    <dgm:cxn modelId="{6150B6CE-D4D3-43F6-90C8-5EFCAFA9C769}" type="presOf" srcId="{623F67C3-28CE-4016-B0C3-5B701BC1D208}" destId="{356D1CC9-E76A-4F05-8B88-DB354FC76C87}" srcOrd="0" destOrd="2" presId="urn:microsoft.com/office/officeart/2005/8/layout/list1"/>
    <dgm:cxn modelId="{AB4CC9FA-2B2F-4206-991A-8CAE4CA04CD6}" type="presOf" srcId="{F7022837-39BF-4D07-8914-7BE0C4FD8147}" destId="{0B468637-B858-4842-910E-4BD395FF5DD5}" srcOrd="1" destOrd="0" presId="urn:microsoft.com/office/officeart/2005/8/layout/list1"/>
    <dgm:cxn modelId="{3AAF5918-F959-45DD-B3E7-6F1332F74BB8}" srcId="{16EDC08C-DA0D-4F17-B3F4-EF2DC4B727F5}" destId="{F7022837-39BF-4D07-8914-7BE0C4FD8147}" srcOrd="1" destOrd="0" parTransId="{2B4D1C07-5AD2-4369-AD04-6B2E9539BE68}" sibTransId="{E95B8D97-A2D1-448B-B64D-95736B35CB79}"/>
    <dgm:cxn modelId="{5648EE0D-E42F-482C-9BE4-EA4539424FDC}" type="presOf" srcId="{76FFEDD0-1842-4406-BE9F-788DFA5C4F4E}" destId="{1533451F-93B7-40D0-93D4-8126FFC19DB9}" srcOrd="1" destOrd="0" presId="urn:microsoft.com/office/officeart/2005/8/layout/list1"/>
    <dgm:cxn modelId="{18FE48B3-9363-42B2-82D8-B58FBCC17127}" type="presOf" srcId="{04A9DC65-55F0-4956-B4CE-B6DF3F0FA925}" destId="{356D1CC9-E76A-4F05-8B88-DB354FC76C87}" srcOrd="0" destOrd="1" presId="urn:microsoft.com/office/officeart/2005/8/layout/list1"/>
    <dgm:cxn modelId="{3D9043AF-E753-4C93-AE35-789F6BA17FC5}" type="presParOf" srcId="{92737D60-272F-4F0B-8100-4037BD5B570E}" destId="{C3A18CB0-9A25-4B78-8F0A-BC47996A19A7}" srcOrd="0" destOrd="0" presId="urn:microsoft.com/office/officeart/2005/8/layout/list1"/>
    <dgm:cxn modelId="{079DB974-7815-49A2-AB8C-65371B49E5D8}" type="presParOf" srcId="{C3A18CB0-9A25-4B78-8F0A-BC47996A19A7}" destId="{EE25F1C8-09C7-4CC2-96BB-F335CB91925E}" srcOrd="0" destOrd="0" presId="urn:microsoft.com/office/officeart/2005/8/layout/list1"/>
    <dgm:cxn modelId="{B30C3B5C-421E-4057-A9C4-6A56DF6DE9E0}" type="presParOf" srcId="{C3A18CB0-9A25-4B78-8F0A-BC47996A19A7}" destId="{1533451F-93B7-40D0-93D4-8126FFC19DB9}" srcOrd="1" destOrd="0" presId="urn:microsoft.com/office/officeart/2005/8/layout/list1"/>
    <dgm:cxn modelId="{E698950A-0F39-4B93-A5C0-7AB0AE46C690}" type="presParOf" srcId="{92737D60-272F-4F0B-8100-4037BD5B570E}" destId="{752E398E-3F12-407A-9777-3B2C88B9ABFA}" srcOrd="1" destOrd="0" presId="urn:microsoft.com/office/officeart/2005/8/layout/list1"/>
    <dgm:cxn modelId="{E8CE7676-E9D0-4250-8DEB-FEA3A72FEBD3}" type="presParOf" srcId="{92737D60-272F-4F0B-8100-4037BD5B570E}" destId="{9775CFA6-B2C0-4D98-B1C4-25BD8AB6BA24}" srcOrd="2" destOrd="0" presId="urn:microsoft.com/office/officeart/2005/8/layout/list1"/>
    <dgm:cxn modelId="{C29B50E9-ED32-42C3-9BD4-C4F357C937BA}" type="presParOf" srcId="{92737D60-272F-4F0B-8100-4037BD5B570E}" destId="{8B5C6AB1-825B-4391-B100-6694B4F38454}" srcOrd="3" destOrd="0" presId="urn:microsoft.com/office/officeart/2005/8/layout/list1"/>
    <dgm:cxn modelId="{5EF34C09-57ED-45C9-AF62-8E387D25CCE4}" type="presParOf" srcId="{92737D60-272F-4F0B-8100-4037BD5B570E}" destId="{1C31B427-ECB1-42BC-8F91-028DAEE3339D}" srcOrd="4" destOrd="0" presId="urn:microsoft.com/office/officeart/2005/8/layout/list1"/>
    <dgm:cxn modelId="{B0389BF7-2D58-4423-B46A-21FF73D516F9}" type="presParOf" srcId="{1C31B427-ECB1-42BC-8F91-028DAEE3339D}" destId="{29BE43E8-21FA-41DC-88B0-610DA8FD7886}" srcOrd="0" destOrd="0" presId="urn:microsoft.com/office/officeart/2005/8/layout/list1"/>
    <dgm:cxn modelId="{87BD05F3-E1F6-4BED-A4B8-FCA1551716D1}" type="presParOf" srcId="{1C31B427-ECB1-42BC-8F91-028DAEE3339D}" destId="{0B468637-B858-4842-910E-4BD395FF5DD5}" srcOrd="1" destOrd="0" presId="urn:microsoft.com/office/officeart/2005/8/layout/list1"/>
    <dgm:cxn modelId="{096F5585-3AA0-4E47-84DF-CD9F980CD69A}" type="presParOf" srcId="{92737D60-272F-4F0B-8100-4037BD5B570E}" destId="{5160E278-0110-4C3C-AE1C-1048A7C6AB49}" srcOrd="5" destOrd="0" presId="urn:microsoft.com/office/officeart/2005/8/layout/list1"/>
    <dgm:cxn modelId="{0C6E55C3-E4EC-497D-BE13-8A8F9F9C3E9A}" type="presParOf" srcId="{92737D60-272F-4F0B-8100-4037BD5B570E}" destId="{356D1CC9-E76A-4F05-8B88-DB354FC76C8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EDC08C-DA0D-4F17-B3F4-EF2DC4B727F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FFEDD0-1842-4406-BE9F-788DFA5C4F4E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600" dirty="0" smtClean="0">
              <a:solidFill>
                <a:srgbClr val="C00000"/>
              </a:solidFill>
            </a:rPr>
            <a:t>Цель</a:t>
          </a:r>
          <a:r>
            <a:rPr lang="ru-RU" sz="1600" dirty="0" smtClean="0">
              <a:solidFill>
                <a:schemeClr val="bg2">
                  <a:lumMod val="50000"/>
                </a:schemeClr>
              </a:solidFill>
            </a:rPr>
            <a:t>:</a:t>
          </a:r>
          <a:endParaRPr lang="ru-RU" sz="1600" dirty="0">
            <a:solidFill>
              <a:schemeClr val="bg2">
                <a:lumMod val="50000"/>
              </a:schemeClr>
            </a:solidFill>
          </a:endParaRPr>
        </a:p>
      </dgm:t>
    </dgm:pt>
    <dgm:pt modelId="{CA883F14-8A99-41CA-BDF5-2BB07888A8BD}" type="parTrans" cxnId="{645CE98A-8865-4920-B506-0E553723D7D5}">
      <dgm:prSet/>
      <dgm:spPr/>
      <dgm:t>
        <a:bodyPr/>
        <a:lstStyle/>
        <a:p>
          <a:pPr algn="just"/>
          <a:endParaRPr lang="ru-RU" sz="1200"/>
        </a:p>
      </dgm:t>
    </dgm:pt>
    <dgm:pt modelId="{E7706197-78CD-4651-BDE9-89C5CE45D054}" type="sibTrans" cxnId="{645CE98A-8865-4920-B506-0E553723D7D5}">
      <dgm:prSet/>
      <dgm:spPr/>
      <dgm:t>
        <a:bodyPr/>
        <a:lstStyle/>
        <a:p>
          <a:pPr algn="just"/>
          <a:endParaRPr lang="ru-RU" sz="1200"/>
        </a:p>
      </dgm:t>
    </dgm:pt>
    <dgm:pt modelId="{F7022837-39BF-4D07-8914-7BE0C4FD8147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600" dirty="0" smtClean="0">
              <a:solidFill>
                <a:srgbClr val="C00000"/>
              </a:solidFill>
            </a:rPr>
            <a:t>Задачи</a:t>
          </a:r>
          <a:r>
            <a:rPr lang="ru-RU" sz="1200" dirty="0" smtClean="0">
              <a:solidFill>
                <a:srgbClr val="C00000"/>
              </a:solidFill>
            </a:rPr>
            <a:t>:</a:t>
          </a:r>
          <a:endParaRPr lang="ru-RU" sz="1200" dirty="0">
            <a:solidFill>
              <a:srgbClr val="C00000"/>
            </a:solidFill>
          </a:endParaRPr>
        </a:p>
      </dgm:t>
    </dgm:pt>
    <dgm:pt modelId="{2B4D1C07-5AD2-4369-AD04-6B2E9539BE68}" type="parTrans" cxnId="{3AAF5918-F959-45DD-B3E7-6F1332F74BB8}">
      <dgm:prSet/>
      <dgm:spPr/>
      <dgm:t>
        <a:bodyPr/>
        <a:lstStyle/>
        <a:p>
          <a:pPr algn="just"/>
          <a:endParaRPr lang="ru-RU" sz="1200"/>
        </a:p>
      </dgm:t>
    </dgm:pt>
    <dgm:pt modelId="{E95B8D97-A2D1-448B-B64D-95736B35CB79}" type="sibTrans" cxnId="{3AAF5918-F959-45DD-B3E7-6F1332F74BB8}">
      <dgm:prSet/>
      <dgm:spPr/>
      <dgm:t>
        <a:bodyPr/>
        <a:lstStyle/>
        <a:p>
          <a:pPr algn="just"/>
          <a:endParaRPr lang="ru-RU" sz="1200"/>
        </a:p>
      </dgm:t>
    </dgm:pt>
    <dgm:pt modelId="{42EE7DE8-0F57-4FD7-906D-047D83668AA1}">
      <dgm:prSet custT="1"/>
      <dgm:spPr/>
      <dgm:t>
        <a:bodyPr/>
        <a:lstStyle/>
        <a:p>
          <a:pPr algn="l"/>
          <a:r>
            <a:rPr lang="ru-RU" sz="1400" dirty="0" smtClean="0">
              <a:solidFill>
                <a:srgbClr val="002060"/>
              </a:solidFill>
            </a:rPr>
            <a:t>развитие у выпускников личностных качеств и </a:t>
          </a:r>
          <a:r>
            <a:rPr lang="ru-RU" sz="1400" dirty="0" err="1" smtClean="0">
              <a:solidFill>
                <a:srgbClr val="002060"/>
              </a:solidFill>
            </a:rPr>
            <a:t>метапредметных</a:t>
          </a:r>
          <a:r>
            <a:rPr lang="ru-RU" sz="1400" dirty="0" smtClean="0">
              <a:solidFill>
                <a:srgbClr val="002060"/>
              </a:solidFill>
            </a:rPr>
            <a:t> умений, способствующих личностному и профессиональному самоопределению</a:t>
          </a:r>
          <a:endParaRPr lang="ru-RU" sz="1400" dirty="0">
            <a:solidFill>
              <a:srgbClr val="002060"/>
            </a:solidFill>
          </a:endParaRPr>
        </a:p>
      </dgm:t>
    </dgm:pt>
    <dgm:pt modelId="{15B69FE1-2BFA-448D-9BC6-1FA3B9BBDAD2}" type="parTrans" cxnId="{B3D51DD8-2C0E-4102-9079-6E703AC5517E}">
      <dgm:prSet/>
      <dgm:spPr/>
      <dgm:t>
        <a:bodyPr/>
        <a:lstStyle/>
        <a:p>
          <a:pPr algn="just"/>
          <a:endParaRPr lang="ru-RU" sz="1200"/>
        </a:p>
      </dgm:t>
    </dgm:pt>
    <dgm:pt modelId="{5F284119-269C-4F59-8C8E-4962944D6BDF}" type="sibTrans" cxnId="{B3D51DD8-2C0E-4102-9079-6E703AC5517E}">
      <dgm:prSet/>
      <dgm:spPr/>
      <dgm:t>
        <a:bodyPr/>
        <a:lstStyle/>
        <a:p>
          <a:pPr algn="just"/>
          <a:endParaRPr lang="ru-RU" sz="1200"/>
        </a:p>
      </dgm:t>
    </dgm:pt>
    <dgm:pt modelId="{DB8FADB4-E51D-4763-9D02-9213F73917A0}">
      <dgm:prSet custT="1"/>
      <dgm:spPr/>
      <dgm:t>
        <a:bodyPr/>
        <a:lstStyle/>
        <a:p>
          <a:pPr algn="l"/>
          <a:r>
            <a:rPr lang="ru-RU" sz="1400" dirty="0" smtClean="0">
              <a:solidFill>
                <a:srgbClr val="002060"/>
              </a:solidFill>
            </a:rPr>
            <a:t>обеспечение профессионального обучения, организация сетевого взаимодействия, расширение возможностей дополнительного образования, формирование ценностного отношения к труду</a:t>
          </a:r>
          <a:endParaRPr lang="ru-RU" sz="1400" dirty="0">
            <a:solidFill>
              <a:srgbClr val="002060"/>
            </a:solidFill>
          </a:endParaRPr>
        </a:p>
      </dgm:t>
    </dgm:pt>
    <dgm:pt modelId="{774F94AD-1BDA-474B-B2F6-6380051C3791}" type="parTrans" cxnId="{1A885E5D-9668-4047-9214-D8101D3845EF}">
      <dgm:prSet/>
      <dgm:spPr/>
      <dgm:t>
        <a:bodyPr/>
        <a:lstStyle/>
        <a:p>
          <a:pPr algn="just"/>
          <a:endParaRPr lang="ru-RU" sz="1200"/>
        </a:p>
      </dgm:t>
    </dgm:pt>
    <dgm:pt modelId="{AC2E06CB-5FB4-4401-89B0-BDCD5365B16C}" type="sibTrans" cxnId="{1A885E5D-9668-4047-9214-D8101D3845EF}">
      <dgm:prSet/>
      <dgm:spPr/>
      <dgm:t>
        <a:bodyPr/>
        <a:lstStyle/>
        <a:p>
          <a:pPr algn="just"/>
          <a:endParaRPr lang="ru-RU" sz="1200"/>
        </a:p>
      </dgm:t>
    </dgm:pt>
    <dgm:pt modelId="{92737D60-272F-4F0B-8100-4037BD5B570E}" type="pres">
      <dgm:prSet presAssocID="{16EDC08C-DA0D-4F17-B3F4-EF2DC4B727F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A18CB0-9A25-4B78-8F0A-BC47996A19A7}" type="pres">
      <dgm:prSet presAssocID="{76FFEDD0-1842-4406-BE9F-788DFA5C4F4E}" presName="parentLin" presStyleCnt="0"/>
      <dgm:spPr/>
    </dgm:pt>
    <dgm:pt modelId="{EE25F1C8-09C7-4CC2-96BB-F335CB91925E}" type="pres">
      <dgm:prSet presAssocID="{76FFEDD0-1842-4406-BE9F-788DFA5C4F4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533451F-93B7-40D0-93D4-8126FFC19DB9}" type="pres">
      <dgm:prSet presAssocID="{76FFEDD0-1842-4406-BE9F-788DFA5C4F4E}" presName="parentText" presStyleLbl="node1" presStyleIdx="0" presStyleCnt="2" custScaleX="105966" custScaleY="7465" custLinFactNeighborX="-72439" custLinFactNeighborY="-638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E398E-3F12-407A-9777-3B2C88B9ABFA}" type="pres">
      <dgm:prSet presAssocID="{76FFEDD0-1842-4406-BE9F-788DFA5C4F4E}" presName="negativeSpace" presStyleCnt="0"/>
      <dgm:spPr/>
    </dgm:pt>
    <dgm:pt modelId="{9775CFA6-B2C0-4D98-B1C4-25BD8AB6BA24}" type="pres">
      <dgm:prSet presAssocID="{76FFEDD0-1842-4406-BE9F-788DFA5C4F4E}" presName="childText" presStyleLbl="conFgAcc1" presStyleIdx="0" presStyleCnt="2" custScaleY="56622" custLinFactY="-9109" custLinFactNeighborX="62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C6AB1-825B-4391-B100-6694B4F38454}" type="pres">
      <dgm:prSet presAssocID="{E7706197-78CD-4651-BDE9-89C5CE45D054}" presName="spaceBetweenRectangles" presStyleCnt="0"/>
      <dgm:spPr/>
    </dgm:pt>
    <dgm:pt modelId="{1C31B427-ECB1-42BC-8F91-028DAEE3339D}" type="pres">
      <dgm:prSet presAssocID="{F7022837-39BF-4D07-8914-7BE0C4FD8147}" presName="parentLin" presStyleCnt="0"/>
      <dgm:spPr/>
    </dgm:pt>
    <dgm:pt modelId="{29BE43E8-21FA-41DC-88B0-610DA8FD7886}" type="pres">
      <dgm:prSet presAssocID="{F7022837-39BF-4D07-8914-7BE0C4FD8147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B468637-B858-4842-910E-4BD395FF5DD5}" type="pres">
      <dgm:prSet presAssocID="{F7022837-39BF-4D07-8914-7BE0C4FD8147}" presName="parentText" presStyleLbl="node1" presStyleIdx="1" presStyleCnt="2" custScaleY="8575" custLinFactNeighborX="-72439" custLinFactNeighborY="-314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60E278-0110-4C3C-AE1C-1048A7C6AB49}" type="pres">
      <dgm:prSet presAssocID="{F7022837-39BF-4D07-8914-7BE0C4FD8147}" presName="negativeSpace" presStyleCnt="0"/>
      <dgm:spPr/>
    </dgm:pt>
    <dgm:pt modelId="{356D1CC9-E76A-4F05-8B88-DB354FC76C87}" type="pres">
      <dgm:prSet presAssocID="{F7022837-39BF-4D07-8914-7BE0C4FD8147}" presName="childText" presStyleLbl="conFgAcc1" presStyleIdx="1" presStyleCnt="2" custScaleY="65679" custLinFactNeighborX="-3030" custLinFactNeighborY="24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C0EC4E-28A8-4FD9-82F3-7F71EEE21E8C}" type="presOf" srcId="{76FFEDD0-1842-4406-BE9F-788DFA5C4F4E}" destId="{EE25F1C8-09C7-4CC2-96BB-F335CB91925E}" srcOrd="0" destOrd="0" presId="urn:microsoft.com/office/officeart/2005/8/layout/list1"/>
    <dgm:cxn modelId="{381AC335-0BF4-41BF-AEB2-865DF374CAD5}" type="presOf" srcId="{76FFEDD0-1842-4406-BE9F-788DFA5C4F4E}" destId="{1533451F-93B7-40D0-93D4-8126FFC19DB9}" srcOrd="1" destOrd="0" presId="urn:microsoft.com/office/officeart/2005/8/layout/list1"/>
    <dgm:cxn modelId="{B3D51DD8-2C0E-4102-9079-6E703AC5517E}" srcId="{76FFEDD0-1842-4406-BE9F-788DFA5C4F4E}" destId="{42EE7DE8-0F57-4FD7-906D-047D83668AA1}" srcOrd="0" destOrd="0" parTransId="{15B69FE1-2BFA-448D-9BC6-1FA3B9BBDAD2}" sibTransId="{5F284119-269C-4F59-8C8E-4962944D6BDF}"/>
    <dgm:cxn modelId="{333D0002-7DE0-40DF-98F1-A38E648E95B3}" type="presOf" srcId="{F7022837-39BF-4D07-8914-7BE0C4FD8147}" destId="{0B468637-B858-4842-910E-4BD395FF5DD5}" srcOrd="1" destOrd="0" presId="urn:microsoft.com/office/officeart/2005/8/layout/list1"/>
    <dgm:cxn modelId="{645CE98A-8865-4920-B506-0E553723D7D5}" srcId="{16EDC08C-DA0D-4F17-B3F4-EF2DC4B727F5}" destId="{76FFEDD0-1842-4406-BE9F-788DFA5C4F4E}" srcOrd="0" destOrd="0" parTransId="{CA883F14-8A99-41CA-BDF5-2BB07888A8BD}" sibTransId="{E7706197-78CD-4651-BDE9-89C5CE45D054}"/>
    <dgm:cxn modelId="{952344E0-74DE-4B0C-ABA0-E4CB8BBD38D7}" type="presOf" srcId="{DB8FADB4-E51D-4763-9D02-9213F73917A0}" destId="{356D1CC9-E76A-4F05-8B88-DB354FC76C87}" srcOrd="0" destOrd="0" presId="urn:microsoft.com/office/officeart/2005/8/layout/list1"/>
    <dgm:cxn modelId="{1A885E5D-9668-4047-9214-D8101D3845EF}" srcId="{F7022837-39BF-4D07-8914-7BE0C4FD8147}" destId="{DB8FADB4-E51D-4763-9D02-9213F73917A0}" srcOrd="0" destOrd="0" parTransId="{774F94AD-1BDA-474B-B2F6-6380051C3791}" sibTransId="{AC2E06CB-5FB4-4401-89B0-BDCD5365B16C}"/>
    <dgm:cxn modelId="{BD3E4E24-3081-4DBD-93B9-0B2DD3CBB932}" type="presOf" srcId="{16EDC08C-DA0D-4F17-B3F4-EF2DC4B727F5}" destId="{92737D60-272F-4F0B-8100-4037BD5B570E}" srcOrd="0" destOrd="0" presId="urn:microsoft.com/office/officeart/2005/8/layout/list1"/>
    <dgm:cxn modelId="{3AAF5918-F959-45DD-B3E7-6F1332F74BB8}" srcId="{16EDC08C-DA0D-4F17-B3F4-EF2DC4B727F5}" destId="{F7022837-39BF-4D07-8914-7BE0C4FD8147}" srcOrd="1" destOrd="0" parTransId="{2B4D1C07-5AD2-4369-AD04-6B2E9539BE68}" sibTransId="{E95B8D97-A2D1-448B-B64D-95736B35CB79}"/>
    <dgm:cxn modelId="{96B5A64A-84D7-456A-B0D7-B754C9C2B9E0}" type="presOf" srcId="{F7022837-39BF-4D07-8914-7BE0C4FD8147}" destId="{29BE43E8-21FA-41DC-88B0-610DA8FD7886}" srcOrd="0" destOrd="0" presId="urn:microsoft.com/office/officeart/2005/8/layout/list1"/>
    <dgm:cxn modelId="{79BC422D-C3DE-406B-B598-33A068ACB0D0}" type="presOf" srcId="{42EE7DE8-0F57-4FD7-906D-047D83668AA1}" destId="{9775CFA6-B2C0-4D98-B1C4-25BD8AB6BA24}" srcOrd="0" destOrd="0" presId="urn:microsoft.com/office/officeart/2005/8/layout/list1"/>
    <dgm:cxn modelId="{26E278D1-E8DF-4513-831E-8FA1EDA30706}" type="presParOf" srcId="{92737D60-272F-4F0B-8100-4037BD5B570E}" destId="{C3A18CB0-9A25-4B78-8F0A-BC47996A19A7}" srcOrd="0" destOrd="0" presId="urn:microsoft.com/office/officeart/2005/8/layout/list1"/>
    <dgm:cxn modelId="{83DCEED2-DD2A-4467-BBAD-F41A6E2CBB80}" type="presParOf" srcId="{C3A18CB0-9A25-4B78-8F0A-BC47996A19A7}" destId="{EE25F1C8-09C7-4CC2-96BB-F335CB91925E}" srcOrd="0" destOrd="0" presId="urn:microsoft.com/office/officeart/2005/8/layout/list1"/>
    <dgm:cxn modelId="{E992046F-FAB5-4C7E-950C-2CB37E3BD851}" type="presParOf" srcId="{C3A18CB0-9A25-4B78-8F0A-BC47996A19A7}" destId="{1533451F-93B7-40D0-93D4-8126FFC19DB9}" srcOrd="1" destOrd="0" presId="urn:microsoft.com/office/officeart/2005/8/layout/list1"/>
    <dgm:cxn modelId="{866B708D-D0D7-46EF-B016-DA7DDD8A8A2F}" type="presParOf" srcId="{92737D60-272F-4F0B-8100-4037BD5B570E}" destId="{752E398E-3F12-407A-9777-3B2C88B9ABFA}" srcOrd="1" destOrd="0" presId="urn:microsoft.com/office/officeart/2005/8/layout/list1"/>
    <dgm:cxn modelId="{BA4C6D3D-CAFA-46D2-9226-D29F05DEB001}" type="presParOf" srcId="{92737D60-272F-4F0B-8100-4037BD5B570E}" destId="{9775CFA6-B2C0-4D98-B1C4-25BD8AB6BA24}" srcOrd="2" destOrd="0" presId="urn:microsoft.com/office/officeart/2005/8/layout/list1"/>
    <dgm:cxn modelId="{A2F9FD74-4B33-4BC6-AD90-5E02F1C87200}" type="presParOf" srcId="{92737D60-272F-4F0B-8100-4037BD5B570E}" destId="{8B5C6AB1-825B-4391-B100-6694B4F38454}" srcOrd="3" destOrd="0" presId="urn:microsoft.com/office/officeart/2005/8/layout/list1"/>
    <dgm:cxn modelId="{D31B68D0-6B46-4689-949F-5177502C61F0}" type="presParOf" srcId="{92737D60-272F-4F0B-8100-4037BD5B570E}" destId="{1C31B427-ECB1-42BC-8F91-028DAEE3339D}" srcOrd="4" destOrd="0" presId="urn:microsoft.com/office/officeart/2005/8/layout/list1"/>
    <dgm:cxn modelId="{93647094-0F66-408A-8230-C2FD2AE4FA53}" type="presParOf" srcId="{1C31B427-ECB1-42BC-8F91-028DAEE3339D}" destId="{29BE43E8-21FA-41DC-88B0-610DA8FD7886}" srcOrd="0" destOrd="0" presId="urn:microsoft.com/office/officeart/2005/8/layout/list1"/>
    <dgm:cxn modelId="{28D1970E-E3ED-48F7-8994-BC3B611DE74C}" type="presParOf" srcId="{1C31B427-ECB1-42BC-8F91-028DAEE3339D}" destId="{0B468637-B858-4842-910E-4BD395FF5DD5}" srcOrd="1" destOrd="0" presId="urn:microsoft.com/office/officeart/2005/8/layout/list1"/>
    <dgm:cxn modelId="{1A85C7DA-3497-4BB0-A762-CFEC17F0FD95}" type="presParOf" srcId="{92737D60-272F-4F0B-8100-4037BD5B570E}" destId="{5160E278-0110-4C3C-AE1C-1048A7C6AB49}" srcOrd="5" destOrd="0" presId="urn:microsoft.com/office/officeart/2005/8/layout/list1"/>
    <dgm:cxn modelId="{B18C8524-C266-450C-83CE-98E905675E7C}" type="presParOf" srcId="{92737D60-272F-4F0B-8100-4037BD5B570E}" destId="{356D1CC9-E76A-4F05-8B88-DB354FC76C8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2783CF-323D-438E-B480-70D7D49CD59A}" type="doc">
      <dgm:prSet loTypeId="urn:microsoft.com/office/officeart/2009/3/layout/IncreasingArrows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CB3863-5888-4802-8975-5584094A285F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ОАО «Кубань-Агро»</a:t>
          </a:r>
          <a:endParaRPr lang="ru-RU" dirty="0">
            <a:solidFill>
              <a:srgbClr val="002060"/>
            </a:solidFill>
          </a:endParaRPr>
        </a:p>
      </dgm:t>
    </dgm:pt>
    <dgm:pt modelId="{54A401CB-68C3-4376-8BDE-5F9BA569508B}" type="parTrans" cxnId="{3FB44EE3-D182-48AC-9A8F-3C8011C68F8D}">
      <dgm:prSet/>
      <dgm:spPr/>
      <dgm:t>
        <a:bodyPr/>
        <a:lstStyle/>
        <a:p>
          <a:endParaRPr lang="ru-RU"/>
        </a:p>
      </dgm:t>
    </dgm:pt>
    <dgm:pt modelId="{C3B73B34-9D8A-4B26-B916-8A70CA755E1E}" type="sibTrans" cxnId="{3FB44EE3-D182-48AC-9A8F-3C8011C68F8D}">
      <dgm:prSet/>
      <dgm:spPr/>
      <dgm:t>
        <a:bodyPr/>
        <a:lstStyle/>
        <a:p>
          <a:endParaRPr lang="ru-RU"/>
        </a:p>
      </dgm:t>
    </dgm:pt>
    <dgm:pt modelId="{98B63126-D76D-40F0-906F-7E2A9153B326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ООО «Натуральные продукты»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9FAF1C-01A1-40E5-B8EF-ACBE3EE45EC3}" type="parTrans" cxnId="{3822FF8F-2CB9-4C49-A881-255972ABEA78}">
      <dgm:prSet/>
      <dgm:spPr/>
      <dgm:t>
        <a:bodyPr/>
        <a:lstStyle/>
        <a:p>
          <a:endParaRPr lang="ru-RU"/>
        </a:p>
      </dgm:t>
    </dgm:pt>
    <dgm:pt modelId="{89CA1746-C46F-4269-8D54-B9AD022BFCFD}" type="sibTrans" cxnId="{3822FF8F-2CB9-4C49-A881-255972ABEA78}">
      <dgm:prSet/>
      <dgm:spPr/>
      <dgm:t>
        <a:bodyPr/>
        <a:lstStyle/>
        <a:p>
          <a:endParaRPr lang="ru-RU"/>
        </a:p>
      </dgm:t>
    </dgm:pt>
    <dgm:pt modelId="{9717C93E-3DB6-45EC-B579-C9F502FDD66C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КФХ </a:t>
          </a:r>
          <a:r>
            <a:rPr lang="ru-RU" sz="18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Куропятник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878AB2-6F04-430D-BC57-80509EDDFC9F}" type="parTrans" cxnId="{D3379E8C-287F-462C-8D5F-FE9B65C8EFF6}">
      <dgm:prSet/>
      <dgm:spPr/>
      <dgm:t>
        <a:bodyPr/>
        <a:lstStyle/>
        <a:p>
          <a:endParaRPr lang="ru-RU"/>
        </a:p>
      </dgm:t>
    </dgm:pt>
    <dgm:pt modelId="{CBC58106-EF3A-4BD7-8473-11985E23ABD7}" type="sibTrans" cxnId="{D3379E8C-287F-462C-8D5F-FE9B65C8EFF6}">
      <dgm:prSet/>
      <dgm:spPr/>
      <dgm:t>
        <a:bodyPr/>
        <a:lstStyle/>
        <a:p>
          <a:endParaRPr lang="ru-RU"/>
        </a:p>
      </dgm:t>
    </dgm:pt>
    <dgm:pt modelId="{557A746B-3C72-47C8-AEE8-52326CD1F7B0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БМТ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9B9352-14AD-46B8-B1D0-113BB84B123B}" type="parTrans" cxnId="{83BD7557-5EA8-490F-BB7A-028BFAA968F1}">
      <dgm:prSet/>
      <dgm:spPr/>
      <dgm:t>
        <a:bodyPr/>
        <a:lstStyle/>
        <a:p>
          <a:endParaRPr lang="ru-RU"/>
        </a:p>
      </dgm:t>
    </dgm:pt>
    <dgm:pt modelId="{E3276679-3538-4AD6-B517-D34801C7C231}" type="sibTrans" cxnId="{83BD7557-5EA8-490F-BB7A-028BFAA968F1}">
      <dgm:prSet/>
      <dgm:spPr/>
      <dgm:t>
        <a:bodyPr/>
        <a:lstStyle/>
        <a:p>
          <a:endParaRPr lang="ru-RU"/>
        </a:p>
      </dgm:t>
    </dgm:pt>
    <dgm:pt modelId="{7ABCB060-C37D-4103-B761-0AD1223A3164}">
      <dgm:prSet/>
      <dgm:spPr>
        <a:blipFill rotWithShape="0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BA47515-B2AA-4C48-BD7F-B8EFFA808317}" type="parTrans" cxnId="{AED48865-6A01-455C-96AC-BD736566661C}">
      <dgm:prSet/>
      <dgm:spPr/>
      <dgm:t>
        <a:bodyPr/>
        <a:lstStyle/>
        <a:p>
          <a:endParaRPr lang="ru-RU"/>
        </a:p>
      </dgm:t>
    </dgm:pt>
    <dgm:pt modelId="{29FEB75B-BDBC-4D46-8AA8-236FA9D4B1B0}" type="sibTrans" cxnId="{AED48865-6A01-455C-96AC-BD736566661C}">
      <dgm:prSet/>
      <dgm:spPr/>
      <dgm:t>
        <a:bodyPr/>
        <a:lstStyle/>
        <a:p>
          <a:endParaRPr lang="ru-RU"/>
        </a:p>
      </dgm:t>
    </dgm:pt>
    <dgm:pt modelId="{A098DAB8-F528-4916-B122-C57F461531D5}">
      <dgm:prSet/>
      <dgm:spPr/>
      <dgm:t>
        <a:bodyPr/>
        <a:lstStyle/>
        <a:p>
          <a:endParaRPr lang="ru-RU" dirty="0"/>
        </a:p>
      </dgm:t>
    </dgm:pt>
    <dgm:pt modelId="{50F92974-E37F-48CA-B091-3B26243EB8A1}" type="parTrans" cxnId="{3DAA7019-76BC-4B9A-88DA-26E45B819753}">
      <dgm:prSet/>
      <dgm:spPr/>
      <dgm:t>
        <a:bodyPr/>
        <a:lstStyle/>
        <a:p>
          <a:endParaRPr lang="ru-RU"/>
        </a:p>
      </dgm:t>
    </dgm:pt>
    <dgm:pt modelId="{2B10AE2F-51D5-4285-B8D5-DE24E6E0686F}" type="sibTrans" cxnId="{3DAA7019-76BC-4B9A-88DA-26E45B819753}">
      <dgm:prSet/>
      <dgm:spPr/>
      <dgm:t>
        <a:bodyPr/>
        <a:lstStyle/>
        <a:p>
          <a:endParaRPr lang="ru-RU"/>
        </a:p>
      </dgm:t>
    </dgm:pt>
    <dgm:pt modelId="{B3486FFA-40B3-4599-8151-429EAA0DA858}">
      <dgm:prSet/>
      <dgm:spPr/>
      <dgm:t>
        <a:bodyPr/>
        <a:lstStyle/>
        <a:p>
          <a:endParaRPr lang="ru-RU"/>
        </a:p>
      </dgm:t>
    </dgm:pt>
    <dgm:pt modelId="{2FABF94E-1821-4B78-9E07-636BD23478C0}" type="parTrans" cxnId="{7FF9750E-C458-446E-AF45-03E9CA5079CA}">
      <dgm:prSet/>
      <dgm:spPr/>
      <dgm:t>
        <a:bodyPr/>
        <a:lstStyle/>
        <a:p>
          <a:endParaRPr lang="ru-RU"/>
        </a:p>
      </dgm:t>
    </dgm:pt>
    <dgm:pt modelId="{2CF3F42C-B32F-422A-9D42-08259A2B6C14}" type="sibTrans" cxnId="{7FF9750E-C458-446E-AF45-03E9CA5079CA}">
      <dgm:prSet/>
      <dgm:spPr/>
      <dgm:t>
        <a:bodyPr/>
        <a:lstStyle/>
        <a:p>
          <a:endParaRPr lang="ru-RU"/>
        </a:p>
      </dgm:t>
    </dgm:pt>
    <dgm:pt modelId="{569DDF6F-55A6-4E70-BF3B-3E85B39B2D84}">
      <dgm:prSet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БАК</a:t>
          </a:r>
          <a:endParaRPr lang="ru-RU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CB1505-C3C1-4FAF-9551-C481C6F05398}" type="parTrans" cxnId="{489DBEDE-8F2F-46A7-88AF-1C332F86D712}">
      <dgm:prSet/>
      <dgm:spPr/>
      <dgm:t>
        <a:bodyPr/>
        <a:lstStyle/>
        <a:p>
          <a:endParaRPr lang="ru-RU"/>
        </a:p>
      </dgm:t>
    </dgm:pt>
    <dgm:pt modelId="{F1DDA242-05F3-48D9-8F70-3142C1956F77}" type="sibTrans" cxnId="{489DBEDE-8F2F-46A7-88AF-1C332F86D712}">
      <dgm:prSet/>
      <dgm:spPr/>
      <dgm:t>
        <a:bodyPr/>
        <a:lstStyle/>
        <a:p>
          <a:endParaRPr lang="ru-RU"/>
        </a:p>
      </dgm:t>
    </dgm:pt>
    <dgm:pt modelId="{7ED39289-3EDC-4F53-8957-F443F806A8B0}">
      <dgm:prSet/>
      <dgm:spPr>
        <a:blipFill rotWithShape="0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B1C54EB3-546C-43BF-A279-B4A0187038B4}" type="parTrans" cxnId="{3BC573FF-8526-452C-AE0C-404B5B54CD38}">
      <dgm:prSet/>
      <dgm:spPr/>
      <dgm:t>
        <a:bodyPr/>
        <a:lstStyle/>
        <a:p>
          <a:endParaRPr lang="ru-RU"/>
        </a:p>
      </dgm:t>
    </dgm:pt>
    <dgm:pt modelId="{1276040C-ED07-4E11-84E4-3B7D313B20C4}" type="sibTrans" cxnId="{3BC573FF-8526-452C-AE0C-404B5B54CD38}">
      <dgm:prSet/>
      <dgm:spPr/>
      <dgm:t>
        <a:bodyPr/>
        <a:lstStyle/>
        <a:p>
          <a:endParaRPr lang="ru-RU"/>
        </a:p>
      </dgm:t>
    </dgm:pt>
    <dgm:pt modelId="{E7667BEB-0F8A-4E8A-93E2-2B59599FA9E3}">
      <dgm:prSet/>
      <dgm:spPr>
        <a:blipFill rotWithShape="0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0A48BAA4-5CD7-4169-9812-45D3A0F3F8ED}" type="parTrans" cxnId="{EA31E258-3145-4169-8A68-4919595F8607}">
      <dgm:prSet/>
      <dgm:spPr/>
      <dgm:t>
        <a:bodyPr/>
        <a:lstStyle/>
        <a:p>
          <a:endParaRPr lang="ru-RU"/>
        </a:p>
      </dgm:t>
    </dgm:pt>
    <dgm:pt modelId="{218666E8-3701-4962-ABA1-E8DCFBC1CD19}" type="sibTrans" cxnId="{EA31E258-3145-4169-8A68-4919595F8607}">
      <dgm:prSet/>
      <dgm:spPr/>
      <dgm:t>
        <a:bodyPr/>
        <a:lstStyle/>
        <a:p>
          <a:endParaRPr lang="ru-RU"/>
        </a:p>
      </dgm:t>
    </dgm:pt>
    <dgm:pt modelId="{48C40681-89B2-4082-8286-686E04AA7BD1}">
      <dgm:prSet/>
      <dgm:spPr/>
      <dgm:t>
        <a:bodyPr/>
        <a:lstStyle/>
        <a:p>
          <a:endParaRPr lang="ru-RU" dirty="0"/>
        </a:p>
      </dgm:t>
    </dgm:pt>
    <dgm:pt modelId="{E81DD681-FAAC-406F-9BA7-4F7E59A6FA95}" type="parTrans" cxnId="{A5B332CD-C740-4CC4-98A2-6B2FCBD47D9D}">
      <dgm:prSet/>
      <dgm:spPr/>
      <dgm:t>
        <a:bodyPr/>
        <a:lstStyle/>
        <a:p>
          <a:endParaRPr lang="ru-RU"/>
        </a:p>
      </dgm:t>
    </dgm:pt>
    <dgm:pt modelId="{6968EA9B-B6C3-4DBF-97F4-BDB203A85D13}" type="sibTrans" cxnId="{A5B332CD-C740-4CC4-98A2-6B2FCBD47D9D}">
      <dgm:prSet/>
      <dgm:spPr/>
      <dgm:t>
        <a:bodyPr/>
        <a:lstStyle/>
        <a:p>
          <a:endParaRPr lang="ru-RU"/>
        </a:p>
      </dgm:t>
    </dgm:pt>
    <dgm:pt modelId="{96B4DCAC-DBEA-4C6D-831D-BA38FE5202FD}">
      <dgm:prSet/>
      <dgm:spPr/>
      <dgm:t>
        <a:bodyPr/>
        <a:lstStyle/>
        <a:p>
          <a:endParaRPr lang="ru-RU" dirty="0"/>
        </a:p>
      </dgm:t>
    </dgm:pt>
    <dgm:pt modelId="{E7A57D9D-ECFB-46F2-B3CD-10AA84C6B8E1}" type="sibTrans" cxnId="{FFA7304C-0930-4465-8A36-6A1929171D30}">
      <dgm:prSet/>
      <dgm:spPr/>
      <dgm:t>
        <a:bodyPr/>
        <a:lstStyle/>
        <a:p>
          <a:endParaRPr lang="ru-RU"/>
        </a:p>
      </dgm:t>
    </dgm:pt>
    <dgm:pt modelId="{E2885DBB-355A-4658-9C8C-F6B60C0EB44F}" type="parTrans" cxnId="{FFA7304C-0930-4465-8A36-6A1929171D30}">
      <dgm:prSet/>
      <dgm:spPr/>
      <dgm:t>
        <a:bodyPr/>
        <a:lstStyle/>
        <a:p>
          <a:endParaRPr lang="ru-RU"/>
        </a:p>
      </dgm:t>
    </dgm:pt>
    <dgm:pt modelId="{98ED7C7C-BC01-4F2E-9A37-6C85E5992EED}" type="pres">
      <dgm:prSet presAssocID="{752783CF-323D-438E-B480-70D7D49CD59A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0CCF742-C1BA-4F92-A08C-A3620E1A150E}" type="pres">
      <dgm:prSet presAssocID="{DACB3863-5888-4802-8975-5584094A285F}" presName="parentText1" presStyleLbl="node1" presStyleIdx="0" presStyleCnt="5" custScaleX="98714" custLinFactNeighborX="-630" custLinFactNeighborY="97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CD057-B033-40F9-9189-D6E9FADD15A8}" type="pres">
      <dgm:prSet presAssocID="{98B63126-D76D-40F0-906F-7E2A9153B326}" presName="parentText2" presStyleLbl="node1" presStyleIdx="1" presStyleCnt="5" custLinFactNeighborX="-1615" custLinFactNeighborY="469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7596D-4857-4180-A623-B19D1E916607}" type="pres">
      <dgm:prSet presAssocID="{9717C93E-3DB6-45EC-B579-C9F502FDD66C}" presName="parentText3" presStyleLbl="node1" presStyleIdx="2" presStyleCnt="5" custLinFactNeighborX="-66" custLinFactNeighborY="207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94E37-9A9C-45DD-A4B7-791F6F039876}" type="pres">
      <dgm:prSet presAssocID="{9717C93E-3DB6-45EC-B579-C9F502FDD66C}" presName="childText3" presStyleLbl="solidAlignAcc1" presStyleIdx="0" presStyleCnt="3" custLinFactNeighborX="261" custLinFactNeighborY="-3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41E88-FF29-4A1D-BA8F-184EC3D808A0}" type="pres">
      <dgm:prSet presAssocID="{557A746B-3C72-47C8-AEE8-52326CD1F7B0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3FD98-E1E4-4653-A3EC-7DDBAD601318}" type="pres">
      <dgm:prSet presAssocID="{557A746B-3C72-47C8-AEE8-52326CD1F7B0}" presName="childText4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51D84-C05C-4736-A303-950917281EE8}" type="pres">
      <dgm:prSet presAssocID="{569DDF6F-55A6-4E70-BF3B-3E85B39B2D84}" presName="parentText5" presStyleLbl="node1" presStyleIdx="4" presStyleCnt="5" custLinFactNeighborX="-90" custLinFactNeighborY="-122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8253E4-C3B3-4B60-AE70-D7888285FFC8}" type="pres">
      <dgm:prSet presAssocID="{569DDF6F-55A6-4E70-BF3B-3E85B39B2D84}" presName="childText5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57AB63-4818-40DF-921B-EB0D3C75F588}" type="presOf" srcId="{A098DAB8-F528-4916-B122-C57F461531D5}" destId="{F643FD98-E1E4-4653-A3EC-7DDBAD601318}" srcOrd="0" destOrd="3" presId="urn:microsoft.com/office/officeart/2009/3/layout/IncreasingArrowsProcess"/>
    <dgm:cxn modelId="{D0BA1D25-7AA1-4BA7-A3B2-D6946294569D}" type="presOf" srcId="{96B4DCAC-DBEA-4C6D-831D-BA38FE5202FD}" destId="{F643FD98-E1E4-4653-A3EC-7DDBAD601318}" srcOrd="0" destOrd="2" presId="urn:microsoft.com/office/officeart/2009/3/layout/IncreasingArrowsProcess"/>
    <dgm:cxn modelId="{C5AB26CB-EAC2-4E34-9322-3E1F9D8D3C4E}" type="presOf" srcId="{557A746B-3C72-47C8-AEE8-52326CD1F7B0}" destId="{EA941E88-FF29-4A1D-BA8F-184EC3D808A0}" srcOrd="0" destOrd="0" presId="urn:microsoft.com/office/officeart/2009/3/layout/IncreasingArrowsProcess"/>
    <dgm:cxn modelId="{3822FF8F-2CB9-4C49-A881-255972ABEA78}" srcId="{752783CF-323D-438E-B480-70D7D49CD59A}" destId="{98B63126-D76D-40F0-906F-7E2A9153B326}" srcOrd="1" destOrd="0" parTransId="{FD9FAF1C-01A1-40E5-B8EF-ACBE3EE45EC3}" sibTransId="{89CA1746-C46F-4269-8D54-B9AD022BFCFD}"/>
    <dgm:cxn modelId="{92C3D3DA-18C9-4585-A63D-413F4E171C4E}" type="presOf" srcId="{DACB3863-5888-4802-8975-5584094A285F}" destId="{C0CCF742-C1BA-4F92-A08C-A3620E1A150E}" srcOrd="0" destOrd="0" presId="urn:microsoft.com/office/officeart/2009/3/layout/IncreasingArrowsProcess"/>
    <dgm:cxn modelId="{E8E7674C-6024-40C9-837E-DA87CF3807B6}" type="presOf" srcId="{E7667BEB-0F8A-4E8A-93E2-2B59599FA9E3}" destId="{908253E4-C3B3-4B60-AE70-D7888285FFC8}" srcOrd="0" destOrd="0" presId="urn:microsoft.com/office/officeart/2009/3/layout/IncreasingArrowsProcess"/>
    <dgm:cxn modelId="{124D9A47-EC87-4D12-B5D9-54590547B010}" type="presOf" srcId="{48C40681-89B2-4082-8286-686E04AA7BD1}" destId="{E5094E37-9A9C-45DD-A4B7-791F6F039876}" srcOrd="0" destOrd="1" presId="urn:microsoft.com/office/officeart/2009/3/layout/IncreasingArrowsProcess"/>
    <dgm:cxn modelId="{AED48865-6A01-455C-96AC-BD736566661C}" srcId="{557A746B-3C72-47C8-AEE8-52326CD1F7B0}" destId="{7ABCB060-C37D-4103-B761-0AD1223A3164}" srcOrd="0" destOrd="0" parTransId="{ABA47515-B2AA-4C48-BD7F-B8EFFA808317}" sibTransId="{29FEB75B-BDBC-4D46-8AA8-236FA9D4B1B0}"/>
    <dgm:cxn modelId="{A5B332CD-C740-4CC4-98A2-6B2FCBD47D9D}" srcId="{9717C93E-3DB6-45EC-B579-C9F502FDD66C}" destId="{48C40681-89B2-4082-8286-686E04AA7BD1}" srcOrd="1" destOrd="0" parTransId="{E81DD681-FAAC-406F-9BA7-4F7E59A6FA95}" sibTransId="{6968EA9B-B6C3-4DBF-97F4-BDB203A85D13}"/>
    <dgm:cxn modelId="{7FF9750E-C458-446E-AF45-03E9CA5079CA}" srcId="{557A746B-3C72-47C8-AEE8-52326CD1F7B0}" destId="{B3486FFA-40B3-4599-8151-429EAA0DA858}" srcOrd="1" destOrd="0" parTransId="{2FABF94E-1821-4B78-9E07-636BD23478C0}" sibTransId="{2CF3F42C-B32F-422A-9D42-08259A2B6C14}"/>
    <dgm:cxn modelId="{4A5EBC8A-B3B7-46D3-8407-F2B4BC7E6981}" type="presOf" srcId="{7ABCB060-C37D-4103-B761-0AD1223A3164}" destId="{F643FD98-E1E4-4653-A3EC-7DDBAD601318}" srcOrd="0" destOrd="0" presId="urn:microsoft.com/office/officeart/2009/3/layout/IncreasingArrowsProcess"/>
    <dgm:cxn modelId="{489DBEDE-8F2F-46A7-88AF-1C332F86D712}" srcId="{752783CF-323D-438E-B480-70D7D49CD59A}" destId="{569DDF6F-55A6-4E70-BF3B-3E85B39B2D84}" srcOrd="4" destOrd="0" parTransId="{47CB1505-C3C1-4FAF-9551-C481C6F05398}" sibTransId="{F1DDA242-05F3-48D9-8F70-3142C1956F77}"/>
    <dgm:cxn modelId="{EA31E258-3145-4169-8A68-4919595F8607}" srcId="{569DDF6F-55A6-4E70-BF3B-3E85B39B2D84}" destId="{E7667BEB-0F8A-4E8A-93E2-2B59599FA9E3}" srcOrd="0" destOrd="0" parTransId="{0A48BAA4-5CD7-4169-9812-45D3A0F3F8ED}" sibTransId="{218666E8-3701-4962-ABA1-E8DCFBC1CD19}"/>
    <dgm:cxn modelId="{FFA7304C-0930-4465-8A36-6A1929171D30}" srcId="{557A746B-3C72-47C8-AEE8-52326CD1F7B0}" destId="{96B4DCAC-DBEA-4C6D-831D-BA38FE5202FD}" srcOrd="2" destOrd="0" parTransId="{E2885DBB-355A-4658-9C8C-F6B60C0EB44F}" sibTransId="{E7A57D9D-ECFB-46F2-B3CD-10AA84C6B8E1}"/>
    <dgm:cxn modelId="{909C1C34-ACD9-41DF-A90B-B217BAF940BA}" type="presOf" srcId="{7ED39289-3EDC-4F53-8957-F443F806A8B0}" destId="{E5094E37-9A9C-45DD-A4B7-791F6F039876}" srcOrd="0" destOrd="0" presId="urn:microsoft.com/office/officeart/2009/3/layout/IncreasingArrowsProcess"/>
    <dgm:cxn modelId="{8C096166-3B17-493F-B6AD-1F9B2E420F96}" type="presOf" srcId="{752783CF-323D-438E-B480-70D7D49CD59A}" destId="{98ED7C7C-BC01-4F2E-9A37-6C85E5992EED}" srcOrd="0" destOrd="0" presId="urn:microsoft.com/office/officeart/2009/3/layout/IncreasingArrowsProcess"/>
    <dgm:cxn modelId="{3FB44EE3-D182-48AC-9A8F-3C8011C68F8D}" srcId="{752783CF-323D-438E-B480-70D7D49CD59A}" destId="{DACB3863-5888-4802-8975-5584094A285F}" srcOrd="0" destOrd="0" parTransId="{54A401CB-68C3-4376-8BDE-5F9BA569508B}" sibTransId="{C3B73B34-9D8A-4B26-B916-8A70CA755E1E}"/>
    <dgm:cxn modelId="{921A9135-509E-48DF-9450-C2F31E208A2C}" type="presOf" srcId="{B3486FFA-40B3-4599-8151-429EAA0DA858}" destId="{F643FD98-E1E4-4653-A3EC-7DDBAD601318}" srcOrd="0" destOrd="1" presId="urn:microsoft.com/office/officeart/2009/3/layout/IncreasingArrowsProcess"/>
    <dgm:cxn modelId="{D3379E8C-287F-462C-8D5F-FE9B65C8EFF6}" srcId="{752783CF-323D-438E-B480-70D7D49CD59A}" destId="{9717C93E-3DB6-45EC-B579-C9F502FDD66C}" srcOrd="2" destOrd="0" parTransId="{EE878AB2-6F04-430D-BC57-80509EDDFC9F}" sibTransId="{CBC58106-EF3A-4BD7-8473-11985E23ABD7}"/>
    <dgm:cxn modelId="{83BD7557-5EA8-490F-BB7A-028BFAA968F1}" srcId="{752783CF-323D-438E-B480-70D7D49CD59A}" destId="{557A746B-3C72-47C8-AEE8-52326CD1F7B0}" srcOrd="3" destOrd="0" parTransId="{259B9352-14AD-46B8-B1D0-113BB84B123B}" sibTransId="{E3276679-3538-4AD6-B517-D34801C7C231}"/>
    <dgm:cxn modelId="{3DAA7019-76BC-4B9A-88DA-26E45B819753}" srcId="{557A746B-3C72-47C8-AEE8-52326CD1F7B0}" destId="{A098DAB8-F528-4916-B122-C57F461531D5}" srcOrd="3" destOrd="0" parTransId="{50F92974-E37F-48CA-B091-3B26243EB8A1}" sibTransId="{2B10AE2F-51D5-4285-B8D5-DE24E6E0686F}"/>
    <dgm:cxn modelId="{EB7D6011-BE3B-43D5-BAFF-F78E1C4A6A56}" type="presOf" srcId="{98B63126-D76D-40F0-906F-7E2A9153B326}" destId="{7EFCD057-B033-40F9-9189-D6E9FADD15A8}" srcOrd="0" destOrd="0" presId="urn:microsoft.com/office/officeart/2009/3/layout/IncreasingArrowsProcess"/>
    <dgm:cxn modelId="{F56451FF-771D-4C0A-9BF8-F218F6EC1BF4}" type="presOf" srcId="{9717C93E-3DB6-45EC-B579-C9F502FDD66C}" destId="{6687596D-4857-4180-A623-B19D1E916607}" srcOrd="0" destOrd="0" presId="urn:microsoft.com/office/officeart/2009/3/layout/IncreasingArrowsProcess"/>
    <dgm:cxn modelId="{D9132DC5-3EF8-4391-97D7-CA425615CE40}" type="presOf" srcId="{569DDF6F-55A6-4E70-BF3B-3E85B39B2D84}" destId="{A8851D84-C05C-4736-A303-950917281EE8}" srcOrd="0" destOrd="0" presId="urn:microsoft.com/office/officeart/2009/3/layout/IncreasingArrowsProcess"/>
    <dgm:cxn modelId="{3BC573FF-8526-452C-AE0C-404B5B54CD38}" srcId="{9717C93E-3DB6-45EC-B579-C9F502FDD66C}" destId="{7ED39289-3EDC-4F53-8957-F443F806A8B0}" srcOrd="0" destOrd="0" parTransId="{B1C54EB3-546C-43BF-A279-B4A0187038B4}" sibTransId="{1276040C-ED07-4E11-84E4-3B7D313B20C4}"/>
    <dgm:cxn modelId="{9C9FB459-7CEA-497E-9159-F103F603A713}" type="presParOf" srcId="{98ED7C7C-BC01-4F2E-9A37-6C85E5992EED}" destId="{C0CCF742-C1BA-4F92-A08C-A3620E1A150E}" srcOrd="0" destOrd="0" presId="urn:microsoft.com/office/officeart/2009/3/layout/IncreasingArrowsProcess"/>
    <dgm:cxn modelId="{3A2EB789-B79F-4272-A3DB-4001F45FD6E5}" type="presParOf" srcId="{98ED7C7C-BC01-4F2E-9A37-6C85E5992EED}" destId="{7EFCD057-B033-40F9-9189-D6E9FADD15A8}" srcOrd="1" destOrd="0" presId="urn:microsoft.com/office/officeart/2009/3/layout/IncreasingArrowsProcess"/>
    <dgm:cxn modelId="{B8E3A282-C089-4A40-AE90-1AFBC3463789}" type="presParOf" srcId="{98ED7C7C-BC01-4F2E-9A37-6C85E5992EED}" destId="{6687596D-4857-4180-A623-B19D1E916607}" srcOrd="2" destOrd="0" presId="urn:microsoft.com/office/officeart/2009/3/layout/IncreasingArrowsProcess"/>
    <dgm:cxn modelId="{C826E537-26C5-424B-88FA-C67FA5E2A218}" type="presParOf" srcId="{98ED7C7C-BC01-4F2E-9A37-6C85E5992EED}" destId="{E5094E37-9A9C-45DD-A4B7-791F6F039876}" srcOrd="3" destOrd="0" presId="urn:microsoft.com/office/officeart/2009/3/layout/IncreasingArrowsProcess"/>
    <dgm:cxn modelId="{FAD860FF-A6C6-4704-B341-4836113AB1CD}" type="presParOf" srcId="{98ED7C7C-BC01-4F2E-9A37-6C85E5992EED}" destId="{EA941E88-FF29-4A1D-BA8F-184EC3D808A0}" srcOrd="4" destOrd="0" presId="urn:microsoft.com/office/officeart/2009/3/layout/IncreasingArrowsProcess"/>
    <dgm:cxn modelId="{DB4EB48D-519F-4AAC-9761-D3FDC386156E}" type="presParOf" srcId="{98ED7C7C-BC01-4F2E-9A37-6C85E5992EED}" destId="{F643FD98-E1E4-4653-A3EC-7DDBAD601318}" srcOrd="5" destOrd="0" presId="urn:microsoft.com/office/officeart/2009/3/layout/IncreasingArrowsProcess"/>
    <dgm:cxn modelId="{3763D842-E8A0-4C60-99E3-93D5870CC2A1}" type="presParOf" srcId="{98ED7C7C-BC01-4F2E-9A37-6C85E5992EED}" destId="{A8851D84-C05C-4736-A303-950917281EE8}" srcOrd="6" destOrd="0" presId="urn:microsoft.com/office/officeart/2009/3/layout/IncreasingArrowsProcess"/>
    <dgm:cxn modelId="{5A68F377-7851-41DB-91E3-1AD56E400DFB}" type="presParOf" srcId="{98ED7C7C-BC01-4F2E-9A37-6C85E5992EED}" destId="{908253E4-C3B3-4B60-AE70-D7888285FFC8}" srcOrd="7" destOrd="0" presId="urn:microsoft.com/office/officeart/2009/3/layout/IncreasingArrowsProces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C61B5D-3DDC-4B2F-9029-5CAF0972C921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A4D739-AC93-4D67-9867-35A9B43920F7}">
      <dgm:prSet phldrT="[Текст]" custT="1"/>
      <dgm:spPr/>
      <dgm:t>
        <a:bodyPr/>
        <a:lstStyle/>
        <a:p>
          <a:r>
            <a:rPr lang="ru-RU" sz="1400" smtClean="0">
              <a:solidFill>
                <a:srgbClr val="003399"/>
              </a:solidFill>
            </a:rPr>
            <a:t>7 класс</a:t>
          </a:r>
          <a:endParaRPr lang="ru-RU" sz="1400" dirty="0">
            <a:solidFill>
              <a:srgbClr val="003399"/>
            </a:solidFill>
          </a:endParaRPr>
        </a:p>
      </dgm:t>
    </dgm:pt>
    <dgm:pt modelId="{6CB72AD9-0B91-4085-ADF7-F4B668223835}" type="sibTrans" cxnId="{EE8F0478-5AC6-49FD-9261-DE9505A55445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CBA13312-0F89-4CD9-A8DC-3954515EBB4E}" type="parTrans" cxnId="{EE8F0478-5AC6-49FD-9261-DE9505A55445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DB11F0C0-9E7D-43A6-A792-21A47C71F146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«Кладовая природы»</a:t>
          </a:r>
          <a:endParaRPr lang="ru-RU" sz="2000" dirty="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734DD2-30AA-4E00-879E-08C8388F9885}">
      <dgm:prSet phldrT="[Текст]" custT="1"/>
      <dgm:spPr/>
      <dgm:t>
        <a:bodyPr/>
        <a:lstStyle/>
        <a:p>
          <a:r>
            <a:rPr lang="ru-RU" sz="1400" smtClean="0">
              <a:solidFill>
                <a:srgbClr val="003399"/>
              </a:solidFill>
            </a:rPr>
            <a:t>6 класс</a:t>
          </a:r>
          <a:endParaRPr lang="ru-RU" sz="1400" dirty="0">
            <a:solidFill>
              <a:srgbClr val="003399"/>
            </a:solidFill>
          </a:endParaRPr>
        </a:p>
      </dgm:t>
    </dgm:pt>
    <dgm:pt modelId="{F857145C-E785-4D4D-843E-F021752D8277}" type="sibTrans" cxnId="{B6A6FBAF-E77C-45E6-8E67-CAB0C801D291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46FA938C-FFDA-4CBC-8676-77E7590655DA}" type="parTrans" cxnId="{B6A6FBAF-E77C-45E6-8E67-CAB0C801D291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6F9F8A8E-A80E-4E5A-B49A-4AC28E7A7156}" type="sibTrans" cxnId="{DBF79A44-3D0A-409A-9871-1849BAFF09C4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6880F835-B1E4-483A-96B9-E5CEC9BEF9B1}" type="parTrans" cxnId="{DBF79A44-3D0A-409A-9871-1849BAFF09C4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2D603A55-5D8A-484C-9866-A07C04E82F24}">
      <dgm:prSet phldrT="[Текст]" custT="1"/>
      <dgm:spPr/>
      <dgm:t>
        <a:bodyPr/>
        <a:lstStyle/>
        <a:p>
          <a:r>
            <a:rPr lang="ru-RU" sz="200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«Юные экологи»</a:t>
          </a:r>
          <a:endParaRPr lang="ru-RU" sz="2000" dirty="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4EE637-6281-4D52-9197-974E44E0F721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3399"/>
              </a:solidFill>
            </a:rPr>
            <a:t>5</a:t>
          </a:r>
        </a:p>
        <a:p>
          <a:r>
            <a:rPr lang="ru-RU" sz="1400" dirty="0" smtClean="0">
              <a:solidFill>
                <a:srgbClr val="003399"/>
              </a:solidFill>
            </a:rPr>
            <a:t>класс</a:t>
          </a:r>
          <a:endParaRPr lang="ru-RU" sz="1400" dirty="0">
            <a:solidFill>
              <a:srgbClr val="003399"/>
            </a:solidFill>
          </a:endParaRPr>
        </a:p>
      </dgm:t>
    </dgm:pt>
    <dgm:pt modelId="{CFEEBA9E-6B74-43BA-822F-D6873A23203F}" type="sibTrans" cxnId="{94D24096-F112-42F0-9A59-71AFF17FE34A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AF609D6A-A689-4386-8399-97AF074EFEDC}" type="parTrans" cxnId="{94D24096-F112-42F0-9A59-71AFF17FE34A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6242D1D8-D1F0-4B94-AB92-B1011C8DFBB1}" type="sibTrans" cxnId="{B5131994-ECB7-4538-8F9B-B6E7640BF451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A9E7366E-62FD-4693-9E27-13BFA1679466}" type="parTrans" cxnId="{B5131994-ECB7-4538-8F9B-B6E7640BF451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D8284A04-788F-4F81-898B-98C17E0D3348}">
      <dgm:prSet custT="1"/>
      <dgm:spPr/>
      <dgm:t>
        <a:bodyPr/>
        <a:lstStyle/>
        <a:p>
          <a:r>
            <a:rPr lang="ru-RU" sz="1400" smtClean="0">
              <a:solidFill>
                <a:srgbClr val="003399"/>
              </a:solidFill>
            </a:rPr>
            <a:t>8 класс</a:t>
          </a:r>
          <a:endParaRPr lang="ru-RU" sz="1400" dirty="0">
            <a:solidFill>
              <a:srgbClr val="003399"/>
            </a:solidFill>
          </a:endParaRPr>
        </a:p>
      </dgm:t>
    </dgm:pt>
    <dgm:pt modelId="{F4B6F3C2-833F-45EA-889C-6CA337DFB555}" type="parTrans" cxnId="{D6E18181-E9C9-426E-B5F3-AC7AF9E03761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0786BD6C-2F09-4167-8C8D-9A5580552D57}" type="sibTrans" cxnId="{D6E18181-E9C9-426E-B5F3-AC7AF9E03761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3EF76CE7-24AD-46F1-9BF1-95F5C6C22127}">
      <dgm:prSet custT="1"/>
      <dgm:spPr/>
      <dgm:t>
        <a:bodyPr/>
        <a:lstStyle/>
        <a:p>
          <a:r>
            <a:rPr lang="ru-RU" sz="1400" smtClean="0">
              <a:solidFill>
                <a:srgbClr val="003399"/>
              </a:solidFill>
            </a:rPr>
            <a:t>9 класс</a:t>
          </a:r>
          <a:endParaRPr lang="ru-RU" sz="1400" dirty="0">
            <a:solidFill>
              <a:srgbClr val="003399"/>
            </a:solidFill>
          </a:endParaRPr>
        </a:p>
      </dgm:t>
    </dgm:pt>
    <dgm:pt modelId="{89E5BDE4-F261-48D4-ADA1-BEE3855B0D10}" type="parTrans" cxnId="{8BA5F6F8-5669-4AFE-9AE6-FFB4C903E4DD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3787B14E-A007-496B-8D95-1E4E37A83E41}" type="sibTrans" cxnId="{8BA5F6F8-5669-4AFE-9AE6-FFB4C903E4DD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2B25B8DB-A571-468F-A45A-DC181F99492C}">
      <dgm:prSet custT="1"/>
      <dgm:spPr/>
      <dgm:t>
        <a:bodyPr/>
        <a:lstStyle/>
        <a:p>
          <a:r>
            <a:rPr lang="ru-RU" sz="1400" smtClean="0">
              <a:solidFill>
                <a:srgbClr val="003399"/>
              </a:solidFill>
            </a:rPr>
            <a:t>10 класс</a:t>
          </a:r>
          <a:endParaRPr lang="ru-RU" sz="1400" dirty="0">
            <a:solidFill>
              <a:srgbClr val="003399"/>
            </a:solidFill>
          </a:endParaRPr>
        </a:p>
      </dgm:t>
    </dgm:pt>
    <dgm:pt modelId="{E9683E1E-5B20-48AC-A6D6-E67A5524E3AA}" type="parTrans" cxnId="{0480FB60-3BE2-4F52-A812-E417D8F40AC8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239C2ED5-647D-46C8-9D3A-B5D6E0B211A7}" type="sibTrans" cxnId="{0480FB60-3BE2-4F52-A812-E417D8F40AC8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7908E5F7-5246-4149-94C3-F9070232D836}">
      <dgm:prSet custT="1"/>
      <dgm:spPr/>
      <dgm:t>
        <a:bodyPr/>
        <a:lstStyle/>
        <a:p>
          <a:r>
            <a:rPr lang="ru-RU" sz="1400" smtClean="0">
              <a:solidFill>
                <a:srgbClr val="003399"/>
              </a:solidFill>
            </a:rPr>
            <a:t>11 класс</a:t>
          </a:r>
          <a:endParaRPr lang="ru-RU" sz="1400" dirty="0">
            <a:solidFill>
              <a:srgbClr val="003399"/>
            </a:solidFill>
          </a:endParaRPr>
        </a:p>
      </dgm:t>
    </dgm:pt>
    <dgm:pt modelId="{9A42142C-2ED8-4148-810A-BE3855411882}" type="parTrans" cxnId="{50286AB5-C0BE-4C47-B953-149436721395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B1C839F4-ED75-4044-8D8D-52C783D82781}" type="sibTrans" cxnId="{50286AB5-C0BE-4C47-B953-149436721395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897C5493-6E3C-4C09-9A1A-DDCE50489E74}">
      <dgm:prSet custT="1"/>
      <dgm:spPr/>
      <dgm:t>
        <a:bodyPr/>
        <a:lstStyle/>
        <a:p>
          <a:r>
            <a:rPr lang="ru-RU" sz="20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«Наука в опытах  и экспериментах»</a:t>
          </a:r>
          <a:endParaRPr lang="ru-RU" sz="2000" dirty="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1B0834-1C39-4833-AFC7-ECC184FA49DA}" type="parTrans" cxnId="{E60E05D1-7B70-4891-A532-4F336880CFC3}">
      <dgm:prSet/>
      <dgm:spPr/>
      <dgm:t>
        <a:bodyPr/>
        <a:lstStyle/>
        <a:p>
          <a:endParaRPr lang="ru-RU">
            <a:solidFill>
              <a:srgbClr val="003399"/>
            </a:solidFill>
          </a:endParaRPr>
        </a:p>
      </dgm:t>
    </dgm:pt>
    <dgm:pt modelId="{B3DC5F96-024E-4740-ADA6-0912ED59B890}" type="sibTrans" cxnId="{E60E05D1-7B70-4891-A532-4F336880CFC3}">
      <dgm:prSet/>
      <dgm:spPr/>
      <dgm:t>
        <a:bodyPr/>
        <a:lstStyle/>
        <a:p>
          <a:endParaRPr lang="ru-RU">
            <a:solidFill>
              <a:srgbClr val="003399"/>
            </a:solidFill>
          </a:endParaRPr>
        </a:p>
      </dgm:t>
    </dgm:pt>
    <dgm:pt modelId="{2DCBFE99-E396-4391-BDAC-14CB128CD750}">
      <dgm:prSet custT="1"/>
      <dgm:spPr/>
      <dgm:t>
        <a:bodyPr/>
        <a:lstStyle/>
        <a:p>
          <a:r>
            <a:rPr lang="ru-RU" sz="200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«Экология»</a:t>
          </a:r>
          <a:endParaRPr lang="ru-RU" sz="200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CFA376-8A79-4556-998D-3A79EC705416}" type="parTrans" cxnId="{82809AF3-7EFD-473D-866B-7FA97C42990F}">
      <dgm:prSet/>
      <dgm:spPr/>
      <dgm:t>
        <a:bodyPr/>
        <a:lstStyle/>
        <a:p>
          <a:endParaRPr lang="ru-RU">
            <a:solidFill>
              <a:srgbClr val="003399"/>
            </a:solidFill>
          </a:endParaRPr>
        </a:p>
      </dgm:t>
    </dgm:pt>
    <dgm:pt modelId="{DC289F73-7197-417C-8462-85FAE0D2944B}" type="sibTrans" cxnId="{82809AF3-7EFD-473D-866B-7FA97C42990F}">
      <dgm:prSet/>
      <dgm:spPr/>
      <dgm:t>
        <a:bodyPr/>
        <a:lstStyle/>
        <a:p>
          <a:endParaRPr lang="ru-RU">
            <a:solidFill>
              <a:srgbClr val="003399"/>
            </a:solidFill>
          </a:endParaRPr>
        </a:p>
      </dgm:t>
    </dgm:pt>
    <dgm:pt modelId="{CE0DBF45-0E72-4E93-8BA3-F13D7127D8A4}">
      <dgm:prSet custT="1"/>
      <dgm:spPr/>
      <dgm:t>
        <a:bodyPr/>
        <a:lstStyle/>
        <a:p>
          <a:r>
            <a:rPr lang="ru-RU" sz="200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«Ландшафтный дизайн»</a:t>
          </a:r>
          <a:endParaRPr lang="ru-RU" sz="200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2D5117-55FB-464B-A358-76182DB87FA1}" type="parTrans" cxnId="{8C5CC3FE-8111-4B82-A09D-567C1E0AD508}">
      <dgm:prSet/>
      <dgm:spPr/>
      <dgm:t>
        <a:bodyPr/>
        <a:lstStyle/>
        <a:p>
          <a:endParaRPr lang="ru-RU">
            <a:solidFill>
              <a:srgbClr val="003399"/>
            </a:solidFill>
          </a:endParaRPr>
        </a:p>
      </dgm:t>
    </dgm:pt>
    <dgm:pt modelId="{CEBE69C9-32DA-42A8-98AE-D22C7669094E}" type="sibTrans" cxnId="{8C5CC3FE-8111-4B82-A09D-567C1E0AD508}">
      <dgm:prSet/>
      <dgm:spPr/>
      <dgm:t>
        <a:bodyPr/>
        <a:lstStyle/>
        <a:p>
          <a:endParaRPr lang="ru-RU">
            <a:solidFill>
              <a:srgbClr val="003399"/>
            </a:solidFill>
          </a:endParaRPr>
        </a:p>
      </dgm:t>
    </dgm:pt>
    <dgm:pt modelId="{F650C1D9-4CF8-41D1-AC2C-C0BE6DFDA00E}">
      <dgm:prSet custT="1"/>
      <dgm:spPr/>
      <dgm:t>
        <a:bodyPr/>
        <a:lstStyle/>
        <a:p>
          <a:r>
            <a:rPr lang="ru-RU" sz="200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«Агроэкология»</a:t>
          </a:r>
          <a:endParaRPr lang="ru-RU" sz="200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118B81-53B3-4355-9DA8-17AD075F66D5}" type="parTrans" cxnId="{850B09A9-30CF-4D32-93BD-AF3465767055}">
      <dgm:prSet/>
      <dgm:spPr/>
      <dgm:t>
        <a:bodyPr/>
        <a:lstStyle/>
        <a:p>
          <a:endParaRPr lang="ru-RU">
            <a:solidFill>
              <a:srgbClr val="003399"/>
            </a:solidFill>
          </a:endParaRPr>
        </a:p>
      </dgm:t>
    </dgm:pt>
    <dgm:pt modelId="{938CFDDD-0E81-491C-B105-A30B3E2C6549}" type="sibTrans" cxnId="{850B09A9-30CF-4D32-93BD-AF3465767055}">
      <dgm:prSet/>
      <dgm:spPr/>
      <dgm:t>
        <a:bodyPr/>
        <a:lstStyle/>
        <a:p>
          <a:endParaRPr lang="ru-RU">
            <a:solidFill>
              <a:srgbClr val="003399"/>
            </a:solidFill>
          </a:endParaRPr>
        </a:p>
      </dgm:t>
    </dgm:pt>
    <dgm:pt modelId="{EF233355-0C60-4608-BB19-4778A681CD5A}">
      <dgm:prSet custT="1"/>
      <dgm:spPr/>
      <dgm:t>
        <a:bodyPr/>
        <a:lstStyle/>
        <a:p>
          <a:r>
            <a:rPr lang="ru-RU" sz="200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«Экономика»</a:t>
          </a:r>
          <a:endParaRPr lang="ru-RU" sz="200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C079B2-F3C5-481E-BD74-9AA690F08486}" type="parTrans" cxnId="{1428C747-1952-451D-BC80-D263846CE93B}">
      <dgm:prSet/>
      <dgm:spPr/>
      <dgm:t>
        <a:bodyPr/>
        <a:lstStyle/>
        <a:p>
          <a:endParaRPr lang="ru-RU">
            <a:solidFill>
              <a:srgbClr val="003399"/>
            </a:solidFill>
          </a:endParaRPr>
        </a:p>
      </dgm:t>
    </dgm:pt>
    <dgm:pt modelId="{774089A3-4C44-4664-9667-9ADF8838BBA3}" type="sibTrans" cxnId="{1428C747-1952-451D-BC80-D263846CE93B}">
      <dgm:prSet/>
      <dgm:spPr/>
      <dgm:t>
        <a:bodyPr/>
        <a:lstStyle/>
        <a:p>
          <a:endParaRPr lang="ru-RU">
            <a:solidFill>
              <a:srgbClr val="003399"/>
            </a:solidFill>
          </a:endParaRPr>
        </a:p>
      </dgm:t>
    </dgm:pt>
    <dgm:pt modelId="{9529ED41-5716-43BC-8E91-3546972FB6E6}" type="pres">
      <dgm:prSet presAssocID="{6AC61B5D-3DDC-4B2F-9029-5CAF0972C9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65BC35-D743-4187-899A-2D2F4B9FAB4E}" type="pres">
      <dgm:prSet presAssocID="{174EE637-6281-4D52-9197-974E44E0F721}" presName="composite" presStyleCnt="0"/>
      <dgm:spPr/>
    </dgm:pt>
    <dgm:pt modelId="{F06EE665-982C-4650-9617-94C5CE83BA64}" type="pres">
      <dgm:prSet presAssocID="{174EE637-6281-4D52-9197-974E44E0F721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EDAE2-8FBE-43C0-906D-A1EB4CCFBE9A}" type="pres">
      <dgm:prSet presAssocID="{174EE637-6281-4D52-9197-974E44E0F721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EB731-0491-4809-BE4E-BE72DEBFD267}" type="pres">
      <dgm:prSet presAssocID="{CFEEBA9E-6B74-43BA-822F-D6873A23203F}" presName="sp" presStyleCnt="0"/>
      <dgm:spPr/>
    </dgm:pt>
    <dgm:pt modelId="{B31C5B32-CF82-4F4A-968C-CEF8907C3755}" type="pres">
      <dgm:prSet presAssocID="{7D734DD2-30AA-4E00-879E-08C8388F9885}" presName="composite" presStyleCnt="0"/>
      <dgm:spPr/>
    </dgm:pt>
    <dgm:pt modelId="{F1E48571-5445-472D-A7F6-493990CD3EF7}" type="pres">
      <dgm:prSet presAssocID="{7D734DD2-30AA-4E00-879E-08C8388F9885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12916-4F40-4205-AABF-2D8A173E8A5C}" type="pres">
      <dgm:prSet presAssocID="{7D734DD2-30AA-4E00-879E-08C8388F9885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D5D39D-44DF-4DC5-B33A-4D2F9074AC0D}" type="pres">
      <dgm:prSet presAssocID="{F857145C-E785-4D4D-843E-F021752D8277}" presName="sp" presStyleCnt="0"/>
      <dgm:spPr/>
    </dgm:pt>
    <dgm:pt modelId="{8D032AED-838B-4F9A-82B4-F1327E549726}" type="pres">
      <dgm:prSet presAssocID="{05A4D739-AC93-4D67-9867-35A9B43920F7}" presName="composite" presStyleCnt="0"/>
      <dgm:spPr/>
    </dgm:pt>
    <dgm:pt modelId="{ACBA77AA-0116-4672-BD1C-B97BA108BCCE}" type="pres">
      <dgm:prSet presAssocID="{05A4D739-AC93-4D67-9867-35A9B43920F7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A3647-811A-43A1-809E-E8343838F59E}" type="pres">
      <dgm:prSet presAssocID="{05A4D739-AC93-4D67-9867-35A9B43920F7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87BC3-5523-4F9D-B2B2-27416312875E}" type="pres">
      <dgm:prSet presAssocID="{6CB72AD9-0B91-4085-ADF7-F4B668223835}" presName="sp" presStyleCnt="0"/>
      <dgm:spPr/>
    </dgm:pt>
    <dgm:pt modelId="{EF946815-ECB7-4A0C-BE68-DE1C4B87EE38}" type="pres">
      <dgm:prSet presAssocID="{D8284A04-788F-4F81-898B-98C17E0D3348}" presName="composite" presStyleCnt="0"/>
      <dgm:spPr/>
    </dgm:pt>
    <dgm:pt modelId="{B5A53ACF-6944-43A6-9CEE-F1BFCDD853E3}" type="pres">
      <dgm:prSet presAssocID="{D8284A04-788F-4F81-898B-98C17E0D3348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843D8-B3D2-45CD-959A-1A554EA2DC7F}" type="pres">
      <dgm:prSet presAssocID="{D8284A04-788F-4F81-898B-98C17E0D3348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54005-8EBF-4B8D-BDF2-A87AF75BC509}" type="pres">
      <dgm:prSet presAssocID="{0786BD6C-2F09-4167-8C8D-9A5580552D57}" presName="sp" presStyleCnt="0"/>
      <dgm:spPr/>
    </dgm:pt>
    <dgm:pt modelId="{9F69F393-071B-4B83-803B-E50CD819DF20}" type="pres">
      <dgm:prSet presAssocID="{3EF76CE7-24AD-46F1-9BF1-95F5C6C22127}" presName="composite" presStyleCnt="0"/>
      <dgm:spPr/>
    </dgm:pt>
    <dgm:pt modelId="{4C5A302C-BD32-48BA-A629-43793835A09E}" type="pres">
      <dgm:prSet presAssocID="{3EF76CE7-24AD-46F1-9BF1-95F5C6C22127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DD8D2-D4C8-421F-B1FF-C0ED702749FD}" type="pres">
      <dgm:prSet presAssocID="{3EF76CE7-24AD-46F1-9BF1-95F5C6C22127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BE4FB-89A3-4242-8F6E-60BB28710A0F}" type="pres">
      <dgm:prSet presAssocID="{3787B14E-A007-496B-8D95-1E4E37A83E41}" presName="sp" presStyleCnt="0"/>
      <dgm:spPr/>
    </dgm:pt>
    <dgm:pt modelId="{7264077C-1B63-4515-A666-246FA1AF8C5D}" type="pres">
      <dgm:prSet presAssocID="{2B25B8DB-A571-468F-A45A-DC181F99492C}" presName="composite" presStyleCnt="0"/>
      <dgm:spPr/>
    </dgm:pt>
    <dgm:pt modelId="{97606D4C-1E96-43E6-A52B-0C2D480F85F4}" type="pres">
      <dgm:prSet presAssocID="{2B25B8DB-A571-468F-A45A-DC181F99492C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F0E5D-DDCF-4877-8463-A566ACE571F5}" type="pres">
      <dgm:prSet presAssocID="{2B25B8DB-A571-468F-A45A-DC181F99492C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5A450-98E7-4642-8693-53AA43D966CD}" type="pres">
      <dgm:prSet presAssocID="{239C2ED5-647D-46C8-9D3A-B5D6E0B211A7}" presName="sp" presStyleCnt="0"/>
      <dgm:spPr/>
    </dgm:pt>
    <dgm:pt modelId="{675B4379-4A78-4FC2-807F-939272F61AFE}" type="pres">
      <dgm:prSet presAssocID="{7908E5F7-5246-4149-94C3-F9070232D836}" presName="composite" presStyleCnt="0"/>
      <dgm:spPr/>
    </dgm:pt>
    <dgm:pt modelId="{FE5B6F53-A849-43C2-A763-AD716C1D5432}" type="pres">
      <dgm:prSet presAssocID="{7908E5F7-5246-4149-94C3-F9070232D836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DBB9A-AB3D-467C-8185-F95E5EA55AF9}" type="pres">
      <dgm:prSet presAssocID="{7908E5F7-5246-4149-94C3-F9070232D836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B5E888-295A-4B02-941D-C1C688230B46}" type="presOf" srcId="{05A4D739-AC93-4D67-9867-35A9B43920F7}" destId="{ACBA77AA-0116-4672-BD1C-B97BA108BCCE}" srcOrd="0" destOrd="0" presId="urn:microsoft.com/office/officeart/2005/8/layout/chevron2"/>
    <dgm:cxn modelId="{8BA5F6F8-5669-4AFE-9AE6-FFB4C903E4DD}" srcId="{6AC61B5D-3DDC-4B2F-9029-5CAF0972C921}" destId="{3EF76CE7-24AD-46F1-9BF1-95F5C6C22127}" srcOrd="4" destOrd="0" parTransId="{89E5BDE4-F261-48D4-ADA1-BEE3855B0D10}" sibTransId="{3787B14E-A007-496B-8D95-1E4E37A83E41}"/>
    <dgm:cxn modelId="{0480FB60-3BE2-4F52-A812-E417D8F40AC8}" srcId="{6AC61B5D-3DDC-4B2F-9029-5CAF0972C921}" destId="{2B25B8DB-A571-468F-A45A-DC181F99492C}" srcOrd="5" destOrd="0" parTransId="{E9683E1E-5B20-48AC-A6D6-E67A5524E3AA}" sibTransId="{239C2ED5-647D-46C8-9D3A-B5D6E0B211A7}"/>
    <dgm:cxn modelId="{F5DBEB60-D795-4083-8DF4-D6044FEC02D9}" type="presOf" srcId="{7D734DD2-30AA-4E00-879E-08C8388F9885}" destId="{F1E48571-5445-472D-A7F6-493990CD3EF7}" srcOrd="0" destOrd="0" presId="urn:microsoft.com/office/officeart/2005/8/layout/chevron2"/>
    <dgm:cxn modelId="{B6A6FBAF-E77C-45E6-8E67-CAB0C801D291}" srcId="{6AC61B5D-3DDC-4B2F-9029-5CAF0972C921}" destId="{7D734DD2-30AA-4E00-879E-08C8388F9885}" srcOrd="1" destOrd="0" parTransId="{46FA938C-FFDA-4CBC-8676-77E7590655DA}" sibTransId="{F857145C-E785-4D4D-843E-F021752D8277}"/>
    <dgm:cxn modelId="{D6E18181-E9C9-426E-B5F3-AC7AF9E03761}" srcId="{6AC61B5D-3DDC-4B2F-9029-5CAF0972C921}" destId="{D8284A04-788F-4F81-898B-98C17E0D3348}" srcOrd="3" destOrd="0" parTransId="{F4B6F3C2-833F-45EA-889C-6CA337DFB555}" sibTransId="{0786BD6C-2F09-4167-8C8D-9A5580552D57}"/>
    <dgm:cxn modelId="{82809AF3-7EFD-473D-866B-7FA97C42990F}" srcId="{D8284A04-788F-4F81-898B-98C17E0D3348}" destId="{2DCBFE99-E396-4391-BDAC-14CB128CD750}" srcOrd="0" destOrd="0" parTransId="{43CFA376-8A79-4556-998D-3A79EC705416}" sibTransId="{DC289F73-7197-417C-8462-85FAE0D2944B}"/>
    <dgm:cxn modelId="{A0BAF682-748E-40B2-BDED-A6931B2B9EF5}" type="presOf" srcId="{2DCBFE99-E396-4391-BDAC-14CB128CD750}" destId="{9BA843D8-B3D2-45CD-959A-1A554EA2DC7F}" srcOrd="0" destOrd="0" presId="urn:microsoft.com/office/officeart/2005/8/layout/chevron2"/>
    <dgm:cxn modelId="{C347C772-0607-40C7-B2C6-711AB45ACDC1}" type="presOf" srcId="{F650C1D9-4CF8-41D1-AC2C-C0BE6DFDA00E}" destId="{6F3F0E5D-DDCF-4877-8463-A566ACE571F5}" srcOrd="0" destOrd="0" presId="urn:microsoft.com/office/officeart/2005/8/layout/chevron2"/>
    <dgm:cxn modelId="{E60E05D1-7B70-4891-A532-4F336880CFC3}" srcId="{05A4D739-AC93-4D67-9867-35A9B43920F7}" destId="{897C5493-6E3C-4C09-9A1A-DDCE50489E74}" srcOrd="0" destOrd="0" parTransId="{7B1B0834-1C39-4833-AFC7-ECC184FA49DA}" sibTransId="{B3DC5F96-024E-4740-ADA6-0912ED59B890}"/>
    <dgm:cxn modelId="{6C36F21B-CF62-4B78-B53B-ADA33B0FA12B}" type="presOf" srcId="{EF233355-0C60-4608-BB19-4778A681CD5A}" destId="{59BDBB9A-AB3D-467C-8185-F95E5EA55AF9}" srcOrd="0" destOrd="0" presId="urn:microsoft.com/office/officeart/2005/8/layout/chevron2"/>
    <dgm:cxn modelId="{12EEFF13-8C4A-4B40-8333-5E6BC07E1BAC}" type="presOf" srcId="{2D603A55-5D8A-484C-9866-A07C04E82F24}" destId="{C40EDAE2-8FBE-43C0-906D-A1EB4CCFBE9A}" srcOrd="0" destOrd="0" presId="urn:microsoft.com/office/officeart/2005/8/layout/chevron2"/>
    <dgm:cxn modelId="{3657127E-0A0D-4842-BC5B-60F824C9FB74}" type="presOf" srcId="{7908E5F7-5246-4149-94C3-F9070232D836}" destId="{FE5B6F53-A849-43C2-A763-AD716C1D5432}" srcOrd="0" destOrd="0" presId="urn:microsoft.com/office/officeart/2005/8/layout/chevron2"/>
    <dgm:cxn modelId="{1428C747-1952-451D-BC80-D263846CE93B}" srcId="{7908E5F7-5246-4149-94C3-F9070232D836}" destId="{EF233355-0C60-4608-BB19-4778A681CD5A}" srcOrd="0" destOrd="0" parTransId="{D8C079B2-F3C5-481E-BD74-9AA690F08486}" sibTransId="{774089A3-4C44-4664-9667-9ADF8838BBA3}"/>
    <dgm:cxn modelId="{DBF79A44-3D0A-409A-9871-1849BAFF09C4}" srcId="{7D734DD2-30AA-4E00-879E-08C8388F9885}" destId="{DB11F0C0-9E7D-43A6-A792-21A47C71F146}" srcOrd="0" destOrd="0" parTransId="{6880F835-B1E4-483A-96B9-E5CEC9BEF9B1}" sibTransId="{6F9F8A8E-A80E-4E5A-B49A-4AC28E7A7156}"/>
    <dgm:cxn modelId="{5A06AF3A-8BE4-4DD0-8219-D2A9841D5CB3}" type="presOf" srcId="{2B25B8DB-A571-468F-A45A-DC181F99492C}" destId="{97606D4C-1E96-43E6-A52B-0C2D480F85F4}" srcOrd="0" destOrd="0" presId="urn:microsoft.com/office/officeart/2005/8/layout/chevron2"/>
    <dgm:cxn modelId="{EE8F0478-5AC6-49FD-9261-DE9505A55445}" srcId="{6AC61B5D-3DDC-4B2F-9029-5CAF0972C921}" destId="{05A4D739-AC93-4D67-9867-35A9B43920F7}" srcOrd="2" destOrd="0" parTransId="{CBA13312-0F89-4CD9-A8DC-3954515EBB4E}" sibTransId="{6CB72AD9-0B91-4085-ADF7-F4B668223835}"/>
    <dgm:cxn modelId="{94D24096-F112-42F0-9A59-71AFF17FE34A}" srcId="{6AC61B5D-3DDC-4B2F-9029-5CAF0972C921}" destId="{174EE637-6281-4D52-9197-974E44E0F721}" srcOrd="0" destOrd="0" parTransId="{AF609D6A-A689-4386-8399-97AF074EFEDC}" sibTransId="{CFEEBA9E-6B74-43BA-822F-D6873A23203F}"/>
    <dgm:cxn modelId="{13E4AB43-5B2E-458E-8E3C-2BC1157700A4}" type="presOf" srcId="{DB11F0C0-9E7D-43A6-A792-21A47C71F146}" destId="{31A12916-4F40-4205-AABF-2D8A173E8A5C}" srcOrd="0" destOrd="0" presId="urn:microsoft.com/office/officeart/2005/8/layout/chevron2"/>
    <dgm:cxn modelId="{1D522098-07EA-43D0-83D6-31E2FE46F1A2}" type="presOf" srcId="{D8284A04-788F-4F81-898B-98C17E0D3348}" destId="{B5A53ACF-6944-43A6-9CEE-F1BFCDD853E3}" srcOrd="0" destOrd="0" presId="urn:microsoft.com/office/officeart/2005/8/layout/chevron2"/>
    <dgm:cxn modelId="{0651D7E3-C7AD-4381-8E4E-9F35CF4B0368}" type="presOf" srcId="{6AC61B5D-3DDC-4B2F-9029-5CAF0972C921}" destId="{9529ED41-5716-43BC-8E91-3546972FB6E6}" srcOrd="0" destOrd="0" presId="urn:microsoft.com/office/officeart/2005/8/layout/chevron2"/>
    <dgm:cxn modelId="{C8A529B8-1FF9-4EEA-916F-A52B0D57F7BC}" type="presOf" srcId="{174EE637-6281-4D52-9197-974E44E0F721}" destId="{F06EE665-982C-4650-9617-94C5CE83BA64}" srcOrd="0" destOrd="0" presId="urn:microsoft.com/office/officeart/2005/8/layout/chevron2"/>
    <dgm:cxn modelId="{50286AB5-C0BE-4C47-B953-149436721395}" srcId="{6AC61B5D-3DDC-4B2F-9029-5CAF0972C921}" destId="{7908E5F7-5246-4149-94C3-F9070232D836}" srcOrd="6" destOrd="0" parTransId="{9A42142C-2ED8-4148-810A-BE3855411882}" sibTransId="{B1C839F4-ED75-4044-8D8D-52C783D82781}"/>
    <dgm:cxn modelId="{9DE499A2-E919-4EE0-893B-B601BC0B5522}" type="presOf" srcId="{897C5493-6E3C-4C09-9A1A-DDCE50489E74}" destId="{E35A3647-811A-43A1-809E-E8343838F59E}" srcOrd="0" destOrd="0" presId="urn:microsoft.com/office/officeart/2005/8/layout/chevron2"/>
    <dgm:cxn modelId="{B5131994-ECB7-4538-8F9B-B6E7640BF451}" srcId="{174EE637-6281-4D52-9197-974E44E0F721}" destId="{2D603A55-5D8A-484C-9866-A07C04E82F24}" srcOrd="0" destOrd="0" parTransId="{A9E7366E-62FD-4693-9E27-13BFA1679466}" sibTransId="{6242D1D8-D1F0-4B94-AB92-B1011C8DFBB1}"/>
    <dgm:cxn modelId="{8C5CC3FE-8111-4B82-A09D-567C1E0AD508}" srcId="{3EF76CE7-24AD-46F1-9BF1-95F5C6C22127}" destId="{CE0DBF45-0E72-4E93-8BA3-F13D7127D8A4}" srcOrd="0" destOrd="0" parTransId="{C02D5117-55FB-464B-A358-76182DB87FA1}" sibTransId="{CEBE69C9-32DA-42A8-98AE-D22C7669094E}"/>
    <dgm:cxn modelId="{850B09A9-30CF-4D32-93BD-AF3465767055}" srcId="{2B25B8DB-A571-468F-A45A-DC181F99492C}" destId="{F650C1D9-4CF8-41D1-AC2C-C0BE6DFDA00E}" srcOrd="0" destOrd="0" parTransId="{76118B81-53B3-4355-9DA8-17AD075F66D5}" sibTransId="{938CFDDD-0E81-491C-B105-A30B3E2C6549}"/>
    <dgm:cxn modelId="{9883081C-4731-4E3B-BA72-EB07E3E10661}" type="presOf" srcId="{3EF76CE7-24AD-46F1-9BF1-95F5C6C22127}" destId="{4C5A302C-BD32-48BA-A629-43793835A09E}" srcOrd="0" destOrd="0" presId="urn:microsoft.com/office/officeart/2005/8/layout/chevron2"/>
    <dgm:cxn modelId="{0307A36A-BC04-49F6-840E-3623C50C6073}" type="presOf" srcId="{CE0DBF45-0E72-4E93-8BA3-F13D7127D8A4}" destId="{C83DD8D2-D4C8-421F-B1FF-C0ED702749FD}" srcOrd="0" destOrd="0" presId="urn:microsoft.com/office/officeart/2005/8/layout/chevron2"/>
    <dgm:cxn modelId="{5A6C116F-CA95-4CC0-B6EF-8F1B87485B00}" type="presParOf" srcId="{9529ED41-5716-43BC-8E91-3546972FB6E6}" destId="{6465BC35-D743-4187-899A-2D2F4B9FAB4E}" srcOrd="0" destOrd="0" presId="urn:microsoft.com/office/officeart/2005/8/layout/chevron2"/>
    <dgm:cxn modelId="{373179FA-C607-44C5-873B-B9958383155A}" type="presParOf" srcId="{6465BC35-D743-4187-899A-2D2F4B9FAB4E}" destId="{F06EE665-982C-4650-9617-94C5CE83BA64}" srcOrd="0" destOrd="0" presId="urn:microsoft.com/office/officeart/2005/8/layout/chevron2"/>
    <dgm:cxn modelId="{E5EBC27C-EE8C-48F0-AFCC-CFD2F343C6EF}" type="presParOf" srcId="{6465BC35-D743-4187-899A-2D2F4B9FAB4E}" destId="{C40EDAE2-8FBE-43C0-906D-A1EB4CCFBE9A}" srcOrd="1" destOrd="0" presId="urn:microsoft.com/office/officeart/2005/8/layout/chevron2"/>
    <dgm:cxn modelId="{139CE1F0-F4B3-456C-81D1-1829ED13FC33}" type="presParOf" srcId="{9529ED41-5716-43BC-8E91-3546972FB6E6}" destId="{F4DEB731-0491-4809-BE4E-BE72DEBFD267}" srcOrd="1" destOrd="0" presId="urn:microsoft.com/office/officeart/2005/8/layout/chevron2"/>
    <dgm:cxn modelId="{B70F8361-00EF-45A1-8CAB-35516A1E7F96}" type="presParOf" srcId="{9529ED41-5716-43BC-8E91-3546972FB6E6}" destId="{B31C5B32-CF82-4F4A-968C-CEF8907C3755}" srcOrd="2" destOrd="0" presId="urn:microsoft.com/office/officeart/2005/8/layout/chevron2"/>
    <dgm:cxn modelId="{AB13F089-6789-4E03-8BCB-741A71513F82}" type="presParOf" srcId="{B31C5B32-CF82-4F4A-968C-CEF8907C3755}" destId="{F1E48571-5445-472D-A7F6-493990CD3EF7}" srcOrd="0" destOrd="0" presId="urn:microsoft.com/office/officeart/2005/8/layout/chevron2"/>
    <dgm:cxn modelId="{00583406-1DD9-45F4-9EFC-7AC6E14E6B41}" type="presParOf" srcId="{B31C5B32-CF82-4F4A-968C-CEF8907C3755}" destId="{31A12916-4F40-4205-AABF-2D8A173E8A5C}" srcOrd="1" destOrd="0" presId="urn:microsoft.com/office/officeart/2005/8/layout/chevron2"/>
    <dgm:cxn modelId="{6B85CCC2-44DD-4E30-9034-34B9E8292726}" type="presParOf" srcId="{9529ED41-5716-43BC-8E91-3546972FB6E6}" destId="{5CD5D39D-44DF-4DC5-B33A-4D2F9074AC0D}" srcOrd="3" destOrd="0" presId="urn:microsoft.com/office/officeart/2005/8/layout/chevron2"/>
    <dgm:cxn modelId="{A62CF839-F17C-44AD-BF83-9A279E2FB642}" type="presParOf" srcId="{9529ED41-5716-43BC-8E91-3546972FB6E6}" destId="{8D032AED-838B-4F9A-82B4-F1327E549726}" srcOrd="4" destOrd="0" presId="urn:microsoft.com/office/officeart/2005/8/layout/chevron2"/>
    <dgm:cxn modelId="{4CB637AD-02C7-4150-922F-DC26B1A1B659}" type="presParOf" srcId="{8D032AED-838B-4F9A-82B4-F1327E549726}" destId="{ACBA77AA-0116-4672-BD1C-B97BA108BCCE}" srcOrd="0" destOrd="0" presId="urn:microsoft.com/office/officeart/2005/8/layout/chevron2"/>
    <dgm:cxn modelId="{2678AD7F-5D0C-4979-92DC-98350153F13A}" type="presParOf" srcId="{8D032AED-838B-4F9A-82B4-F1327E549726}" destId="{E35A3647-811A-43A1-809E-E8343838F59E}" srcOrd="1" destOrd="0" presId="urn:microsoft.com/office/officeart/2005/8/layout/chevron2"/>
    <dgm:cxn modelId="{B833CEC1-867F-4ABE-98AE-B6CDEB41A8C3}" type="presParOf" srcId="{9529ED41-5716-43BC-8E91-3546972FB6E6}" destId="{FF987BC3-5523-4F9D-B2B2-27416312875E}" srcOrd="5" destOrd="0" presId="urn:microsoft.com/office/officeart/2005/8/layout/chevron2"/>
    <dgm:cxn modelId="{D2ABB72D-C6C8-4DBF-8719-BE103D9DE716}" type="presParOf" srcId="{9529ED41-5716-43BC-8E91-3546972FB6E6}" destId="{EF946815-ECB7-4A0C-BE68-DE1C4B87EE38}" srcOrd="6" destOrd="0" presId="urn:microsoft.com/office/officeart/2005/8/layout/chevron2"/>
    <dgm:cxn modelId="{FF46D06B-20DE-4B29-88CA-0643272553E7}" type="presParOf" srcId="{EF946815-ECB7-4A0C-BE68-DE1C4B87EE38}" destId="{B5A53ACF-6944-43A6-9CEE-F1BFCDD853E3}" srcOrd="0" destOrd="0" presId="urn:microsoft.com/office/officeart/2005/8/layout/chevron2"/>
    <dgm:cxn modelId="{573DD314-6724-4F5D-8A3E-6850833D2896}" type="presParOf" srcId="{EF946815-ECB7-4A0C-BE68-DE1C4B87EE38}" destId="{9BA843D8-B3D2-45CD-959A-1A554EA2DC7F}" srcOrd="1" destOrd="0" presId="urn:microsoft.com/office/officeart/2005/8/layout/chevron2"/>
    <dgm:cxn modelId="{E02546BA-4227-48B8-B438-81F154A49AC4}" type="presParOf" srcId="{9529ED41-5716-43BC-8E91-3546972FB6E6}" destId="{56054005-8EBF-4B8D-BDF2-A87AF75BC509}" srcOrd="7" destOrd="0" presId="urn:microsoft.com/office/officeart/2005/8/layout/chevron2"/>
    <dgm:cxn modelId="{53A97149-4522-4240-9E52-F22172B97CDE}" type="presParOf" srcId="{9529ED41-5716-43BC-8E91-3546972FB6E6}" destId="{9F69F393-071B-4B83-803B-E50CD819DF20}" srcOrd="8" destOrd="0" presId="urn:microsoft.com/office/officeart/2005/8/layout/chevron2"/>
    <dgm:cxn modelId="{F03F484F-848E-4710-8C82-4AD6CAAC0A90}" type="presParOf" srcId="{9F69F393-071B-4B83-803B-E50CD819DF20}" destId="{4C5A302C-BD32-48BA-A629-43793835A09E}" srcOrd="0" destOrd="0" presId="urn:microsoft.com/office/officeart/2005/8/layout/chevron2"/>
    <dgm:cxn modelId="{7FA31612-222C-4630-AF40-1E6F05FF0365}" type="presParOf" srcId="{9F69F393-071B-4B83-803B-E50CD819DF20}" destId="{C83DD8D2-D4C8-421F-B1FF-C0ED702749FD}" srcOrd="1" destOrd="0" presId="urn:microsoft.com/office/officeart/2005/8/layout/chevron2"/>
    <dgm:cxn modelId="{2D148FAF-4BF8-4992-AE8E-21FFFF393D76}" type="presParOf" srcId="{9529ED41-5716-43BC-8E91-3546972FB6E6}" destId="{6A9BE4FB-89A3-4242-8F6E-60BB28710A0F}" srcOrd="9" destOrd="0" presId="urn:microsoft.com/office/officeart/2005/8/layout/chevron2"/>
    <dgm:cxn modelId="{EBE8F2D3-E3F7-40B7-832A-53B1FFE3B218}" type="presParOf" srcId="{9529ED41-5716-43BC-8E91-3546972FB6E6}" destId="{7264077C-1B63-4515-A666-246FA1AF8C5D}" srcOrd="10" destOrd="0" presId="urn:microsoft.com/office/officeart/2005/8/layout/chevron2"/>
    <dgm:cxn modelId="{D2171D4A-EF0F-46FC-AB78-2411A28F7A67}" type="presParOf" srcId="{7264077C-1B63-4515-A666-246FA1AF8C5D}" destId="{97606D4C-1E96-43E6-A52B-0C2D480F85F4}" srcOrd="0" destOrd="0" presId="urn:microsoft.com/office/officeart/2005/8/layout/chevron2"/>
    <dgm:cxn modelId="{EE7BA53A-15D4-4F9C-9BB1-7C8BF8A53A3D}" type="presParOf" srcId="{7264077C-1B63-4515-A666-246FA1AF8C5D}" destId="{6F3F0E5D-DDCF-4877-8463-A566ACE571F5}" srcOrd="1" destOrd="0" presId="urn:microsoft.com/office/officeart/2005/8/layout/chevron2"/>
    <dgm:cxn modelId="{912C39B8-BD9F-44C5-8C3C-B54F828E0C00}" type="presParOf" srcId="{9529ED41-5716-43BC-8E91-3546972FB6E6}" destId="{8B55A450-98E7-4642-8693-53AA43D966CD}" srcOrd="11" destOrd="0" presId="urn:microsoft.com/office/officeart/2005/8/layout/chevron2"/>
    <dgm:cxn modelId="{F3EDD39D-36FD-4B52-8DA0-F09C2EEE6E0D}" type="presParOf" srcId="{9529ED41-5716-43BC-8E91-3546972FB6E6}" destId="{675B4379-4A78-4FC2-807F-939272F61AFE}" srcOrd="12" destOrd="0" presId="urn:microsoft.com/office/officeart/2005/8/layout/chevron2"/>
    <dgm:cxn modelId="{65A3B7B6-6DDE-4317-A6C9-9ADE13897308}" type="presParOf" srcId="{675B4379-4A78-4FC2-807F-939272F61AFE}" destId="{FE5B6F53-A849-43C2-A763-AD716C1D5432}" srcOrd="0" destOrd="0" presId="urn:microsoft.com/office/officeart/2005/8/layout/chevron2"/>
    <dgm:cxn modelId="{ECDA5CD6-450F-4D15-A9A3-D4F92277BBAD}" type="presParOf" srcId="{675B4379-4A78-4FC2-807F-939272F61AFE}" destId="{59BDBB9A-AB3D-467C-8185-F95E5EA55A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C61B5D-3DDC-4B2F-9029-5CAF0972C921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A4D739-AC93-4D67-9867-35A9B43920F7}">
      <dgm:prSet phldrT="[Текст]" custT="1"/>
      <dgm:spPr/>
      <dgm:t>
        <a:bodyPr/>
        <a:lstStyle/>
        <a:p>
          <a:endParaRPr lang="ru-RU" sz="1400" dirty="0">
            <a:solidFill>
              <a:srgbClr val="003399"/>
            </a:solidFill>
          </a:endParaRPr>
        </a:p>
      </dgm:t>
    </dgm:pt>
    <dgm:pt modelId="{6CB72AD9-0B91-4085-ADF7-F4B668223835}" type="sibTrans" cxnId="{EE8F0478-5AC6-49FD-9261-DE9505A55445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CBA13312-0F89-4CD9-A8DC-3954515EBB4E}" type="parTrans" cxnId="{EE8F0478-5AC6-49FD-9261-DE9505A55445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7D734DD2-30AA-4E00-879E-08C8388F9885}">
      <dgm:prSet phldrT="[Текст]" custT="1"/>
      <dgm:spPr/>
      <dgm:t>
        <a:bodyPr/>
        <a:lstStyle/>
        <a:p>
          <a:endParaRPr lang="ru-RU" sz="1400" dirty="0">
            <a:solidFill>
              <a:srgbClr val="003399"/>
            </a:solidFill>
          </a:endParaRPr>
        </a:p>
      </dgm:t>
    </dgm:pt>
    <dgm:pt modelId="{F857145C-E785-4D4D-843E-F021752D8277}" type="sibTrans" cxnId="{B6A6FBAF-E77C-45E6-8E67-CAB0C801D291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46FA938C-FFDA-4CBC-8676-77E7590655DA}" type="parTrans" cxnId="{B6A6FBAF-E77C-45E6-8E67-CAB0C801D291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D8284A04-788F-4F81-898B-98C17E0D3348}">
      <dgm:prSet custT="1"/>
      <dgm:spPr/>
      <dgm:t>
        <a:bodyPr/>
        <a:lstStyle/>
        <a:p>
          <a:r>
            <a:rPr lang="ru-RU" sz="1400" dirty="0" smtClean="0">
              <a:solidFill>
                <a:srgbClr val="003399"/>
              </a:solidFill>
            </a:rPr>
            <a:t> </a:t>
          </a:r>
          <a:endParaRPr lang="ru-RU" sz="1400" dirty="0">
            <a:solidFill>
              <a:srgbClr val="003399"/>
            </a:solidFill>
          </a:endParaRPr>
        </a:p>
      </dgm:t>
    </dgm:pt>
    <dgm:pt modelId="{F4B6F3C2-833F-45EA-889C-6CA337DFB555}" type="parTrans" cxnId="{D6E18181-E9C9-426E-B5F3-AC7AF9E03761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0786BD6C-2F09-4167-8C8D-9A5580552D57}" type="sibTrans" cxnId="{D6E18181-E9C9-426E-B5F3-AC7AF9E03761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2B25B8DB-A571-468F-A45A-DC181F99492C}">
      <dgm:prSet custT="1"/>
      <dgm:spPr/>
      <dgm:t>
        <a:bodyPr/>
        <a:lstStyle/>
        <a:p>
          <a:endParaRPr lang="ru-RU" sz="1400" dirty="0">
            <a:solidFill>
              <a:srgbClr val="003399"/>
            </a:solidFill>
          </a:endParaRPr>
        </a:p>
      </dgm:t>
    </dgm:pt>
    <dgm:pt modelId="{E9683E1E-5B20-48AC-A6D6-E67A5524E3AA}" type="parTrans" cxnId="{0480FB60-3BE2-4F52-A812-E417D8F40AC8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239C2ED5-647D-46C8-9D3A-B5D6E0B211A7}" type="sibTrans" cxnId="{0480FB60-3BE2-4F52-A812-E417D8F40AC8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7908E5F7-5246-4149-94C3-F9070232D836}">
      <dgm:prSet custT="1"/>
      <dgm:spPr/>
      <dgm:t>
        <a:bodyPr/>
        <a:lstStyle/>
        <a:p>
          <a:endParaRPr lang="ru-RU" sz="1400" dirty="0">
            <a:solidFill>
              <a:srgbClr val="003399"/>
            </a:solidFill>
          </a:endParaRPr>
        </a:p>
      </dgm:t>
    </dgm:pt>
    <dgm:pt modelId="{9A42142C-2ED8-4148-810A-BE3855411882}" type="parTrans" cxnId="{50286AB5-C0BE-4C47-B953-149436721395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B1C839F4-ED75-4044-8D8D-52C783D82781}" type="sibTrans" cxnId="{50286AB5-C0BE-4C47-B953-149436721395}">
      <dgm:prSet/>
      <dgm:spPr/>
      <dgm:t>
        <a:bodyPr/>
        <a:lstStyle/>
        <a:p>
          <a:endParaRPr lang="ru-RU" sz="1400">
            <a:solidFill>
              <a:srgbClr val="003399"/>
            </a:solidFill>
          </a:endParaRPr>
        </a:p>
      </dgm:t>
    </dgm:pt>
    <dgm:pt modelId="{A284D90B-C839-4912-B32E-F4C8795F72ED}">
      <dgm:prSet custT="1"/>
      <dgm:spPr/>
      <dgm:t>
        <a:bodyPr/>
        <a:lstStyle/>
        <a:p>
          <a:r>
            <a:rPr lang="ru-RU" sz="20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Научное руководство проектом ГАПОУ КК «Брюховецкий многопрофильный техникум»</a:t>
          </a:r>
          <a:endParaRPr lang="ru-RU" sz="2000" dirty="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0D468D-862D-4112-BA25-0FCC1815C400}" type="parTrans" cxnId="{B75267F4-9879-439C-98CA-694EAE8B7CC6}">
      <dgm:prSet/>
      <dgm:spPr/>
      <dgm:t>
        <a:bodyPr/>
        <a:lstStyle/>
        <a:p>
          <a:endParaRPr lang="ru-RU"/>
        </a:p>
      </dgm:t>
    </dgm:pt>
    <dgm:pt modelId="{D99F8D70-6AB9-4404-B2E3-471BF8DA4DD0}" type="sibTrans" cxnId="{B75267F4-9879-439C-98CA-694EAE8B7CC6}">
      <dgm:prSet/>
      <dgm:spPr/>
      <dgm:t>
        <a:bodyPr/>
        <a:lstStyle/>
        <a:p>
          <a:endParaRPr lang="ru-RU"/>
        </a:p>
      </dgm:t>
    </dgm:pt>
    <dgm:pt modelId="{3A0F1C7C-0067-473F-A52C-9919C4151AF2}">
      <dgm:prSet custT="1"/>
      <dgm:spPr/>
      <dgm:t>
        <a:bodyPr/>
        <a:lstStyle/>
        <a:p>
          <a:r>
            <a:rPr lang="ru-RU" sz="20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Внедрение модели наставничества «школьник – школьник» </a:t>
          </a:r>
          <a:endParaRPr lang="ru-RU" sz="2000" dirty="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A009FC-1EFE-48C6-B4EF-D04F5E8C222A}" type="parTrans" cxnId="{326506CB-FCB8-48D2-9E63-0C360A92B651}">
      <dgm:prSet/>
      <dgm:spPr/>
      <dgm:t>
        <a:bodyPr/>
        <a:lstStyle/>
        <a:p>
          <a:endParaRPr lang="ru-RU"/>
        </a:p>
      </dgm:t>
    </dgm:pt>
    <dgm:pt modelId="{079F9209-78B8-4D68-A3C9-B00656E28A82}" type="sibTrans" cxnId="{326506CB-FCB8-48D2-9E63-0C360A92B651}">
      <dgm:prSet/>
      <dgm:spPr/>
      <dgm:t>
        <a:bodyPr/>
        <a:lstStyle/>
        <a:p>
          <a:endParaRPr lang="ru-RU"/>
        </a:p>
      </dgm:t>
    </dgm:pt>
    <dgm:pt modelId="{64ADA797-4DD5-4971-A109-625EDFD46154}">
      <dgm:prSet custT="1"/>
      <dgm:spPr/>
      <dgm:t>
        <a:bodyPr/>
        <a:lstStyle/>
        <a:p>
          <a:r>
            <a:rPr lang="ru-RU" sz="20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общешкольного родительского собрания «Потенциал агрошколы в социокультурном развитии села Свободного»</a:t>
          </a:r>
          <a:endParaRPr lang="ru-RU" sz="2000" dirty="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249DFC-F7B8-4B99-BA13-CBD3A1F39566}" type="parTrans" cxnId="{C5191044-4BBE-475A-9BA6-C6CA6048654B}">
      <dgm:prSet/>
      <dgm:spPr/>
      <dgm:t>
        <a:bodyPr/>
        <a:lstStyle/>
        <a:p>
          <a:endParaRPr lang="ru-RU"/>
        </a:p>
      </dgm:t>
    </dgm:pt>
    <dgm:pt modelId="{86FFC506-AEE4-4476-99B3-45D84A415E2E}" type="sibTrans" cxnId="{C5191044-4BBE-475A-9BA6-C6CA6048654B}">
      <dgm:prSet/>
      <dgm:spPr/>
      <dgm:t>
        <a:bodyPr/>
        <a:lstStyle/>
        <a:p>
          <a:endParaRPr lang="ru-RU"/>
        </a:p>
      </dgm:t>
    </dgm:pt>
    <dgm:pt modelId="{E16B4798-B301-4E19-A2B4-8B9123BEB2DF}">
      <dgm:prSet custT="1"/>
      <dgm:spPr/>
      <dgm:t>
        <a:bodyPr/>
        <a:lstStyle/>
        <a:p>
          <a:r>
            <a:rPr lang="ru-RU" sz="20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районной конференции «Я – исследователь»</a:t>
          </a:r>
          <a:endParaRPr lang="ru-RU" sz="2000" dirty="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C0D3B3-842C-4A1A-B19B-FD6D1266C499}" type="parTrans" cxnId="{66D6DA06-8340-42D8-8C5D-DC8DD5563EB0}">
      <dgm:prSet/>
      <dgm:spPr/>
      <dgm:t>
        <a:bodyPr/>
        <a:lstStyle/>
        <a:p>
          <a:endParaRPr lang="ru-RU"/>
        </a:p>
      </dgm:t>
    </dgm:pt>
    <dgm:pt modelId="{0EDA6539-AB28-49CB-86D9-54AAE3793D57}" type="sibTrans" cxnId="{66D6DA06-8340-42D8-8C5D-DC8DD5563EB0}">
      <dgm:prSet/>
      <dgm:spPr/>
      <dgm:t>
        <a:bodyPr/>
        <a:lstStyle/>
        <a:p>
          <a:endParaRPr lang="ru-RU"/>
        </a:p>
      </dgm:t>
    </dgm:pt>
    <dgm:pt modelId="{C02214D2-D748-4349-BA2E-B27CC6F8C1C4}">
      <dgm:prSet custT="1"/>
      <dgm:spPr/>
      <dgm:t>
        <a:bodyPr/>
        <a:lstStyle/>
        <a:p>
          <a:r>
            <a:rPr lang="ru-RU" sz="20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Издание сборника типовых нормативно-правовых актов, регулирующих деятельность сельской школы аграрной направленности</a:t>
          </a:r>
          <a:endParaRPr lang="ru-RU" sz="2000" dirty="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B95320-E934-4F70-8EBF-A9F0BAEBD96E}" type="parTrans" cxnId="{A29C39FB-F0B2-4F3D-B8B1-7E9E6CCEF4DD}">
      <dgm:prSet/>
      <dgm:spPr/>
      <dgm:t>
        <a:bodyPr/>
        <a:lstStyle/>
        <a:p>
          <a:endParaRPr lang="ru-RU"/>
        </a:p>
      </dgm:t>
    </dgm:pt>
    <dgm:pt modelId="{ED448DAC-1E12-4AD4-BD00-EC5C65B99BEE}" type="sibTrans" cxnId="{A29C39FB-F0B2-4F3D-B8B1-7E9E6CCEF4DD}">
      <dgm:prSet/>
      <dgm:spPr/>
      <dgm:t>
        <a:bodyPr/>
        <a:lstStyle/>
        <a:p>
          <a:endParaRPr lang="ru-RU"/>
        </a:p>
      </dgm:t>
    </dgm:pt>
    <dgm:pt modelId="{9529ED41-5716-43BC-8E91-3546972FB6E6}" type="pres">
      <dgm:prSet presAssocID="{6AC61B5D-3DDC-4B2F-9029-5CAF0972C9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1C5B32-CF82-4F4A-968C-CEF8907C3755}" type="pres">
      <dgm:prSet presAssocID="{7D734DD2-30AA-4E00-879E-08C8388F9885}" presName="composite" presStyleCnt="0"/>
      <dgm:spPr/>
    </dgm:pt>
    <dgm:pt modelId="{F1E48571-5445-472D-A7F6-493990CD3EF7}" type="pres">
      <dgm:prSet presAssocID="{7D734DD2-30AA-4E00-879E-08C8388F988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A12916-4F40-4205-AABF-2D8A173E8A5C}" type="pres">
      <dgm:prSet presAssocID="{7D734DD2-30AA-4E00-879E-08C8388F988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D5D39D-44DF-4DC5-B33A-4D2F9074AC0D}" type="pres">
      <dgm:prSet presAssocID="{F857145C-E785-4D4D-843E-F021752D8277}" presName="sp" presStyleCnt="0"/>
      <dgm:spPr/>
    </dgm:pt>
    <dgm:pt modelId="{8D032AED-838B-4F9A-82B4-F1327E549726}" type="pres">
      <dgm:prSet presAssocID="{05A4D739-AC93-4D67-9867-35A9B43920F7}" presName="composite" presStyleCnt="0"/>
      <dgm:spPr/>
    </dgm:pt>
    <dgm:pt modelId="{ACBA77AA-0116-4672-BD1C-B97BA108BCCE}" type="pres">
      <dgm:prSet presAssocID="{05A4D739-AC93-4D67-9867-35A9B43920F7}" presName="parentText" presStyleLbl="alignNode1" presStyleIdx="1" presStyleCnt="5" custLinFactNeighborX="-4936" custLinFactNeighborY="29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A3647-811A-43A1-809E-E8343838F59E}" type="pres">
      <dgm:prSet presAssocID="{05A4D739-AC93-4D67-9867-35A9B43920F7}" presName="descendantText" presStyleLbl="alignAcc1" presStyleIdx="1" presStyleCnt="5" custScaleY="102935" custLinFactNeighborX="-178" custLinFactNeighborY="-3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987BC3-5523-4F9D-B2B2-27416312875E}" type="pres">
      <dgm:prSet presAssocID="{6CB72AD9-0B91-4085-ADF7-F4B668223835}" presName="sp" presStyleCnt="0"/>
      <dgm:spPr/>
    </dgm:pt>
    <dgm:pt modelId="{EF946815-ECB7-4A0C-BE68-DE1C4B87EE38}" type="pres">
      <dgm:prSet presAssocID="{D8284A04-788F-4F81-898B-98C17E0D3348}" presName="composite" presStyleCnt="0"/>
      <dgm:spPr/>
    </dgm:pt>
    <dgm:pt modelId="{B5A53ACF-6944-43A6-9CEE-F1BFCDD853E3}" type="pres">
      <dgm:prSet presAssocID="{D8284A04-788F-4F81-898B-98C17E0D3348}" presName="parentText" presStyleLbl="alignNode1" presStyleIdx="2" presStyleCnt="5" custLinFactNeighborX="-4936" custLinFactNeighborY="-88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843D8-B3D2-45CD-959A-1A554EA2DC7F}" type="pres">
      <dgm:prSet presAssocID="{D8284A04-788F-4F81-898B-98C17E0D3348}" presName="descendantText" presStyleLbl="alignAcc1" presStyleIdx="2" presStyleCnt="5" custScaleY="127469" custLinFactNeighborX="-178" custLinFactNeighborY="-4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54005-8EBF-4B8D-BDF2-A87AF75BC509}" type="pres">
      <dgm:prSet presAssocID="{0786BD6C-2F09-4167-8C8D-9A5580552D57}" presName="sp" presStyleCnt="0"/>
      <dgm:spPr/>
    </dgm:pt>
    <dgm:pt modelId="{7264077C-1B63-4515-A666-246FA1AF8C5D}" type="pres">
      <dgm:prSet presAssocID="{2B25B8DB-A571-468F-A45A-DC181F99492C}" presName="composite" presStyleCnt="0"/>
      <dgm:spPr/>
    </dgm:pt>
    <dgm:pt modelId="{97606D4C-1E96-43E6-A52B-0C2D480F85F4}" type="pres">
      <dgm:prSet presAssocID="{2B25B8DB-A571-468F-A45A-DC181F99492C}" presName="parentText" presStyleLbl="alignNode1" presStyleIdx="3" presStyleCnt="5" custLinFactNeighborX="-4565" custLinFactNeighborY="-44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F0E5D-DDCF-4877-8463-A566ACE571F5}" type="pres">
      <dgm:prSet presAssocID="{2B25B8DB-A571-468F-A45A-DC181F99492C}" presName="descendantText" presStyleLbl="alignAcc1" presStyleIdx="3" presStyleCnt="5" custLinFactNeighborX="-178" custLinFactNeighborY="-6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5A450-98E7-4642-8693-53AA43D966CD}" type="pres">
      <dgm:prSet presAssocID="{239C2ED5-647D-46C8-9D3A-B5D6E0B211A7}" presName="sp" presStyleCnt="0"/>
      <dgm:spPr/>
    </dgm:pt>
    <dgm:pt modelId="{675B4379-4A78-4FC2-807F-939272F61AFE}" type="pres">
      <dgm:prSet presAssocID="{7908E5F7-5246-4149-94C3-F9070232D836}" presName="composite" presStyleCnt="0"/>
      <dgm:spPr/>
    </dgm:pt>
    <dgm:pt modelId="{FE5B6F53-A849-43C2-A763-AD716C1D5432}" type="pres">
      <dgm:prSet presAssocID="{7908E5F7-5246-4149-94C3-F9070232D836}" presName="parentText" presStyleLbl="alignNode1" presStyleIdx="4" presStyleCnt="5" custLinFactNeighborX="-6641" custLinFactNeighborY="-62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DBB9A-AB3D-467C-8185-F95E5EA55AF9}" type="pres">
      <dgm:prSet presAssocID="{7908E5F7-5246-4149-94C3-F9070232D836}" presName="descendantText" presStyleLbl="alignAcc1" presStyleIdx="4" presStyleCnt="5" custScaleY="132932" custLinFactNeighborX="-178" custLinFactNeighborY="57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83D21E-1633-4903-B4DD-0E1DD41CF09B}" type="presOf" srcId="{3A0F1C7C-0067-473F-A52C-9919C4151AF2}" destId="{E35A3647-811A-43A1-809E-E8343838F59E}" srcOrd="0" destOrd="0" presId="urn:microsoft.com/office/officeart/2005/8/layout/chevron2"/>
    <dgm:cxn modelId="{C08E943F-E98D-46B3-9362-B80040549FC2}" type="presOf" srcId="{64ADA797-4DD5-4971-A109-625EDFD46154}" destId="{9BA843D8-B3D2-45CD-959A-1A554EA2DC7F}" srcOrd="0" destOrd="0" presId="urn:microsoft.com/office/officeart/2005/8/layout/chevron2"/>
    <dgm:cxn modelId="{50286AB5-C0BE-4C47-B953-149436721395}" srcId="{6AC61B5D-3DDC-4B2F-9029-5CAF0972C921}" destId="{7908E5F7-5246-4149-94C3-F9070232D836}" srcOrd="4" destOrd="0" parTransId="{9A42142C-2ED8-4148-810A-BE3855411882}" sibTransId="{B1C839F4-ED75-4044-8D8D-52C783D82781}"/>
    <dgm:cxn modelId="{D6E18181-E9C9-426E-B5F3-AC7AF9E03761}" srcId="{6AC61B5D-3DDC-4B2F-9029-5CAF0972C921}" destId="{D8284A04-788F-4F81-898B-98C17E0D3348}" srcOrd="2" destOrd="0" parTransId="{F4B6F3C2-833F-45EA-889C-6CA337DFB555}" sibTransId="{0786BD6C-2F09-4167-8C8D-9A5580552D57}"/>
    <dgm:cxn modelId="{954C847F-5E29-4EB5-9693-6C0EC07B4D5A}" type="presOf" srcId="{A284D90B-C839-4912-B32E-F4C8795F72ED}" destId="{31A12916-4F40-4205-AABF-2D8A173E8A5C}" srcOrd="0" destOrd="0" presId="urn:microsoft.com/office/officeart/2005/8/layout/chevron2"/>
    <dgm:cxn modelId="{59EB6216-D3FE-4F7E-A9A8-9F3CC0A4687E}" type="presOf" srcId="{7D734DD2-30AA-4E00-879E-08C8388F9885}" destId="{F1E48571-5445-472D-A7F6-493990CD3EF7}" srcOrd="0" destOrd="0" presId="urn:microsoft.com/office/officeart/2005/8/layout/chevron2"/>
    <dgm:cxn modelId="{23FB5716-0760-484E-B4F8-1112B2BD538F}" type="presOf" srcId="{2B25B8DB-A571-468F-A45A-DC181F99492C}" destId="{97606D4C-1E96-43E6-A52B-0C2D480F85F4}" srcOrd="0" destOrd="0" presId="urn:microsoft.com/office/officeart/2005/8/layout/chevron2"/>
    <dgm:cxn modelId="{535C4C25-3139-4526-961F-4789617D2E16}" type="presOf" srcId="{7908E5F7-5246-4149-94C3-F9070232D836}" destId="{FE5B6F53-A849-43C2-A763-AD716C1D5432}" srcOrd="0" destOrd="0" presId="urn:microsoft.com/office/officeart/2005/8/layout/chevron2"/>
    <dgm:cxn modelId="{BEB3B670-CAAA-4F27-8532-47EC90A48158}" type="presOf" srcId="{C02214D2-D748-4349-BA2E-B27CC6F8C1C4}" destId="{59BDBB9A-AB3D-467C-8185-F95E5EA55AF9}" srcOrd="0" destOrd="0" presId="urn:microsoft.com/office/officeart/2005/8/layout/chevron2"/>
    <dgm:cxn modelId="{B75267F4-9879-439C-98CA-694EAE8B7CC6}" srcId="{7D734DD2-30AA-4E00-879E-08C8388F9885}" destId="{A284D90B-C839-4912-B32E-F4C8795F72ED}" srcOrd="0" destOrd="0" parTransId="{560D468D-862D-4112-BA25-0FCC1815C400}" sibTransId="{D99F8D70-6AB9-4404-B2E3-471BF8DA4DD0}"/>
    <dgm:cxn modelId="{C5191044-4BBE-475A-9BA6-C6CA6048654B}" srcId="{D8284A04-788F-4F81-898B-98C17E0D3348}" destId="{64ADA797-4DD5-4971-A109-625EDFD46154}" srcOrd="0" destOrd="0" parTransId="{EC249DFC-F7B8-4B99-BA13-CBD3A1F39566}" sibTransId="{86FFC506-AEE4-4476-99B3-45D84A415E2E}"/>
    <dgm:cxn modelId="{31E227E9-6E2A-46DF-8679-FD6E8D55126D}" type="presOf" srcId="{E16B4798-B301-4E19-A2B4-8B9123BEB2DF}" destId="{6F3F0E5D-DDCF-4877-8463-A566ACE571F5}" srcOrd="0" destOrd="0" presId="urn:microsoft.com/office/officeart/2005/8/layout/chevron2"/>
    <dgm:cxn modelId="{326506CB-FCB8-48D2-9E63-0C360A92B651}" srcId="{05A4D739-AC93-4D67-9867-35A9B43920F7}" destId="{3A0F1C7C-0067-473F-A52C-9919C4151AF2}" srcOrd="0" destOrd="0" parTransId="{F0A009FC-1EFE-48C6-B4EF-D04F5E8C222A}" sibTransId="{079F9209-78B8-4D68-A3C9-B00656E28A82}"/>
    <dgm:cxn modelId="{A29C39FB-F0B2-4F3D-B8B1-7E9E6CCEF4DD}" srcId="{7908E5F7-5246-4149-94C3-F9070232D836}" destId="{C02214D2-D748-4349-BA2E-B27CC6F8C1C4}" srcOrd="0" destOrd="0" parTransId="{0CB95320-E934-4F70-8EBF-A9F0BAEBD96E}" sibTransId="{ED448DAC-1E12-4AD4-BD00-EC5C65B99BEE}"/>
    <dgm:cxn modelId="{EE8F0478-5AC6-49FD-9261-DE9505A55445}" srcId="{6AC61B5D-3DDC-4B2F-9029-5CAF0972C921}" destId="{05A4D739-AC93-4D67-9867-35A9B43920F7}" srcOrd="1" destOrd="0" parTransId="{CBA13312-0F89-4CD9-A8DC-3954515EBB4E}" sibTransId="{6CB72AD9-0B91-4085-ADF7-F4B668223835}"/>
    <dgm:cxn modelId="{A09BCB96-115A-4126-AB7C-F573D37D724C}" type="presOf" srcId="{6AC61B5D-3DDC-4B2F-9029-5CAF0972C921}" destId="{9529ED41-5716-43BC-8E91-3546972FB6E6}" srcOrd="0" destOrd="0" presId="urn:microsoft.com/office/officeart/2005/8/layout/chevron2"/>
    <dgm:cxn modelId="{0480FB60-3BE2-4F52-A812-E417D8F40AC8}" srcId="{6AC61B5D-3DDC-4B2F-9029-5CAF0972C921}" destId="{2B25B8DB-A571-468F-A45A-DC181F99492C}" srcOrd="3" destOrd="0" parTransId="{E9683E1E-5B20-48AC-A6D6-E67A5524E3AA}" sibTransId="{239C2ED5-647D-46C8-9D3A-B5D6E0B211A7}"/>
    <dgm:cxn modelId="{09D8EB8D-FFB2-4D8E-9C64-7D53B99EC41D}" type="presOf" srcId="{D8284A04-788F-4F81-898B-98C17E0D3348}" destId="{B5A53ACF-6944-43A6-9CEE-F1BFCDD853E3}" srcOrd="0" destOrd="0" presId="urn:microsoft.com/office/officeart/2005/8/layout/chevron2"/>
    <dgm:cxn modelId="{61E7FDDF-C759-4E79-8BBB-9C7DE5E14F71}" type="presOf" srcId="{05A4D739-AC93-4D67-9867-35A9B43920F7}" destId="{ACBA77AA-0116-4672-BD1C-B97BA108BCCE}" srcOrd="0" destOrd="0" presId="urn:microsoft.com/office/officeart/2005/8/layout/chevron2"/>
    <dgm:cxn modelId="{66D6DA06-8340-42D8-8C5D-DC8DD5563EB0}" srcId="{2B25B8DB-A571-468F-A45A-DC181F99492C}" destId="{E16B4798-B301-4E19-A2B4-8B9123BEB2DF}" srcOrd="0" destOrd="0" parTransId="{44C0D3B3-842C-4A1A-B19B-FD6D1266C499}" sibTransId="{0EDA6539-AB28-49CB-86D9-54AAE3793D57}"/>
    <dgm:cxn modelId="{B6A6FBAF-E77C-45E6-8E67-CAB0C801D291}" srcId="{6AC61B5D-3DDC-4B2F-9029-5CAF0972C921}" destId="{7D734DD2-30AA-4E00-879E-08C8388F9885}" srcOrd="0" destOrd="0" parTransId="{46FA938C-FFDA-4CBC-8676-77E7590655DA}" sibTransId="{F857145C-E785-4D4D-843E-F021752D8277}"/>
    <dgm:cxn modelId="{4FE19728-06EF-4DDA-AD66-74E7BB042031}" type="presParOf" srcId="{9529ED41-5716-43BC-8E91-3546972FB6E6}" destId="{B31C5B32-CF82-4F4A-968C-CEF8907C3755}" srcOrd="0" destOrd="0" presId="urn:microsoft.com/office/officeart/2005/8/layout/chevron2"/>
    <dgm:cxn modelId="{8476A6C8-64DA-4BD3-935D-FA03E4FAE5E8}" type="presParOf" srcId="{B31C5B32-CF82-4F4A-968C-CEF8907C3755}" destId="{F1E48571-5445-472D-A7F6-493990CD3EF7}" srcOrd="0" destOrd="0" presId="urn:microsoft.com/office/officeart/2005/8/layout/chevron2"/>
    <dgm:cxn modelId="{6D0F4468-8DD7-4364-899C-A18E6BD2B22B}" type="presParOf" srcId="{B31C5B32-CF82-4F4A-968C-CEF8907C3755}" destId="{31A12916-4F40-4205-AABF-2D8A173E8A5C}" srcOrd="1" destOrd="0" presId="urn:microsoft.com/office/officeart/2005/8/layout/chevron2"/>
    <dgm:cxn modelId="{AFF370BB-9207-4B2C-839F-CB14016C7A7D}" type="presParOf" srcId="{9529ED41-5716-43BC-8E91-3546972FB6E6}" destId="{5CD5D39D-44DF-4DC5-B33A-4D2F9074AC0D}" srcOrd="1" destOrd="0" presId="urn:microsoft.com/office/officeart/2005/8/layout/chevron2"/>
    <dgm:cxn modelId="{54BFF4A0-8CAF-4E5D-8F5D-8A01A0616953}" type="presParOf" srcId="{9529ED41-5716-43BC-8E91-3546972FB6E6}" destId="{8D032AED-838B-4F9A-82B4-F1327E549726}" srcOrd="2" destOrd="0" presId="urn:microsoft.com/office/officeart/2005/8/layout/chevron2"/>
    <dgm:cxn modelId="{C636B95D-8C0C-4919-9D11-4D4C7F2B1810}" type="presParOf" srcId="{8D032AED-838B-4F9A-82B4-F1327E549726}" destId="{ACBA77AA-0116-4672-BD1C-B97BA108BCCE}" srcOrd="0" destOrd="0" presId="urn:microsoft.com/office/officeart/2005/8/layout/chevron2"/>
    <dgm:cxn modelId="{006F1B33-ACAE-457B-8281-B09B209441F6}" type="presParOf" srcId="{8D032AED-838B-4F9A-82B4-F1327E549726}" destId="{E35A3647-811A-43A1-809E-E8343838F59E}" srcOrd="1" destOrd="0" presId="urn:microsoft.com/office/officeart/2005/8/layout/chevron2"/>
    <dgm:cxn modelId="{BF1393DE-E7AD-4625-8CE1-D31ACB7CF676}" type="presParOf" srcId="{9529ED41-5716-43BC-8E91-3546972FB6E6}" destId="{FF987BC3-5523-4F9D-B2B2-27416312875E}" srcOrd="3" destOrd="0" presId="urn:microsoft.com/office/officeart/2005/8/layout/chevron2"/>
    <dgm:cxn modelId="{A0E5E96D-679D-41BE-8FA9-0C1B384D95E6}" type="presParOf" srcId="{9529ED41-5716-43BC-8E91-3546972FB6E6}" destId="{EF946815-ECB7-4A0C-BE68-DE1C4B87EE38}" srcOrd="4" destOrd="0" presId="urn:microsoft.com/office/officeart/2005/8/layout/chevron2"/>
    <dgm:cxn modelId="{91E9996F-FDBD-45DD-A645-C7B39968250F}" type="presParOf" srcId="{EF946815-ECB7-4A0C-BE68-DE1C4B87EE38}" destId="{B5A53ACF-6944-43A6-9CEE-F1BFCDD853E3}" srcOrd="0" destOrd="0" presId="urn:microsoft.com/office/officeart/2005/8/layout/chevron2"/>
    <dgm:cxn modelId="{51CA0DE7-72EA-418C-9B1C-B754D1D41512}" type="presParOf" srcId="{EF946815-ECB7-4A0C-BE68-DE1C4B87EE38}" destId="{9BA843D8-B3D2-45CD-959A-1A554EA2DC7F}" srcOrd="1" destOrd="0" presId="urn:microsoft.com/office/officeart/2005/8/layout/chevron2"/>
    <dgm:cxn modelId="{04520956-9741-4CB8-9A06-1913EA5D0B08}" type="presParOf" srcId="{9529ED41-5716-43BC-8E91-3546972FB6E6}" destId="{56054005-8EBF-4B8D-BDF2-A87AF75BC509}" srcOrd="5" destOrd="0" presId="urn:microsoft.com/office/officeart/2005/8/layout/chevron2"/>
    <dgm:cxn modelId="{E176B48A-F42B-41E9-B2F8-44CD3B52346F}" type="presParOf" srcId="{9529ED41-5716-43BC-8E91-3546972FB6E6}" destId="{7264077C-1B63-4515-A666-246FA1AF8C5D}" srcOrd="6" destOrd="0" presId="urn:microsoft.com/office/officeart/2005/8/layout/chevron2"/>
    <dgm:cxn modelId="{BFCBDC51-A3D4-4719-9279-B59E32B69A84}" type="presParOf" srcId="{7264077C-1B63-4515-A666-246FA1AF8C5D}" destId="{97606D4C-1E96-43E6-A52B-0C2D480F85F4}" srcOrd="0" destOrd="0" presId="urn:microsoft.com/office/officeart/2005/8/layout/chevron2"/>
    <dgm:cxn modelId="{B7E83DE7-D0B2-410B-AD98-A5899A4DE56C}" type="presParOf" srcId="{7264077C-1B63-4515-A666-246FA1AF8C5D}" destId="{6F3F0E5D-DDCF-4877-8463-A566ACE571F5}" srcOrd="1" destOrd="0" presId="urn:microsoft.com/office/officeart/2005/8/layout/chevron2"/>
    <dgm:cxn modelId="{B77D787F-7FFE-4DDB-944F-9B128383F5A9}" type="presParOf" srcId="{9529ED41-5716-43BC-8E91-3546972FB6E6}" destId="{8B55A450-98E7-4642-8693-53AA43D966CD}" srcOrd="7" destOrd="0" presId="urn:microsoft.com/office/officeart/2005/8/layout/chevron2"/>
    <dgm:cxn modelId="{1721A438-4686-4DE4-A2E2-5FC8B303A8AB}" type="presParOf" srcId="{9529ED41-5716-43BC-8E91-3546972FB6E6}" destId="{675B4379-4A78-4FC2-807F-939272F61AFE}" srcOrd="8" destOrd="0" presId="urn:microsoft.com/office/officeart/2005/8/layout/chevron2"/>
    <dgm:cxn modelId="{6047D4CF-7E5A-4416-A518-B40BFDDD566F}" type="presParOf" srcId="{675B4379-4A78-4FC2-807F-939272F61AFE}" destId="{FE5B6F53-A849-43C2-A763-AD716C1D5432}" srcOrd="0" destOrd="0" presId="urn:microsoft.com/office/officeart/2005/8/layout/chevron2"/>
    <dgm:cxn modelId="{0381D933-24B1-421D-8F77-DC04023AC7EB}" type="presParOf" srcId="{675B4379-4A78-4FC2-807F-939272F61AFE}" destId="{59BDBB9A-AB3D-467C-8185-F95E5EA55A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5CFA6-B2C0-4D98-B1C4-25BD8AB6BA24}">
      <dsp:nvSpPr>
        <dsp:cNvPr id="0" name=""/>
        <dsp:cNvSpPr/>
      </dsp:nvSpPr>
      <dsp:spPr>
        <a:xfrm>
          <a:off x="0" y="129886"/>
          <a:ext cx="5256583" cy="7724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969" tIns="146296" rIns="407969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создание условий для развития у обучающихся качеств, способствующих личностному и профессиональному самоопределению.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0" y="129886"/>
        <a:ext cx="5256583" cy="772469"/>
      </dsp:txXfrm>
    </dsp:sp>
    <dsp:sp modelId="{1533451F-93B7-40D0-93D4-8126FFC19DB9}">
      <dsp:nvSpPr>
        <dsp:cNvPr id="0" name=""/>
        <dsp:cNvSpPr/>
      </dsp:nvSpPr>
      <dsp:spPr>
        <a:xfrm>
          <a:off x="134784" y="2175"/>
          <a:ext cx="3679608" cy="172097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080" tIns="0" rIns="13908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Цель</a:t>
          </a:r>
          <a:r>
            <a:rPr lang="ru-RU" sz="1600" kern="1200" dirty="0" smtClean="0">
              <a:solidFill>
                <a:schemeClr val="bg2">
                  <a:lumMod val="50000"/>
                </a:schemeClr>
              </a:solidFill>
            </a:rPr>
            <a:t>:</a:t>
          </a:r>
          <a:endParaRPr lang="ru-RU" sz="16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43185" y="10576"/>
        <a:ext cx="3662806" cy="155295"/>
      </dsp:txXfrm>
    </dsp:sp>
    <dsp:sp modelId="{356D1CC9-E76A-4F05-8B88-DB354FC76C87}">
      <dsp:nvSpPr>
        <dsp:cNvPr id="0" name=""/>
        <dsp:cNvSpPr/>
      </dsp:nvSpPr>
      <dsp:spPr>
        <a:xfrm>
          <a:off x="0" y="973986"/>
          <a:ext cx="5256583" cy="30001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7969" tIns="146296" rIns="407969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Обеспечить занятость детей для успешного сочетания учебы, досуга и воспитания;</a:t>
          </a:r>
          <a:endParaRPr lang="ru-RU" sz="1400" kern="1200" dirty="0">
            <a:solidFill>
              <a:srgbClr val="002060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Создать условия для формирования гармоничных межличностных взаимоотношений в классных коллективах; </a:t>
          </a:r>
          <a:endParaRPr lang="ru-RU" sz="1400" kern="1200" dirty="0">
            <a:solidFill>
              <a:srgbClr val="002060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Организовать систему мероприятий (5-11 класс), направленных на формирование устойчивой мотивации обучающихся к жизни в сельской местности;</a:t>
          </a:r>
          <a:endParaRPr lang="ru-RU" sz="1400" kern="1200" dirty="0">
            <a:solidFill>
              <a:srgbClr val="002060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Привлечь к реализации проекта материально-технические, информационные и кадровые ресурсы профессиональных образовательных организаций и агропредприятий района;</a:t>
          </a:r>
          <a:endParaRPr lang="ru-RU" sz="1400" kern="1200" dirty="0">
            <a:solidFill>
              <a:srgbClr val="002060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Обобщить полученный опыт для его трансляции в общеобразовательных организациях.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0" y="973986"/>
        <a:ext cx="5256583" cy="3000143"/>
      </dsp:txXfrm>
    </dsp:sp>
    <dsp:sp modelId="{0B468637-B858-4842-910E-4BD395FF5DD5}">
      <dsp:nvSpPr>
        <dsp:cNvPr id="0" name=""/>
        <dsp:cNvSpPr/>
      </dsp:nvSpPr>
      <dsp:spPr>
        <a:xfrm>
          <a:off x="135359" y="917021"/>
          <a:ext cx="3679608" cy="126431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080" tIns="0" rIns="13908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Задачи</a:t>
          </a:r>
          <a:r>
            <a:rPr lang="ru-RU" sz="1200" kern="1200" dirty="0" smtClean="0">
              <a:solidFill>
                <a:srgbClr val="C00000"/>
              </a:solidFill>
            </a:rPr>
            <a:t>:</a:t>
          </a:r>
          <a:endParaRPr lang="ru-RU" sz="1200" kern="1200" dirty="0">
            <a:solidFill>
              <a:srgbClr val="C00000"/>
            </a:solidFill>
          </a:endParaRPr>
        </a:p>
      </dsp:txBody>
      <dsp:txXfrm>
        <a:off x="141531" y="923193"/>
        <a:ext cx="3667264" cy="114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5CFA6-B2C0-4D98-B1C4-25BD8AB6BA24}">
      <dsp:nvSpPr>
        <dsp:cNvPr id="0" name=""/>
        <dsp:cNvSpPr/>
      </dsp:nvSpPr>
      <dsp:spPr>
        <a:xfrm>
          <a:off x="0" y="0"/>
          <a:ext cx="2920566" cy="15410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668" tIns="270764" rIns="2266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развитие у выпускников личностных качеств и </a:t>
          </a:r>
          <a:r>
            <a:rPr lang="ru-RU" sz="1400" kern="1200" dirty="0" err="1" smtClean="0">
              <a:solidFill>
                <a:srgbClr val="002060"/>
              </a:solidFill>
            </a:rPr>
            <a:t>метапредметных</a:t>
          </a:r>
          <a:r>
            <a:rPr lang="ru-RU" sz="1400" kern="1200" dirty="0" smtClean="0">
              <a:solidFill>
                <a:srgbClr val="002060"/>
              </a:solidFill>
            </a:rPr>
            <a:t> умений, способствующих личностному и профессиональному самоопределению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0" y="0"/>
        <a:ext cx="2920566" cy="1541024"/>
      </dsp:txXfrm>
    </dsp:sp>
    <dsp:sp modelId="{1533451F-93B7-40D0-93D4-8126FFC19DB9}">
      <dsp:nvSpPr>
        <dsp:cNvPr id="0" name=""/>
        <dsp:cNvSpPr/>
      </dsp:nvSpPr>
      <dsp:spPr>
        <a:xfrm>
          <a:off x="40246" y="15076"/>
          <a:ext cx="2166364" cy="141034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273" tIns="0" rIns="77273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Цель</a:t>
          </a:r>
          <a:r>
            <a:rPr lang="ru-RU" sz="1600" kern="1200" dirty="0" smtClean="0">
              <a:solidFill>
                <a:schemeClr val="bg2">
                  <a:lumMod val="50000"/>
                </a:schemeClr>
              </a:solidFill>
            </a:rPr>
            <a:t>:</a:t>
          </a:r>
          <a:endParaRPr lang="ru-RU" sz="16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47131" y="21961"/>
        <a:ext cx="2152594" cy="127264"/>
      </dsp:txXfrm>
    </dsp:sp>
    <dsp:sp modelId="{356D1CC9-E76A-4F05-8B88-DB354FC76C87}">
      <dsp:nvSpPr>
        <dsp:cNvPr id="0" name=""/>
        <dsp:cNvSpPr/>
      </dsp:nvSpPr>
      <dsp:spPr>
        <a:xfrm>
          <a:off x="0" y="1756329"/>
          <a:ext cx="2920566" cy="20192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668" tIns="270764" rIns="2266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обеспечение профессионального обучения, организация сетевого взаимодействия, расширение возможностей дополнительного образования, формирование ценностного отношения к труду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0" y="1756329"/>
        <a:ext cx="2920566" cy="2019235"/>
      </dsp:txXfrm>
    </dsp:sp>
    <dsp:sp modelId="{0B468637-B858-4842-910E-4BD395FF5DD5}">
      <dsp:nvSpPr>
        <dsp:cNvPr id="0" name=""/>
        <dsp:cNvSpPr/>
      </dsp:nvSpPr>
      <dsp:spPr>
        <a:xfrm>
          <a:off x="40246" y="1710202"/>
          <a:ext cx="2044396" cy="16200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273" tIns="0" rIns="77273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</a:rPr>
            <a:t>Задачи</a:t>
          </a:r>
          <a:r>
            <a:rPr lang="ru-RU" sz="1200" kern="1200" dirty="0" smtClean="0">
              <a:solidFill>
                <a:srgbClr val="C00000"/>
              </a:solidFill>
            </a:rPr>
            <a:t>:</a:t>
          </a:r>
          <a:endParaRPr lang="ru-RU" sz="1200" kern="1200" dirty="0">
            <a:solidFill>
              <a:srgbClr val="C00000"/>
            </a:solidFill>
          </a:endParaRPr>
        </a:p>
      </dsp:txBody>
      <dsp:txXfrm>
        <a:off x="48154" y="1718110"/>
        <a:ext cx="2028580" cy="146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CCF742-C1BA-4F92-A08C-A3620E1A150E}">
      <dsp:nvSpPr>
        <dsp:cNvPr id="0" name=""/>
        <dsp:cNvSpPr/>
      </dsp:nvSpPr>
      <dsp:spPr>
        <a:xfrm>
          <a:off x="0" y="89097"/>
          <a:ext cx="6299235" cy="92801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254000" bIns="147323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ОАО «Кубань-Агро»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0" y="321102"/>
        <a:ext cx="6067230" cy="464009"/>
      </dsp:txXfrm>
    </dsp:sp>
    <dsp:sp modelId="{7EFCD057-B033-40F9-9189-D6E9FADD15A8}">
      <dsp:nvSpPr>
        <dsp:cNvPr id="0" name=""/>
        <dsp:cNvSpPr/>
      </dsp:nvSpPr>
      <dsp:spPr>
        <a:xfrm>
          <a:off x="1074735" y="433125"/>
          <a:ext cx="5202034" cy="92801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254000" bIns="147323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ООО «Натуральные продукты»</a:t>
          </a:r>
          <a:endParaRPr lang="ru-RU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74735" y="665130"/>
        <a:ext cx="4970029" cy="464009"/>
      </dsp:txXfrm>
    </dsp:sp>
    <dsp:sp modelId="{6687596D-4857-4180-A623-B19D1E916607}">
      <dsp:nvSpPr>
        <dsp:cNvPr id="0" name=""/>
        <dsp:cNvSpPr/>
      </dsp:nvSpPr>
      <dsp:spPr>
        <a:xfrm>
          <a:off x="2335357" y="718289"/>
          <a:ext cx="4022770" cy="92801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254000" bIns="147323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КФХ </a:t>
          </a:r>
          <a:r>
            <a:rPr lang="ru-RU" sz="18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Куропятник</a:t>
          </a:r>
          <a:endParaRPr lang="ru-RU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35357" y="950294"/>
        <a:ext cx="3790765" cy="464009"/>
      </dsp:txXfrm>
    </dsp:sp>
    <dsp:sp modelId="{E5094E37-9A9C-45DD-A4B7-791F6F039876}">
      <dsp:nvSpPr>
        <dsp:cNvPr id="0" name=""/>
        <dsp:cNvSpPr/>
      </dsp:nvSpPr>
      <dsp:spPr>
        <a:xfrm>
          <a:off x="2341090" y="1406840"/>
          <a:ext cx="1179391" cy="1703993"/>
        </a:xfrm>
        <a:prstGeom prst="rect">
          <a:avLst/>
        </a:prstGeom>
        <a:blipFill rotWithShape="0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2341090" y="1406840"/>
        <a:ext cx="1179391" cy="1703993"/>
      </dsp:txXfrm>
    </dsp:sp>
    <dsp:sp modelId="{EA941E88-FF29-4A1D-BA8F-184EC3D808A0}">
      <dsp:nvSpPr>
        <dsp:cNvPr id="0" name=""/>
        <dsp:cNvSpPr/>
      </dsp:nvSpPr>
      <dsp:spPr>
        <a:xfrm>
          <a:off x="3517914" y="1008454"/>
          <a:ext cx="2842868" cy="92801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254000" bIns="147323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БМТ</a:t>
          </a:r>
          <a:endParaRPr lang="ru-RU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17914" y="1240459"/>
        <a:ext cx="2610863" cy="464009"/>
      </dsp:txXfrm>
    </dsp:sp>
    <dsp:sp modelId="{F643FD98-E1E4-4653-A3EC-7DDBAD601318}">
      <dsp:nvSpPr>
        <dsp:cNvPr id="0" name=""/>
        <dsp:cNvSpPr/>
      </dsp:nvSpPr>
      <dsp:spPr>
        <a:xfrm>
          <a:off x="3517914" y="1722894"/>
          <a:ext cx="1179391" cy="1703993"/>
        </a:xfrm>
        <a:prstGeom prst="rect">
          <a:avLst/>
        </a:prstGeom>
        <a:blipFill rotWithShape="0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3517914" y="1722894"/>
        <a:ext cx="1179391" cy="1703993"/>
      </dsp:txXfrm>
    </dsp:sp>
    <dsp:sp modelId="{A8851D84-C05C-4736-A303-950917281EE8}">
      <dsp:nvSpPr>
        <dsp:cNvPr id="0" name=""/>
        <dsp:cNvSpPr/>
      </dsp:nvSpPr>
      <dsp:spPr>
        <a:xfrm>
          <a:off x="4695681" y="1306545"/>
          <a:ext cx="1663604" cy="92801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254000" bIns="147323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БАК</a:t>
          </a:r>
          <a:endParaRPr lang="ru-RU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95681" y="1538550"/>
        <a:ext cx="1431599" cy="464009"/>
      </dsp:txXfrm>
    </dsp:sp>
    <dsp:sp modelId="{908253E4-C3B3-4B60-AE70-D7888285FFC8}">
      <dsp:nvSpPr>
        <dsp:cNvPr id="0" name=""/>
        <dsp:cNvSpPr/>
      </dsp:nvSpPr>
      <dsp:spPr>
        <a:xfrm>
          <a:off x="4697178" y="2032353"/>
          <a:ext cx="1179391" cy="1703993"/>
        </a:xfrm>
        <a:prstGeom prst="rect">
          <a:avLst/>
        </a:prstGeom>
        <a:blipFill rotWithShape="0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697178" y="2032353"/>
        <a:ext cx="1179391" cy="17039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EE665-982C-4650-9617-94C5CE83BA64}">
      <dsp:nvSpPr>
        <dsp:cNvPr id="0" name=""/>
        <dsp:cNvSpPr/>
      </dsp:nvSpPr>
      <dsp:spPr>
        <a:xfrm rot="5400000">
          <a:off x="-110950" y="116104"/>
          <a:ext cx="739667" cy="5177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3399"/>
              </a:solidFill>
            </a:rPr>
            <a:t>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3399"/>
              </a:solidFill>
            </a:rPr>
            <a:t>класс</a:t>
          </a:r>
          <a:endParaRPr lang="ru-RU" sz="1400" kern="1200" dirty="0">
            <a:solidFill>
              <a:srgbClr val="003399"/>
            </a:solidFill>
          </a:endParaRPr>
        </a:p>
      </dsp:txBody>
      <dsp:txXfrm rot="-5400000">
        <a:off x="1" y="264038"/>
        <a:ext cx="517767" cy="221900"/>
      </dsp:txXfrm>
    </dsp:sp>
    <dsp:sp modelId="{C40EDAE2-8FBE-43C0-906D-A1EB4CCFBE9A}">
      <dsp:nvSpPr>
        <dsp:cNvPr id="0" name=""/>
        <dsp:cNvSpPr/>
      </dsp:nvSpPr>
      <dsp:spPr>
        <a:xfrm rot="5400000">
          <a:off x="4064263" y="-3541342"/>
          <a:ext cx="481036" cy="7574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«Юные экологи»</a:t>
          </a:r>
          <a:endParaRPr lang="ru-RU" sz="2000" kern="1200" dirty="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17767" y="28636"/>
        <a:ext cx="7550547" cy="434072"/>
      </dsp:txXfrm>
    </dsp:sp>
    <dsp:sp modelId="{F1E48571-5445-472D-A7F6-493990CD3EF7}">
      <dsp:nvSpPr>
        <dsp:cNvPr id="0" name=""/>
        <dsp:cNvSpPr/>
      </dsp:nvSpPr>
      <dsp:spPr>
        <a:xfrm rot="5400000">
          <a:off x="-110950" y="771108"/>
          <a:ext cx="739667" cy="5177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rgbClr val="003399"/>
              </a:solidFill>
            </a:rPr>
            <a:t>6 класс</a:t>
          </a:r>
          <a:endParaRPr lang="ru-RU" sz="1400" kern="1200" dirty="0">
            <a:solidFill>
              <a:srgbClr val="003399"/>
            </a:solidFill>
          </a:endParaRPr>
        </a:p>
      </dsp:txBody>
      <dsp:txXfrm rot="-5400000">
        <a:off x="1" y="919042"/>
        <a:ext cx="517767" cy="221900"/>
      </dsp:txXfrm>
    </dsp:sp>
    <dsp:sp modelId="{31A12916-4F40-4205-AABF-2D8A173E8A5C}">
      <dsp:nvSpPr>
        <dsp:cNvPr id="0" name=""/>
        <dsp:cNvSpPr/>
      </dsp:nvSpPr>
      <dsp:spPr>
        <a:xfrm rot="5400000">
          <a:off x="4064390" y="-2886464"/>
          <a:ext cx="480783" cy="7574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«Кладовая природы»</a:t>
          </a:r>
          <a:endParaRPr lang="ru-RU" sz="2000" kern="1200" dirty="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17767" y="683629"/>
        <a:ext cx="7550559" cy="433843"/>
      </dsp:txXfrm>
    </dsp:sp>
    <dsp:sp modelId="{ACBA77AA-0116-4672-BD1C-B97BA108BCCE}">
      <dsp:nvSpPr>
        <dsp:cNvPr id="0" name=""/>
        <dsp:cNvSpPr/>
      </dsp:nvSpPr>
      <dsp:spPr>
        <a:xfrm rot="5400000">
          <a:off x="-110950" y="1426112"/>
          <a:ext cx="739667" cy="5177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rgbClr val="003399"/>
              </a:solidFill>
            </a:rPr>
            <a:t>7 класс</a:t>
          </a:r>
          <a:endParaRPr lang="ru-RU" sz="1400" kern="1200" dirty="0">
            <a:solidFill>
              <a:srgbClr val="003399"/>
            </a:solidFill>
          </a:endParaRPr>
        </a:p>
      </dsp:txBody>
      <dsp:txXfrm rot="-5400000">
        <a:off x="1" y="1574046"/>
        <a:ext cx="517767" cy="221900"/>
      </dsp:txXfrm>
    </dsp:sp>
    <dsp:sp modelId="{E35A3647-811A-43A1-809E-E8343838F59E}">
      <dsp:nvSpPr>
        <dsp:cNvPr id="0" name=""/>
        <dsp:cNvSpPr/>
      </dsp:nvSpPr>
      <dsp:spPr>
        <a:xfrm rot="5400000">
          <a:off x="4064390" y="-2231460"/>
          <a:ext cx="480783" cy="7574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«Наука в опытах  и экспериментах»</a:t>
          </a:r>
          <a:endParaRPr lang="ru-RU" sz="2000" kern="1200" dirty="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17767" y="1338633"/>
        <a:ext cx="7550559" cy="433843"/>
      </dsp:txXfrm>
    </dsp:sp>
    <dsp:sp modelId="{B5A53ACF-6944-43A6-9CEE-F1BFCDD853E3}">
      <dsp:nvSpPr>
        <dsp:cNvPr id="0" name=""/>
        <dsp:cNvSpPr/>
      </dsp:nvSpPr>
      <dsp:spPr>
        <a:xfrm rot="5400000">
          <a:off x="-110950" y="2081116"/>
          <a:ext cx="739667" cy="5177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rgbClr val="003399"/>
              </a:solidFill>
            </a:rPr>
            <a:t>8 класс</a:t>
          </a:r>
          <a:endParaRPr lang="ru-RU" sz="1400" kern="1200" dirty="0">
            <a:solidFill>
              <a:srgbClr val="003399"/>
            </a:solidFill>
          </a:endParaRPr>
        </a:p>
      </dsp:txBody>
      <dsp:txXfrm rot="-5400000">
        <a:off x="1" y="2229050"/>
        <a:ext cx="517767" cy="221900"/>
      </dsp:txXfrm>
    </dsp:sp>
    <dsp:sp modelId="{9BA843D8-B3D2-45CD-959A-1A554EA2DC7F}">
      <dsp:nvSpPr>
        <dsp:cNvPr id="0" name=""/>
        <dsp:cNvSpPr/>
      </dsp:nvSpPr>
      <dsp:spPr>
        <a:xfrm rot="5400000">
          <a:off x="4064390" y="-1576456"/>
          <a:ext cx="480783" cy="7574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«Экология»</a:t>
          </a:r>
          <a:endParaRPr lang="ru-RU" sz="2000" kern="120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17767" y="1993637"/>
        <a:ext cx="7550559" cy="433843"/>
      </dsp:txXfrm>
    </dsp:sp>
    <dsp:sp modelId="{4C5A302C-BD32-48BA-A629-43793835A09E}">
      <dsp:nvSpPr>
        <dsp:cNvPr id="0" name=""/>
        <dsp:cNvSpPr/>
      </dsp:nvSpPr>
      <dsp:spPr>
        <a:xfrm rot="5400000">
          <a:off x="-110950" y="2736120"/>
          <a:ext cx="739667" cy="5177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rgbClr val="003399"/>
              </a:solidFill>
            </a:rPr>
            <a:t>9 класс</a:t>
          </a:r>
          <a:endParaRPr lang="ru-RU" sz="1400" kern="1200" dirty="0">
            <a:solidFill>
              <a:srgbClr val="003399"/>
            </a:solidFill>
          </a:endParaRPr>
        </a:p>
      </dsp:txBody>
      <dsp:txXfrm rot="-5400000">
        <a:off x="1" y="2884054"/>
        <a:ext cx="517767" cy="221900"/>
      </dsp:txXfrm>
    </dsp:sp>
    <dsp:sp modelId="{C83DD8D2-D4C8-421F-B1FF-C0ED702749FD}">
      <dsp:nvSpPr>
        <dsp:cNvPr id="0" name=""/>
        <dsp:cNvSpPr/>
      </dsp:nvSpPr>
      <dsp:spPr>
        <a:xfrm rot="5400000">
          <a:off x="4064390" y="-921452"/>
          <a:ext cx="480783" cy="7574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«Ландшафтный дизайн»</a:t>
          </a:r>
          <a:endParaRPr lang="ru-RU" sz="2000" kern="120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17767" y="2648641"/>
        <a:ext cx="7550559" cy="433843"/>
      </dsp:txXfrm>
    </dsp:sp>
    <dsp:sp modelId="{97606D4C-1E96-43E6-A52B-0C2D480F85F4}">
      <dsp:nvSpPr>
        <dsp:cNvPr id="0" name=""/>
        <dsp:cNvSpPr/>
      </dsp:nvSpPr>
      <dsp:spPr>
        <a:xfrm rot="5400000">
          <a:off x="-110950" y="3391124"/>
          <a:ext cx="739667" cy="5177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rgbClr val="003399"/>
              </a:solidFill>
            </a:rPr>
            <a:t>10 класс</a:t>
          </a:r>
          <a:endParaRPr lang="ru-RU" sz="1400" kern="1200" dirty="0">
            <a:solidFill>
              <a:srgbClr val="003399"/>
            </a:solidFill>
          </a:endParaRPr>
        </a:p>
      </dsp:txBody>
      <dsp:txXfrm rot="-5400000">
        <a:off x="1" y="3539058"/>
        <a:ext cx="517767" cy="221900"/>
      </dsp:txXfrm>
    </dsp:sp>
    <dsp:sp modelId="{6F3F0E5D-DDCF-4877-8463-A566ACE571F5}">
      <dsp:nvSpPr>
        <dsp:cNvPr id="0" name=""/>
        <dsp:cNvSpPr/>
      </dsp:nvSpPr>
      <dsp:spPr>
        <a:xfrm rot="5400000">
          <a:off x="4064390" y="-266448"/>
          <a:ext cx="480783" cy="7574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«Агроэкология»</a:t>
          </a:r>
          <a:endParaRPr lang="ru-RU" sz="2000" kern="120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17767" y="3303645"/>
        <a:ext cx="7550559" cy="433843"/>
      </dsp:txXfrm>
    </dsp:sp>
    <dsp:sp modelId="{FE5B6F53-A849-43C2-A763-AD716C1D5432}">
      <dsp:nvSpPr>
        <dsp:cNvPr id="0" name=""/>
        <dsp:cNvSpPr/>
      </dsp:nvSpPr>
      <dsp:spPr>
        <a:xfrm rot="5400000">
          <a:off x="-110950" y="4046128"/>
          <a:ext cx="739667" cy="51776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rgbClr val="003399"/>
              </a:solidFill>
            </a:rPr>
            <a:t>11 класс</a:t>
          </a:r>
          <a:endParaRPr lang="ru-RU" sz="1400" kern="1200" dirty="0">
            <a:solidFill>
              <a:srgbClr val="003399"/>
            </a:solidFill>
          </a:endParaRPr>
        </a:p>
      </dsp:txBody>
      <dsp:txXfrm rot="-5400000">
        <a:off x="1" y="4194062"/>
        <a:ext cx="517767" cy="221900"/>
      </dsp:txXfrm>
    </dsp:sp>
    <dsp:sp modelId="{59BDBB9A-AB3D-467C-8185-F95E5EA55AF9}">
      <dsp:nvSpPr>
        <dsp:cNvPr id="0" name=""/>
        <dsp:cNvSpPr/>
      </dsp:nvSpPr>
      <dsp:spPr>
        <a:xfrm rot="5400000">
          <a:off x="4064390" y="388555"/>
          <a:ext cx="480783" cy="7574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«Экономика»</a:t>
          </a:r>
          <a:endParaRPr lang="ru-RU" sz="2000" kern="120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17767" y="3958648"/>
        <a:ext cx="7550559" cy="4338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48571-5445-472D-A7F6-493990CD3EF7}">
      <dsp:nvSpPr>
        <dsp:cNvPr id="0" name=""/>
        <dsp:cNvSpPr/>
      </dsp:nvSpPr>
      <dsp:spPr>
        <a:xfrm rot="5400000">
          <a:off x="-146141" y="150016"/>
          <a:ext cx="974276" cy="6819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rgbClr val="003399"/>
            </a:solidFill>
          </a:endParaRPr>
        </a:p>
      </dsp:txBody>
      <dsp:txXfrm rot="-5400000">
        <a:off x="1" y="344872"/>
        <a:ext cx="681993" cy="292283"/>
      </dsp:txXfrm>
    </dsp:sp>
    <dsp:sp modelId="{31A12916-4F40-4205-AABF-2D8A173E8A5C}">
      <dsp:nvSpPr>
        <dsp:cNvPr id="0" name=""/>
        <dsp:cNvSpPr/>
      </dsp:nvSpPr>
      <dsp:spPr>
        <a:xfrm rot="5400000">
          <a:off x="4092808" y="-3406939"/>
          <a:ext cx="633279" cy="74549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Научное руководство проектом ГАПОУ КК «Брюховецкий многопрофильный техникум»</a:t>
          </a:r>
          <a:endParaRPr lang="ru-RU" sz="2000" kern="1200" dirty="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81993" y="34790"/>
        <a:ext cx="7423995" cy="571451"/>
      </dsp:txXfrm>
    </dsp:sp>
    <dsp:sp modelId="{ACBA77AA-0116-4672-BD1C-B97BA108BCCE}">
      <dsp:nvSpPr>
        <dsp:cNvPr id="0" name=""/>
        <dsp:cNvSpPr/>
      </dsp:nvSpPr>
      <dsp:spPr>
        <a:xfrm rot="5400000">
          <a:off x="-146141" y="1049476"/>
          <a:ext cx="974276" cy="6819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rgbClr val="003399"/>
            </a:solidFill>
          </a:endParaRPr>
        </a:p>
      </dsp:txBody>
      <dsp:txXfrm rot="-5400000">
        <a:off x="1" y="1244332"/>
        <a:ext cx="681993" cy="292283"/>
      </dsp:txXfrm>
    </dsp:sp>
    <dsp:sp modelId="{E35A3647-811A-43A1-809E-E8343838F59E}">
      <dsp:nvSpPr>
        <dsp:cNvPr id="0" name=""/>
        <dsp:cNvSpPr/>
      </dsp:nvSpPr>
      <dsp:spPr>
        <a:xfrm rot="5400000">
          <a:off x="4070245" y="-2555438"/>
          <a:ext cx="651866" cy="74549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Внедрение модели наставничества «школьник – школьник» </a:t>
          </a:r>
          <a:endParaRPr lang="ru-RU" sz="2000" kern="1200" dirty="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68724" y="877904"/>
        <a:ext cx="7423088" cy="588224"/>
      </dsp:txXfrm>
    </dsp:sp>
    <dsp:sp modelId="{B5A53ACF-6944-43A6-9CEE-F1BFCDD853E3}">
      <dsp:nvSpPr>
        <dsp:cNvPr id="0" name=""/>
        <dsp:cNvSpPr/>
      </dsp:nvSpPr>
      <dsp:spPr>
        <a:xfrm rot="5400000">
          <a:off x="-146141" y="1883450"/>
          <a:ext cx="974276" cy="6819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3399"/>
              </a:solidFill>
            </a:rPr>
            <a:t> </a:t>
          </a:r>
          <a:endParaRPr lang="ru-RU" sz="1400" kern="1200" dirty="0">
            <a:solidFill>
              <a:srgbClr val="003399"/>
            </a:solidFill>
          </a:endParaRPr>
        </a:p>
      </dsp:txBody>
      <dsp:txXfrm rot="-5400000">
        <a:off x="1" y="2078306"/>
        <a:ext cx="681993" cy="292283"/>
      </dsp:txXfrm>
    </dsp:sp>
    <dsp:sp modelId="{9BA843D8-B3D2-45CD-959A-1A554EA2DC7F}">
      <dsp:nvSpPr>
        <dsp:cNvPr id="0" name=""/>
        <dsp:cNvSpPr/>
      </dsp:nvSpPr>
      <dsp:spPr>
        <a:xfrm rot="5400000">
          <a:off x="3992560" y="-1613657"/>
          <a:ext cx="807235" cy="74549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общешкольного родительского собрания «Потенциал агрошколы в социокультурном развитии села Свободного»</a:t>
          </a:r>
          <a:endParaRPr lang="ru-RU" sz="2000" kern="1200" dirty="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68723" y="1749586"/>
        <a:ext cx="7415503" cy="728423"/>
      </dsp:txXfrm>
    </dsp:sp>
    <dsp:sp modelId="{97606D4C-1E96-43E6-A52B-0C2D480F85F4}">
      <dsp:nvSpPr>
        <dsp:cNvPr id="0" name=""/>
        <dsp:cNvSpPr/>
      </dsp:nvSpPr>
      <dsp:spPr>
        <a:xfrm rot="5400000">
          <a:off x="-146141" y="2787237"/>
          <a:ext cx="974276" cy="6819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rgbClr val="003399"/>
            </a:solidFill>
          </a:endParaRPr>
        </a:p>
      </dsp:txBody>
      <dsp:txXfrm rot="-5400000">
        <a:off x="1" y="2982093"/>
        <a:ext cx="681993" cy="292283"/>
      </dsp:txXfrm>
    </dsp:sp>
    <dsp:sp modelId="{6F3F0E5D-DDCF-4877-8463-A566ACE571F5}">
      <dsp:nvSpPr>
        <dsp:cNvPr id="0" name=""/>
        <dsp:cNvSpPr/>
      </dsp:nvSpPr>
      <dsp:spPr>
        <a:xfrm rot="5400000">
          <a:off x="4079538" y="-764534"/>
          <a:ext cx="633279" cy="74549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районной конференции «Я – исследователь»</a:t>
          </a:r>
          <a:endParaRPr lang="ru-RU" sz="2000" kern="1200" dirty="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68723" y="2677195"/>
        <a:ext cx="7423995" cy="571451"/>
      </dsp:txXfrm>
    </dsp:sp>
    <dsp:sp modelId="{FE5B6F53-A849-43C2-A763-AD716C1D5432}">
      <dsp:nvSpPr>
        <dsp:cNvPr id="0" name=""/>
        <dsp:cNvSpPr/>
      </dsp:nvSpPr>
      <dsp:spPr>
        <a:xfrm rot="5400000">
          <a:off x="-146141" y="3735577"/>
          <a:ext cx="974276" cy="68199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rgbClr val="003399"/>
            </a:solidFill>
          </a:endParaRPr>
        </a:p>
      </dsp:txBody>
      <dsp:txXfrm rot="-5400000">
        <a:off x="1" y="3930433"/>
        <a:ext cx="681993" cy="292283"/>
      </dsp:txXfrm>
    </dsp:sp>
    <dsp:sp modelId="{59BDBB9A-AB3D-467C-8185-F95E5EA55AF9}">
      <dsp:nvSpPr>
        <dsp:cNvPr id="0" name=""/>
        <dsp:cNvSpPr/>
      </dsp:nvSpPr>
      <dsp:spPr>
        <a:xfrm rot="5400000">
          <a:off x="3975262" y="275845"/>
          <a:ext cx="841831" cy="74549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Издание сборника типовых нормативно-правовых актов, регулирующих деятельность сельской школы аграрной направленности</a:t>
          </a:r>
          <a:endParaRPr lang="ru-RU" sz="2000" kern="1200" dirty="0">
            <a:solidFill>
              <a:srgbClr val="0033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68724" y="3623479"/>
        <a:ext cx="7413814" cy="759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BBF75B0-49A6-474D-BACA-4D77D828AFB0}" type="datetimeFigureOut">
              <a:rPr lang="ru-RU"/>
              <a:pPr>
                <a:defRPr/>
              </a:pPr>
              <a:t>07.09.2022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37AB8F-9E2B-450E-8B75-CBA58A420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442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7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88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1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46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6729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20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09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37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53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9579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9525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9.jpe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8.jpeg"/><Relationship Id="rId4" Type="http://schemas.openxmlformats.org/officeDocument/2006/relationships/diagramLayout" Target="../diagrams/layout3.xm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лья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8" y="5805264"/>
            <a:ext cx="2674660" cy="9258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5" name="Прямоугольник 1"/>
          <p:cNvSpPr>
            <a:spLocks noChangeArrowheads="1"/>
          </p:cNvSpPr>
          <p:nvPr/>
        </p:nvSpPr>
        <p:spPr bwMode="auto">
          <a:xfrm>
            <a:off x="146050" y="941388"/>
            <a:ext cx="8712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</a:t>
            </a:r>
          </a:p>
          <a:p>
            <a:pPr algn="ctr" eaLnBrk="1" hangingPunct="1"/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общеобразовательная школа № 11 имени А.В.  Кривоноса </a:t>
            </a:r>
          </a:p>
          <a:p>
            <a:pPr algn="ctr" eaLnBrk="1" hangingPunct="1"/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села Свободного муниципального образования Брюховецкий район</a:t>
            </a:r>
          </a:p>
        </p:txBody>
      </p:sp>
      <p:sp>
        <p:nvSpPr>
          <p:cNvPr id="3076" name="Прямоугольник 4"/>
          <p:cNvSpPr>
            <a:spLocks noChangeArrowheads="1"/>
          </p:cNvSpPr>
          <p:nvPr/>
        </p:nvSpPr>
        <p:spPr bwMode="auto">
          <a:xfrm>
            <a:off x="1403350" y="2435225"/>
            <a:ext cx="67691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</a:p>
          <a:p>
            <a:pPr algn="ctr" eaLnBrk="1" hangingPunct="1"/>
            <a:endParaRPr lang="ru-RU" alt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«Агрошкола как форма создания </a:t>
            </a:r>
          </a:p>
          <a:p>
            <a:pPr algn="ctr" eaLnBrk="1" hangingPunct="1"/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развития профессионального самоопределения обучающихся, обеспечивающего формирование осознанного выбора будущего жизнеустройства в сельской местности»</a:t>
            </a:r>
          </a:p>
        </p:txBody>
      </p:sp>
      <p:cxnSp>
        <p:nvCxnSpPr>
          <p:cNvPr id="14" name="Прямая со стрелкой 13"/>
          <p:cNvCxnSpPr/>
          <p:nvPr/>
        </p:nvCxnSpPr>
        <p:spPr bwMode="auto">
          <a:xfrm flipH="1">
            <a:off x="827088" y="2728913"/>
            <a:ext cx="144462" cy="7937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78" name="Прямоугольник 2"/>
          <p:cNvSpPr>
            <a:spLocks noChangeArrowheads="1"/>
          </p:cNvSpPr>
          <p:nvPr/>
        </p:nvSpPr>
        <p:spPr bwMode="auto">
          <a:xfrm>
            <a:off x="4832777" y="5706305"/>
            <a:ext cx="42132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Акимова Елена Алексеевна, </a:t>
            </a:r>
          </a:p>
          <a:p>
            <a:pPr eaLnBrk="1" hangingPunct="1"/>
            <a:r>
              <a:rPr lang="ru-RU" alt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МБОУ СОШ № 11 им. А.В. Кривоноса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лья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6" y="6021289"/>
            <a:ext cx="2417169" cy="836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9" name="Прямоугольник 1"/>
          <p:cNvSpPr>
            <a:spLocks noChangeArrowheads="1"/>
          </p:cNvSpPr>
          <p:nvPr/>
        </p:nvSpPr>
        <p:spPr bwMode="auto">
          <a:xfrm>
            <a:off x="323850" y="19050"/>
            <a:ext cx="871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/>
              <a:t>Муниципальное бюджетное общеобразовательное учреждение средняя общеобразовательная школа № 11 </a:t>
            </a:r>
          </a:p>
          <a:p>
            <a:pPr algn="ctr" eaLnBrk="1" hangingPunct="1"/>
            <a:r>
              <a:rPr lang="ru-RU" altLang="ru-RU" sz="1200"/>
              <a:t>имени А.В.  Кривоноса села Свободного муниципального образования Брюховецкий район</a:t>
            </a:r>
          </a:p>
        </p:txBody>
      </p:sp>
      <p:sp>
        <p:nvSpPr>
          <p:cNvPr id="4100" name="Прямоугольник 4"/>
          <p:cNvSpPr>
            <a:spLocks noChangeArrowheads="1"/>
          </p:cNvSpPr>
          <p:nvPr/>
        </p:nvSpPr>
        <p:spPr bwMode="auto">
          <a:xfrm>
            <a:off x="260954" y="653923"/>
            <a:ext cx="86407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>
                <a:solidFill>
                  <a:srgbClr val="002060"/>
                </a:solidFill>
              </a:rPr>
              <a:t> </a:t>
            </a:r>
            <a:r>
              <a:rPr lang="ru-RU" altLang="ru-RU" sz="1600" dirty="0">
                <a:solidFill>
                  <a:srgbClr val="002060"/>
                </a:solidFill>
              </a:rPr>
              <a:t>ПРОЕКТ</a:t>
            </a:r>
          </a:p>
          <a:p>
            <a:pPr algn="ctr" eaLnBrk="1" hangingPunct="1"/>
            <a:r>
              <a:rPr lang="ru-RU" altLang="ru-RU" sz="1600" dirty="0">
                <a:solidFill>
                  <a:srgbClr val="002060"/>
                </a:solidFill>
              </a:rPr>
              <a:t>«Агрошкола как форма создания условий для развития профессионального </a:t>
            </a:r>
          </a:p>
          <a:p>
            <a:pPr algn="ctr" eaLnBrk="1" hangingPunct="1"/>
            <a:r>
              <a:rPr lang="ru-RU" altLang="ru-RU" sz="1600" dirty="0">
                <a:solidFill>
                  <a:srgbClr val="002060"/>
                </a:solidFill>
              </a:rPr>
              <a:t>самоопределения обучающихся, обеспечивающего формирование осознанного </a:t>
            </a:r>
          </a:p>
          <a:p>
            <a:pPr algn="ctr" eaLnBrk="1" hangingPunct="1"/>
            <a:r>
              <a:rPr lang="ru-RU" altLang="ru-RU" sz="1600" dirty="0">
                <a:solidFill>
                  <a:srgbClr val="002060"/>
                </a:solidFill>
              </a:rPr>
              <a:t>выбора будущего жизнеустройства в сельской местности»</a:t>
            </a:r>
          </a:p>
        </p:txBody>
      </p:sp>
      <p:cxnSp>
        <p:nvCxnSpPr>
          <p:cNvPr id="14" name="Прямая со стрелкой 13"/>
          <p:cNvCxnSpPr/>
          <p:nvPr/>
        </p:nvCxnSpPr>
        <p:spPr bwMode="auto">
          <a:xfrm flipH="1">
            <a:off x="827088" y="2728913"/>
            <a:ext cx="144462" cy="7937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44988038"/>
              </p:ext>
            </p:extLst>
          </p:nvPr>
        </p:nvGraphicFramePr>
        <p:xfrm>
          <a:off x="3563888" y="2119166"/>
          <a:ext cx="5256584" cy="3974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812816734"/>
              </p:ext>
            </p:extLst>
          </p:nvPr>
        </p:nvGraphicFramePr>
        <p:xfrm>
          <a:off x="427298" y="2204864"/>
          <a:ext cx="292056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467544" y="1731141"/>
            <a:ext cx="2976856" cy="241117"/>
            <a:chOff x="170429" y="126868"/>
            <a:chExt cx="2976856" cy="241117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70429" y="131825"/>
              <a:ext cx="2976856" cy="23616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81957" y="126868"/>
              <a:ext cx="2953800" cy="2131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2518" tIns="0" rIns="112518" bIns="0" numCol="1" spcCol="1270" anchor="ctr" anchorCtr="0">
              <a:noAutofit/>
            </a:bodyPr>
            <a:lstStyle/>
            <a:p>
              <a:pPr lvl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C00000"/>
                  </a:solidFill>
                </a:rPr>
                <a:t>На подготовительном этапе</a:t>
              </a:r>
              <a:endParaRPr lang="ru-RU" sz="1600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607719" y="1700213"/>
            <a:ext cx="3289649" cy="267089"/>
            <a:chOff x="-153892" y="115340"/>
            <a:chExt cx="3289649" cy="23616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-153892" y="115340"/>
              <a:ext cx="2976856" cy="23616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81957" y="126868"/>
              <a:ext cx="2953800" cy="2131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2518" tIns="0" rIns="112518" bIns="0" numCol="1" spcCol="1270" anchor="ctr" anchorCtr="0">
              <a:noAutofit/>
            </a:bodyPr>
            <a:lstStyle/>
            <a:p>
              <a:pPr lvl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C00000"/>
                  </a:solidFill>
                </a:rPr>
                <a:t>На внедренческом этапе</a:t>
              </a:r>
              <a:endParaRPr lang="ru-RU" sz="1600" kern="12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ctrTitle"/>
          </p:nvPr>
        </p:nvSpPr>
        <p:spPr>
          <a:xfrm>
            <a:off x="1006475" y="3140075"/>
            <a:ext cx="7286625" cy="18002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b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Заголовок 3"/>
          <p:cNvSpPr txBox="1">
            <a:spLocks/>
          </p:cNvSpPr>
          <p:nvPr/>
        </p:nvSpPr>
        <p:spPr bwMode="auto">
          <a:xfrm>
            <a:off x="822325" y="1766888"/>
            <a:ext cx="7286625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" name="Picture 2" descr="C:\Users\Наталья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85789"/>
            <a:ext cx="2417169" cy="836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9" name="Прямоугольник 37"/>
          <p:cNvSpPr>
            <a:spLocks noChangeArrowheads="1"/>
          </p:cNvSpPr>
          <p:nvPr/>
        </p:nvSpPr>
        <p:spPr bwMode="auto">
          <a:xfrm>
            <a:off x="287338" y="260350"/>
            <a:ext cx="8640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ПРОЕКТ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«Агрошкола как форма создания условий для развития профессионального 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самоопределения обучающихся, обеспечивающего формирование осознанного 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выбора будущего жизнеустройства в сельской местности»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979613" y="1484313"/>
            <a:ext cx="324008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>
              <a:defRPr/>
            </a:pPr>
            <a:r>
              <a:rPr lang="ru-RU" sz="2500" b="1" kern="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Партнеры сетевого взаимодействия</a:t>
            </a:r>
            <a:endParaRPr lang="ru-RU" sz="2500" b="1" kern="0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716894706"/>
              </p:ext>
            </p:extLst>
          </p:nvPr>
        </p:nvGraphicFramePr>
        <p:xfrm>
          <a:off x="286697" y="2060848"/>
          <a:ext cx="6381299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152" name="Picture 2" descr="F:\инновационный проект\масло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900" y="1646238"/>
            <a:ext cx="19669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4" descr="F:\инновационный проект\экскурсия ферма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3041650"/>
            <a:ext cx="1984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5" descr="F:\инновационный проект\экскурсия бмт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4438650"/>
            <a:ext cx="19542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Рисунок 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852738"/>
            <a:ext cx="1211262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Рисунок 4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213100"/>
            <a:ext cx="120332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31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2627784" y="1312684"/>
            <a:ext cx="526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рограммы </a:t>
            </a:r>
            <a:r>
              <a:rPr lang="ru-RU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</a:t>
            </a:r>
            <a:r>
              <a:rPr lang="ru-RU" sz="2400" dirty="0"/>
              <a:t>: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Picture 2" descr="C:\Users\Наталья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46" y="1070569"/>
            <a:ext cx="2417169" cy="836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5" name="Прямоугольник 37"/>
          <p:cNvSpPr>
            <a:spLocks noChangeArrowheads="1"/>
          </p:cNvSpPr>
          <p:nvPr/>
        </p:nvSpPr>
        <p:spPr bwMode="auto">
          <a:xfrm>
            <a:off x="287338" y="260350"/>
            <a:ext cx="8640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 ПРОЕКТ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«Агрошкола как форма создания условий для развития профессионального 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самоопределения обучающихся, обеспечивающего формирование осознанного 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выбора будущего жизнеустройства в сельской местности»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09825550"/>
              </p:ext>
            </p:extLst>
          </p:nvPr>
        </p:nvGraphicFramePr>
        <p:xfrm>
          <a:off x="467544" y="1958466"/>
          <a:ext cx="8091797" cy="46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2110167" y="1297787"/>
            <a:ext cx="4681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Практическая реализация проекта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Picture 2" descr="C:\Users\Наталья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104" y="5559272"/>
            <a:ext cx="2417169" cy="9458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5" name="Прямоугольник 37"/>
          <p:cNvSpPr>
            <a:spLocks noChangeArrowheads="1"/>
          </p:cNvSpPr>
          <p:nvPr/>
        </p:nvSpPr>
        <p:spPr bwMode="auto">
          <a:xfrm>
            <a:off x="287338" y="260350"/>
            <a:ext cx="8640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 ПРОЕКТ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«Агрошкола как форма создания условий для развития профессионального 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самоопределения обучающихся, обеспечивающего формирование осознанного 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выбора будущего жизнеустройства в сельской местности»</a:t>
            </a:r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71" y="1795037"/>
            <a:ext cx="1862398" cy="21996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4" y="1742321"/>
            <a:ext cx="1797845" cy="23050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146" y="3994656"/>
            <a:ext cx="1923299" cy="25214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629" y="4047372"/>
            <a:ext cx="1866901" cy="25219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7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340" y="4047372"/>
            <a:ext cx="1875432" cy="25597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4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078" y="1740535"/>
            <a:ext cx="2011068" cy="22352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301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2110167" y="1297787"/>
            <a:ext cx="4681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Практическая реализация проекта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Picture 2" descr="C:\Users\Наталья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5501011"/>
            <a:ext cx="2417169" cy="996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5" name="Прямоугольник 37"/>
          <p:cNvSpPr>
            <a:spLocks noChangeArrowheads="1"/>
          </p:cNvSpPr>
          <p:nvPr/>
        </p:nvSpPr>
        <p:spPr bwMode="auto">
          <a:xfrm>
            <a:off x="287338" y="260350"/>
            <a:ext cx="8640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 ПРОЕКТ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«Агрошкола как форма создания условий для развития профессионального 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самоопределения обучающихся, обеспечивающего формирование осознанного 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выбора будущего жизнеустройства в сельской местности»</a:t>
            </a:r>
          </a:p>
        </p:txBody>
      </p:sp>
      <p:pic>
        <p:nvPicPr>
          <p:cNvPr id="12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967" y="1669876"/>
            <a:ext cx="1976400" cy="25860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50709"/>
            <a:ext cx="2277415" cy="24843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289" y="4235024"/>
            <a:ext cx="2182138" cy="25319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5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5" b="11704"/>
          <a:stretch/>
        </p:blipFill>
        <p:spPr bwMode="auto">
          <a:xfrm>
            <a:off x="5940152" y="4255914"/>
            <a:ext cx="2277415" cy="24134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6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289" y="1786032"/>
            <a:ext cx="2182137" cy="24489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9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2421207" y="1297787"/>
            <a:ext cx="6148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Планируемые мероприятия на 2022-2023 год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Picture 2" descr="C:\Users\Наталья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2" y="1009905"/>
            <a:ext cx="2417169" cy="996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5" name="Прямоугольник 37"/>
          <p:cNvSpPr>
            <a:spLocks noChangeArrowheads="1"/>
          </p:cNvSpPr>
          <p:nvPr/>
        </p:nvSpPr>
        <p:spPr bwMode="auto">
          <a:xfrm>
            <a:off x="287338" y="260350"/>
            <a:ext cx="8640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 ПРОЕКТ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«Агрошкола как форма создания условий для развития профессионального 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самоопределения обучающихся, обеспечивающего формирование осознанного 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выбора будущего жизнеустройства в сельской местности»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774984872"/>
              </p:ext>
            </p:extLst>
          </p:nvPr>
        </p:nvGraphicFramePr>
        <p:xfrm>
          <a:off x="539267" y="2006854"/>
          <a:ext cx="8136903" cy="4628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435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 descr="C:\Users\Наталья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996" y="5923161"/>
            <a:ext cx="2417169" cy="836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5" name="Прямоугольник 37"/>
          <p:cNvSpPr>
            <a:spLocks noChangeArrowheads="1"/>
          </p:cNvSpPr>
          <p:nvPr/>
        </p:nvSpPr>
        <p:spPr bwMode="auto">
          <a:xfrm>
            <a:off x="287338" y="260350"/>
            <a:ext cx="86407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icrosoft Sans Serif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 ПРОЕКТ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«Агрошкола как форма создания условий для развития профессионального 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самоопределения обучающихся, обеспечивающего формирование осознанного </a:t>
            </a:r>
          </a:p>
          <a:p>
            <a:pPr algn="ctr" eaLnBrk="1" hangingPunct="1"/>
            <a:r>
              <a:rPr lang="ru-RU" altLang="ru-RU" sz="1400">
                <a:solidFill>
                  <a:srgbClr val="002060"/>
                </a:solidFill>
              </a:rPr>
              <a:t>выбора будущего жизнеустройства в сельской местности»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119" y="2996952"/>
            <a:ext cx="7315200" cy="715962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rgbClr val="003399"/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6600" dirty="0">
              <a:solidFill>
                <a:srgbClr val="003399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39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">
      <a:dk1>
        <a:srgbClr val="5F5F5F"/>
      </a:dk1>
      <a:lt1>
        <a:srgbClr val="FFFFFF"/>
      </a:lt1>
      <a:dk2>
        <a:srgbClr val="5F5F5F"/>
      </a:dk2>
      <a:lt2>
        <a:srgbClr val="007300"/>
      </a:lt2>
      <a:accent1>
        <a:srgbClr val="499F00"/>
      </a:accent1>
      <a:accent2>
        <a:srgbClr val="4FC200"/>
      </a:accent2>
      <a:accent3>
        <a:srgbClr val="FFFFFF"/>
      </a:accent3>
      <a:accent4>
        <a:srgbClr val="505050"/>
      </a:accent4>
      <a:accent5>
        <a:srgbClr val="B1CDAA"/>
      </a:accent5>
      <a:accent6>
        <a:srgbClr val="47B000"/>
      </a:accent6>
      <a:hlink>
        <a:srgbClr val="78E600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ивановка</Template>
  <TotalTime>1629</TotalTime>
  <Words>503</Words>
  <Application>Microsoft Office PowerPoint</Application>
  <PresentationFormat>Экран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powerpoint-template-24</vt:lpstr>
      <vt:lpstr>Презентация PowerPoint</vt:lpstr>
      <vt:lpstr>Презентация PowerPoint</vt:lpstr>
      <vt:lpstr>     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Агрошкола как модель профессиональной ориентации школьников</dc:title>
  <dc:creator>Пользователь Windows</dc:creator>
  <cp:lastModifiedBy>Анна</cp:lastModifiedBy>
  <cp:revision>128</cp:revision>
  <dcterms:created xsi:type="dcterms:W3CDTF">2019-06-25T00:23:29Z</dcterms:created>
  <dcterms:modified xsi:type="dcterms:W3CDTF">2022-09-07T07:07:59Z</dcterms:modified>
</cp:coreProperties>
</file>