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26" r:id="rId6"/>
  </p:sldMasterIdLst>
  <p:notesMasterIdLst>
    <p:notesMasterId r:id="rId3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84" r:id="rId15"/>
    <p:sldId id="28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1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054B7-AE28-4AD8-B4AC-7487021B5A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FA33A-876A-4705-8BB1-1540EC39F3E8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0D2589D9-8BFA-4C43-A3E8-2CF3F478ADD9}" type="parTrans" cxnId="{61A3CE78-FCD0-40ED-B621-281371786B15}">
      <dgm:prSet/>
      <dgm:spPr/>
      <dgm:t>
        <a:bodyPr/>
        <a:lstStyle/>
        <a:p>
          <a:endParaRPr lang="ru-RU"/>
        </a:p>
      </dgm:t>
    </dgm:pt>
    <dgm:pt modelId="{8A7EE246-C905-4EB0-8764-9CB892F813E9}" type="sibTrans" cxnId="{61A3CE78-FCD0-40ED-B621-281371786B15}">
      <dgm:prSet/>
      <dgm:spPr/>
      <dgm:t>
        <a:bodyPr/>
        <a:lstStyle/>
        <a:p>
          <a:endParaRPr lang="ru-RU"/>
        </a:p>
      </dgm:t>
    </dgm:pt>
    <dgm:pt modelId="{7EEFEE95-FDEB-4D9A-9466-FA20D10539EE}">
      <dgm:prSet phldrT="[Текст]" custT="1"/>
      <dgm:spPr/>
      <dgm:t>
        <a:bodyPr/>
        <a:lstStyle/>
        <a:p>
          <a:pPr algn="just"/>
          <a:r>
            <a: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Наличие модели формирования БУД.   </a:t>
          </a:r>
        </a:p>
      </dgm:t>
    </dgm:pt>
    <dgm:pt modelId="{990F219E-B511-4A51-85E6-225B41E64E3D}" type="parTrans" cxnId="{7844C92C-7535-46BF-9FEB-BB78CBF1BBA6}">
      <dgm:prSet/>
      <dgm:spPr/>
      <dgm:t>
        <a:bodyPr/>
        <a:lstStyle/>
        <a:p>
          <a:endParaRPr lang="ru-RU"/>
        </a:p>
      </dgm:t>
    </dgm:pt>
    <dgm:pt modelId="{58C9DA5D-9E1C-43B4-97F1-038176AAEDB0}" type="sibTrans" cxnId="{7844C92C-7535-46BF-9FEB-BB78CBF1BBA6}">
      <dgm:prSet/>
      <dgm:spPr/>
      <dgm:t>
        <a:bodyPr/>
        <a:lstStyle/>
        <a:p>
          <a:endParaRPr lang="ru-RU"/>
        </a:p>
      </dgm:t>
    </dgm:pt>
    <dgm:pt modelId="{B91ADA34-43D3-4533-BE8E-0F4585600CF4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8A167D99-D27D-4B1C-8440-36118A38CA2F}" type="parTrans" cxnId="{D0C18ED5-BA04-41F0-9370-4E2C7C86DC93}">
      <dgm:prSet/>
      <dgm:spPr/>
      <dgm:t>
        <a:bodyPr/>
        <a:lstStyle/>
        <a:p>
          <a:endParaRPr lang="ru-RU"/>
        </a:p>
      </dgm:t>
    </dgm:pt>
    <dgm:pt modelId="{F142B2AB-6CA9-41E3-ADEB-C56EC97606B7}" type="sibTrans" cxnId="{D0C18ED5-BA04-41F0-9370-4E2C7C86DC93}">
      <dgm:prSet/>
      <dgm:spPr/>
      <dgm:t>
        <a:bodyPr/>
        <a:lstStyle/>
        <a:p>
          <a:endParaRPr lang="ru-RU"/>
        </a:p>
      </dgm:t>
    </dgm:pt>
    <dgm:pt modelId="{76E7D6A2-B6A8-4B0B-9CE0-4B500C445B08}">
      <dgm:prSet phldrT="[Текст]" custT="1"/>
      <dgm:spPr/>
      <dgm:t>
        <a:bodyPr/>
        <a:lstStyle/>
        <a:p>
          <a:pPr algn="just"/>
          <a:r>
            <a: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Наличие методического инструментария для реализации проекта</a:t>
          </a:r>
          <a:r>
            <a: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88AAC361-B8AF-49E8-AD45-97BEDA805DF8}" type="parTrans" cxnId="{B2AFA0D4-B298-4135-9B3E-06A1C2E7CA1F}">
      <dgm:prSet/>
      <dgm:spPr/>
      <dgm:t>
        <a:bodyPr/>
        <a:lstStyle/>
        <a:p>
          <a:endParaRPr lang="ru-RU"/>
        </a:p>
      </dgm:t>
    </dgm:pt>
    <dgm:pt modelId="{BC4FE21D-7A3F-45DE-8B76-36EBEB18B42C}" type="sibTrans" cxnId="{B2AFA0D4-B298-4135-9B3E-06A1C2E7CA1F}">
      <dgm:prSet/>
      <dgm:spPr/>
      <dgm:t>
        <a:bodyPr/>
        <a:lstStyle/>
        <a:p>
          <a:endParaRPr lang="ru-RU"/>
        </a:p>
      </dgm:t>
    </dgm:pt>
    <dgm:pt modelId="{D5619EBF-1964-45F4-8170-A6264E895475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4</a:t>
          </a:r>
        </a:p>
      </dgm:t>
    </dgm:pt>
    <dgm:pt modelId="{133B0FE6-73CA-4E10-A173-6433C0F05D2F}" type="parTrans" cxnId="{E87636F8-A529-4D6E-A8D1-6BED9F220678}">
      <dgm:prSet/>
      <dgm:spPr/>
      <dgm:t>
        <a:bodyPr/>
        <a:lstStyle/>
        <a:p>
          <a:endParaRPr lang="ru-RU"/>
        </a:p>
      </dgm:t>
    </dgm:pt>
    <dgm:pt modelId="{CA953FCC-3FB2-4655-854D-E462F1B59A8A}" type="sibTrans" cxnId="{E87636F8-A529-4D6E-A8D1-6BED9F220678}">
      <dgm:prSet/>
      <dgm:spPr/>
      <dgm:t>
        <a:bodyPr/>
        <a:lstStyle/>
        <a:p>
          <a:endParaRPr lang="ru-RU"/>
        </a:p>
      </dgm:t>
    </dgm:pt>
    <dgm:pt modelId="{0FC0F47F-6CFF-40B8-9C10-94730388642B}">
      <dgm:prSet phldrT="[Текст]" custT="1"/>
      <dgm:spPr/>
      <dgm:t>
        <a:bodyPr/>
        <a:lstStyle/>
        <a:p>
          <a:pPr algn="just"/>
          <a:r>
            <a: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Положительные </a:t>
          </a: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итоговые  </a:t>
          </a:r>
          <a:r>
            <a: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результаты внедрения модели формирования и мониторинга личностных и коммуникативных БУД у обучающихся.</a:t>
          </a:r>
          <a:endParaRPr lang="ru-RU" sz="1600" b="1" dirty="0">
            <a:solidFill>
              <a:srgbClr val="002060"/>
            </a:solidFill>
            <a:latin typeface="+mn-lt"/>
          </a:endParaRPr>
        </a:p>
      </dgm:t>
    </dgm:pt>
    <dgm:pt modelId="{D8EE160D-014C-4F29-8736-EFCC970AF968}" type="parTrans" cxnId="{ED78A0C1-9A29-4817-91F2-BDCC4351DFFF}">
      <dgm:prSet/>
      <dgm:spPr/>
      <dgm:t>
        <a:bodyPr/>
        <a:lstStyle/>
        <a:p>
          <a:endParaRPr lang="ru-RU"/>
        </a:p>
      </dgm:t>
    </dgm:pt>
    <dgm:pt modelId="{70D9A5E6-3579-4B77-B110-00525E100381}" type="sibTrans" cxnId="{ED78A0C1-9A29-4817-91F2-BDCC4351DFFF}">
      <dgm:prSet/>
      <dgm:spPr/>
      <dgm:t>
        <a:bodyPr/>
        <a:lstStyle/>
        <a:p>
          <a:endParaRPr lang="ru-RU"/>
        </a:p>
      </dgm:t>
    </dgm:pt>
    <dgm:pt modelId="{FDD59D03-9823-4C90-9AC1-2F25CCB5C32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DFFC24B0-3E18-4533-8611-76F5A4269A53}" type="parTrans" cxnId="{F39B6318-0C75-47FE-861F-B7C931375E93}">
      <dgm:prSet/>
      <dgm:spPr/>
      <dgm:t>
        <a:bodyPr/>
        <a:lstStyle/>
        <a:p>
          <a:endParaRPr lang="ru-RU"/>
        </a:p>
      </dgm:t>
    </dgm:pt>
    <dgm:pt modelId="{52CF86A6-B9D0-4584-8A14-9709B312AF18}" type="sibTrans" cxnId="{F39B6318-0C75-47FE-861F-B7C931375E93}">
      <dgm:prSet/>
      <dgm:spPr/>
      <dgm:t>
        <a:bodyPr/>
        <a:lstStyle/>
        <a:p>
          <a:endParaRPr lang="ru-RU"/>
        </a:p>
      </dgm:t>
    </dgm:pt>
    <dgm:pt modelId="{7D987883-D6F5-4951-9C0E-ABF14885C40F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5</a:t>
          </a:r>
        </a:p>
      </dgm:t>
    </dgm:pt>
    <dgm:pt modelId="{8ED83A7B-AB9E-4B0C-BEB6-CD0CE96E7ABC}" type="parTrans" cxnId="{E47687FD-2A50-467F-A065-1F99DE110A89}">
      <dgm:prSet/>
      <dgm:spPr/>
      <dgm:t>
        <a:bodyPr/>
        <a:lstStyle/>
        <a:p>
          <a:endParaRPr lang="ru-RU"/>
        </a:p>
      </dgm:t>
    </dgm:pt>
    <dgm:pt modelId="{D7044DA2-1304-43B9-A3B7-52FB1AA23028}" type="sibTrans" cxnId="{E47687FD-2A50-467F-A065-1F99DE110A89}">
      <dgm:prSet/>
      <dgm:spPr/>
      <dgm:t>
        <a:bodyPr/>
        <a:lstStyle/>
        <a:p>
          <a:endParaRPr lang="ru-RU"/>
        </a:p>
      </dgm:t>
    </dgm:pt>
    <dgm:pt modelId="{E694F155-DC0A-448C-8BA9-6D3D3ACB479A}">
      <dgm:prSet custT="1"/>
      <dgm:spPr/>
      <dgm:t>
        <a:bodyPr/>
        <a:lstStyle/>
        <a:p>
          <a:pPr algn="just"/>
          <a:r>
            <a: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Повышение уровня профессиональной компетентности педагогов в вопросах проектирования условий для формирования системы личностных и коммуникативных БУД.</a:t>
          </a:r>
          <a:endParaRPr lang="ru-RU" sz="1600" b="1" dirty="0">
            <a:solidFill>
              <a:srgbClr val="002060"/>
            </a:solidFill>
            <a:latin typeface="+mn-lt"/>
          </a:endParaRPr>
        </a:p>
      </dgm:t>
    </dgm:pt>
    <dgm:pt modelId="{50A0B825-F95E-4777-82BC-70985CB9ED14}" type="parTrans" cxnId="{6B786DFF-21CE-4DF5-A4DF-62C3BA6F1A80}">
      <dgm:prSet/>
      <dgm:spPr/>
      <dgm:t>
        <a:bodyPr/>
        <a:lstStyle/>
        <a:p>
          <a:endParaRPr lang="ru-RU"/>
        </a:p>
      </dgm:t>
    </dgm:pt>
    <dgm:pt modelId="{66BCB463-77E8-4711-9DDB-9EB424FCFD23}" type="sibTrans" cxnId="{6B786DFF-21CE-4DF5-A4DF-62C3BA6F1A80}">
      <dgm:prSet/>
      <dgm:spPr/>
      <dgm:t>
        <a:bodyPr/>
        <a:lstStyle/>
        <a:p>
          <a:endParaRPr lang="ru-RU"/>
        </a:p>
      </dgm:t>
    </dgm:pt>
    <dgm:pt modelId="{2D0D5757-7AFE-4CEA-BE93-8A40EDCB501C}">
      <dgm:prSet custT="1"/>
      <dgm:spPr/>
      <dgm:t>
        <a:bodyPr/>
        <a:lstStyle/>
        <a:p>
          <a:pPr algn="just"/>
          <a:r>
            <a:rPr lang="ru-RU" sz="16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Активное сотрудничество школы-интерната с образовательными и другими организациями города, края.</a:t>
          </a:r>
          <a:endParaRPr lang="ru-RU" sz="1600" b="1" dirty="0">
            <a:solidFill>
              <a:srgbClr val="002060"/>
            </a:solidFill>
            <a:latin typeface="+mn-lt"/>
          </a:endParaRPr>
        </a:p>
      </dgm:t>
    </dgm:pt>
    <dgm:pt modelId="{5FCAA5EF-82F8-448D-B21F-2B3CF6F4C1BB}" type="parTrans" cxnId="{0562F95E-F597-46D6-B902-8E728B889C06}">
      <dgm:prSet/>
      <dgm:spPr/>
      <dgm:t>
        <a:bodyPr/>
        <a:lstStyle/>
        <a:p>
          <a:endParaRPr lang="ru-RU"/>
        </a:p>
      </dgm:t>
    </dgm:pt>
    <dgm:pt modelId="{F7D17C4E-A24A-4D42-8086-A273D3CD0CE9}" type="sibTrans" cxnId="{0562F95E-F597-46D6-B902-8E728B889C06}">
      <dgm:prSet/>
      <dgm:spPr/>
      <dgm:t>
        <a:bodyPr/>
        <a:lstStyle/>
        <a:p>
          <a:endParaRPr lang="ru-RU"/>
        </a:p>
      </dgm:t>
    </dgm:pt>
    <dgm:pt modelId="{1F5312CB-3D64-4071-BF2C-4A030E04C556}" type="pres">
      <dgm:prSet presAssocID="{6FD054B7-AE28-4AD8-B4AC-7487021B5A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4FEEC-559B-467F-8761-38ACDC2B5901}" type="pres">
      <dgm:prSet presAssocID="{E6CFA33A-876A-4705-8BB1-1540EC39F3E8}" presName="composite" presStyleCnt="0"/>
      <dgm:spPr/>
    </dgm:pt>
    <dgm:pt modelId="{C7B53A41-4CC6-498F-9B96-530244C78B59}" type="pres">
      <dgm:prSet presAssocID="{E6CFA33A-876A-4705-8BB1-1540EC39F3E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29CDB-CC44-4FAB-A148-D6A6C8A2EF80}" type="pres">
      <dgm:prSet presAssocID="{E6CFA33A-876A-4705-8BB1-1540EC39F3E8}" presName="descendantText" presStyleLbl="alignAcc1" presStyleIdx="0" presStyleCnt="5" custLinFactNeighborX="-71" custLinFactNeighborY="12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1919B-E89C-4197-BCEE-9EF9240399E7}" type="pres">
      <dgm:prSet presAssocID="{8A7EE246-C905-4EB0-8764-9CB892F813E9}" presName="sp" presStyleCnt="0"/>
      <dgm:spPr/>
    </dgm:pt>
    <dgm:pt modelId="{F755D41F-6B40-48D6-AE99-A791708C45F0}" type="pres">
      <dgm:prSet presAssocID="{B91ADA34-43D3-4533-BE8E-0F4585600CF4}" presName="composite" presStyleCnt="0"/>
      <dgm:spPr/>
    </dgm:pt>
    <dgm:pt modelId="{38165325-63A5-4BDA-86A4-26D066A4D30A}" type="pres">
      <dgm:prSet presAssocID="{B91ADA34-43D3-4533-BE8E-0F4585600CF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D1A44-ADBA-4079-BA6B-31DADF642D3E}" type="pres">
      <dgm:prSet presAssocID="{B91ADA34-43D3-4533-BE8E-0F4585600CF4}" presName="descendantText" presStyleLbl="alignAcc1" presStyleIdx="1" presStyleCnt="5" custScaleY="104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7FDD2-E4B8-439A-82B5-33AC882A8B28}" type="pres">
      <dgm:prSet presAssocID="{F142B2AB-6CA9-41E3-ADEB-C56EC97606B7}" presName="sp" presStyleCnt="0"/>
      <dgm:spPr/>
    </dgm:pt>
    <dgm:pt modelId="{93583A47-AFB5-4603-878E-4DFBD88F19FD}" type="pres">
      <dgm:prSet presAssocID="{FDD59D03-9823-4C90-9AC1-2F25CCB5C32B}" presName="composite" presStyleCnt="0"/>
      <dgm:spPr/>
    </dgm:pt>
    <dgm:pt modelId="{3333F7A1-15F6-4EE0-BF30-2BA07FC2967B}" type="pres">
      <dgm:prSet presAssocID="{FDD59D03-9823-4C90-9AC1-2F25CCB5C32B}" presName="parentText" presStyleLbl="alignNode1" presStyleIdx="2" presStyleCnt="5" custLinFactNeighborY="-7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B07E8-907C-40F4-A5C9-5944B9A85B47}" type="pres">
      <dgm:prSet presAssocID="{FDD59D03-9823-4C90-9AC1-2F25CCB5C32B}" presName="descendantText" presStyleLbl="alignAcc1" presStyleIdx="2" presStyleCnt="5" custScaleY="126832" custLinFactY="58635" custLinFactNeighborX="-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FFD09-0874-41C1-B958-6EAD4A3757EF}" type="pres">
      <dgm:prSet presAssocID="{52CF86A6-B9D0-4584-8A14-9709B312AF18}" presName="sp" presStyleCnt="0"/>
      <dgm:spPr/>
    </dgm:pt>
    <dgm:pt modelId="{572649E7-0370-4424-BB24-93CD45942B18}" type="pres">
      <dgm:prSet presAssocID="{D5619EBF-1964-45F4-8170-A6264E895475}" presName="composite" presStyleCnt="0"/>
      <dgm:spPr/>
    </dgm:pt>
    <dgm:pt modelId="{B635657F-3BC2-4713-9A1C-7B24B75E6B1C}" type="pres">
      <dgm:prSet presAssocID="{D5619EBF-1964-45F4-8170-A6264E895475}" presName="parentText" presStyleLbl="alignNode1" presStyleIdx="3" presStyleCnt="5" custLinFactNeighborX="-4638" custLinFactNeighborY="2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9797F-C107-4D32-A107-7D2754BD2B7A}" type="pres">
      <dgm:prSet presAssocID="{D5619EBF-1964-45F4-8170-A6264E895475}" presName="descendantText" presStyleLbl="alignAcc1" presStyleIdx="3" presStyleCnt="5" custScaleY="143124" custLinFactY="-60756" custLinFactNeighborX="-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33CDC-7CB1-4D59-B8B1-2FA6BCD8D2C0}" type="pres">
      <dgm:prSet presAssocID="{CA953FCC-3FB2-4655-854D-E462F1B59A8A}" presName="sp" presStyleCnt="0"/>
      <dgm:spPr/>
    </dgm:pt>
    <dgm:pt modelId="{08BE1A88-6177-4253-AB0F-E5CDE6C48AB8}" type="pres">
      <dgm:prSet presAssocID="{7D987883-D6F5-4951-9C0E-ABF14885C40F}" presName="composite" presStyleCnt="0"/>
      <dgm:spPr/>
    </dgm:pt>
    <dgm:pt modelId="{BB1AB748-F023-4AD8-93E8-D00FE634AB07}" type="pres">
      <dgm:prSet presAssocID="{7D987883-D6F5-4951-9C0E-ABF14885C40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9EC44-1EA7-4C72-8465-F3F7D6CA9180}" type="pres">
      <dgm:prSet presAssocID="{7D987883-D6F5-4951-9C0E-ABF14885C40F}" presName="descendantText" presStyleLbl="alignAcc1" presStyleIdx="4" presStyleCnt="5" custScaleY="106412" custLinFactNeighborX="-71" custLinFactNeighborY="4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7745EB-EF40-4531-9BA8-AFDA92650C42}" type="presOf" srcId="{FDD59D03-9823-4C90-9AC1-2F25CCB5C32B}" destId="{3333F7A1-15F6-4EE0-BF30-2BA07FC2967B}" srcOrd="0" destOrd="0" presId="urn:microsoft.com/office/officeart/2005/8/layout/chevron2"/>
    <dgm:cxn modelId="{0562F95E-F597-46D6-B902-8E728B889C06}" srcId="{7D987883-D6F5-4951-9C0E-ABF14885C40F}" destId="{2D0D5757-7AFE-4CEA-BE93-8A40EDCB501C}" srcOrd="0" destOrd="0" parTransId="{5FCAA5EF-82F8-448D-B21F-2B3CF6F4C1BB}" sibTransId="{F7D17C4E-A24A-4D42-8086-A273D3CD0CE9}"/>
    <dgm:cxn modelId="{933A67FB-C68F-4F10-BC71-97632339D73F}" type="presOf" srcId="{0FC0F47F-6CFF-40B8-9C10-94730388642B}" destId="{D699797F-C107-4D32-A107-7D2754BD2B7A}" srcOrd="0" destOrd="0" presId="urn:microsoft.com/office/officeart/2005/8/layout/chevron2"/>
    <dgm:cxn modelId="{C9B11E6E-F6CA-4FEE-A543-108B51B04EDE}" type="presOf" srcId="{7D987883-D6F5-4951-9C0E-ABF14885C40F}" destId="{BB1AB748-F023-4AD8-93E8-D00FE634AB07}" srcOrd="0" destOrd="0" presId="urn:microsoft.com/office/officeart/2005/8/layout/chevron2"/>
    <dgm:cxn modelId="{6B786DFF-21CE-4DF5-A4DF-62C3BA6F1A80}" srcId="{FDD59D03-9823-4C90-9AC1-2F25CCB5C32B}" destId="{E694F155-DC0A-448C-8BA9-6D3D3ACB479A}" srcOrd="0" destOrd="0" parTransId="{50A0B825-F95E-4777-82BC-70985CB9ED14}" sibTransId="{66BCB463-77E8-4711-9DDB-9EB424FCFD23}"/>
    <dgm:cxn modelId="{963809F4-F236-432C-BBF9-307DA0DDC518}" type="presOf" srcId="{E694F155-DC0A-448C-8BA9-6D3D3ACB479A}" destId="{66BB07E8-907C-40F4-A5C9-5944B9A85B47}" srcOrd="0" destOrd="0" presId="urn:microsoft.com/office/officeart/2005/8/layout/chevron2"/>
    <dgm:cxn modelId="{672C5EF0-EC29-43E8-9010-6D947F4D8911}" type="presOf" srcId="{E6CFA33A-876A-4705-8BB1-1540EC39F3E8}" destId="{C7B53A41-4CC6-498F-9B96-530244C78B59}" srcOrd="0" destOrd="0" presId="urn:microsoft.com/office/officeart/2005/8/layout/chevron2"/>
    <dgm:cxn modelId="{9A001558-D148-428D-88BE-133C9AD77E2C}" type="presOf" srcId="{7EEFEE95-FDEB-4D9A-9466-FA20D10539EE}" destId="{EF929CDB-CC44-4FAB-A148-D6A6C8A2EF80}" srcOrd="0" destOrd="0" presId="urn:microsoft.com/office/officeart/2005/8/layout/chevron2"/>
    <dgm:cxn modelId="{B08D275D-FFED-470B-BD6D-60D8260AC867}" type="presOf" srcId="{B91ADA34-43D3-4533-BE8E-0F4585600CF4}" destId="{38165325-63A5-4BDA-86A4-26D066A4D30A}" srcOrd="0" destOrd="0" presId="urn:microsoft.com/office/officeart/2005/8/layout/chevron2"/>
    <dgm:cxn modelId="{D3E1730A-60C0-428F-9817-0A6B1C9ACF72}" type="presOf" srcId="{76E7D6A2-B6A8-4B0B-9CE0-4B500C445B08}" destId="{D6DD1A44-ADBA-4079-BA6B-31DADF642D3E}" srcOrd="0" destOrd="0" presId="urn:microsoft.com/office/officeart/2005/8/layout/chevron2"/>
    <dgm:cxn modelId="{B2AFA0D4-B298-4135-9B3E-06A1C2E7CA1F}" srcId="{B91ADA34-43D3-4533-BE8E-0F4585600CF4}" destId="{76E7D6A2-B6A8-4B0B-9CE0-4B500C445B08}" srcOrd="0" destOrd="0" parTransId="{88AAC361-B8AF-49E8-AD45-97BEDA805DF8}" sibTransId="{BC4FE21D-7A3F-45DE-8B76-36EBEB18B42C}"/>
    <dgm:cxn modelId="{0B820D79-191D-4918-ABB1-83FEB99F7B1F}" type="presOf" srcId="{D5619EBF-1964-45F4-8170-A6264E895475}" destId="{B635657F-3BC2-4713-9A1C-7B24B75E6B1C}" srcOrd="0" destOrd="0" presId="urn:microsoft.com/office/officeart/2005/8/layout/chevron2"/>
    <dgm:cxn modelId="{109858F9-AEF9-4D28-A229-F27E79A8054F}" type="presOf" srcId="{6FD054B7-AE28-4AD8-B4AC-7487021B5AE3}" destId="{1F5312CB-3D64-4071-BF2C-4A030E04C556}" srcOrd="0" destOrd="0" presId="urn:microsoft.com/office/officeart/2005/8/layout/chevron2"/>
    <dgm:cxn modelId="{E87636F8-A529-4D6E-A8D1-6BED9F220678}" srcId="{6FD054B7-AE28-4AD8-B4AC-7487021B5AE3}" destId="{D5619EBF-1964-45F4-8170-A6264E895475}" srcOrd="3" destOrd="0" parTransId="{133B0FE6-73CA-4E10-A173-6433C0F05D2F}" sibTransId="{CA953FCC-3FB2-4655-854D-E462F1B59A8A}"/>
    <dgm:cxn modelId="{61A3CE78-FCD0-40ED-B621-281371786B15}" srcId="{6FD054B7-AE28-4AD8-B4AC-7487021B5AE3}" destId="{E6CFA33A-876A-4705-8BB1-1540EC39F3E8}" srcOrd="0" destOrd="0" parTransId="{0D2589D9-8BFA-4C43-A3E8-2CF3F478ADD9}" sibTransId="{8A7EE246-C905-4EB0-8764-9CB892F813E9}"/>
    <dgm:cxn modelId="{F39B6318-0C75-47FE-861F-B7C931375E93}" srcId="{6FD054B7-AE28-4AD8-B4AC-7487021B5AE3}" destId="{FDD59D03-9823-4C90-9AC1-2F25CCB5C32B}" srcOrd="2" destOrd="0" parTransId="{DFFC24B0-3E18-4533-8611-76F5A4269A53}" sibTransId="{52CF86A6-B9D0-4584-8A14-9709B312AF18}"/>
    <dgm:cxn modelId="{D0C18ED5-BA04-41F0-9370-4E2C7C86DC93}" srcId="{6FD054B7-AE28-4AD8-B4AC-7487021B5AE3}" destId="{B91ADA34-43D3-4533-BE8E-0F4585600CF4}" srcOrd="1" destOrd="0" parTransId="{8A167D99-D27D-4B1C-8440-36118A38CA2F}" sibTransId="{F142B2AB-6CA9-41E3-ADEB-C56EC97606B7}"/>
    <dgm:cxn modelId="{7844C92C-7535-46BF-9FEB-BB78CBF1BBA6}" srcId="{E6CFA33A-876A-4705-8BB1-1540EC39F3E8}" destId="{7EEFEE95-FDEB-4D9A-9466-FA20D10539EE}" srcOrd="0" destOrd="0" parTransId="{990F219E-B511-4A51-85E6-225B41E64E3D}" sibTransId="{58C9DA5D-9E1C-43B4-97F1-038176AAEDB0}"/>
    <dgm:cxn modelId="{E47687FD-2A50-467F-A065-1F99DE110A89}" srcId="{6FD054B7-AE28-4AD8-B4AC-7487021B5AE3}" destId="{7D987883-D6F5-4951-9C0E-ABF14885C40F}" srcOrd="4" destOrd="0" parTransId="{8ED83A7B-AB9E-4B0C-BEB6-CD0CE96E7ABC}" sibTransId="{D7044DA2-1304-43B9-A3B7-52FB1AA23028}"/>
    <dgm:cxn modelId="{ED78A0C1-9A29-4817-91F2-BDCC4351DFFF}" srcId="{D5619EBF-1964-45F4-8170-A6264E895475}" destId="{0FC0F47F-6CFF-40B8-9C10-94730388642B}" srcOrd="0" destOrd="0" parTransId="{D8EE160D-014C-4F29-8736-EFCC970AF968}" sibTransId="{70D9A5E6-3579-4B77-B110-00525E100381}"/>
    <dgm:cxn modelId="{AFDBAB21-90C9-45F9-8991-AD7268EAD165}" type="presOf" srcId="{2D0D5757-7AFE-4CEA-BE93-8A40EDCB501C}" destId="{7F59EC44-1EA7-4C72-8465-F3F7D6CA9180}" srcOrd="0" destOrd="0" presId="urn:microsoft.com/office/officeart/2005/8/layout/chevron2"/>
    <dgm:cxn modelId="{7CE2A235-11A9-4AA6-8C52-8CE354425D35}" type="presParOf" srcId="{1F5312CB-3D64-4071-BF2C-4A030E04C556}" destId="{1CC4FEEC-559B-467F-8761-38ACDC2B5901}" srcOrd="0" destOrd="0" presId="urn:microsoft.com/office/officeart/2005/8/layout/chevron2"/>
    <dgm:cxn modelId="{9C091523-722E-4882-AC96-EDADF2B1D047}" type="presParOf" srcId="{1CC4FEEC-559B-467F-8761-38ACDC2B5901}" destId="{C7B53A41-4CC6-498F-9B96-530244C78B59}" srcOrd="0" destOrd="0" presId="urn:microsoft.com/office/officeart/2005/8/layout/chevron2"/>
    <dgm:cxn modelId="{951BE4A1-F832-4205-AA49-49AB90C9916B}" type="presParOf" srcId="{1CC4FEEC-559B-467F-8761-38ACDC2B5901}" destId="{EF929CDB-CC44-4FAB-A148-D6A6C8A2EF80}" srcOrd="1" destOrd="0" presId="urn:microsoft.com/office/officeart/2005/8/layout/chevron2"/>
    <dgm:cxn modelId="{E28F00AE-1DA4-48C3-9413-CDD089749FFA}" type="presParOf" srcId="{1F5312CB-3D64-4071-BF2C-4A030E04C556}" destId="{FC31919B-E89C-4197-BCEE-9EF9240399E7}" srcOrd="1" destOrd="0" presId="urn:microsoft.com/office/officeart/2005/8/layout/chevron2"/>
    <dgm:cxn modelId="{69492374-41AF-4D13-83C1-11D97072D810}" type="presParOf" srcId="{1F5312CB-3D64-4071-BF2C-4A030E04C556}" destId="{F755D41F-6B40-48D6-AE99-A791708C45F0}" srcOrd="2" destOrd="0" presId="urn:microsoft.com/office/officeart/2005/8/layout/chevron2"/>
    <dgm:cxn modelId="{D4F6A28A-674C-4FB0-A716-1AA3D47071CB}" type="presParOf" srcId="{F755D41F-6B40-48D6-AE99-A791708C45F0}" destId="{38165325-63A5-4BDA-86A4-26D066A4D30A}" srcOrd="0" destOrd="0" presId="urn:microsoft.com/office/officeart/2005/8/layout/chevron2"/>
    <dgm:cxn modelId="{DFF78D3E-0A89-412F-8760-BBC5317CA2C7}" type="presParOf" srcId="{F755D41F-6B40-48D6-AE99-A791708C45F0}" destId="{D6DD1A44-ADBA-4079-BA6B-31DADF642D3E}" srcOrd="1" destOrd="0" presId="urn:microsoft.com/office/officeart/2005/8/layout/chevron2"/>
    <dgm:cxn modelId="{05B65E98-9693-4A62-AB3F-FA0DEE3A5334}" type="presParOf" srcId="{1F5312CB-3D64-4071-BF2C-4A030E04C556}" destId="{7027FDD2-E4B8-439A-82B5-33AC882A8B28}" srcOrd="3" destOrd="0" presId="urn:microsoft.com/office/officeart/2005/8/layout/chevron2"/>
    <dgm:cxn modelId="{D660D46C-4D26-4DEF-8D7A-08CBAD0B961C}" type="presParOf" srcId="{1F5312CB-3D64-4071-BF2C-4A030E04C556}" destId="{93583A47-AFB5-4603-878E-4DFBD88F19FD}" srcOrd="4" destOrd="0" presId="urn:microsoft.com/office/officeart/2005/8/layout/chevron2"/>
    <dgm:cxn modelId="{B8560389-E9A9-44CA-B382-C1302A29FBD5}" type="presParOf" srcId="{93583A47-AFB5-4603-878E-4DFBD88F19FD}" destId="{3333F7A1-15F6-4EE0-BF30-2BA07FC2967B}" srcOrd="0" destOrd="0" presId="urn:microsoft.com/office/officeart/2005/8/layout/chevron2"/>
    <dgm:cxn modelId="{B075A314-A21A-4028-8044-C3D064AD5AE1}" type="presParOf" srcId="{93583A47-AFB5-4603-878E-4DFBD88F19FD}" destId="{66BB07E8-907C-40F4-A5C9-5944B9A85B47}" srcOrd="1" destOrd="0" presId="urn:microsoft.com/office/officeart/2005/8/layout/chevron2"/>
    <dgm:cxn modelId="{44F73BD6-856E-4F9A-AB41-A6C98FA756A6}" type="presParOf" srcId="{1F5312CB-3D64-4071-BF2C-4A030E04C556}" destId="{56CFFD09-0874-41C1-B958-6EAD4A3757EF}" srcOrd="5" destOrd="0" presId="urn:microsoft.com/office/officeart/2005/8/layout/chevron2"/>
    <dgm:cxn modelId="{BE0C781D-B7F6-4A5C-8D5E-F2C84784B1DD}" type="presParOf" srcId="{1F5312CB-3D64-4071-BF2C-4A030E04C556}" destId="{572649E7-0370-4424-BB24-93CD45942B18}" srcOrd="6" destOrd="0" presId="urn:microsoft.com/office/officeart/2005/8/layout/chevron2"/>
    <dgm:cxn modelId="{CB69A6E2-6AF3-4544-B0DA-6DC877833BCE}" type="presParOf" srcId="{572649E7-0370-4424-BB24-93CD45942B18}" destId="{B635657F-3BC2-4713-9A1C-7B24B75E6B1C}" srcOrd="0" destOrd="0" presId="urn:microsoft.com/office/officeart/2005/8/layout/chevron2"/>
    <dgm:cxn modelId="{3C3F5F09-6904-4A35-9AC5-C7153F1A6A01}" type="presParOf" srcId="{572649E7-0370-4424-BB24-93CD45942B18}" destId="{D699797F-C107-4D32-A107-7D2754BD2B7A}" srcOrd="1" destOrd="0" presId="urn:microsoft.com/office/officeart/2005/8/layout/chevron2"/>
    <dgm:cxn modelId="{D4104C4E-9D63-41BC-8D93-27F6ACBE03E0}" type="presParOf" srcId="{1F5312CB-3D64-4071-BF2C-4A030E04C556}" destId="{70133CDC-7CB1-4D59-B8B1-2FA6BCD8D2C0}" srcOrd="7" destOrd="0" presId="urn:microsoft.com/office/officeart/2005/8/layout/chevron2"/>
    <dgm:cxn modelId="{1398E338-1A2A-42C8-8986-65C404E42CB9}" type="presParOf" srcId="{1F5312CB-3D64-4071-BF2C-4A030E04C556}" destId="{08BE1A88-6177-4253-AB0F-E5CDE6C48AB8}" srcOrd="8" destOrd="0" presId="urn:microsoft.com/office/officeart/2005/8/layout/chevron2"/>
    <dgm:cxn modelId="{0AAFC68F-57E1-407B-9B54-535310D40A3B}" type="presParOf" srcId="{08BE1A88-6177-4253-AB0F-E5CDE6C48AB8}" destId="{BB1AB748-F023-4AD8-93E8-D00FE634AB07}" srcOrd="0" destOrd="0" presId="urn:microsoft.com/office/officeart/2005/8/layout/chevron2"/>
    <dgm:cxn modelId="{2C2B114B-231B-4324-9329-7E061EDB4755}" type="presParOf" srcId="{08BE1A88-6177-4253-AB0F-E5CDE6C48AB8}" destId="{7F59EC44-1EA7-4C72-8465-F3F7D6CA918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A5DD2-4035-4663-8CCA-46348DF787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6FE16-77BD-46C8-897B-0A02033BACF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1. Направления формирования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личностных и коммуникативных БУД</a:t>
          </a:r>
        </a:p>
      </dgm:t>
    </dgm:pt>
    <dgm:pt modelId="{FEB1394F-8B5E-48C7-9030-57E9B017D57F}" type="parTrans" cxnId="{C0552E23-D486-4A19-AC61-9F59876B3532}">
      <dgm:prSet/>
      <dgm:spPr/>
      <dgm:t>
        <a:bodyPr/>
        <a:lstStyle/>
        <a:p>
          <a:endParaRPr lang="ru-RU"/>
        </a:p>
      </dgm:t>
    </dgm:pt>
    <dgm:pt modelId="{ADC9F4A3-F0FE-463B-8051-F2CBDA3C032C}" type="sibTrans" cxnId="{C0552E23-D486-4A19-AC61-9F59876B3532}">
      <dgm:prSet/>
      <dgm:spPr/>
      <dgm:t>
        <a:bodyPr/>
        <a:lstStyle/>
        <a:p>
          <a:endParaRPr lang="ru-RU"/>
        </a:p>
      </dgm:t>
    </dgm:pt>
    <dgm:pt modelId="{F028565A-2ABD-4CA1-B607-C9C9B24E4B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В учебной деятельности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(на учебных предметах)</a:t>
          </a:r>
        </a:p>
      </dgm:t>
    </dgm:pt>
    <dgm:pt modelId="{3231DBD9-E56F-4E07-A3C0-606B6661C6BA}" type="parTrans" cxnId="{19B2E6AC-ED50-491D-832E-90077199DD08}">
      <dgm:prSet/>
      <dgm:spPr/>
      <dgm:t>
        <a:bodyPr/>
        <a:lstStyle/>
        <a:p>
          <a:endParaRPr lang="ru-RU"/>
        </a:p>
      </dgm:t>
    </dgm:pt>
    <dgm:pt modelId="{23D5BB9B-756D-44C3-A248-7D6542EDE673}" type="sibTrans" cxnId="{19B2E6AC-ED50-491D-832E-90077199DD08}">
      <dgm:prSet/>
      <dgm:spPr/>
      <dgm:t>
        <a:bodyPr/>
        <a:lstStyle/>
        <a:p>
          <a:endParaRPr lang="ru-RU"/>
        </a:p>
      </dgm:t>
    </dgm:pt>
    <dgm:pt modelId="{CBDDE238-F467-48EA-87F5-0BE84DAD250C}">
      <dgm:prSet custT="1"/>
      <dgm:spPr/>
      <dgm:t>
        <a:bodyPr/>
        <a:lstStyle/>
        <a:p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Во  внеурочной деятельности</a:t>
          </a:r>
        </a:p>
      </dgm:t>
    </dgm:pt>
    <dgm:pt modelId="{CD7A31EA-DEF2-4FCF-8492-B5308F65F9E2}" type="parTrans" cxnId="{D94CF7DD-9C54-4D98-B6ED-0E19F2045A86}">
      <dgm:prSet/>
      <dgm:spPr/>
      <dgm:t>
        <a:bodyPr/>
        <a:lstStyle/>
        <a:p>
          <a:endParaRPr lang="ru-RU"/>
        </a:p>
      </dgm:t>
    </dgm:pt>
    <dgm:pt modelId="{64E56CCC-4A52-44A8-8B22-3791D2B19A29}" type="sibTrans" cxnId="{D94CF7DD-9C54-4D98-B6ED-0E19F2045A86}">
      <dgm:prSet/>
      <dgm:spPr/>
      <dgm:t>
        <a:bodyPr/>
        <a:lstStyle/>
        <a:p>
          <a:endParaRPr lang="ru-RU"/>
        </a:p>
      </dgm:t>
    </dgm:pt>
    <dgm:pt modelId="{B9D81C4C-33A6-46CD-B42A-C840F60E03A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В работе  факультативов, кружков</a:t>
          </a:r>
        </a:p>
      </dgm:t>
    </dgm:pt>
    <dgm:pt modelId="{10E25B3C-6CB7-4A03-8D3B-632490FBA5F7}" type="parTrans" cxnId="{313C9603-08B6-499F-A0AA-FA0C59E631CA}">
      <dgm:prSet/>
      <dgm:spPr/>
      <dgm:t>
        <a:bodyPr/>
        <a:lstStyle/>
        <a:p>
          <a:endParaRPr lang="ru-RU"/>
        </a:p>
      </dgm:t>
    </dgm:pt>
    <dgm:pt modelId="{C134D6ED-6AAB-423D-9F7D-261869D3C67D}" type="sibTrans" cxnId="{313C9603-08B6-499F-A0AA-FA0C59E631CA}">
      <dgm:prSet/>
      <dgm:spPr/>
      <dgm:t>
        <a:bodyPr/>
        <a:lstStyle/>
        <a:p>
          <a:endParaRPr lang="ru-RU"/>
        </a:p>
      </dgm:t>
    </dgm:pt>
    <dgm:pt modelId="{560479A9-171D-499B-8AF5-CE1F7F3E8C8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В системе специальных внеурочных мероприятий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(экскурсии, конкурсы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и др.)</a:t>
          </a:r>
        </a:p>
      </dgm:t>
    </dgm:pt>
    <dgm:pt modelId="{B803B0BD-BF8D-419A-B993-F496E26BB4C0}" type="parTrans" cxnId="{BB3FED09-74B9-4CFF-8D77-1ADA0A57747D}">
      <dgm:prSet/>
      <dgm:spPr/>
      <dgm:t>
        <a:bodyPr/>
        <a:lstStyle/>
        <a:p>
          <a:endParaRPr lang="ru-RU"/>
        </a:p>
      </dgm:t>
    </dgm:pt>
    <dgm:pt modelId="{DBA2CC09-3A8F-4DCE-9DB1-EE949DC20192}" type="sibTrans" cxnId="{BB3FED09-74B9-4CFF-8D77-1ADA0A57747D}">
      <dgm:prSet/>
      <dgm:spPr/>
      <dgm:t>
        <a:bodyPr/>
        <a:lstStyle/>
        <a:p>
          <a:endParaRPr lang="ru-RU"/>
        </a:p>
      </dgm:t>
    </dgm:pt>
    <dgm:pt modelId="{AD98BCBF-F5B7-493C-BEDC-FAE5886E8118}">
      <dgm:prSet custT="1"/>
      <dgm:spPr/>
      <dgm:t>
        <a:bodyPr/>
        <a:lstStyle/>
        <a:p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В реализации коррекционных курсов</a:t>
          </a:r>
        </a:p>
      </dgm:t>
    </dgm:pt>
    <dgm:pt modelId="{A32B743D-9772-4B09-AB73-C39A7D6A3569}" type="parTrans" cxnId="{B8C4D10D-7E4D-4FAC-8814-5928B161923D}">
      <dgm:prSet/>
      <dgm:spPr/>
      <dgm:t>
        <a:bodyPr/>
        <a:lstStyle/>
        <a:p>
          <a:endParaRPr lang="ru-RU"/>
        </a:p>
      </dgm:t>
    </dgm:pt>
    <dgm:pt modelId="{74455E59-6D82-4019-A0D2-8592AF9D9B84}" type="sibTrans" cxnId="{B8C4D10D-7E4D-4FAC-8814-5928B161923D}">
      <dgm:prSet/>
      <dgm:spPr/>
      <dgm:t>
        <a:bodyPr/>
        <a:lstStyle/>
        <a:p>
          <a:endParaRPr lang="ru-RU"/>
        </a:p>
      </dgm:t>
    </dgm:pt>
    <dgm:pt modelId="{7B6D806E-7502-4229-A97A-03E93BD4E8F4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2. Технология формирования личностных и коммуникативных БУД</a:t>
          </a:r>
        </a:p>
      </dgm:t>
    </dgm:pt>
    <dgm:pt modelId="{99C8C263-A97B-4F3C-BC63-AAC29DC6B9DE}" type="parTrans" cxnId="{00D09ED9-2CA2-4BEA-A350-0BB2F4BE3D9D}">
      <dgm:prSet/>
      <dgm:spPr/>
      <dgm:t>
        <a:bodyPr/>
        <a:lstStyle/>
        <a:p>
          <a:endParaRPr lang="ru-RU"/>
        </a:p>
      </dgm:t>
    </dgm:pt>
    <dgm:pt modelId="{3D826D87-151A-4A36-83FD-6F7FF98A10D0}" type="sibTrans" cxnId="{00D09ED9-2CA2-4BEA-A350-0BB2F4BE3D9D}">
      <dgm:prSet/>
      <dgm:spPr/>
      <dgm:t>
        <a:bodyPr/>
        <a:lstStyle/>
        <a:p>
          <a:endParaRPr lang="ru-RU"/>
        </a:p>
      </dgm:t>
    </dgm:pt>
    <dgm:pt modelId="{B5764BDF-EE88-470D-B5E5-9CB783BA7F0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Алгоритм проектирования образовательных ситуаций, способствующих формированию БУД;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содержание,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методы,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средства 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формы 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образовательной деятельности</a:t>
          </a:r>
        </a:p>
      </dgm:t>
    </dgm:pt>
    <dgm:pt modelId="{DCE7ED64-9AD6-4C43-A185-9F8051D6F7E0}" type="parTrans" cxnId="{7B5B2DFF-AC16-4BDB-9231-1A18BC5F6573}">
      <dgm:prSet/>
      <dgm:spPr/>
      <dgm:t>
        <a:bodyPr/>
        <a:lstStyle/>
        <a:p>
          <a:endParaRPr lang="ru-RU"/>
        </a:p>
      </dgm:t>
    </dgm:pt>
    <dgm:pt modelId="{9C89DE7C-F8B8-47A0-8975-754885F43BCD}" type="sibTrans" cxnId="{7B5B2DFF-AC16-4BDB-9231-1A18BC5F6573}">
      <dgm:prSet/>
      <dgm:spPr/>
      <dgm:t>
        <a:bodyPr/>
        <a:lstStyle/>
        <a:p>
          <a:endParaRPr lang="ru-RU"/>
        </a:p>
      </dgm:t>
    </dgm:pt>
    <dgm:pt modelId="{230DB3AB-DB21-45F3-903C-D660AF511439}" type="pres">
      <dgm:prSet presAssocID="{E20A5DD2-4035-4663-8CCA-46348DF787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A4F184-C42C-475B-AF6F-35CADC30E6B8}" type="pres">
      <dgm:prSet presAssocID="{2A16FE16-77BD-46C8-897B-0A02033BACF6}" presName="hierRoot1" presStyleCnt="0"/>
      <dgm:spPr/>
    </dgm:pt>
    <dgm:pt modelId="{7D97B660-145E-4A00-B2FA-3BE7E38B7753}" type="pres">
      <dgm:prSet presAssocID="{2A16FE16-77BD-46C8-897B-0A02033BACF6}" presName="composite" presStyleCnt="0"/>
      <dgm:spPr/>
    </dgm:pt>
    <dgm:pt modelId="{ADBE97B5-E637-4B36-9B10-13D01AFD632D}" type="pres">
      <dgm:prSet presAssocID="{2A16FE16-77BD-46C8-897B-0A02033BACF6}" presName="background" presStyleLbl="node0" presStyleIdx="0" presStyleCnt="2"/>
      <dgm:spPr/>
    </dgm:pt>
    <dgm:pt modelId="{C2DE7F56-99EA-4E5D-B782-9442A92F3109}" type="pres">
      <dgm:prSet presAssocID="{2A16FE16-77BD-46C8-897B-0A02033BACF6}" presName="text" presStyleLbl="fgAcc0" presStyleIdx="0" presStyleCnt="2" custScaleX="467813" custScaleY="91009" custLinFactNeighborX="-8187" custLinFactNeighborY="-65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232443-3E89-434B-9087-F21159CD2FFA}" type="pres">
      <dgm:prSet presAssocID="{2A16FE16-77BD-46C8-897B-0A02033BACF6}" presName="hierChild2" presStyleCnt="0"/>
      <dgm:spPr/>
    </dgm:pt>
    <dgm:pt modelId="{D45DDC2C-1ACB-44B6-BDC0-9C684E3FA763}" type="pres">
      <dgm:prSet presAssocID="{3231DBD9-E56F-4E07-A3C0-606B6661C6B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0D38BBB-2890-4B9D-AB7F-8E798501219E}" type="pres">
      <dgm:prSet presAssocID="{F028565A-2ABD-4CA1-B607-C9C9B24E4B88}" presName="hierRoot2" presStyleCnt="0"/>
      <dgm:spPr/>
    </dgm:pt>
    <dgm:pt modelId="{DE7BDAA0-7BD3-47DB-A9ED-BB9685073830}" type="pres">
      <dgm:prSet presAssocID="{F028565A-2ABD-4CA1-B607-C9C9B24E4B88}" presName="composite2" presStyleCnt="0"/>
      <dgm:spPr/>
    </dgm:pt>
    <dgm:pt modelId="{24BFE924-0AF1-40E0-B679-68BE394D7EA9}" type="pres">
      <dgm:prSet presAssocID="{F028565A-2ABD-4CA1-B607-C9C9B24E4B88}" presName="background2" presStyleLbl="node2" presStyleIdx="0" presStyleCnt="3"/>
      <dgm:spPr/>
    </dgm:pt>
    <dgm:pt modelId="{47059720-2652-4E13-A5BA-DB9CDB0D3E78}" type="pres">
      <dgm:prSet presAssocID="{F028565A-2ABD-4CA1-B607-C9C9B24E4B88}" presName="text2" presStyleLbl="fgAcc2" presStyleIdx="0" presStyleCnt="3" custScaleX="229242" custScaleY="98329" custLinFactNeighborX="-3193" custLinFactNeighborY="-20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FEECA7-4DB1-42B3-A090-8B52AE3BD692}" type="pres">
      <dgm:prSet presAssocID="{F028565A-2ABD-4CA1-B607-C9C9B24E4B88}" presName="hierChild3" presStyleCnt="0"/>
      <dgm:spPr/>
    </dgm:pt>
    <dgm:pt modelId="{9960E757-1DAA-47AA-84A3-1215167FE3E7}" type="pres">
      <dgm:prSet presAssocID="{CD7A31EA-DEF2-4FCF-8492-B5308F65F9E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D730F3D-5DB3-40CD-AF37-C4CD14395BBC}" type="pres">
      <dgm:prSet presAssocID="{CBDDE238-F467-48EA-87F5-0BE84DAD250C}" presName="hierRoot2" presStyleCnt="0"/>
      <dgm:spPr/>
    </dgm:pt>
    <dgm:pt modelId="{589DCEE6-F7DD-41CB-8ED3-9AD4476555E7}" type="pres">
      <dgm:prSet presAssocID="{CBDDE238-F467-48EA-87F5-0BE84DAD250C}" presName="composite2" presStyleCnt="0"/>
      <dgm:spPr/>
    </dgm:pt>
    <dgm:pt modelId="{7E23E9D5-52B8-44D1-BC81-441B09C9FE5A}" type="pres">
      <dgm:prSet presAssocID="{CBDDE238-F467-48EA-87F5-0BE84DAD250C}" presName="background2" presStyleLbl="node2" presStyleIdx="1" presStyleCnt="3"/>
      <dgm:spPr/>
    </dgm:pt>
    <dgm:pt modelId="{6E0514D3-DC7D-4C32-8067-5441844771E3}" type="pres">
      <dgm:prSet presAssocID="{CBDDE238-F467-48EA-87F5-0BE84DAD250C}" presName="text2" presStyleLbl="fgAcc2" presStyleIdx="1" presStyleCnt="3" custScaleX="214439" custLinFactNeighborX="23660" custLinFactNeighborY="-34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576CE-8E29-492F-8D17-4B815E2274C4}" type="pres">
      <dgm:prSet presAssocID="{CBDDE238-F467-48EA-87F5-0BE84DAD250C}" presName="hierChild3" presStyleCnt="0"/>
      <dgm:spPr/>
    </dgm:pt>
    <dgm:pt modelId="{7DD0CD07-5BE6-4B53-9C0B-777B60B9AC9B}" type="pres">
      <dgm:prSet presAssocID="{10E25B3C-6CB7-4A03-8D3B-632490FBA5F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0A745A7-694E-45DE-A194-F2B5B3EA0595}" type="pres">
      <dgm:prSet presAssocID="{B9D81C4C-33A6-46CD-B42A-C840F60E03AA}" presName="hierRoot3" presStyleCnt="0"/>
      <dgm:spPr/>
    </dgm:pt>
    <dgm:pt modelId="{447A30BE-EAF0-418C-8DC0-90CB1D63A96E}" type="pres">
      <dgm:prSet presAssocID="{B9D81C4C-33A6-46CD-B42A-C840F60E03AA}" presName="composite3" presStyleCnt="0"/>
      <dgm:spPr/>
    </dgm:pt>
    <dgm:pt modelId="{B958C61C-1968-4E2B-94CD-AB17775C236D}" type="pres">
      <dgm:prSet presAssocID="{B9D81C4C-33A6-46CD-B42A-C840F60E03AA}" presName="background3" presStyleLbl="node3" presStyleIdx="0" presStyleCnt="3"/>
      <dgm:spPr/>
    </dgm:pt>
    <dgm:pt modelId="{F9ADC037-87F8-44F7-99D9-2DD3086C03D8}" type="pres">
      <dgm:prSet presAssocID="{B9D81C4C-33A6-46CD-B42A-C840F60E03AA}" presName="text3" presStyleLbl="fgAcc3" presStyleIdx="0" presStyleCnt="3" custScaleX="199933" custScaleY="96772" custLinFactNeighborX="-34135" custLinFactNeighborY="-9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F147F-4EF6-40DA-AF36-7215A1076A75}" type="pres">
      <dgm:prSet presAssocID="{B9D81C4C-33A6-46CD-B42A-C840F60E03AA}" presName="hierChild4" presStyleCnt="0"/>
      <dgm:spPr/>
    </dgm:pt>
    <dgm:pt modelId="{0000445A-6FA4-4574-B771-417EC0C845BE}" type="pres">
      <dgm:prSet presAssocID="{B803B0BD-BF8D-419A-B993-F496E26BB4C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FFFF207-4182-4795-8A1A-154B3311DEF2}" type="pres">
      <dgm:prSet presAssocID="{560479A9-171D-499B-8AF5-CE1F7F3E8C81}" presName="hierRoot3" presStyleCnt="0"/>
      <dgm:spPr/>
    </dgm:pt>
    <dgm:pt modelId="{2CCC35BD-9903-4FED-8C9F-AAF3D9FB2CDE}" type="pres">
      <dgm:prSet presAssocID="{560479A9-171D-499B-8AF5-CE1F7F3E8C81}" presName="composite3" presStyleCnt="0"/>
      <dgm:spPr/>
    </dgm:pt>
    <dgm:pt modelId="{F0A5977B-5ABE-4F90-B64A-007E3AAB61F0}" type="pres">
      <dgm:prSet presAssocID="{560479A9-171D-499B-8AF5-CE1F7F3E8C81}" presName="background3" presStyleLbl="node3" presStyleIdx="1" presStyleCnt="3"/>
      <dgm:spPr/>
    </dgm:pt>
    <dgm:pt modelId="{86324240-E869-4CF1-B56A-A42F97EFB6F7}" type="pres">
      <dgm:prSet presAssocID="{560479A9-171D-499B-8AF5-CE1F7F3E8C81}" presName="text3" presStyleLbl="fgAcc3" presStyleIdx="1" presStyleCnt="3" custScaleX="235678" custScaleY="168974" custLinFactNeighborX="-2711" custLinFactNeighborY="3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806410-957B-479C-A563-ED1CD29244C9}" type="pres">
      <dgm:prSet presAssocID="{560479A9-171D-499B-8AF5-CE1F7F3E8C81}" presName="hierChild4" presStyleCnt="0"/>
      <dgm:spPr/>
    </dgm:pt>
    <dgm:pt modelId="{65AEB76D-5400-4441-8ABE-E00988BFD7EF}" type="pres">
      <dgm:prSet presAssocID="{A32B743D-9772-4B09-AB73-C39A7D6A356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CBE6A18-5275-4CF1-B35E-6D25707F59EC}" type="pres">
      <dgm:prSet presAssocID="{AD98BCBF-F5B7-493C-BEDC-FAE5886E8118}" presName="hierRoot3" presStyleCnt="0"/>
      <dgm:spPr/>
    </dgm:pt>
    <dgm:pt modelId="{AD2AA289-4AA7-4DDE-A2D8-C6163A67D9DB}" type="pres">
      <dgm:prSet presAssocID="{AD98BCBF-F5B7-493C-BEDC-FAE5886E8118}" presName="composite3" presStyleCnt="0"/>
      <dgm:spPr/>
    </dgm:pt>
    <dgm:pt modelId="{64913775-51EB-41F8-AD84-635C02C42970}" type="pres">
      <dgm:prSet presAssocID="{AD98BCBF-F5B7-493C-BEDC-FAE5886E8118}" presName="background3" presStyleLbl="node3" presStyleIdx="2" presStyleCnt="3"/>
      <dgm:spPr/>
    </dgm:pt>
    <dgm:pt modelId="{E9422FE1-4FEA-4671-9C0A-B94D6A952E2F}" type="pres">
      <dgm:prSet presAssocID="{AD98BCBF-F5B7-493C-BEDC-FAE5886E8118}" presName="text3" presStyleLbl="fgAcc3" presStyleIdx="2" presStyleCnt="3" custScaleX="163575" custScaleY="105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EBF46A-AC9E-47F6-A93A-F457A9B13ED7}" type="pres">
      <dgm:prSet presAssocID="{AD98BCBF-F5B7-493C-BEDC-FAE5886E8118}" presName="hierChild4" presStyleCnt="0"/>
      <dgm:spPr/>
    </dgm:pt>
    <dgm:pt modelId="{81F00AA7-107C-479A-B179-78EB175C50B4}" type="pres">
      <dgm:prSet presAssocID="{7B6D806E-7502-4229-A97A-03E93BD4E8F4}" presName="hierRoot1" presStyleCnt="0"/>
      <dgm:spPr/>
    </dgm:pt>
    <dgm:pt modelId="{8601F64E-CF17-428B-8A8C-F9611B823E76}" type="pres">
      <dgm:prSet presAssocID="{7B6D806E-7502-4229-A97A-03E93BD4E8F4}" presName="composite" presStyleCnt="0"/>
      <dgm:spPr/>
    </dgm:pt>
    <dgm:pt modelId="{461DB550-6636-4E07-A224-026C90EDCD31}" type="pres">
      <dgm:prSet presAssocID="{7B6D806E-7502-4229-A97A-03E93BD4E8F4}" presName="background" presStyleLbl="node0" presStyleIdx="1" presStyleCnt="2"/>
      <dgm:spPr/>
    </dgm:pt>
    <dgm:pt modelId="{7302B8C2-D3C5-4704-9D08-7613C7EB515A}" type="pres">
      <dgm:prSet presAssocID="{7B6D806E-7502-4229-A97A-03E93BD4E8F4}" presName="text" presStyleLbl="fgAcc0" presStyleIdx="1" presStyleCnt="2" custScaleX="401049" custScaleY="117029" custLinFactNeighborX="309" custLinFactNeighborY="-57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3F7A92-D7D3-439C-9202-D780543626FC}" type="pres">
      <dgm:prSet presAssocID="{7B6D806E-7502-4229-A97A-03E93BD4E8F4}" presName="hierChild2" presStyleCnt="0"/>
      <dgm:spPr/>
    </dgm:pt>
    <dgm:pt modelId="{4F3D9E3D-F351-416A-AED4-C148C7F6AAAE}" type="pres">
      <dgm:prSet presAssocID="{DCE7ED64-9AD6-4C43-A185-9F8051D6F7E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CBF8105-BC31-425C-90BA-A906C502E765}" type="pres">
      <dgm:prSet presAssocID="{B5764BDF-EE88-470D-B5E5-9CB783BA7F0A}" presName="hierRoot2" presStyleCnt="0"/>
      <dgm:spPr/>
    </dgm:pt>
    <dgm:pt modelId="{D04ACBEE-178F-48B8-A58D-A6CCC5DDFB6C}" type="pres">
      <dgm:prSet presAssocID="{B5764BDF-EE88-470D-B5E5-9CB783BA7F0A}" presName="composite2" presStyleCnt="0"/>
      <dgm:spPr/>
    </dgm:pt>
    <dgm:pt modelId="{41853CF6-43C8-4E49-99FE-D8C0716D621E}" type="pres">
      <dgm:prSet presAssocID="{B5764BDF-EE88-470D-B5E5-9CB783BA7F0A}" presName="background2" presStyleLbl="node2" presStyleIdx="2" presStyleCnt="3"/>
      <dgm:spPr/>
    </dgm:pt>
    <dgm:pt modelId="{8F32B185-03D7-464F-B0BA-42E69C150F7B}" type="pres">
      <dgm:prSet presAssocID="{B5764BDF-EE88-470D-B5E5-9CB783BA7F0A}" presName="text2" presStyleLbl="fgAcc2" presStyleIdx="2" presStyleCnt="3" custScaleX="251844" custScaleY="4688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DF2DA8-563D-4E87-AF87-A7FD6A6FD049}" type="pres">
      <dgm:prSet presAssocID="{B5764BDF-EE88-470D-B5E5-9CB783BA7F0A}" presName="hierChild3" presStyleCnt="0"/>
      <dgm:spPr/>
    </dgm:pt>
  </dgm:ptLst>
  <dgm:cxnLst>
    <dgm:cxn modelId="{D94CF7DD-9C54-4D98-B6ED-0E19F2045A86}" srcId="{2A16FE16-77BD-46C8-897B-0A02033BACF6}" destId="{CBDDE238-F467-48EA-87F5-0BE84DAD250C}" srcOrd="1" destOrd="0" parTransId="{CD7A31EA-DEF2-4FCF-8492-B5308F65F9E2}" sibTransId="{64E56CCC-4A52-44A8-8B22-3791D2B19A29}"/>
    <dgm:cxn modelId="{7B5B2DFF-AC16-4BDB-9231-1A18BC5F6573}" srcId="{7B6D806E-7502-4229-A97A-03E93BD4E8F4}" destId="{B5764BDF-EE88-470D-B5E5-9CB783BA7F0A}" srcOrd="0" destOrd="0" parTransId="{DCE7ED64-9AD6-4C43-A185-9F8051D6F7E0}" sibTransId="{9C89DE7C-F8B8-47A0-8975-754885F43BCD}"/>
    <dgm:cxn modelId="{CF535BD4-3405-454B-B3E2-11D4C69A8CC3}" type="presOf" srcId="{B9D81C4C-33A6-46CD-B42A-C840F60E03AA}" destId="{F9ADC037-87F8-44F7-99D9-2DD3086C03D8}" srcOrd="0" destOrd="0" presId="urn:microsoft.com/office/officeart/2005/8/layout/hierarchy1"/>
    <dgm:cxn modelId="{290D0631-B4C1-4EFA-B7A8-376331B1400E}" type="presOf" srcId="{B5764BDF-EE88-470D-B5E5-9CB783BA7F0A}" destId="{8F32B185-03D7-464F-B0BA-42E69C150F7B}" srcOrd="0" destOrd="0" presId="urn:microsoft.com/office/officeart/2005/8/layout/hierarchy1"/>
    <dgm:cxn modelId="{08B536C8-0099-496A-BF39-805EC3317B12}" type="presOf" srcId="{AD98BCBF-F5B7-493C-BEDC-FAE5886E8118}" destId="{E9422FE1-4FEA-4671-9C0A-B94D6A952E2F}" srcOrd="0" destOrd="0" presId="urn:microsoft.com/office/officeart/2005/8/layout/hierarchy1"/>
    <dgm:cxn modelId="{1B538F69-CF1C-4DD6-91FD-B86C83D12E90}" type="presOf" srcId="{F028565A-2ABD-4CA1-B607-C9C9B24E4B88}" destId="{47059720-2652-4E13-A5BA-DB9CDB0D3E78}" srcOrd="0" destOrd="0" presId="urn:microsoft.com/office/officeart/2005/8/layout/hierarchy1"/>
    <dgm:cxn modelId="{00D09ED9-2CA2-4BEA-A350-0BB2F4BE3D9D}" srcId="{E20A5DD2-4035-4663-8CCA-46348DF78708}" destId="{7B6D806E-7502-4229-A97A-03E93BD4E8F4}" srcOrd="1" destOrd="0" parTransId="{99C8C263-A97B-4F3C-BC63-AAC29DC6B9DE}" sibTransId="{3D826D87-151A-4A36-83FD-6F7FF98A10D0}"/>
    <dgm:cxn modelId="{A6264AB1-3F07-40A6-A506-0056B499E1DC}" type="presOf" srcId="{560479A9-171D-499B-8AF5-CE1F7F3E8C81}" destId="{86324240-E869-4CF1-B56A-A42F97EFB6F7}" srcOrd="0" destOrd="0" presId="urn:microsoft.com/office/officeart/2005/8/layout/hierarchy1"/>
    <dgm:cxn modelId="{651B3F33-1069-47AA-814A-EB67B55A2459}" type="presOf" srcId="{B803B0BD-BF8D-419A-B993-F496E26BB4C0}" destId="{0000445A-6FA4-4574-B771-417EC0C845BE}" srcOrd="0" destOrd="0" presId="urn:microsoft.com/office/officeart/2005/8/layout/hierarchy1"/>
    <dgm:cxn modelId="{B2F6C56B-F329-4888-93BD-3ECBB740E881}" type="presOf" srcId="{3231DBD9-E56F-4E07-A3C0-606B6661C6BA}" destId="{D45DDC2C-1ACB-44B6-BDC0-9C684E3FA763}" srcOrd="0" destOrd="0" presId="urn:microsoft.com/office/officeart/2005/8/layout/hierarchy1"/>
    <dgm:cxn modelId="{ECA707BB-3906-498F-9883-72DF0EC3E06A}" type="presOf" srcId="{CBDDE238-F467-48EA-87F5-0BE84DAD250C}" destId="{6E0514D3-DC7D-4C32-8067-5441844771E3}" srcOrd="0" destOrd="0" presId="urn:microsoft.com/office/officeart/2005/8/layout/hierarchy1"/>
    <dgm:cxn modelId="{FA316A1C-346A-495A-89FA-5D6415122B67}" type="presOf" srcId="{DCE7ED64-9AD6-4C43-A185-9F8051D6F7E0}" destId="{4F3D9E3D-F351-416A-AED4-C148C7F6AAAE}" srcOrd="0" destOrd="0" presId="urn:microsoft.com/office/officeart/2005/8/layout/hierarchy1"/>
    <dgm:cxn modelId="{19B2E6AC-ED50-491D-832E-90077199DD08}" srcId="{2A16FE16-77BD-46C8-897B-0A02033BACF6}" destId="{F028565A-2ABD-4CA1-B607-C9C9B24E4B88}" srcOrd="0" destOrd="0" parTransId="{3231DBD9-E56F-4E07-A3C0-606B6661C6BA}" sibTransId="{23D5BB9B-756D-44C3-A248-7D6542EDE673}"/>
    <dgm:cxn modelId="{B8C4D10D-7E4D-4FAC-8814-5928B161923D}" srcId="{CBDDE238-F467-48EA-87F5-0BE84DAD250C}" destId="{AD98BCBF-F5B7-493C-BEDC-FAE5886E8118}" srcOrd="2" destOrd="0" parTransId="{A32B743D-9772-4B09-AB73-C39A7D6A3569}" sibTransId="{74455E59-6D82-4019-A0D2-8592AF9D9B84}"/>
    <dgm:cxn modelId="{01FE1321-8932-4249-B30E-E43CBE6A68E1}" type="presOf" srcId="{A32B743D-9772-4B09-AB73-C39A7D6A3569}" destId="{65AEB76D-5400-4441-8ABE-E00988BFD7EF}" srcOrd="0" destOrd="0" presId="urn:microsoft.com/office/officeart/2005/8/layout/hierarchy1"/>
    <dgm:cxn modelId="{313C9603-08B6-499F-A0AA-FA0C59E631CA}" srcId="{CBDDE238-F467-48EA-87F5-0BE84DAD250C}" destId="{B9D81C4C-33A6-46CD-B42A-C840F60E03AA}" srcOrd="0" destOrd="0" parTransId="{10E25B3C-6CB7-4A03-8D3B-632490FBA5F7}" sibTransId="{C134D6ED-6AAB-423D-9F7D-261869D3C67D}"/>
    <dgm:cxn modelId="{47594C15-956D-44A0-BB37-F88A1604CF86}" type="presOf" srcId="{10E25B3C-6CB7-4A03-8D3B-632490FBA5F7}" destId="{7DD0CD07-5BE6-4B53-9C0B-777B60B9AC9B}" srcOrd="0" destOrd="0" presId="urn:microsoft.com/office/officeart/2005/8/layout/hierarchy1"/>
    <dgm:cxn modelId="{EDFD64CB-022D-4C94-91FC-5B206F14D214}" type="presOf" srcId="{7B6D806E-7502-4229-A97A-03E93BD4E8F4}" destId="{7302B8C2-D3C5-4704-9D08-7613C7EB515A}" srcOrd="0" destOrd="0" presId="urn:microsoft.com/office/officeart/2005/8/layout/hierarchy1"/>
    <dgm:cxn modelId="{CC3A26D8-D964-4966-9550-66A68FBBB2C8}" type="presOf" srcId="{2A16FE16-77BD-46C8-897B-0A02033BACF6}" destId="{C2DE7F56-99EA-4E5D-B782-9442A92F3109}" srcOrd="0" destOrd="0" presId="urn:microsoft.com/office/officeart/2005/8/layout/hierarchy1"/>
    <dgm:cxn modelId="{941D5B32-7A81-4A65-88FD-E0438AF13504}" type="presOf" srcId="{E20A5DD2-4035-4663-8CCA-46348DF78708}" destId="{230DB3AB-DB21-45F3-903C-D660AF511439}" srcOrd="0" destOrd="0" presId="urn:microsoft.com/office/officeart/2005/8/layout/hierarchy1"/>
    <dgm:cxn modelId="{3EAD04B9-9933-4195-84C7-0AE938D8990A}" type="presOf" srcId="{CD7A31EA-DEF2-4FCF-8492-B5308F65F9E2}" destId="{9960E757-1DAA-47AA-84A3-1215167FE3E7}" srcOrd="0" destOrd="0" presId="urn:microsoft.com/office/officeart/2005/8/layout/hierarchy1"/>
    <dgm:cxn modelId="{BB3FED09-74B9-4CFF-8D77-1ADA0A57747D}" srcId="{CBDDE238-F467-48EA-87F5-0BE84DAD250C}" destId="{560479A9-171D-499B-8AF5-CE1F7F3E8C81}" srcOrd="1" destOrd="0" parTransId="{B803B0BD-BF8D-419A-B993-F496E26BB4C0}" sibTransId="{DBA2CC09-3A8F-4DCE-9DB1-EE949DC20192}"/>
    <dgm:cxn modelId="{C0552E23-D486-4A19-AC61-9F59876B3532}" srcId="{E20A5DD2-4035-4663-8CCA-46348DF78708}" destId="{2A16FE16-77BD-46C8-897B-0A02033BACF6}" srcOrd="0" destOrd="0" parTransId="{FEB1394F-8B5E-48C7-9030-57E9B017D57F}" sibTransId="{ADC9F4A3-F0FE-463B-8051-F2CBDA3C032C}"/>
    <dgm:cxn modelId="{8FA1DF23-6693-4A4A-BDE2-DA0C1D834BD0}" type="presParOf" srcId="{230DB3AB-DB21-45F3-903C-D660AF511439}" destId="{FBA4F184-C42C-475B-AF6F-35CADC30E6B8}" srcOrd="0" destOrd="0" presId="urn:microsoft.com/office/officeart/2005/8/layout/hierarchy1"/>
    <dgm:cxn modelId="{DC2959A0-B884-4C68-9330-B3588D9385A4}" type="presParOf" srcId="{FBA4F184-C42C-475B-AF6F-35CADC30E6B8}" destId="{7D97B660-145E-4A00-B2FA-3BE7E38B7753}" srcOrd="0" destOrd="0" presId="urn:microsoft.com/office/officeart/2005/8/layout/hierarchy1"/>
    <dgm:cxn modelId="{6525934F-3EE3-4340-88F1-926BAAE796E6}" type="presParOf" srcId="{7D97B660-145E-4A00-B2FA-3BE7E38B7753}" destId="{ADBE97B5-E637-4B36-9B10-13D01AFD632D}" srcOrd="0" destOrd="0" presId="urn:microsoft.com/office/officeart/2005/8/layout/hierarchy1"/>
    <dgm:cxn modelId="{AC7E30C7-6A33-4A14-9DCA-08A48A5947BF}" type="presParOf" srcId="{7D97B660-145E-4A00-B2FA-3BE7E38B7753}" destId="{C2DE7F56-99EA-4E5D-B782-9442A92F3109}" srcOrd="1" destOrd="0" presId="urn:microsoft.com/office/officeart/2005/8/layout/hierarchy1"/>
    <dgm:cxn modelId="{AE10DA1D-20B6-416C-8E1D-EA9B3C187C45}" type="presParOf" srcId="{FBA4F184-C42C-475B-AF6F-35CADC30E6B8}" destId="{9C232443-3E89-434B-9087-F21159CD2FFA}" srcOrd="1" destOrd="0" presId="urn:microsoft.com/office/officeart/2005/8/layout/hierarchy1"/>
    <dgm:cxn modelId="{102AE489-5ABB-48BE-8A54-5FED82BAF265}" type="presParOf" srcId="{9C232443-3E89-434B-9087-F21159CD2FFA}" destId="{D45DDC2C-1ACB-44B6-BDC0-9C684E3FA763}" srcOrd="0" destOrd="0" presId="urn:microsoft.com/office/officeart/2005/8/layout/hierarchy1"/>
    <dgm:cxn modelId="{4A8DB07B-2EFB-46CB-9C42-C9B4824E7BA6}" type="presParOf" srcId="{9C232443-3E89-434B-9087-F21159CD2FFA}" destId="{60D38BBB-2890-4B9D-AB7F-8E798501219E}" srcOrd="1" destOrd="0" presId="urn:microsoft.com/office/officeart/2005/8/layout/hierarchy1"/>
    <dgm:cxn modelId="{C3899978-EDA0-4863-B163-B6FAF000918F}" type="presParOf" srcId="{60D38BBB-2890-4B9D-AB7F-8E798501219E}" destId="{DE7BDAA0-7BD3-47DB-A9ED-BB9685073830}" srcOrd="0" destOrd="0" presId="urn:microsoft.com/office/officeart/2005/8/layout/hierarchy1"/>
    <dgm:cxn modelId="{DF24E59D-A94E-487D-A32B-6A7CA141CD5E}" type="presParOf" srcId="{DE7BDAA0-7BD3-47DB-A9ED-BB9685073830}" destId="{24BFE924-0AF1-40E0-B679-68BE394D7EA9}" srcOrd="0" destOrd="0" presId="urn:microsoft.com/office/officeart/2005/8/layout/hierarchy1"/>
    <dgm:cxn modelId="{05E6E4CC-832A-4BA8-9C4B-91AEB4D52563}" type="presParOf" srcId="{DE7BDAA0-7BD3-47DB-A9ED-BB9685073830}" destId="{47059720-2652-4E13-A5BA-DB9CDB0D3E78}" srcOrd="1" destOrd="0" presId="urn:microsoft.com/office/officeart/2005/8/layout/hierarchy1"/>
    <dgm:cxn modelId="{A152EFD3-9ED8-4F22-9C80-CDC14B36EA2C}" type="presParOf" srcId="{60D38BBB-2890-4B9D-AB7F-8E798501219E}" destId="{ACFEECA7-4DB1-42B3-A090-8B52AE3BD692}" srcOrd="1" destOrd="0" presId="urn:microsoft.com/office/officeart/2005/8/layout/hierarchy1"/>
    <dgm:cxn modelId="{3DE42B2F-EE7E-4634-88F8-A59E53939149}" type="presParOf" srcId="{9C232443-3E89-434B-9087-F21159CD2FFA}" destId="{9960E757-1DAA-47AA-84A3-1215167FE3E7}" srcOrd="2" destOrd="0" presId="urn:microsoft.com/office/officeart/2005/8/layout/hierarchy1"/>
    <dgm:cxn modelId="{948F8D9E-6EBD-4C59-8AFF-3FD539BDDEB4}" type="presParOf" srcId="{9C232443-3E89-434B-9087-F21159CD2FFA}" destId="{DD730F3D-5DB3-40CD-AF37-C4CD14395BBC}" srcOrd="3" destOrd="0" presId="urn:microsoft.com/office/officeart/2005/8/layout/hierarchy1"/>
    <dgm:cxn modelId="{DADA3D69-1D9F-49CE-B798-D97746556290}" type="presParOf" srcId="{DD730F3D-5DB3-40CD-AF37-C4CD14395BBC}" destId="{589DCEE6-F7DD-41CB-8ED3-9AD4476555E7}" srcOrd="0" destOrd="0" presId="urn:microsoft.com/office/officeart/2005/8/layout/hierarchy1"/>
    <dgm:cxn modelId="{4C7E036B-4CDC-4815-96A4-818ED250CDB3}" type="presParOf" srcId="{589DCEE6-F7DD-41CB-8ED3-9AD4476555E7}" destId="{7E23E9D5-52B8-44D1-BC81-441B09C9FE5A}" srcOrd="0" destOrd="0" presId="urn:microsoft.com/office/officeart/2005/8/layout/hierarchy1"/>
    <dgm:cxn modelId="{7CD62060-F5F9-427A-83F6-9B05AE3656B5}" type="presParOf" srcId="{589DCEE6-F7DD-41CB-8ED3-9AD4476555E7}" destId="{6E0514D3-DC7D-4C32-8067-5441844771E3}" srcOrd="1" destOrd="0" presId="urn:microsoft.com/office/officeart/2005/8/layout/hierarchy1"/>
    <dgm:cxn modelId="{3716BDB4-529C-4D78-8D77-6B3E4FA9150E}" type="presParOf" srcId="{DD730F3D-5DB3-40CD-AF37-C4CD14395BBC}" destId="{883576CE-8E29-492F-8D17-4B815E2274C4}" srcOrd="1" destOrd="0" presId="urn:microsoft.com/office/officeart/2005/8/layout/hierarchy1"/>
    <dgm:cxn modelId="{BBF8C10F-2FDF-4436-9E81-ABB6CE568AD2}" type="presParOf" srcId="{883576CE-8E29-492F-8D17-4B815E2274C4}" destId="{7DD0CD07-5BE6-4B53-9C0B-777B60B9AC9B}" srcOrd="0" destOrd="0" presId="urn:microsoft.com/office/officeart/2005/8/layout/hierarchy1"/>
    <dgm:cxn modelId="{ECA0671D-B1F2-4899-BD47-1A5015D353D0}" type="presParOf" srcId="{883576CE-8E29-492F-8D17-4B815E2274C4}" destId="{20A745A7-694E-45DE-A194-F2B5B3EA0595}" srcOrd="1" destOrd="0" presId="urn:microsoft.com/office/officeart/2005/8/layout/hierarchy1"/>
    <dgm:cxn modelId="{64297CD5-EA5B-466B-AC72-9A2609815B97}" type="presParOf" srcId="{20A745A7-694E-45DE-A194-F2B5B3EA0595}" destId="{447A30BE-EAF0-418C-8DC0-90CB1D63A96E}" srcOrd="0" destOrd="0" presId="urn:microsoft.com/office/officeart/2005/8/layout/hierarchy1"/>
    <dgm:cxn modelId="{32CF83F1-9B01-4902-AE1B-283F36BD27FB}" type="presParOf" srcId="{447A30BE-EAF0-418C-8DC0-90CB1D63A96E}" destId="{B958C61C-1968-4E2B-94CD-AB17775C236D}" srcOrd="0" destOrd="0" presId="urn:microsoft.com/office/officeart/2005/8/layout/hierarchy1"/>
    <dgm:cxn modelId="{05C95592-C38E-4BBC-A1D2-240C63904ED3}" type="presParOf" srcId="{447A30BE-EAF0-418C-8DC0-90CB1D63A96E}" destId="{F9ADC037-87F8-44F7-99D9-2DD3086C03D8}" srcOrd="1" destOrd="0" presId="urn:microsoft.com/office/officeart/2005/8/layout/hierarchy1"/>
    <dgm:cxn modelId="{1AD578FE-A135-4D94-9851-BBA241437CDE}" type="presParOf" srcId="{20A745A7-694E-45DE-A194-F2B5B3EA0595}" destId="{3FCF147F-4EF6-40DA-AF36-7215A1076A75}" srcOrd="1" destOrd="0" presId="urn:microsoft.com/office/officeart/2005/8/layout/hierarchy1"/>
    <dgm:cxn modelId="{944C8873-E6B7-4A7E-8A11-07FB86598F8F}" type="presParOf" srcId="{883576CE-8E29-492F-8D17-4B815E2274C4}" destId="{0000445A-6FA4-4574-B771-417EC0C845BE}" srcOrd="2" destOrd="0" presId="urn:microsoft.com/office/officeart/2005/8/layout/hierarchy1"/>
    <dgm:cxn modelId="{DF58D6D5-3FCF-477B-98FB-1B3EE4ED5622}" type="presParOf" srcId="{883576CE-8E29-492F-8D17-4B815E2274C4}" destId="{DFFFF207-4182-4795-8A1A-154B3311DEF2}" srcOrd="3" destOrd="0" presId="urn:microsoft.com/office/officeart/2005/8/layout/hierarchy1"/>
    <dgm:cxn modelId="{FD559401-4074-43B4-8AD2-37414BE55C66}" type="presParOf" srcId="{DFFFF207-4182-4795-8A1A-154B3311DEF2}" destId="{2CCC35BD-9903-4FED-8C9F-AAF3D9FB2CDE}" srcOrd="0" destOrd="0" presId="urn:microsoft.com/office/officeart/2005/8/layout/hierarchy1"/>
    <dgm:cxn modelId="{1482505A-3C1B-45D7-BCFD-84ECEB5E7A90}" type="presParOf" srcId="{2CCC35BD-9903-4FED-8C9F-AAF3D9FB2CDE}" destId="{F0A5977B-5ABE-4F90-B64A-007E3AAB61F0}" srcOrd="0" destOrd="0" presId="urn:microsoft.com/office/officeart/2005/8/layout/hierarchy1"/>
    <dgm:cxn modelId="{9753A670-2C18-4AF0-A099-041BF67F104C}" type="presParOf" srcId="{2CCC35BD-9903-4FED-8C9F-AAF3D9FB2CDE}" destId="{86324240-E869-4CF1-B56A-A42F97EFB6F7}" srcOrd="1" destOrd="0" presId="urn:microsoft.com/office/officeart/2005/8/layout/hierarchy1"/>
    <dgm:cxn modelId="{2D4DDB64-D551-476C-8077-1E8B19E3BAED}" type="presParOf" srcId="{DFFFF207-4182-4795-8A1A-154B3311DEF2}" destId="{7C806410-957B-479C-A563-ED1CD29244C9}" srcOrd="1" destOrd="0" presId="urn:microsoft.com/office/officeart/2005/8/layout/hierarchy1"/>
    <dgm:cxn modelId="{E726899C-0E98-437A-B27B-F68C1C35DC90}" type="presParOf" srcId="{883576CE-8E29-492F-8D17-4B815E2274C4}" destId="{65AEB76D-5400-4441-8ABE-E00988BFD7EF}" srcOrd="4" destOrd="0" presId="urn:microsoft.com/office/officeart/2005/8/layout/hierarchy1"/>
    <dgm:cxn modelId="{60487521-DE11-4077-872A-57AF45EF0FD4}" type="presParOf" srcId="{883576CE-8E29-492F-8D17-4B815E2274C4}" destId="{8CBE6A18-5275-4CF1-B35E-6D25707F59EC}" srcOrd="5" destOrd="0" presId="urn:microsoft.com/office/officeart/2005/8/layout/hierarchy1"/>
    <dgm:cxn modelId="{AF53AFD5-AE29-4D88-A350-7D12E33327A4}" type="presParOf" srcId="{8CBE6A18-5275-4CF1-B35E-6D25707F59EC}" destId="{AD2AA289-4AA7-4DDE-A2D8-C6163A67D9DB}" srcOrd="0" destOrd="0" presId="urn:microsoft.com/office/officeart/2005/8/layout/hierarchy1"/>
    <dgm:cxn modelId="{D39FE7B8-9640-499B-87A1-E06CB07355D8}" type="presParOf" srcId="{AD2AA289-4AA7-4DDE-A2D8-C6163A67D9DB}" destId="{64913775-51EB-41F8-AD84-635C02C42970}" srcOrd="0" destOrd="0" presId="urn:microsoft.com/office/officeart/2005/8/layout/hierarchy1"/>
    <dgm:cxn modelId="{B35CE000-D3A6-4C68-BFCC-25BB75930FF5}" type="presParOf" srcId="{AD2AA289-4AA7-4DDE-A2D8-C6163A67D9DB}" destId="{E9422FE1-4FEA-4671-9C0A-B94D6A952E2F}" srcOrd="1" destOrd="0" presId="urn:microsoft.com/office/officeart/2005/8/layout/hierarchy1"/>
    <dgm:cxn modelId="{8C1AF99E-25D9-4950-902E-22EFA2167272}" type="presParOf" srcId="{8CBE6A18-5275-4CF1-B35E-6D25707F59EC}" destId="{8DEBF46A-AC9E-47F6-A93A-F457A9B13ED7}" srcOrd="1" destOrd="0" presId="urn:microsoft.com/office/officeart/2005/8/layout/hierarchy1"/>
    <dgm:cxn modelId="{5504AA30-F89B-4343-AAE8-0C7DDA4E4A22}" type="presParOf" srcId="{230DB3AB-DB21-45F3-903C-D660AF511439}" destId="{81F00AA7-107C-479A-B179-78EB175C50B4}" srcOrd="1" destOrd="0" presId="urn:microsoft.com/office/officeart/2005/8/layout/hierarchy1"/>
    <dgm:cxn modelId="{551BE9C6-D0B2-4FD7-9639-7AC2028A3391}" type="presParOf" srcId="{81F00AA7-107C-479A-B179-78EB175C50B4}" destId="{8601F64E-CF17-428B-8A8C-F9611B823E76}" srcOrd="0" destOrd="0" presId="urn:microsoft.com/office/officeart/2005/8/layout/hierarchy1"/>
    <dgm:cxn modelId="{D26380B9-603B-42D5-919B-8F8C2F409018}" type="presParOf" srcId="{8601F64E-CF17-428B-8A8C-F9611B823E76}" destId="{461DB550-6636-4E07-A224-026C90EDCD31}" srcOrd="0" destOrd="0" presId="urn:microsoft.com/office/officeart/2005/8/layout/hierarchy1"/>
    <dgm:cxn modelId="{DBB50F89-2C67-4185-ACE7-515ED55A35DD}" type="presParOf" srcId="{8601F64E-CF17-428B-8A8C-F9611B823E76}" destId="{7302B8C2-D3C5-4704-9D08-7613C7EB515A}" srcOrd="1" destOrd="0" presId="urn:microsoft.com/office/officeart/2005/8/layout/hierarchy1"/>
    <dgm:cxn modelId="{CB52850C-F933-46C0-8F61-F4F86C3E77B7}" type="presParOf" srcId="{81F00AA7-107C-479A-B179-78EB175C50B4}" destId="{803F7A92-D7D3-439C-9202-D780543626FC}" srcOrd="1" destOrd="0" presId="urn:microsoft.com/office/officeart/2005/8/layout/hierarchy1"/>
    <dgm:cxn modelId="{665EBB48-84FF-48D5-9E3C-213D90B062F8}" type="presParOf" srcId="{803F7A92-D7D3-439C-9202-D780543626FC}" destId="{4F3D9E3D-F351-416A-AED4-C148C7F6AAAE}" srcOrd="0" destOrd="0" presId="urn:microsoft.com/office/officeart/2005/8/layout/hierarchy1"/>
    <dgm:cxn modelId="{6D728BD9-1CBE-49C3-9998-17A0F19FBB47}" type="presParOf" srcId="{803F7A92-D7D3-439C-9202-D780543626FC}" destId="{4CBF8105-BC31-425C-90BA-A906C502E765}" srcOrd="1" destOrd="0" presId="urn:microsoft.com/office/officeart/2005/8/layout/hierarchy1"/>
    <dgm:cxn modelId="{059D6D01-46A3-4C54-8310-47B11B72DB2D}" type="presParOf" srcId="{4CBF8105-BC31-425C-90BA-A906C502E765}" destId="{D04ACBEE-178F-48B8-A58D-A6CCC5DDFB6C}" srcOrd="0" destOrd="0" presId="urn:microsoft.com/office/officeart/2005/8/layout/hierarchy1"/>
    <dgm:cxn modelId="{0C3E8A1B-6BF2-46DC-ACA3-51012FB1C62A}" type="presParOf" srcId="{D04ACBEE-178F-48B8-A58D-A6CCC5DDFB6C}" destId="{41853CF6-43C8-4E49-99FE-D8C0716D621E}" srcOrd="0" destOrd="0" presId="urn:microsoft.com/office/officeart/2005/8/layout/hierarchy1"/>
    <dgm:cxn modelId="{2B21EDCC-2C57-4D82-A5D6-35614B3AFFE7}" type="presParOf" srcId="{D04ACBEE-178F-48B8-A58D-A6CCC5DDFB6C}" destId="{8F32B185-03D7-464F-B0BA-42E69C150F7B}" srcOrd="1" destOrd="0" presId="urn:microsoft.com/office/officeart/2005/8/layout/hierarchy1"/>
    <dgm:cxn modelId="{6B353E5D-D7F8-4BF4-8485-DE012A3643DE}" type="presParOf" srcId="{4CBF8105-BC31-425C-90BA-A906C502E765}" destId="{B5DF2DA8-563D-4E87-AF87-A7FD6A6FD049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534B8-5C20-4871-92FD-F62CF3E68C2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04461-2186-48E5-98DC-EE6DD6E78E4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Направления и методы комплексной диагностики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сформированности личностных и коммуникативных БУД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у обучающихся с умственной отсталостью </a:t>
          </a:r>
        </a:p>
      </dgm:t>
    </dgm:pt>
    <dgm:pt modelId="{43341890-45E4-41EB-97FE-908A1AAB1267}" type="parTrans" cxnId="{54BC2040-7F8A-4126-8D20-9A5EF8D7D826}">
      <dgm:prSet/>
      <dgm:spPr/>
      <dgm:t>
        <a:bodyPr/>
        <a:lstStyle/>
        <a:p>
          <a:endParaRPr lang="ru-RU"/>
        </a:p>
      </dgm:t>
    </dgm:pt>
    <dgm:pt modelId="{37FA74E8-3461-42D3-B53C-AE67215B16F9}" type="sibTrans" cxnId="{54BC2040-7F8A-4126-8D20-9A5EF8D7D826}">
      <dgm:prSet/>
      <dgm:spPr/>
      <dgm:t>
        <a:bodyPr/>
        <a:lstStyle/>
        <a:p>
          <a:endParaRPr lang="ru-RU"/>
        </a:p>
      </dgm:t>
    </dgm:pt>
    <dgm:pt modelId="{AD9E4EB4-F773-43E4-928B-6CA6BE87F234}">
      <dgm:prSet phldrT="[Текст]" custT="1"/>
      <dgm:spPr/>
      <dgm:t>
        <a:bodyPr/>
        <a:lstStyle/>
        <a:p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Педагогическая диагностика</a:t>
          </a:r>
        </a:p>
      </dgm:t>
    </dgm:pt>
    <dgm:pt modelId="{F173DF24-B84F-40DC-BC3C-9279D80CF79D}" type="parTrans" cxnId="{1AD9F010-049A-4AFA-9FA8-A18B6B04194E}">
      <dgm:prSet/>
      <dgm:spPr/>
      <dgm:t>
        <a:bodyPr/>
        <a:lstStyle/>
        <a:p>
          <a:endParaRPr lang="ru-RU"/>
        </a:p>
      </dgm:t>
    </dgm:pt>
    <dgm:pt modelId="{BAA9DAEB-AF6E-4289-A758-72B757AE00BB}" type="sibTrans" cxnId="{1AD9F010-049A-4AFA-9FA8-A18B6B04194E}">
      <dgm:prSet/>
      <dgm:spPr/>
      <dgm:t>
        <a:bodyPr/>
        <a:lstStyle/>
        <a:p>
          <a:endParaRPr lang="ru-RU"/>
        </a:p>
      </dgm:t>
    </dgm:pt>
    <dgm:pt modelId="{F82195D8-7AE2-4CA8-8508-78862161F747}">
      <dgm:prSet phldrT="[Текст]" custT="1"/>
      <dgm:spPr/>
      <dgm:t>
        <a:bodyPr/>
        <a:lstStyle/>
        <a:p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Педагогическое наблюдение</a:t>
          </a:r>
        </a:p>
      </dgm:t>
    </dgm:pt>
    <dgm:pt modelId="{57CFB538-99FC-404B-A160-A09319321BB7}" type="parTrans" cxnId="{266EE72D-43DC-4256-98F2-609CCC2EC06A}">
      <dgm:prSet/>
      <dgm:spPr/>
      <dgm:t>
        <a:bodyPr/>
        <a:lstStyle/>
        <a:p>
          <a:endParaRPr lang="ru-RU"/>
        </a:p>
      </dgm:t>
    </dgm:pt>
    <dgm:pt modelId="{132BDF71-0DE6-4BA1-9C59-9AE8440D1A95}" type="sibTrans" cxnId="{266EE72D-43DC-4256-98F2-609CCC2EC06A}">
      <dgm:prSet/>
      <dgm:spPr/>
      <dgm:t>
        <a:bodyPr/>
        <a:lstStyle/>
        <a:p>
          <a:endParaRPr lang="ru-RU"/>
        </a:p>
      </dgm:t>
    </dgm:pt>
    <dgm:pt modelId="{5BFB09EB-FC82-4D8B-8E9C-07C5064601B7}">
      <dgm:prSet phldrT="[Текст]" custT="1"/>
      <dgm:spPr/>
      <dgm:t>
        <a:bodyPr/>
        <a:lstStyle/>
        <a:p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Типовые диагностические задачи</a:t>
          </a:r>
        </a:p>
      </dgm:t>
    </dgm:pt>
    <dgm:pt modelId="{0A2D6D9F-D11F-483A-AF24-A2FE958BF06B}" type="parTrans" cxnId="{34D49AAE-16BE-4F24-BD7D-325B1F5F2A1D}">
      <dgm:prSet/>
      <dgm:spPr/>
      <dgm:t>
        <a:bodyPr/>
        <a:lstStyle/>
        <a:p>
          <a:endParaRPr lang="ru-RU"/>
        </a:p>
      </dgm:t>
    </dgm:pt>
    <dgm:pt modelId="{43F541A5-DDB2-4728-B01F-F7166D753390}" type="sibTrans" cxnId="{34D49AAE-16BE-4F24-BD7D-325B1F5F2A1D}">
      <dgm:prSet/>
      <dgm:spPr/>
      <dgm:t>
        <a:bodyPr/>
        <a:lstStyle/>
        <a:p>
          <a:endParaRPr lang="ru-RU"/>
        </a:p>
      </dgm:t>
    </dgm:pt>
    <dgm:pt modelId="{04DA5313-60A5-4C00-9BC8-881B7A87E3D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Психологическая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и логопедическая</a:t>
          </a:r>
        </a:p>
      </dgm:t>
    </dgm:pt>
    <dgm:pt modelId="{BF4AF099-BC57-48AB-A00B-F408AE31C8C9}" type="parTrans" cxnId="{EC0C5CF7-D777-4962-9B9E-2A7AD223B4E8}">
      <dgm:prSet/>
      <dgm:spPr/>
      <dgm:t>
        <a:bodyPr/>
        <a:lstStyle/>
        <a:p>
          <a:endParaRPr lang="ru-RU"/>
        </a:p>
      </dgm:t>
    </dgm:pt>
    <dgm:pt modelId="{FFB351BD-B4CD-49BF-BF2D-17C52613747B}" type="sibTrans" cxnId="{EC0C5CF7-D777-4962-9B9E-2A7AD223B4E8}">
      <dgm:prSet/>
      <dgm:spPr/>
      <dgm:t>
        <a:bodyPr/>
        <a:lstStyle/>
        <a:p>
          <a:endParaRPr lang="ru-RU"/>
        </a:p>
      </dgm:t>
    </dgm:pt>
    <dgm:pt modelId="{730A7F36-F65A-4389-ABBE-D6E0BDAC74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Психологическая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(в т.ч. экспериментально- психологическая)</a:t>
          </a:r>
        </a:p>
      </dgm:t>
    </dgm:pt>
    <dgm:pt modelId="{F8242BCB-A6A4-44D4-981F-AFB453785578}" type="parTrans" cxnId="{6FA63D57-B69F-4593-818B-136538F70149}">
      <dgm:prSet/>
      <dgm:spPr/>
      <dgm:t>
        <a:bodyPr/>
        <a:lstStyle/>
        <a:p>
          <a:endParaRPr lang="ru-RU"/>
        </a:p>
      </dgm:t>
    </dgm:pt>
    <dgm:pt modelId="{65B74F14-C525-46BA-8A8A-0148AA22C17E}" type="sibTrans" cxnId="{6FA63D57-B69F-4593-818B-136538F70149}">
      <dgm:prSet/>
      <dgm:spPr/>
      <dgm:t>
        <a:bodyPr/>
        <a:lstStyle/>
        <a:p>
          <a:endParaRPr lang="ru-RU"/>
        </a:p>
      </dgm:t>
    </dgm:pt>
    <dgm:pt modelId="{9685AAF5-9521-42B7-B303-8FA01DC6BC7D}">
      <dgm:prSet custT="1"/>
      <dgm:spPr/>
      <dgm:t>
        <a:bodyPr/>
        <a:lstStyle/>
        <a:p>
          <a:r>
            <a:rPr lang="ru-RU" sz="10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Логопедическая</a:t>
          </a:r>
        </a:p>
      </dgm:t>
    </dgm:pt>
    <dgm:pt modelId="{F35FD381-E680-4D6C-9E10-47C2A64B755F}" type="parTrans" cxnId="{AB2C81A7-F085-4F08-94A0-ED881B7B8070}">
      <dgm:prSet/>
      <dgm:spPr/>
      <dgm:t>
        <a:bodyPr/>
        <a:lstStyle/>
        <a:p>
          <a:endParaRPr lang="ru-RU"/>
        </a:p>
      </dgm:t>
    </dgm:pt>
    <dgm:pt modelId="{319DA750-2620-490C-B704-3683EBA1FA70}" type="sibTrans" cxnId="{AB2C81A7-F085-4F08-94A0-ED881B7B8070}">
      <dgm:prSet/>
      <dgm:spPr/>
      <dgm:t>
        <a:bodyPr/>
        <a:lstStyle/>
        <a:p>
          <a:endParaRPr lang="ru-RU"/>
        </a:p>
      </dgm:t>
    </dgm:pt>
    <dgm:pt modelId="{FC85A0B9-E73C-4588-9340-F41300789186}">
      <dgm:prSet phldrT="[Текст]" custT="1"/>
      <dgm:spPr/>
      <dgm:t>
        <a:bodyPr/>
        <a:lstStyle/>
        <a:p>
          <a:r>
            <a:rPr lang="ru-RU" sz="11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Анкетирование родителей</a:t>
          </a:r>
        </a:p>
      </dgm:t>
    </dgm:pt>
    <dgm:pt modelId="{A2AA0746-D0BB-4654-A91B-4E1EE3A93FFA}" type="parTrans" cxnId="{D2A3F5DF-7B66-4B3F-AD8D-C8C519166366}">
      <dgm:prSet/>
      <dgm:spPr/>
      <dgm:t>
        <a:bodyPr/>
        <a:lstStyle/>
        <a:p>
          <a:endParaRPr lang="ru-RU"/>
        </a:p>
      </dgm:t>
    </dgm:pt>
    <dgm:pt modelId="{0F37AA3C-6279-4051-AA19-CEFAFFED571B}" type="sibTrans" cxnId="{D2A3F5DF-7B66-4B3F-AD8D-C8C519166366}">
      <dgm:prSet/>
      <dgm:spPr/>
      <dgm:t>
        <a:bodyPr/>
        <a:lstStyle/>
        <a:p>
          <a:endParaRPr lang="ru-RU"/>
        </a:p>
      </dgm:t>
    </dgm:pt>
    <dgm:pt modelId="{232AFC7B-6E3B-419A-B21A-06DF253FB8E8}" type="pres">
      <dgm:prSet presAssocID="{D2F534B8-5C20-4871-92FD-F62CF3E68C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0DB41F-FAEC-40B6-949D-3F92321B0EC7}" type="pres">
      <dgm:prSet presAssocID="{F3104461-2186-48E5-98DC-EE6DD6E78E4C}" presName="hierRoot1" presStyleCnt="0"/>
      <dgm:spPr/>
    </dgm:pt>
    <dgm:pt modelId="{4741D9C8-E12B-4287-9A36-2D704E710084}" type="pres">
      <dgm:prSet presAssocID="{F3104461-2186-48E5-98DC-EE6DD6E78E4C}" presName="composite" presStyleCnt="0"/>
      <dgm:spPr/>
    </dgm:pt>
    <dgm:pt modelId="{17DC5B2F-F771-49C2-BD2F-60DF1757CF56}" type="pres">
      <dgm:prSet presAssocID="{F3104461-2186-48E5-98DC-EE6DD6E78E4C}" presName="background" presStyleLbl="node0" presStyleIdx="0" presStyleCnt="2"/>
      <dgm:spPr/>
    </dgm:pt>
    <dgm:pt modelId="{A8593800-BFAE-45A5-938C-5786440E8523}" type="pres">
      <dgm:prSet presAssocID="{F3104461-2186-48E5-98DC-EE6DD6E78E4C}" presName="text" presStyleLbl="fgAcc0" presStyleIdx="0" presStyleCnt="2" custScaleX="612900" custScaleY="122283" custLinFactNeighborX="2127" custLinFactNeighborY="-3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BA68D3-1151-4EED-9607-824E578D131E}" type="pres">
      <dgm:prSet presAssocID="{F3104461-2186-48E5-98DC-EE6DD6E78E4C}" presName="hierChild2" presStyleCnt="0"/>
      <dgm:spPr/>
    </dgm:pt>
    <dgm:pt modelId="{9FB1D81D-2A9D-45B6-8EAA-02F0643CAEA6}" type="pres">
      <dgm:prSet presAssocID="{F173DF24-B84F-40DC-BC3C-9279D80CF79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2D34AA8-AE4B-4B67-919C-ACD776E4F28F}" type="pres">
      <dgm:prSet presAssocID="{AD9E4EB4-F773-43E4-928B-6CA6BE87F234}" presName="hierRoot2" presStyleCnt="0"/>
      <dgm:spPr/>
    </dgm:pt>
    <dgm:pt modelId="{A6B7BB7E-BDF6-4CA8-A37C-2E5F8208FC87}" type="pres">
      <dgm:prSet presAssocID="{AD9E4EB4-F773-43E4-928B-6CA6BE87F234}" presName="composite2" presStyleCnt="0"/>
      <dgm:spPr/>
    </dgm:pt>
    <dgm:pt modelId="{86A802AB-A0A6-4DE8-B3C2-DA7939BEF290}" type="pres">
      <dgm:prSet presAssocID="{AD9E4EB4-F773-43E4-928B-6CA6BE87F234}" presName="background2" presStyleLbl="node2" presStyleIdx="0" presStyleCnt="2"/>
      <dgm:spPr/>
    </dgm:pt>
    <dgm:pt modelId="{634B89CA-0EC7-4360-92D1-C3FACB23C63E}" type="pres">
      <dgm:prSet presAssocID="{AD9E4EB4-F773-43E4-928B-6CA6BE87F234}" presName="text2" presStyleLbl="fgAcc2" presStyleIdx="0" presStyleCnt="2" custScaleX="121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8409C-9E97-402F-A04F-E46C38FDE549}" type="pres">
      <dgm:prSet presAssocID="{AD9E4EB4-F773-43E4-928B-6CA6BE87F234}" presName="hierChild3" presStyleCnt="0"/>
      <dgm:spPr/>
    </dgm:pt>
    <dgm:pt modelId="{9648E1FA-9927-4616-AE4A-3AB7FCB0A506}" type="pres">
      <dgm:prSet presAssocID="{57CFB538-99FC-404B-A160-A09319321BB7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D966D0F-9F8B-4810-B907-D64024428907}" type="pres">
      <dgm:prSet presAssocID="{F82195D8-7AE2-4CA8-8508-78862161F747}" presName="hierRoot3" presStyleCnt="0"/>
      <dgm:spPr/>
    </dgm:pt>
    <dgm:pt modelId="{A6F67CCD-2AE6-4070-8E23-8A904FB497BB}" type="pres">
      <dgm:prSet presAssocID="{F82195D8-7AE2-4CA8-8508-78862161F747}" presName="composite3" presStyleCnt="0"/>
      <dgm:spPr/>
    </dgm:pt>
    <dgm:pt modelId="{4E72083B-4E40-4D5F-B6C5-DB06E09C9C8C}" type="pres">
      <dgm:prSet presAssocID="{F82195D8-7AE2-4CA8-8508-78862161F747}" presName="background3" presStyleLbl="node3" presStyleIdx="0" presStyleCnt="4"/>
      <dgm:spPr/>
    </dgm:pt>
    <dgm:pt modelId="{BAAECD7C-E438-471B-AC03-CCF40D4B990A}" type="pres">
      <dgm:prSet presAssocID="{F82195D8-7AE2-4CA8-8508-78862161F747}" presName="text3" presStyleLbl="fgAcc3" presStyleIdx="0" presStyleCnt="4" custScaleX="118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DA3714-FC6D-4431-AF5D-9430348012E5}" type="pres">
      <dgm:prSet presAssocID="{F82195D8-7AE2-4CA8-8508-78862161F747}" presName="hierChild4" presStyleCnt="0"/>
      <dgm:spPr/>
    </dgm:pt>
    <dgm:pt modelId="{DAF5DB09-817D-4691-94A6-2E31E5EB675B}" type="pres">
      <dgm:prSet presAssocID="{0A2D6D9F-D11F-483A-AF24-A2FE958BF06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C133EC8-5E20-4E15-A86D-CEEFBDEC00B8}" type="pres">
      <dgm:prSet presAssocID="{5BFB09EB-FC82-4D8B-8E9C-07C5064601B7}" presName="hierRoot3" presStyleCnt="0"/>
      <dgm:spPr/>
    </dgm:pt>
    <dgm:pt modelId="{CCFBB975-3FAF-4648-838B-8CFCD82AC322}" type="pres">
      <dgm:prSet presAssocID="{5BFB09EB-FC82-4D8B-8E9C-07C5064601B7}" presName="composite3" presStyleCnt="0"/>
      <dgm:spPr/>
    </dgm:pt>
    <dgm:pt modelId="{7A865E17-56F3-4855-9F94-935CFCC50280}" type="pres">
      <dgm:prSet presAssocID="{5BFB09EB-FC82-4D8B-8E9C-07C5064601B7}" presName="background3" presStyleLbl="node3" presStyleIdx="1" presStyleCnt="4"/>
      <dgm:spPr/>
    </dgm:pt>
    <dgm:pt modelId="{F50D5550-6831-4FD0-ABD5-3405089D3DA2}" type="pres">
      <dgm:prSet presAssocID="{5BFB09EB-FC82-4D8B-8E9C-07C5064601B7}" presName="text3" presStyleLbl="fgAcc3" presStyleIdx="1" presStyleCnt="4" custScaleX="139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D53B33-BF73-44C3-8446-74CCE25F6CF6}" type="pres">
      <dgm:prSet presAssocID="{5BFB09EB-FC82-4D8B-8E9C-07C5064601B7}" presName="hierChild4" presStyleCnt="0"/>
      <dgm:spPr/>
    </dgm:pt>
    <dgm:pt modelId="{702317B5-19A1-44B5-9D2F-ED8163C023CB}" type="pres">
      <dgm:prSet presAssocID="{BF4AF099-BC57-48AB-A00B-F408AE31C8C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C4232E1-C294-4F5E-A2CC-6E4472A02562}" type="pres">
      <dgm:prSet presAssocID="{04DA5313-60A5-4C00-9BC8-881B7A87E3DB}" presName="hierRoot2" presStyleCnt="0"/>
      <dgm:spPr/>
    </dgm:pt>
    <dgm:pt modelId="{62AD8C06-C44E-4AF7-941D-1C7AEC9CAB24}" type="pres">
      <dgm:prSet presAssocID="{04DA5313-60A5-4C00-9BC8-881B7A87E3DB}" presName="composite2" presStyleCnt="0"/>
      <dgm:spPr/>
    </dgm:pt>
    <dgm:pt modelId="{7E0A4DEA-C017-4C57-9EE4-E613F48AF0E0}" type="pres">
      <dgm:prSet presAssocID="{04DA5313-60A5-4C00-9BC8-881B7A87E3DB}" presName="background2" presStyleLbl="node2" presStyleIdx="1" presStyleCnt="2"/>
      <dgm:spPr/>
    </dgm:pt>
    <dgm:pt modelId="{401083B0-CB39-4684-A8A9-6A0E934B2D22}" type="pres">
      <dgm:prSet presAssocID="{04DA5313-60A5-4C00-9BC8-881B7A87E3DB}" presName="text2" presStyleLbl="fgAcc2" presStyleIdx="1" presStyleCnt="2" custScaleX="164996" custLinFactNeighborX="-82024" custLinFactNeighborY="5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C23CB-E33A-4439-B427-69BFCBBE6AC8}" type="pres">
      <dgm:prSet presAssocID="{04DA5313-60A5-4C00-9BC8-881B7A87E3DB}" presName="hierChild3" presStyleCnt="0"/>
      <dgm:spPr/>
    </dgm:pt>
    <dgm:pt modelId="{A888B4D3-24E3-4D0F-B0ED-F321A8F09547}" type="pres">
      <dgm:prSet presAssocID="{F8242BCB-A6A4-44D4-981F-AFB453785578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6EC3811-719F-402D-A66A-A22197182B3D}" type="pres">
      <dgm:prSet presAssocID="{730A7F36-F65A-4389-ABBE-D6E0BDAC7475}" presName="hierRoot3" presStyleCnt="0"/>
      <dgm:spPr/>
    </dgm:pt>
    <dgm:pt modelId="{56B0571F-3840-4861-B2E6-55259482E07D}" type="pres">
      <dgm:prSet presAssocID="{730A7F36-F65A-4389-ABBE-D6E0BDAC7475}" presName="composite3" presStyleCnt="0"/>
      <dgm:spPr/>
    </dgm:pt>
    <dgm:pt modelId="{CC3C7723-07BF-45F4-9A43-8B4194F771BD}" type="pres">
      <dgm:prSet presAssocID="{730A7F36-F65A-4389-ABBE-D6E0BDAC7475}" presName="background3" presStyleLbl="node3" presStyleIdx="2" presStyleCnt="4"/>
      <dgm:spPr/>
    </dgm:pt>
    <dgm:pt modelId="{7BB52334-41CC-4391-9CA7-09B62435B5E2}" type="pres">
      <dgm:prSet presAssocID="{730A7F36-F65A-4389-ABBE-D6E0BDAC7475}" presName="text3" presStyleLbl="fgAcc3" presStyleIdx="2" presStyleCnt="4" custScaleX="174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DACB7-D0EF-4093-AF15-F94A938A504E}" type="pres">
      <dgm:prSet presAssocID="{730A7F36-F65A-4389-ABBE-D6E0BDAC7475}" presName="hierChild4" presStyleCnt="0"/>
      <dgm:spPr/>
    </dgm:pt>
    <dgm:pt modelId="{85876014-DD02-4B25-9796-E4C0DD9E1141}" type="pres">
      <dgm:prSet presAssocID="{F35FD381-E680-4D6C-9E10-47C2A64B755F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2D620C9-ADE8-4C7A-8A62-563F45426559}" type="pres">
      <dgm:prSet presAssocID="{9685AAF5-9521-42B7-B303-8FA01DC6BC7D}" presName="hierRoot3" presStyleCnt="0"/>
      <dgm:spPr/>
    </dgm:pt>
    <dgm:pt modelId="{31B9E54D-9649-4198-83EB-C876C547284E}" type="pres">
      <dgm:prSet presAssocID="{9685AAF5-9521-42B7-B303-8FA01DC6BC7D}" presName="composite3" presStyleCnt="0"/>
      <dgm:spPr/>
    </dgm:pt>
    <dgm:pt modelId="{BC4E212D-E02D-4D25-9DA6-00132C7FE2AF}" type="pres">
      <dgm:prSet presAssocID="{9685AAF5-9521-42B7-B303-8FA01DC6BC7D}" presName="background3" presStyleLbl="node3" presStyleIdx="3" presStyleCnt="4"/>
      <dgm:spPr/>
    </dgm:pt>
    <dgm:pt modelId="{E883C47B-5D22-473B-9B92-4CE9D6085EAD}" type="pres">
      <dgm:prSet presAssocID="{9685AAF5-9521-42B7-B303-8FA01DC6BC7D}" presName="text3" presStyleLbl="fgAcc3" presStyleIdx="3" presStyleCnt="4" custScaleX="117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99200D-0CE3-4F6B-8985-28A23EB8D4D7}" type="pres">
      <dgm:prSet presAssocID="{9685AAF5-9521-42B7-B303-8FA01DC6BC7D}" presName="hierChild4" presStyleCnt="0"/>
      <dgm:spPr/>
    </dgm:pt>
    <dgm:pt modelId="{DEDFCE86-FCAE-45EE-9745-77060DF1A547}" type="pres">
      <dgm:prSet presAssocID="{FC85A0B9-E73C-4588-9340-F41300789186}" presName="hierRoot1" presStyleCnt="0"/>
      <dgm:spPr/>
    </dgm:pt>
    <dgm:pt modelId="{8040B2B2-B438-44F5-84F8-42C78402A4A8}" type="pres">
      <dgm:prSet presAssocID="{FC85A0B9-E73C-4588-9340-F41300789186}" presName="composite" presStyleCnt="0"/>
      <dgm:spPr/>
    </dgm:pt>
    <dgm:pt modelId="{150C8E5C-896B-453C-ACFA-1E92160590E3}" type="pres">
      <dgm:prSet presAssocID="{FC85A0B9-E73C-4588-9340-F41300789186}" presName="background" presStyleLbl="node0" presStyleIdx="1" presStyleCnt="2"/>
      <dgm:spPr/>
    </dgm:pt>
    <dgm:pt modelId="{4408FD59-6E52-43FB-8509-C5A1B5C97614}" type="pres">
      <dgm:prSet presAssocID="{FC85A0B9-E73C-4588-9340-F41300789186}" presName="text" presStyleLbl="fgAcc0" presStyleIdx="1" presStyleCnt="2" custScaleX="121308" custLinFactY="100000" custLinFactNeighborX="-19582" custLinFactNeighborY="110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1F4CB-7437-4BA2-B620-6B6ADEC3C5D8}" type="pres">
      <dgm:prSet presAssocID="{FC85A0B9-E73C-4588-9340-F41300789186}" presName="hierChild2" presStyleCnt="0"/>
      <dgm:spPr/>
    </dgm:pt>
  </dgm:ptLst>
  <dgm:cxnLst>
    <dgm:cxn modelId="{0FFCAE67-F948-4CDA-92FE-0824977A3237}" type="presOf" srcId="{D2F534B8-5C20-4871-92FD-F62CF3E68C23}" destId="{232AFC7B-6E3B-419A-B21A-06DF253FB8E8}" srcOrd="0" destOrd="0" presId="urn:microsoft.com/office/officeart/2005/8/layout/hierarchy1"/>
    <dgm:cxn modelId="{266EE72D-43DC-4256-98F2-609CCC2EC06A}" srcId="{AD9E4EB4-F773-43E4-928B-6CA6BE87F234}" destId="{F82195D8-7AE2-4CA8-8508-78862161F747}" srcOrd="0" destOrd="0" parTransId="{57CFB538-99FC-404B-A160-A09319321BB7}" sibTransId="{132BDF71-0DE6-4BA1-9C59-9AE8440D1A95}"/>
    <dgm:cxn modelId="{24595EAF-B8B0-4BA8-A23A-BCE7A01D0D9D}" type="presOf" srcId="{F173DF24-B84F-40DC-BC3C-9279D80CF79D}" destId="{9FB1D81D-2A9D-45B6-8EAA-02F0643CAEA6}" srcOrd="0" destOrd="0" presId="urn:microsoft.com/office/officeart/2005/8/layout/hierarchy1"/>
    <dgm:cxn modelId="{8C1349D4-5D9C-4DC6-810D-61CBACE30EA5}" type="presOf" srcId="{FC85A0B9-E73C-4588-9340-F41300789186}" destId="{4408FD59-6E52-43FB-8509-C5A1B5C97614}" srcOrd="0" destOrd="0" presId="urn:microsoft.com/office/officeart/2005/8/layout/hierarchy1"/>
    <dgm:cxn modelId="{024A31D4-1ED3-42BA-8FAD-6FC508C795C0}" type="presOf" srcId="{5BFB09EB-FC82-4D8B-8E9C-07C5064601B7}" destId="{F50D5550-6831-4FD0-ABD5-3405089D3DA2}" srcOrd="0" destOrd="0" presId="urn:microsoft.com/office/officeart/2005/8/layout/hierarchy1"/>
    <dgm:cxn modelId="{EC0C5CF7-D777-4962-9B9E-2A7AD223B4E8}" srcId="{F3104461-2186-48E5-98DC-EE6DD6E78E4C}" destId="{04DA5313-60A5-4C00-9BC8-881B7A87E3DB}" srcOrd="1" destOrd="0" parTransId="{BF4AF099-BC57-48AB-A00B-F408AE31C8C9}" sibTransId="{FFB351BD-B4CD-49BF-BF2D-17C52613747B}"/>
    <dgm:cxn modelId="{AE4BBD98-2CD7-4EA3-8614-51A90D07D6AE}" type="presOf" srcId="{F3104461-2186-48E5-98DC-EE6DD6E78E4C}" destId="{A8593800-BFAE-45A5-938C-5786440E8523}" srcOrd="0" destOrd="0" presId="urn:microsoft.com/office/officeart/2005/8/layout/hierarchy1"/>
    <dgm:cxn modelId="{D2A3F5DF-7B66-4B3F-AD8D-C8C519166366}" srcId="{D2F534B8-5C20-4871-92FD-F62CF3E68C23}" destId="{FC85A0B9-E73C-4588-9340-F41300789186}" srcOrd="1" destOrd="0" parTransId="{A2AA0746-D0BB-4654-A91B-4E1EE3A93FFA}" sibTransId="{0F37AA3C-6279-4051-AA19-CEFAFFED571B}"/>
    <dgm:cxn modelId="{46069AB9-AEA1-4ED9-A9CC-088490F4396C}" type="presOf" srcId="{730A7F36-F65A-4389-ABBE-D6E0BDAC7475}" destId="{7BB52334-41CC-4391-9CA7-09B62435B5E2}" srcOrd="0" destOrd="0" presId="urn:microsoft.com/office/officeart/2005/8/layout/hierarchy1"/>
    <dgm:cxn modelId="{CAA93F3D-E782-4E08-98C8-D42DA3F1FA8B}" type="presOf" srcId="{F35FD381-E680-4D6C-9E10-47C2A64B755F}" destId="{85876014-DD02-4B25-9796-E4C0DD9E1141}" srcOrd="0" destOrd="0" presId="urn:microsoft.com/office/officeart/2005/8/layout/hierarchy1"/>
    <dgm:cxn modelId="{DA72F3D9-ED4B-4B52-A035-9C138DC605A4}" type="presOf" srcId="{9685AAF5-9521-42B7-B303-8FA01DC6BC7D}" destId="{E883C47B-5D22-473B-9B92-4CE9D6085EAD}" srcOrd="0" destOrd="0" presId="urn:microsoft.com/office/officeart/2005/8/layout/hierarchy1"/>
    <dgm:cxn modelId="{E96DA23D-D51A-41F1-A00E-F539E74F488A}" type="presOf" srcId="{AD9E4EB4-F773-43E4-928B-6CA6BE87F234}" destId="{634B89CA-0EC7-4360-92D1-C3FACB23C63E}" srcOrd="0" destOrd="0" presId="urn:microsoft.com/office/officeart/2005/8/layout/hierarchy1"/>
    <dgm:cxn modelId="{803C4AB4-0B51-4E59-A4CA-549FD0652550}" type="presOf" srcId="{F82195D8-7AE2-4CA8-8508-78862161F747}" destId="{BAAECD7C-E438-471B-AC03-CCF40D4B990A}" srcOrd="0" destOrd="0" presId="urn:microsoft.com/office/officeart/2005/8/layout/hierarchy1"/>
    <dgm:cxn modelId="{6FA63D57-B69F-4593-818B-136538F70149}" srcId="{04DA5313-60A5-4C00-9BC8-881B7A87E3DB}" destId="{730A7F36-F65A-4389-ABBE-D6E0BDAC7475}" srcOrd="0" destOrd="0" parTransId="{F8242BCB-A6A4-44D4-981F-AFB453785578}" sibTransId="{65B74F14-C525-46BA-8A8A-0148AA22C17E}"/>
    <dgm:cxn modelId="{54BC2040-7F8A-4126-8D20-9A5EF8D7D826}" srcId="{D2F534B8-5C20-4871-92FD-F62CF3E68C23}" destId="{F3104461-2186-48E5-98DC-EE6DD6E78E4C}" srcOrd="0" destOrd="0" parTransId="{43341890-45E4-41EB-97FE-908A1AAB1267}" sibTransId="{37FA74E8-3461-42D3-B53C-AE67215B16F9}"/>
    <dgm:cxn modelId="{2177328D-20F5-4C59-80F4-C112439BA046}" type="presOf" srcId="{F8242BCB-A6A4-44D4-981F-AFB453785578}" destId="{A888B4D3-24E3-4D0F-B0ED-F321A8F09547}" srcOrd="0" destOrd="0" presId="urn:microsoft.com/office/officeart/2005/8/layout/hierarchy1"/>
    <dgm:cxn modelId="{34D49AAE-16BE-4F24-BD7D-325B1F5F2A1D}" srcId="{AD9E4EB4-F773-43E4-928B-6CA6BE87F234}" destId="{5BFB09EB-FC82-4D8B-8E9C-07C5064601B7}" srcOrd="1" destOrd="0" parTransId="{0A2D6D9F-D11F-483A-AF24-A2FE958BF06B}" sibTransId="{43F541A5-DDB2-4728-B01F-F7166D753390}"/>
    <dgm:cxn modelId="{7D9249B0-25EB-4CEA-B6B5-2160A6487461}" type="presOf" srcId="{57CFB538-99FC-404B-A160-A09319321BB7}" destId="{9648E1FA-9927-4616-AE4A-3AB7FCB0A506}" srcOrd="0" destOrd="0" presId="urn:microsoft.com/office/officeart/2005/8/layout/hierarchy1"/>
    <dgm:cxn modelId="{AB2C81A7-F085-4F08-94A0-ED881B7B8070}" srcId="{04DA5313-60A5-4C00-9BC8-881B7A87E3DB}" destId="{9685AAF5-9521-42B7-B303-8FA01DC6BC7D}" srcOrd="1" destOrd="0" parTransId="{F35FD381-E680-4D6C-9E10-47C2A64B755F}" sibTransId="{319DA750-2620-490C-B704-3683EBA1FA70}"/>
    <dgm:cxn modelId="{6B3B25BC-ECE8-473C-AE2D-A37553135AD5}" type="presOf" srcId="{BF4AF099-BC57-48AB-A00B-F408AE31C8C9}" destId="{702317B5-19A1-44B5-9D2F-ED8163C023CB}" srcOrd="0" destOrd="0" presId="urn:microsoft.com/office/officeart/2005/8/layout/hierarchy1"/>
    <dgm:cxn modelId="{1AD9F010-049A-4AFA-9FA8-A18B6B04194E}" srcId="{F3104461-2186-48E5-98DC-EE6DD6E78E4C}" destId="{AD9E4EB4-F773-43E4-928B-6CA6BE87F234}" srcOrd="0" destOrd="0" parTransId="{F173DF24-B84F-40DC-BC3C-9279D80CF79D}" sibTransId="{BAA9DAEB-AF6E-4289-A758-72B757AE00BB}"/>
    <dgm:cxn modelId="{92EEF079-86D6-4FBE-950C-4EB2C8202B9D}" type="presOf" srcId="{04DA5313-60A5-4C00-9BC8-881B7A87E3DB}" destId="{401083B0-CB39-4684-A8A9-6A0E934B2D22}" srcOrd="0" destOrd="0" presId="urn:microsoft.com/office/officeart/2005/8/layout/hierarchy1"/>
    <dgm:cxn modelId="{122A2A5B-04EF-4542-AD7D-6966EEDC9C85}" type="presOf" srcId="{0A2D6D9F-D11F-483A-AF24-A2FE958BF06B}" destId="{DAF5DB09-817D-4691-94A6-2E31E5EB675B}" srcOrd="0" destOrd="0" presId="urn:microsoft.com/office/officeart/2005/8/layout/hierarchy1"/>
    <dgm:cxn modelId="{A261F03D-F78B-4379-BDAF-606D4A02C2F5}" type="presParOf" srcId="{232AFC7B-6E3B-419A-B21A-06DF253FB8E8}" destId="{620DB41F-FAEC-40B6-949D-3F92321B0EC7}" srcOrd="0" destOrd="0" presId="urn:microsoft.com/office/officeart/2005/8/layout/hierarchy1"/>
    <dgm:cxn modelId="{C40F7D8D-0E4C-496D-9A19-D1BF22DFD981}" type="presParOf" srcId="{620DB41F-FAEC-40B6-949D-3F92321B0EC7}" destId="{4741D9C8-E12B-4287-9A36-2D704E710084}" srcOrd="0" destOrd="0" presId="urn:microsoft.com/office/officeart/2005/8/layout/hierarchy1"/>
    <dgm:cxn modelId="{A44A98E4-E807-4149-B2B9-CD3BEDB53A27}" type="presParOf" srcId="{4741D9C8-E12B-4287-9A36-2D704E710084}" destId="{17DC5B2F-F771-49C2-BD2F-60DF1757CF56}" srcOrd="0" destOrd="0" presId="urn:microsoft.com/office/officeart/2005/8/layout/hierarchy1"/>
    <dgm:cxn modelId="{3786BC25-9BE6-497D-81AA-BBC6E84950B2}" type="presParOf" srcId="{4741D9C8-E12B-4287-9A36-2D704E710084}" destId="{A8593800-BFAE-45A5-938C-5786440E8523}" srcOrd="1" destOrd="0" presId="urn:microsoft.com/office/officeart/2005/8/layout/hierarchy1"/>
    <dgm:cxn modelId="{9453B302-2CBF-4FA4-AA63-74EA48E3EC39}" type="presParOf" srcId="{620DB41F-FAEC-40B6-949D-3F92321B0EC7}" destId="{EEBA68D3-1151-4EED-9607-824E578D131E}" srcOrd="1" destOrd="0" presId="urn:microsoft.com/office/officeart/2005/8/layout/hierarchy1"/>
    <dgm:cxn modelId="{8F26E1A7-B8B3-4520-81AB-F8868D6DE9F4}" type="presParOf" srcId="{EEBA68D3-1151-4EED-9607-824E578D131E}" destId="{9FB1D81D-2A9D-45B6-8EAA-02F0643CAEA6}" srcOrd="0" destOrd="0" presId="urn:microsoft.com/office/officeart/2005/8/layout/hierarchy1"/>
    <dgm:cxn modelId="{0C7D70AF-5F89-4687-865E-F2C1EC7A72D0}" type="presParOf" srcId="{EEBA68D3-1151-4EED-9607-824E578D131E}" destId="{B2D34AA8-AE4B-4B67-919C-ACD776E4F28F}" srcOrd="1" destOrd="0" presId="urn:microsoft.com/office/officeart/2005/8/layout/hierarchy1"/>
    <dgm:cxn modelId="{26319F95-F6B2-4049-A552-C2826E527958}" type="presParOf" srcId="{B2D34AA8-AE4B-4B67-919C-ACD776E4F28F}" destId="{A6B7BB7E-BDF6-4CA8-A37C-2E5F8208FC87}" srcOrd="0" destOrd="0" presId="urn:microsoft.com/office/officeart/2005/8/layout/hierarchy1"/>
    <dgm:cxn modelId="{AA25E980-1A11-4C8A-B45D-993EA0128CAA}" type="presParOf" srcId="{A6B7BB7E-BDF6-4CA8-A37C-2E5F8208FC87}" destId="{86A802AB-A0A6-4DE8-B3C2-DA7939BEF290}" srcOrd="0" destOrd="0" presId="urn:microsoft.com/office/officeart/2005/8/layout/hierarchy1"/>
    <dgm:cxn modelId="{2B6152A2-940C-4EF6-8604-C8C828DA5384}" type="presParOf" srcId="{A6B7BB7E-BDF6-4CA8-A37C-2E5F8208FC87}" destId="{634B89CA-0EC7-4360-92D1-C3FACB23C63E}" srcOrd="1" destOrd="0" presId="urn:microsoft.com/office/officeart/2005/8/layout/hierarchy1"/>
    <dgm:cxn modelId="{88EC6B53-0A6E-4010-955A-FFAE4ED18E15}" type="presParOf" srcId="{B2D34AA8-AE4B-4B67-919C-ACD776E4F28F}" destId="{90B8409C-9E97-402F-A04F-E46C38FDE549}" srcOrd="1" destOrd="0" presId="urn:microsoft.com/office/officeart/2005/8/layout/hierarchy1"/>
    <dgm:cxn modelId="{3092BBCB-C99A-4CA1-9CDF-CFA0281256A1}" type="presParOf" srcId="{90B8409C-9E97-402F-A04F-E46C38FDE549}" destId="{9648E1FA-9927-4616-AE4A-3AB7FCB0A506}" srcOrd="0" destOrd="0" presId="urn:microsoft.com/office/officeart/2005/8/layout/hierarchy1"/>
    <dgm:cxn modelId="{E550080B-F41D-472C-BD9B-6902AC1027BB}" type="presParOf" srcId="{90B8409C-9E97-402F-A04F-E46C38FDE549}" destId="{FD966D0F-9F8B-4810-B907-D64024428907}" srcOrd="1" destOrd="0" presId="urn:microsoft.com/office/officeart/2005/8/layout/hierarchy1"/>
    <dgm:cxn modelId="{8DB1C535-B40B-4013-A287-C777F27A0A19}" type="presParOf" srcId="{FD966D0F-9F8B-4810-B907-D64024428907}" destId="{A6F67CCD-2AE6-4070-8E23-8A904FB497BB}" srcOrd="0" destOrd="0" presId="urn:microsoft.com/office/officeart/2005/8/layout/hierarchy1"/>
    <dgm:cxn modelId="{15553C82-2A89-4814-B0FF-740A2573A4EC}" type="presParOf" srcId="{A6F67CCD-2AE6-4070-8E23-8A904FB497BB}" destId="{4E72083B-4E40-4D5F-B6C5-DB06E09C9C8C}" srcOrd="0" destOrd="0" presId="urn:microsoft.com/office/officeart/2005/8/layout/hierarchy1"/>
    <dgm:cxn modelId="{1AB2DD79-FBB1-46F1-B13D-C3BDB58DED41}" type="presParOf" srcId="{A6F67CCD-2AE6-4070-8E23-8A904FB497BB}" destId="{BAAECD7C-E438-471B-AC03-CCF40D4B990A}" srcOrd="1" destOrd="0" presId="urn:microsoft.com/office/officeart/2005/8/layout/hierarchy1"/>
    <dgm:cxn modelId="{35E5B873-8605-4FA7-A7B3-2BAC4BBFC405}" type="presParOf" srcId="{FD966D0F-9F8B-4810-B907-D64024428907}" destId="{17DA3714-FC6D-4431-AF5D-9430348012E5}" srcOrd="1" destOrd="0" presId="urn:microsoft.com/office/officeart/2005/8/layout/hierarchy1"/>
    <dgm:cxn modelId="{FE1EC0FE-17BD-452B-B6F5-88B7AE5C6547}" type="presParOf" srcId="{90B8409C-9E97-402F-A04F-E46C38FDE549}" destId="{DAF5DB09-817D-4691-94A6-2E31E5EB675B}" srcOrd="2" destOrd="0" presId="urn:microsoft.com/office/officeart/2005/8/layout/hierarchy1"/>
    <dgm:cxn modelId="{AA6F7316-FFC9-4E90-8D6F-9D9EEB111378}" type="presParOf" srcId="{90B8409C-9E97-402F-A04F-E46C38FDE549}" destId="{7C133EC8-5E20-4E15-A86D-CEEFBDEC00B8}" srcOrd="3" destOrd="0" presId="urn:microsoft.com/office/officeart/2005/8/layout/hierarchy1"/>
    <dgm:cxn modelId="{0793EA2C-5C4C-4271-AD35-A7CF3AA80D67}" type="presParOf" srcId="{7C133EC8-5E20-4E15-A86D-CEEFBDEC00B8}" destId="{CCFBB975-3FAF-4648-838B-8CFCD82AC322}" srcOrd="0" destOrd="0" presId="urn:microsoft.com/office/officeart/2005/8/layout/hierarchy1"/>
    <dgm:cxn modelId="{28C278D3-2E9A-41F8-AE01-D33E0FF7F84F}" type="presParOf" srcId="{CCFBB975-3FAF-4648-838B-8CFCD82AC322}" destId="{7A865E17-56F3-4855-9F94-935CFCC50280}" srcOrd="0" destOrd="0" presId="urn:microsoft.com/office/officeart/2005/8/layout/hierarchy1"/>
    <dgm:cxn modelId="{A7F26639-E5E5-4C21-9C96-03935B40C3E8}" type="presParOf" srcId="{CCFBB975-3FAF-4648-838B-8CFCD82AC322}" destId="{F50D5550-6831-4FD0-ABD5-3405089D3DA2}" srcOrd="1" destOrd="0" presId="urn:microsoft.com/office/officeart/2005/8/layout/hierarchy1"/>
    <dgm:cxn modelId="{56B9A012-C80D-4EFE-93BA-02BB0B3A8679}" type="presParOf" srcId="{7C133EC8-5E20-4E15-A86D-CEEFBDEC00B8}" destId="{E6D53B33-BF73-44C3-8446-74CCE25F6CF6}" srcOrd="1" destOrd="0" presId="urn:microsoft.com/office/officeart/2005/8/layout/hierarchy1"/>
    <dgm:cxn modelId="{01165EF0-DB9B-41A4-8797-5E5FF96A4D67}" type="presParOf" srcId="{EEBA68D3-1151-4EED-9607-824E578D131E}" destId="{702317B5-19A1-44B5-9D2F-ED8163C023CB}" srcOrd="2" destOrd="0" presId="urn:microsoft.com/office/officeart/2005/8/layout/hierarchy1"/>
    <dgm:cxn modelId="{28E91BA6-0844-4C56-8949-7CAF94F4969A}" type="presParOf" srcId="{EEBA68D3-1151-4EED-9607-824E578D131E}" destId="{DC4232E1-C294-4F5E-A2CC-6E4472A02562}" srcOrd="3" destOrd="0" presId="urn:microsoft.com/office/officeart/2005/8/layout/hierarchy1"/>
    <dgm:cxn modelId="{E50B72E1-DEDA-482B-880F-A527F286A975}" type="presParOf" srcId="{DC4232E1-C294-4F5E-A2CC-6E4472A02562}" destId="{62AD8C06-C44E-4AF7-941D-1C7AEC9CAB24}" srcOrd="0" destOrd="0" presId="urn:microsoft.com/office/officeart/2005/8/layout/hierarchy1"/>
    <dgm:cxn modelId="{EC735775-339F-49AF-95D5-1CFA7D019DE1}" type="presParOf" srcId="{62AD8C06-C44E-4AF7-941D-1C7AEC9CAB24}" destId="{7E0A4DEA-C017-4C57-9EE4-E613F48AF0E0}" srcOrd="0" destOrd="0" presId="urn:microsoft.com/office/officeart/2005/8/layout/hierarchy1"/>
    <dgm:cxn modelId="{044E1F2C-A592-4A43-9840-D1AB6FC36DC4}" type="presParOf" srcId="{62AD8C06-C44E-4AF7-941D-1C7AEC9CAB24}" destId="{401083B0-CB39-4684-A8A9-6A0E934B2D22}" srcOrd="1" destOrd="0" presId="urn:microsoft.com/office/officeart/2005/8/layout/hierarchy1"/>
    <dgm:cxn modelId="{2EDB412D-E26D-4977-837E-8D7B941BE925}" type="presParOf" srcId="{DC4232E1-C294-4F5E-A2CC-6E4472A02562}" destId="{319C23CB-E33A-4439-B427-69BFCBBE6AC8}" srcOrd="1" destOrd="0" presId="urn:microsoft.com/office/officeart/2005/8/layout/hierarchy1"/>
    <dgm:cxn modelId="{A938C7CA-2A21-4C63-B3CF-E866FFD74C3B}" type="presParOf" srcId="{319C23CB-E33A-4439-B427-69BFCBBE6AC8}" destId="{A888B4D3-24E3-4D0F-B0ED-F321A8F09547}" srcOrd="0" destOrd="0" presId="urn:microsoft.com/office/officeart/2005/8/layout/hierarchy1"/>
    <dgm:cxn modelId="{60298351-CE81-4A28-B884-3BA6264F965E}" type="presParOf" srcId="{319C23CB-E33A-4439-B427-69BFCBBE6AC8}" destId="{16EC3811-719F-402D-A66A-A22197182B3D}" srcOrd="1" destOrd="0" presId="urn:microsoft.com/office/officeart/2005/8/layout/hierarchy1"/>
    <dgm:cxn modelId="{E9EECDC6-6EA5-43DB-A145-0F4E3353029F}" type="presParOf" srcId="{16EC3811-719F-402D-A66A-A22197182B3D}" destId="{56B0571F-3840-4861-B2E6-55259482E07D}" srcOrd="0" destOrd="0" presId="urn:microsoft.com/office/officeart/2005/8/layout/hierarchy1"/>
    <dgm:cxn modelId="{C6A44D9F-38C0-408F-81E8-A69C9DFEED5B}" type="presParOf" srcId="{56B0571F-3840-4861-B2E6-55259482E07D}" destId="{CC3C7723-07BF-45F4-9A43-8B4194F771BD}" srcOrd="0" destOrd="0" presId="urn:microsoft.com/office/officeart/2005/8/layout/hierarchy1"/>
    <dgm:cxn modelId="{284DB511-FFF8-4851-82BB-A5A53DDBB119}" type="presParOf" srcId="{56B0571F-3840-4861-B2E6-55259482E07D}" destId="{7BB52334-41CC-4391-9CA7-09B62435B5E2}" srcOrd="1" destOrd="0" presId="urn:microsoft.com/office/officeart/2005/8/layout/hierarchy1"/>
    <dgm:cxn modelId="{830639C1-D074-4AD2-ACC9-9C29859CBF50}" type="presParOf" srcId="{16EC3811-719F-402D-A66A-A22197182B3D}" destId="{EE2DACB7-D0EF-4093-AF15-F94A938A504E}" srcOrd="1" destOrd="0" presId="urn:microsoft.com/office/officeart/2005/8/layout/hierarchy1"/>
    <dgm:cxn modelId="{62ED5A70-2B2D-4E3E-BAC1-B162D6A35B0F}" type="presParOf" srcId="{319C23CB-E33A-4439-B427-69BFCBBE6AC8}" destId="{85876014-DD02-4B25-9796-E4C0DD9E1141}" srcOrd="2" destOrd="0" presId="urn:microsoft.com/office/officeart/2005/8/layout/hierarchy1"/>
    <dgm:cxn modelId="{2353D7F2-421E-4395-97AB-528773BBD0FD}" type="presParOf" srcId="{319C23CB-E33A-4439-B427-69BFCBBE6AC8}" destId="{A2D620C9-ADE8-4C7A-8A62-563F45426559}" srcOrd="3" destOrd="0" presId="urn:microsoft.com/office/officeart/2005/8/layout/hierarchy1"/>
    <dgm:cxn modelId="{3FF639D2-82C8-4A7F-896C-F4EF79170115}" type="presParOf" srcId="{A2D620C9-ADE8-4C7A-8A62-563F45426559}" destId="{31B9E54D-9649-4198-83EB-C876C547284E}" srcOrd="0" destOrd="0" presId="urn:microsoft.com/office/officeart/2005/8/layout/hierarchy1"/>
    <dgm:cxn modelId="{21AC3B84-B14A-4289-971C-DB29AA6F783D}" type="presParOf" srcId="{31B9E54D-9649-4198-83EB-C876C547284E}" destId="{BC4E212D-E02D-4D25-9DA6-00132C7FE2AF}" srcOrd="0" destOrd="0" presId="urn:microsoft.com/office/officeart/2005/8/layout/hierarchy1"/>
    <dgm:cxn modelId="{349A864C-2332-487A-94D9-E89A38D363E8}" type="presParOf" srcId="{31B9E54D-9649-4198-83EB-C876C547284E}" destId="{E883C47B-5D22-473B-9B92-4CE9D6085EAD}" srcOrd="1" destOrd="0" presId="urn:microsoft.com/office/officeart/2005/8/layout/hierarchy1"/>
    <dgm:cxn modelId="{4D29853F-5A8F-415A-893D-609A231F6301}" type="presParOf" srcId="{A2D620C9-ADE8-4C7A-8A62-563F45426559}" destId="{7299200D-0CE3-4F6B-8985-28A23EB8D4D7}" srcOrd="1" destOrd="0" presId="urn:microsoft.com/office/officeart/2005/8/layout/hierarchy1"/>
    <dgm:cxn modelId="{5AC5065A-994C-4341-B0B4-2DB927D1CCEF}" type="presParOf" srcId="{232AFC7B-6E3B-419A-B21A-06DF253FB8E8}" destId="{DEDFCE86-FCAE-45EE-9745-77060DF1A547}" srcOrd="1" destOrd="0" presId="urn:microsoft.com/office/officeart/2005/8/layout/hierarchy1"/>
    <dgm:cxn modelId="{D4040064-81E9-4ABC-9083-8E6735247A3F}" type="presParOf" srcId="{DEDFCE86-FCAE-45EE-9745-77060DF1A547}" destId="{8040B2B2-B438-44F5-84F8-42C78402A4A8}" srcOrd="0" destOrd="0" presId="urn:microsoft.com/office/officeart/2005/8/layout/hierarchy1"/>
    <dgm:cxn modelId="{A6BA6818-EE7F-47F1-9B3D-3CC16A86421E}" type="presParOf" srcId="{8040B2B2-B438-44F5-84F8-42C78402A4A8}" destId="{150C8E5C-896B-453C-ACFA-1E92160590E3}" srcOrd="0" destOrd="0" presId="urn:microsoft.com/office/officeart/2005/8/layout/hierarchy1"/>
    <dgm:cxn modelId="{5DD9C3FA-198B-4D0E-9D92-CB4036490D96}" type="presParOf" srcId="{8040B2B2-B438-44F5-84F8-42C78402A4A8}" destId="{4408FD59-6E52-43FB-8509-C5A1B5C97614}" srcOrd="1" destOrd="0" presId="urn:microsoft.com/office/officeart/2005/8/layout/hierarchy1"/>
    <dgm:cxn modelId="{46BEA40F-2ABC-4BEC-8F29-D1E6D7461E69}" type="presParOf" srcId="{DEDFCE86-FCAE-45EE-9745-77060DF1A547}" destId="{7181F4CB-7437-4BA2-B620-6B6ADEC3C5D8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6338F-6F32-47C2-A06F-C5F4BFEF40C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B5127-1E14-4131-8DE6-73E504DB53E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Изучение личных дел обучающихся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CAC0CE-3FC3-4429-8865-5641A16937EB}" type="parTrans" cxnId="{41D0B85B-F641-44F0-9398-CDCB6A2B5225}">
      <dgm:prSet/>
      <dgm:spPr/>
      <dgm:t>
        <a:bodyPr/>
        <a:lstStyle/>
        <a:p>
          <a:endParaRPr lang="ru-RU"/>
        </a:p>
      </dgm:t>
    </dgm:pt>
    <dgm:pt modelId="{3479C2E1-C4A6-423B-878A-CE0898E875C8}" type="sibTrans" cxnId="{41D0B85B-F641-44F0-9398-CDCB6A2B5225}">
      <dgm:prSet/>
      <dgm:spPr/>
      <dgm:t>
        <a:bodyPr/>
        <a:lstStyle/>
        <a:p>
          <a:endParaRPr lang="ru-RU"/>
        </a:p>
      </dgm:t>
    </dgm:pt>
    <dgm:pt modelId="{FFD32292-6F40-436E-81CE-B9D4F5F36BCB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Цели: уточнить медицинские показания к приему в школу;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396425-AB77-42F4-810F-CDC4A225C652}" type="parTrans" cxnId="{CF3A8B39-A292-478D-AD3F-C09EFDDFF85B}">
      <dgm:prSet/>
      <dgm:spPr/>
      <dgm:t>
        <a:bodyPr/>
        <a:lstStyle/>
        <a:p>
          <a:endParaRPr lang="ru-RU"/>
        </a:p>
      </dgm:t>
    </dgm:pt>
    <dgm:pt modelId="{DC4F9237-2F44-4B59-90B6-CF65E387BF7B}" type="sibTrans" cxnId="{CF3A8B39-A292-478D-AD3F-C09EFDDFF85B}">
      <dgm:prSet/>
      <dgm:spPr/>
      <dgm:t>
        <a:bodyPr/>
        <a:lstStyle/>
        <a:p>
          <a:endParaRPr lang="ru-RU"/>
        </a:p>
      </dgm:t>
    </dgm:pt>
    <dgm:pt modelId="{72A60BF6-8781-4FE1-9F28-0140ABF47C6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2.Стандартизированные наблюдения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6021B1-B09B-4E82-A1D3-FC3EBB1EDE01}" type="parTrans" cxnId="{2878BF9F-7B3D-4B4E-82BB-C2CC6C1FE787}">
      <dgm:prSet/>
      <dgm:spPr/>
      <dgm:t>
        <a:bodyPr/>
        <a:lstStyle/>
        <a:p>
          <a:endParaRPr lang="ru-RU"/>
        </a:p>
      </dgm:t>
    </dgm:pt>
    <dgm:pt modelId="{F588E7DC-9C92-469F-91A3-9071026B873C}" type="sibTrans" cxnId="{2878BF9F-7B3D-4B4E-82BB-C2CC6C1FE787}">
      <dgm:prSet/>
      <dgm:spPr/>
      <dgm:t>
        <a:bodyPr/>
        <a:lstStyle/>
        <a:p>
          <a:endParaRPr lang="ru-RU"/>
        </a:p>
      </dgm:t>
    </dgm:pt>
    <dgm:pt modelId="{3EEB1BED-E963-4CBF-839A-0CEF9B1D4178}">
      <dgm:prSet phldrT="[Текст]" custT="1"/>
      <dgm:spPr/>
      <dgm:t>
        <a:bodyPr/>
        <a:lstStyle/>
        <a:p>
          <a:pPr algn="just"/>
          <a:endParaRPr lang="ru-RU" sz="900" dirty="0"/>
        </a:p>
      </dgm:t>
    </dgm:pt>
    <dgm:pt modelId="{756EAA5D-EBE7-48DD-9DD2-7147DF10D108}" type="parTrans" cxnId="{4B6A8E7A-4430-4B5D-85A3-3C02C7401F9B}">
      <dgm:prSet/>
      <dgm:spPr/>
      <dgm:t>
        <a:bodyPr/>
        <a:lstStyle/>
        <a:p>
          <a:endParaRPr lang="ru-RU"/>
        </a:p>
      </dgm:t>
    </dgm:pt>
    <dgm:pt modelId="{E2DAF4FA-7A0F-4441-B400-4E6B7878E9BA}" type="sibTrans" cxnId="{4B6A8E7A-4430-4B5D-85A3-3C02C7401F9B}">
      <dgm:prSet/>
      <dgm:spPr/>
      <dgm:t>
        <a:bodyPr/>
        <a:lstStyle/>
        <a:p>
          <a:endParaRPr lang="ru-RU"/>
        </a:p>
      </dgm:t>
    </dgm:pt>
    <dgm:pt modelId="{CD3311D4-8795-4D35-8A8E-30B267171AC6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изучение детско-родительских отношений в семье обучающегося;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B64CCF-D6EC-44CE-AF99-DBFEA84B9246}" type="parTrans" cxnId="{43E5B181-8967-4BB9-A5A0-4E61E2856F63}">
      <dgm:prSet/>
      <dgm:spPr/>
      <dgm:t>
        <a:bodyPr/>
        <a:lstStyle/>
        <a:p>
          <a:endParaRPr lang="ru-RU"/>
        </a:p>
      </dgm:t>
    </dgm:pt>
    <dgm:pt modelId="{25166069-6371-465D-87A7-C757C76A0F46}" type="sibTrans" cxnId="{43E5B181-8967-4BB9-A5A0-4E61E2856F63}">
      <dgm:prSet/>
      <dgm:spPr/>
      <dgm:t>
        <a:bodyPr/>
        <a:lstStyle/>
        <a:p>
          <a:endParaRPr lang="ru-RU"/>
        </a:p>
      </dgm:t>
    </dgm:pt>
    <dgm:pt modelId="{BB060683-05C8-48EE-943C-A0DEDC256E7C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Изучение особенностей взаимоотношений со сверстниками.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4F8D66-C597-481E-ABEC-5BB7BBC42517}" type="parTrans" cxnId="{03ADD0BC-0B2E-4772-BD82-DC7CD5C5B641}">
      <dgm:prSet/>
      <dgm:spPr/>
      <dgm:t>
        <a:bodyPr/>
        <a:lstStyle/>
        <a:p>
          <a:endParaRPr lang="ru-RU"/>
        </a:p>
      </dgm:t>
    </dgm:pt>
    <dgm:pt modelId="{E971B4FF-9A66-4ADB-93EF-6FAA81DEB60C}" type="sibTrans" cxnId="{03ADD0BC-0B2E-4772-BD82-DC7CD5C5B641}">
      <dgm:prSet/>
      <dgm:spPr/>
      <dgm:t>
        <a:bodyPr/>
        <a:lstStyle/>
        <a:p>
          <a:endParaRPr lang="ru-RU"/>
        </a:p>
      </dgm:t>
    </dgm:pt>
    <dgm:pt modelId="{2C8971E4-1A06-48E2-BAE0-EF33A783A5B7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«Особенности поведения детей во внеурочной деятельности»;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78C899-3055-4185-9772-11FD1FECA904}" type="parTrans" cxnId="{E6D6A8EF-9F8D-47F6-8333-3F7EA576526E}">
      <dgm:prSet/>
      <dgm:spPr/>
      <dgm:t>
        <a:bodyPr/>
        <a:lstStyle/>
        <a:p>
          <a:endParaRPr lang="ru-RU"/>
        </a:p>
      </dgm:t>
    </dgm:pt>
    <dgm:pt modelId="{7FA24801-8A2C-4329-A556-AB4D28F3B7DF}" type="sibTrans" cxnId="{E6D6A8EF-9F8D-47F6-8333-3F7EA576526E}">
      <dgm:prSet/>
      <dgm:spPr/>
      <dgm:t>
        <a:bodyPr/>
        <a:lstStyle/>
        <a:p>
          <a:endParaRPr lang="ru-RU"/>
        </a:p>
      </dgm:t>
    </dgm:pt>
    <dgm:pt modelId="{7D351CE9-D050-4F89-8484-98E7E687E6C0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«Поведение детей на уроках»;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49D15C-4908-463E-A7E5-76AC72CC70E2}" type="parTrans" cxnId="{CD8DF44A-AC6E-49EE-93F2-692B2035EF1F}">
      <dgm:prSet/>
      <dgm:spPr/>
      <dgm:t>
        <a:bodyPr/>
        <a:lstStyle/>
        <a:p>
          <a:endParaRPr lang="ru-RU"/>
        </a:p>
      </dgm:t>
    </dgm:pt>
    <dgm:pt modelId="{F3076354-CA5E-4DEE-9F39-F64EAF8E5AE9}" type="sibTrans" cxnId="{CD8DF44A-AC6E-49EE-93F2-692B2035EF1F}">
      <dgm:prSet/>
      <dgm:spPr/>
      <dgm:t>
        <a:bodyPr/>
        <a:lstStyle/>
        <a:p>
          <a:endParaRPr lang="ru-RU"/>
        </a:p>
      </dgm:t>
    </dgm:pt>
    <dgm:pt modelId="{CA9A27C0-80F8-4F1B-BB38-2F6E18834358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«Определение уровня тревожности».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9096C6-F2DD-44C6-BADF-0F7158B8183D}" type="parTrans" cxnId="{E0D0F5BB-0C2A-4D9A-869E-A6F92AE96F67}">
      <dgm:prSet/>
      <dgm:spPr/>
      <dgm:t>
        <a:bodyPr/>
        <a:lstStyle/>
        <a:p>
          <a:endParaRPr lang="ru-RU"/>
        </a:p>
      </dgm:t>
    </dgm:pt>
    <dgm:pt modelId="{AE7CCC0A-6E62-4C85-A8CC-2D22F6B142D8}" type="sibTrans" cxnId="{E0D0F5BB-0C2A-4D9A-869E-A6F92AE96F67}">
      <dgm:prSet/>
      <dgm:spPr/>
      <dgm:t>
        <a:bodyPr/>
        <a:lstStyle/>
        <a:p>
          <a:endParaRPr lang="ru-RU"/>
        </a:p>
      </dgm:t>
    </dgm:pt>
    <dgm:pt modelId="{E7BCFC62-1D40-413F-9D68-68B61156CD70}" type="pres">
      <dgm:prSet presAssocID="{26E6338F-6F32-47C2-A06F-C5F4BFEF40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CF37D4-FF40-46D0-AC65-B8A782508B53}" type="pres">
      <dgm:prSet presAssocID="{88BB5127-1E14-4131-8DE6-73E504DB53E2}" presName="linNode" presStyleCnt="0"/>
      <dgm:spPr/>
    </dgm:pt>
    <dgm:pt modelId="{073893E4-0B0E-4C02-AB76-EFD506C7FCEE}" type="pres">
      <dgm:prSet presAssocID="{88BB5127-1E14-4131-8DE6-73E504DB53E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F603E-FBD7-4D4E-86F5-DC06575BD783}" type="pres">
      <dgm:prSet presAssocID="{88BB5127-1E14-4131-8DE6-73E504DB53E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38A9-DA22-4305-95BB-FCD6429DDB9B}" type="pres">
      <dgm:prSet presAssocID="{3479C2E1-C4A6-423B-878A-CE0898E875C8}" presName="spacing" presStyleCnt="0"/>
      <dgm:spPr/>
    </dgm:pt>
    <dgm:pt modelId="{CE026945-698A-4C98-825C-24F099FBE143}" type="pres">
      <dgm:prSet presAssocID="{72A60BF6-8781-4FE1-9F28-0140ABF47C69}" presName="linNode" presStyleCnt="0"/>
      <dgm:spPr/>
    </dgm:pt>
    <dgm:pt modelId="{E21A5F44-8A74-4DE5-869B-71973926E47A}" type="pres">
      <dgm:prSet presAssocID="{72A60BF6-8781-4FE1-9F28-0140ABF47C69}" presName="parentShp" presStyleLbl="node1" presStyleIdx="1" presStyleCnt="2" custScaleX="95652" custScaleY="90144" custLinFactNeighborX="0" custLinFactNeighborY="-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2426-B6DC-490D-AE40-AA74BCAC41C9}" type="pres">
      <dgm:prSet presAssocID="{72A60BF6-8781-4FE1-9F28-0140ABF47C69}" presName="childShp" presStyleLbl="bgAccFollowNode1" presStyleIdx="1" presStyleCnt="2" custLinFactNeighborX="-1479" custLinFactNeighborY="3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6A8EF-9F8D-47F6-8333-3F7EA576526E}" srcId="{72A60BF6-8781-4FE1-9F28-0140ABF47C69}" destId="{2C8971E4-1A06-48E2-BAE0-EF33A783A5B7}" srcOrd="1" destOrd="0" parTransId="{7478C899-3055-4185-9772-11FD1FECA904}" sibTransId="{7FA24801-8A2C-4329-A556-AB4D28F3B7DF}"/>
    <dgm:cxn modelId="{2FA394FA-E380-46F3-995D-94A1328CF442}" type="presOf" srcId="{88BB5127-1E14-4131-8DE6-73E504DB53E2}" destId="{073893E4-0B0E-4C02-AB76-EFD506C7FCEE}" srcOrd="0" destOrd="0" presId="urn:microsoft.com/office/officeart/2005/8/layout/vList6"/>
    <dgm:cxn modelId="{FB382E52-0138-46C3-80BB-25493E60EAFA}" type="presOf" srcId="{CA9A27C0-80F8-4F1B-BB38-2F6E18834358}" destId="{18092426-B6DC-490D-AE40-AA74BCAC41C9}" srcOrd="0" destOrd="3" presId="urn:microsoft.com/office/officeart/2005/8/layout/vList6"/>
    <dgm:cxn modelId="{7D04EF84-D913-4733-8A82-5693DC1F6141}" type="presOf" srcId="{72A60BF6-8781-4FE1-9F28-0140ABF47C69}" destId="{E21A5F44-8A74-4DE5-869B-71973926E47A}" srcOrd="0" destOrd="0" presId="urn:microsoft.com/office/officeart/2005/8/layout/vList6"/>
    <dgm:cxn modelId="{FEA1E4D8-C4D6-4D7E-A3F5-1BF5E1D3DFA5}" type="presOf" srcId="{26E6338F-6F32-47C2-A06F-C5F4BFEF40C1}" destId="{E7BCFC62-1D40-413F-9D68-68B61156CD70}" srcOrd="0" destOrd="0" presId="urn:microsoft.com/office/officeart/2005/8/layout/vList6"/>
    <dgm:cxn modelId="{CF3A8B39-A292-478D-AD3F-C09EFDDFF85B}" srcId="{88BB5127-1E14-4131-8DE6-73E504DB53E2}" destId="{FFD32292-6F40-436E-81CE-B9D4F5F36BCB}" srcOrd="0" destOrd="0" parTransId="{40396425-AB77-42F4-810F-CDC4A225C652}" sibTransId="{DC4F9237-2F44-4B59-90B6-CF65E387BF7B}"/>
    <dgm:cxn modelId="{4B6A8E7A-4430-4B5D-85A3-3C02C7401F9B}" srcId="{72A60BF6-8781-4FE1-9F28-0140ABF47C69}" destId="{3EEB1BED-E963-4CBF-839A-0CEF9B1D4178}" srcOrd="0" destOrd="0" parTransId="{756EAA5D-EBE7-48DD-9DD2-7147DF10D108}" sibTransId="{E2DAF4FA-7A0F-4441-B400-4E6B7878E9BA}"/>
    <dgm:cxn modelId="{6D0B9A5C-2540-422E-A956-8AF646950840}" type="presOf" srcId="{7D351CE9-D050-4F89-8484-98E7E687E6C0}" destId="{18092426-B6DC-490D-AE40-AA74BCAC41C9}" srcOrd="0" destOrd="2" presId="urn:microsoft.com/office/officeart/2005/8/layout/vList6"/>
    <dgm:cxn modelId="{E0D0F5BB-0C2A-4D9A-869E-A6F92AE96F67}" srcId="{72A60BF6-8781-4FE1-9F28-0140ABF47C69}" destId="{CA9A27C0-80F8-4F1B-BB38-2F6E18834358}" srcOrd="3" destOrd="0" parTransId="{B59096C6-F2DD-44C6-BADF-0F7158B8183D}" sibTransId="{AE7CCC0A-6E62-4C85-A8CC-2D22F6B142D8}"/>
    <dgm:cxn modelId="{999192D1-BCC5-49E4-A75E-04ADE1DAF78B}" type="presOf" srcId="{2C8971E4-1A06-48E2-BAE0-EF33A783A5B7}" destId="{18092426-B6DC-490D-AE40-AA74BCAC41C9}" srcOrd="0" destOrd="1" presId="urn:microsoft.com/office/officeart/2005/8/layout/vList6"/>
    <dgm:cxn modelId="{03ADD0BC-0B2E-4772-BD82-DC7CD5C5B641}" srcId="{88BB5127-1E14-4131-8DE6-73E504DB53E2}" destId="{BB060683-05C8-48EE-943C-A0DEDC256E7C}" srcOrd="2" destOrd="0" parTransId="{C24F8D66-C597-481E-ABEC-5BB7BBC42517}" sibTransId="{E971B4FF-9A66-4ADB-93EF-6FAA81DEB60C}"/>
    <dgm:cxn modelId="{7D74A87F-4208-48B4-A045-6AD1E387301B}" type="presOf" srcId="{3EEB1BED-E963-4CBF-839A-0CEF9B1D4178}" destId="{18092426-B6DC-490D-AE40-AA74BCAC41C9}" srcOrd="0" destOrd="0" presId="urn:microsoft.com/office/officeart/2005/8/layout/vList6"/>
    <dgm:cxn modelId="{41D0B85B-F641-44F0-9398-CDCB6A2B5225}" srcId="{26E6338F-6F32-47C2-A06F-C5F4BFEF40C1}" destId="{88BB5127-1E14-4131-8DE6-73E504DB53E2}" srcOrd="0" destOrd="0" parTransId="{05CAC0CE-3FC3-4429-8865-5641A16937EB}" sibTransId="{3479C2E1-C4A6-423B-878A-CE0898E875C8}"/>
    <dgm:cxn modelId="{33A6445C-2F78-408D-BFFE-5BE76F5938E3}" type="presOf" srcId="{BB060683-05C8-48EE-943C-A0DEDC256E7C}" destId="{6FDF603E-FBD7-4D4E-86F5-DC06575BD783}" srcOrd="0" destOrd="2" presId="urn:microsoft.com/office/officeart/2005/8/layout/vList6"/>
    <dgm:cxn modelId="{2878BF9F-7B3D-4B4E-82BB-C2CC6C1FE787}" srcId="{26E6338F-6F32-47C2-A06F-C5F4BFEF40C1}" destId="{72A60BF6-8781-4FE1-9F28-0140ABF47C69}" srcOrd="1" destOrd="0" parTransId="{8C6021B1-B09B-4E82-A1D3-FC3EBB1EDE01}" sibTransId="{F588E7DC-9C92-469F-91A3-9071026B873C}"/>
    <dgm:cxn modelId="{CD8DF44A-AC6E-49EE-93F2-692B2035EF1F}" srcId="{72A60BF6-8781-4FE1-9F28-0140ABF47C69}" destId="{7D351CE9-D050-4F89-8484-98E7E687E6C0}" srcOrd="2" destOrd="0" parTransId="{0949D15C-4908-463E-A7E5-76AC72CC70E2}" sibTransId="{F3076354-CA5E-4DEE-9F39-F64EAF8E5AE9}"/>
    <dgm:cxn modelId="{035B4D83-D687-4B0C-8865-0484E01AA4F5}" type="presOf" srcId="{FFD32292-6F40-436E-81CE-B9D4F5F36BCB}" destId="{6FDF603E-FBD7-4D4E-86F5-DC06575BD783}" srcOrd="0" destOrd="0" presId="urn:microsoft.com/office/officeart/2005/8/layout/vList6"/>
    <dgm:cxn modelId="{43E5B181-8967-4BB9-A5A0-4E61E2856F63}" srcId="{88BB5127-1E14-4131-8DE6-73E504DB53E2}" destId="{CD3311D4-8795-4D35-8A8E-30B267171AC6}" srcOrd="1" destOrd="0" parTransId="{E4B64CCF-D6EC-44CE-AF99-DBFEA84B9246}" sibTransId="{25166069-6371-465D-87A7-C757C76A0F46}"/>
    <dgm:cxn modelId="{122A0681-E8FC-4FDD-BA39-874B5B1DB054}" type="presOf" srcId="{CD3311D4-8795-4D35-8A8E-30B267171AC6}" destId="{6FDF603E-FBD7-4D4E-86F5-DC06575BD783}" srcOrd="0" destOrd="1" presId="urn:microsoft.com/office/officeart/2005/8/layout/vList6"/>
    <dgm:cxn modelId="{ABCE83A8-A60C-4156-AA15-61662B40334D}" type="presParOf" srcId="{E7BCFC62-1D40-413F-9D68-68B61156CD70}" destId="{88CF37D4-FF40-46D0-AC65-B8A782508B53}" srcOrd="0" destOrd="0" presId="urn:microsoft.com/office/officeart/2005/8/layout/vList6"/>
    <dgm:cxn modelId="{1A62C9C8-589F-45AA-8FE9-1831815A2534}" type="presParOf" srcId="{88CF37D4-FF40-46D0-AC65-B8A782508B53}" destId="{073893E4-0B0E-4C02-AB76-EFD506C7FCEE}" srcOrd="0" destOrd="0" presId="urn:microsoft.com/office/officeart/2005/8/layout/vList6"/>
    <dgm:cxn modelId="{57BD80F7-E2AF-4D46-8927-03D7471B790F}" type="presParOf" srcId="{88CF37D4-FF40-46D0-AC65-B8A782508B53}" destId="{6FDF603E-FBD7-4D4E-86F5-DC06575BD783}" srcOrd="1" destOrd="0" presId="urn:microsoft.com/office/officeart/2005/8/layout/vList6"/>
    <dgm:cxn modelId="{457300C6-7D31-4EA8-BED7-853F780D05C8}" type="presParOf" srcId="{E7BCFC62-1D40-413F-9D68-68B61156CD70}" destId="{431238A9-DA22-4305-95BB-FCD6429DDB9B}" srcOrd="1" destOrd="0" presId="urn:microsoft.com/office/officeart/2005/8/layout/vList6"/>
    <dgm:cxn modelId="{30D0B185-E67B-4A2C-97E8-34069C1C3D90}" type="presParOf" srcId="{E7BCFC62-1D40-413F-9D68-68B61156CD70}" destId="{CE026945-698A-4C98-825C-24F099FBE143}" srcOrd="2" destOrd="0" presId="urn:microsoft.com/office/officeart/2005/8/layout/vList6"/>
    <dgm:cxn modelId="{5E654425-CD3F-4163-886A-A97FC4814B58}" type="presParOf" srcId="{CE026945-698A-4C98-825C-24F099FBE143}" destId="{E21A5F44-8A74-4DE5-869B-71973926E47A}" srcOrd="0" destOrd="0" presId="urn:microsoft.com/office/officeart/2005/8/layout/vList6"/>
    <dgm:cxn modelId="{A67D1D35-2DF4-4DBB-9D9C-3706DE6C3C5B}" type="presParOf" srcId="{CE026945-698A-4C98-825C-24F099FBE143}" destId="{18092426-B6DC-490D-AE40-AA74BCAC41C9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E6338F-6F32-47C2-A06F-C5F4BFEF40C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B5127-1E14-4131-8DE6-73E504DB53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3.Методы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диагностики</a:t>
          </a:r>
          <a:r>
            <a:rPr lang="ru-RU" sz="2000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CAC0CE-3FC3-4429-8865-5641A16937EB}" type="parTrans" cxnId="{41D0B85B-F641-44F0-9398-CDCB6A2B5225}">
      <dgm:prSet/>
      <dgm:spPr/>
      <dgm:t>
        <a:bodyPr/>
        <a:lstStyle/>
        <a:p>
          <a:endParaRPr lang="ru-RU"/>
        </a:p>
      </dgm:t>
    </dgm:pt>
    <dgm:pt modelId="{3479C2E1-C4A6-423B-878A-CE0898E875C8}" type="sibTrans" cxnId="{41D0B85B-F641-44F0-9398-CDCB6A2B5225}">
      <dgm:prSet/>
      <dgm:spPr/>
      <dgm:t>
        <a:bodyPr/>
        <a:lstStyle/>
        <a:p>
          <a:endParaRPr lang="ru-RU"/>
        </a:p>
      </dgm:t>
    </dgm:pt>
    <dgm:pt modelId="{FFD32292-6F40-436E-81CE-B9D4F5F36BCB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Методика «Исследование школьной мотивации учащихся 3-4 классов» (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Лускановой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Н.Г.)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396425-AB77-42F4-810F-CDC4A225C652}" type="parTrans" cxnId="{CF3A8B39-A292-478D-AD3F-C09EFDDFF85B}">
      <dgm:prSet/>
      <dgm:spPr/>
      <dgm:t>
        <a:bodyPr/>
        <a:lstStyle/>
        <a:p>
          <a:endParaRPr lang="ru-RU"/>
        </a:p>
      </dgm:t>
    </dgm:pt>
    <dgm:pt modelId="{DC4F9237-2F44-4B59-90B6-CF65E387BF7B}" type="sibTrans" cxnId="{CF3A8B39-A292-478D-AD3F-C09EFDDFF85B}">
      <dgm:prSet/>
      <dgm:spPr/>
      <dgm:t>
        <a:bodyPr/>
        <a:lstStyle/>
        <a:p>
          <a:endParaRPr lang="ru-RU"/>
        </a:p>
      </dgm:t>
    </dgm:pt>
    <dgm:pt modelId="{3EEB1BED-E963-4CBF-839A-0CEF9B1D4178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Методы </a:t>
          </a:r>
        </a:p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диагностики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56EAA5D-EBE7-48DD-9DD2-7147DF10D108}" type="parTrans" cxnId="{4B6A8E7A-4430-4B5D-85A3-3C02C7401F9B}">
      <dgm:prSet/>
      <dgm:spPr/>
      <dgm:t>
        <a:bodyPr/>
        <a:lstStyle/>
        <a:p>
          <a:endParaRPr lang="ru-RU"/>
        </a:p>
      </dgm:t>
    </dgm:pt>
    <dgm:pt modelId="{E2DAF4FA-7A0F-4441-B400-4E6B7878E9BA}" type="sibTrans" cxnId="{4B6A8E7A-4430-4B5D-85A3-3C02C7401F9B}">
      <dgm:prSet/>
      <dgm:spPr/>
      <dgm:t>
        <a:bodyPr/>
        <a:lstStyle/>
        <a:p>
          <a:endParaRPr lang="ru-RU"/>
        </a:p>
      </dgm:t>
    </dgm:pt>
    <dgm:pt modelId="{BCCA2860-60CE-4782-86D6-1DBB736933DB}">
      <dgm:prSet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Методы диагностики</a:t>
          </a:r>
        </a:p>
      </dgm:t>
    </dgm:pt>
    <dgm:pt modelId="{F35A7C50-21ED-4D33-BFC6-F52A2763BD77}" type="parTrans" cxnId="{A6CD9386-450E-4CD8-9E99-3B1924F865E3}">
      <dgm:prSet/>
      <dgm:spPr/>
      <dgm:t>
        <a:bodyPr/>
        <a:lstStyle/>
        <a:p>
          <a:endParaRPr lang="ru-RU"/>
        </a:p>
      </dgm:t>
    </dgm:pt>
    <dgm:pt modelId="{1A7AF7B3-4575-4A14-A9EB-6EBC2ED351A0}" type="sibTrans" cxnId="{A6CD9386-450E-4CD8-9E99-3B1924F865E3}">
      <dgm:prSet/>
      <dgm:spPr/>
      <dgm:t>
        <a:bodyPr/>
        <a:lstStyle/>
        <a:p>
          <a:endParaRPr lang="ru-RU"/>
        </a:p>
      </dgm:t>
    </dgm:pt>
    <dgm:pt modelId="{1828F915-4443-488C-AC96-B9AEA8903840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Опрос «Определение наличия трудностей взаимоотношений обучающихся начальных классов со сверстниками»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F49508-0291-475D-AE9F-D39408FB8DA8}" type="parTrans" cxnId="{7CCCD22D-2992-4F13-817C-98B6FB49357E}">
      <dgm:prSet/>
      <dgm:spPr/>
      <dgm:t>
        <a:bodyPr/>
        <a:lstStyle/>
        <a:p>
          <a:endParaRPr lang="ru-RU"/>
        </a:p>
      </dgm:t>
    </dgm:pt>
    <dgm:pt modelId="{9D6787B1-D855-421A-835B-286983CCF61C}" type="sibTrans" cxnId="{7CCCD22D-2992-4F13-817C-98B6FB49357E}">
      <dgm:prSet/>
      <dgm:spPr/>
      <dgm:t>
        <a:bodyPr/>
        <a:lstStyle/>
        <a:p>
          <a:endParaRPr lang="ru-RU"/>
        </a:p>
      </dgm:t>
    </dgm:pt>
    <dgm:pt modelId="{F175E5E0-6EFD-49ED-B230-7F79E35E15F3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Анкета для родителей «Оценка школьной мотивации»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30FE87-1A3A-47D9-8949-C340D44BF3ED}" type="parTrans" cxnId="{9B575DEF-5C15-4261-A142-A6050DA6225A}">
      <dgm:prSet/>
      <dgm:spPr/>
      <dgm:t>
        <a:bodyPr/>
        <a:lstStyle/>
        <a:p>
          <a:endParaRPr lang="ru-RU"/>
        </a:p>
      </dgm:t>
    </dgm:pt>
    <dgm:pt modelId="{796FB25F-42A5-4396-B019-6B0D95ECB4D6}" type="sibTrans" cxnId="{9B575DEF-5C15-4261-A142-A6050DA6225A}">
      <dgm:prSet/>
      <dgm:spPr/>
      <dgm:t>
        <a:bodyPr/>
        <a:lstStyle/>
        <a:p>
          <a:endParaRPr lang="ru-RU"/>
        </a:p>
      </dgm:t>
    </dgm:pt>
    <dgm:pt modelId="{988AC761-7BF9-4D5B-BB8B-0F0511B8A769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Социометрическая методика «Два домика» по Т.Д. Марцинковской (упрощенный вариант).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120BCB-2E7C-4374-B2C9-45638B9178C1}" type="parTrans" cxnId="{456C8BCA-C014-447C-9933-C63FD7A78F54}">
      <dgm:prSet/>
      <dgm:spPr/>
      <dgm:t>
        <a:bodyPr/>
        <a:lstStyle/>
        <a:p>
          <a:endParaRPr lang="ru-RU"/>
        </a:p>
      </dgm:t>
    </dgm:pt>
    <dgm:pt modelId="{559B6A34-04AB-41DB-A0F9-86F4CDDB450C}" type="sibTrans" cxnId="{456C8BCA-C014-447C-9933-C63FD7A78F54}">
      <dgm:prSet/>
      <dgm:spPr/>
      <dgm:t>
        <a:bodyPr/>
        <a:lstStyle/>
        <a:p>
          <a:endParaRPr lang="ru-RU"/>
        </a:p>
      </dgm:t>
    </dgm:pt>
    <dgm:pt modelId="{A0F5F5EC-9A47-4ABE-AAA6-A6881A6568DB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Методика «Межличностные отношения ребенка» Рене Жиля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705DE-5697-4A76-8EA8-B322B76EBC3C}" type="parTrans" cxnId="{3321AC9F-3D60-4211-9BF1-DED4166ABE5F}">
      <dgm:prSet/>
      <dgm:spPr/>
      <dgm:t>
        <a:bodyPr/>
        <a:lstStyle/>
        <a:p>
          <a:endParaRPr lang="ru-RU"/>
        </a:p>
      </dgm:t>
    </dgm:pt>
    <dgm:pt modelId="{50CACC90-2B47-47DB-8191-E06F96F98EC5}" type="sibTrans" cxnId="{3321AC9F-3D60-4211-9BF1-DED4166ABE5F}">
      <dgm:prSet/>
      <dgm:spPr/>
      <dgm:t>
        <a:bodyPr/>
        <a:lstStyle/>
        <a:p>
          <a:endParaRPr lang="ru-RU"/>
        </a:p>
      </dgm:t>
    </dgm:pt>
    <dgm:pt modelId="{3A0CA622-8184-4FD1-8B25-34FB0ED86F3E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Методика «Кактус» графическая методика М.А. Панфиловой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DD4130-961D-4F4B-90B9-1ECB3131BE54}" type="parTrans" cxnId="{657042DC-78DA-4C5C-9AD7-AF798B241607}">
      <dgm:prSet/>
      <dgm:spPr/>
      <dgm:t>
        <a:bodyPr/>
        <a:lstStyle/>
        <a:p>
          <a:endParaRPr lang="ru-RU"/>
        </a:p>
      </dgm:t>
    </dgm:pt>
    <dgm:pt modelId="{F0BD1FB7-8FD4-43EA-98A4-31D38B2F081A}" type="sibTrans" cxnId="{657042DC-78DA-4C5C-9AD7-AF798B241607}">
      <dgm:prSet/>
      <dgm:spPr/>
      <dgm:t>
        <a:bodyPr/>
        <a:lstStyle/>
        <a:p>
          <a:endParaRPr lang="ru-RU"/>
        </a:p>
      </dgm:t>
    </dgm:pt>
    <dgm:pt modelId="{751A5DDE-980F-4B01-8D93-D44C507B75AF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Методика «Диагностика самооценки психических состояний» (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Г.Айзенк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A6BCF-53D7-452B-947D-8ED5C21FEA12}" type="parTrans" cxnId="{479646F5-F1BE-4381-A593-10796AB2CE0E}">
      <dgm:prSet/>
      <dgm:spPr/>
      <dgm:t>
        <a:bodyPr/>
        <a:lstStyle/>
        <a:p>
          <a:endParaRPr lang="ru-RU"/>
        </a:p>
      </dgm:t>
    </dgm:pt>
    <dgm:pt modelId="{41E24BC1-65D0-4E6A-AA74-223DF87B6C17}" type="sibTrans" cxnId="{479646F5-F1BE-4381-A593-10796AB2CE0E}">
      <dgm:prSet/>
      <dgm:spPr/>
      <dgm:t>
        <a:bodyPr/>
        <a:lstStyle/>
        <a:p>
          <a:endParaRPr lang="ru-RU"/>
        </a:p>
      </dgm:t>
    </dgm:pt>
    <dgm:pt modelId="{E6639CB0-03AB-4CBE-9C06-58B75345FA5B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Модифицированный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опросник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«Ребенок глазами взрослого» (А.А. Романов).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7019CD-E2B6-474C-89A7-669764FC54AC}" type="parTrans" cxnId="{B02C6D64-D77B-4451-8724-574E18413DC0}">
      <dgm:prSet/>
      <dgm:spPr/>
      <dgm:t>
        <a:bodyPr/>
        <a:lstStyle/>
        <a:p>
          <a:endParaRPr lang="ru-RU"/>
        </a:p>
      </dgm:t>
    </dgm:pt>
    <dgm:pt modelId="{81C3A988-65FA-4459-B317-4AEA3E02EE9F}" type="sibTrans" cxnId="{B02C6D64-D77B-4451-8724-574E18413DC0}">
      <dgm:prSet/>
      <dgm:spPr/>
      <dgm:t>
        <a:bodyPr/>
        <a:lstStyle/>
        <a:p>
          <a:endParaRPr lang="ru-RU"/>
        </a:p>
      </dgm:t>
    </dgm:pt>
    <dgm:pt modelId="{E7BCFC62-1D40-413F-9D68-68B61156CD70}" type="pres">
      <dgm:prSet presAssocID="{26E6338F-6F32-47C2-A06F-C5F4BFEF40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CF37D4-FF40-46D0-AC65-B8A782508B53}" type="pres">
      <dgm:prSet presAssocID="{88BB5127-1E14-4131-8DE6-73E504DB53E2}" presName="linNode" presStyleCnt="0"/>
      <dgm:spPr/>
    </dgm:pt>
    <dgm:pt modelId="{073893E4-0B0E-4C02-AB76-EFD506C7FCEE}" type="pres">
      <dgm:prSet presAssocID="{88BB5127-1E14-4131-8DE6-73E504DB53E2}" presName="parentShp" presStyleLbl="node1" presStyleIdx="0" presStyleCnt="3" custScaleX="65138" custScaleY="149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F603E-FBD7-4D4E-86F5-DC06575BD783}" type="pres">
      <dgm:prSet presAssocID="{88BB5127-1E14-4131-8DE6-73E504DB53E2}" presName="childShp" presStyleLbl="bgAccFollowNode1" presStyleIdx="0" presStyleCnt="3" custScaleX="138532" custScaleY="20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38A9-DA22-4305-95BB-FCD6429DDB9B}" type="pres">
      <dgm:prSet presAssocID="{3479C2E1-C4A6-423B-878A-CE0898E875C8}" presName="spacing" presStyleCnt="0"/>
      <dgm:spPr/>
    </dgm:pt>
    <dgm:pt modelId="{2E6E4679-9932-4601-82C0-E2E58A40810C}" type="pres">
      <dgm:prSet presAssocID="{3EEB1BED-E963-4CBF-839A-0CEF9B1D4178}" presName="linNode" presStyleCnt="0"/>
      <dgm:spPr/>
    </dgm:pt>
    <dgm:pt modelId="{467D6770-6409-44C6-B141-D6E3B6115DE4}" type="pres">
      <dgm:prSet presAssocID="{3EEB1BED-E963-4CBF-839A-0CEF9B1D4178}" presName="parentShp" presStyleLbl="node1" presStyleIdx="1" presStyleCnt="3" custScaleX="68104" custScaleY="145459" custLinFactNeighborX="-48" custLinFactNeighborY="-6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F863A-AD77-4BF1-A18C-4DA4F2781574}" type="pres">
      <dgm:prSet presAssocID="{3EEB1BED-E963-4CBF-839A-0CEF9B1D4178}" presName="childShp" presStyleLbl="bgAccFollowNode1" presStyleIdx="1" presStyleCnt="3" custScaleX="124488" custScaleY="173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42D0-0FB3-447A-9A96-DBCC8558F860}" type="pres">
      <dgm:prSet presAssocID="{E2DAF4FA-7A0F-4441-B400-4E6B7878E9BA}" presName="spacing" presStyleCnt="0"/>
      <dgm:spPr/>
    </dgm:pt>
    <dgm:pt modelId="{DF69BDDA-1953-412E-82FF-A7B97FF12D7E}" type="pres">
      <dgm:prSet presAssocID="{BCCA2860-60CE-4782-86D6-1DBB736933DB}" presName="linNode" presStyleCnt="0"/>
      <dgm:spPr/>
    </dgm:pt>
    <dgm:pt modelId="{B86E464B-ED6F-4DF1-B8D8-1FC7DF317523}" type="pres">
      <dgm:prSet presAssocID="{BCCA2860-60CE-4782-86D6-1DBB736933DB}" presName="parentShp" presStyleLbl="node1" presStyleIdx="2" presStyleCnt="3" custScaleX="72477" custScaleY="132119" custLinFactNeighborX="-16208" custLinFactNeighborY="-1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9300B-AD59-45E5-B388-996110F19E76}" type="pres">
      <dgm:prSet presAssocID="{BCCA2860-60CE-4782-86D6-1DBB736933DB}" presName="childShp" presStyleLbl="bgAccFollowNode1" presStyleIdx="2" presStyleCnt="3" custScaleX="118348" custScaleY="143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C6D64-D77B-4451-8724-574E18413DC0}" srcId="{BCCA2860-60CE-4782-86D6-1DBB736933DB}" destId="{E6639CB0-03AB-4CBE-9C06-58B75345FA5B}" srcOrd="1" destOrd="0" parTransId="{0E7019CD-E2B6-474C-89A7-669764FC54AC}" sibTransId="{81C3A988-65FA-4459-B317-4AEA3E02EE9F}"/>
    <dgm:cxn modelId="{264C98C3-B64D-4646-8833-DC2DAF8B599C}" type="presOf" srcId="{3A0CA622-8184-4FD1-8B25-34FB0ED86F3E}" destId="{7BBF863A-AD77-4BF1-A18C-4DA4F2781574}" srcOrd="0" destOrd="2" presId="urn:microsoft.com/office/officeart/2005/8/layout/vList6"/>
    <dgm:cxn modelId="{33E8C2F4-DAE4-4BFD-97E5-52C24C18750D}" type="presOf" srcId="{88BB5127-1E14-4131-8DE6-73E504DB53E2}" destId="{073893E4-0B0E-4C02-AB76-EFD506C7FCEE}" srcOrd="0" destOrd="0" presId="urn:microsoft.com/office/officeart/2005/8/layout/vList6"/>
    <dgm:cxn modelId="{657042DC-78DA-4C5C-9AD7-AF798B241607}" srcId="{3EEB1BED-E963-4CBF-839A-0CEF9B1D4178}" destId="{3A0CA622-8184-4FD1-8B25-34FB0ED86F3E}" srcOrd="2" destOrd="0" parTransId="{25DD4130-961D-4F4B-90B9-1ECB3131BE54}" sibTransId="{F0BD1FB7-8FD4-43EA-98A4-31D38B2F081A}"/>
    <dgm:cxn modelId="{009B5CE5-0B55-4BEF-BBE1-FC31A0076396}" type="presOf" srcId="{BCCA2860-60CE-4782-86D6-1DBB736933DB}" destId="{B86E464B-ED6F-4DF1-B8D8-1FC7DF317523}" srcOrd="0" destOrd="0" presId="urn:microsoft.com/office/officeart/2005/8/layout/vList6"/>
    <dgm:cxn modelId="{671CE9C3-8C2B-4580-BE3B-806FCFDE05FF}" type="presOf" srcId="{3EEB1BED-E963-4CBF-839A-0CEF9B1D4178}" destId="{467D6770-6409-44C6-B141-D6E3B6115DE4}" srcOrd="0" destOrd="0" presId="urn:microsoft.com/office/officeart/2005/8/layout/vList6"/>
    <dgm:cxn modelId="{456C8BCA-C014-447C-9933-C63FD7A78F54}" srcId="{3EEB1BED-E963-4CBF-839A-0CEF9B1D4178}" destId="{988AC761-7BF9-4D5B-BB8B-0F0511B8A769}" srcOrd="0" destOrd="0" parTransId="{58120BCB-2E7C-4374-B2C9-45638B9178C1}" sibTransId="{559B6A34-04AB-41DB-A0F9-86F4CDDB450C}"/>
    <dgm:cxn modelId="{9B575DEF-5C15-4261-A142-A6050DA6225A}" srcId="{88BB5127-1E14-4131-8DE6-73E504DB53E2}" destId="{F175E5E0-6EFD-49ED-B230-7F79E35E15F3}" srcOrd="2" destOrd="0" parTransId="{BD30FE87-1A3A-47D9-8949-C340D44BF3ED}" sibTransId="{796FB25F-42A5-4396-B019-6B0D95ECB4D6}"/>
    <dgm:cxn modelId="{3321AC9F-3D60-4211-9BF1-DED4166ABE5F}" srcId="{3EEB1BED-E963-4CBF-839A-0CEF9B1D4178}" destId="{A0F5F5EC-9A47-4ABE-AAA6-A6881A6568DB}" srcOrd="1" destOrd="0" parTransId="{16F705DE-5697-4A76-8EA8-B322B76EBC3C}" sibTransId="{50CACC90-2B47-47DB-8191-E06F96F98EC5}"/>
    <dgm:cxn modelId="{7CCCD22D-2992-4F13-817C-98B6FB49357E}" srcId="{88BB5127-1E14-4131-8DE6-73E504DB53E2}" destId="{1828F915-4443-488C-AC96-B9AEA8903840}" srcOrd="1" destOrd="0" parTransId="{E3F49508-0291-475D-AE9F-D39408FB8DA8}" sibTransId="{9D6787B1-D855-421A-835B-286983CCF61C}"/>
    <dgm:cxn modelId="{B2EBD854-EF04-494B-993A-D75589D09296}" type="presOf" srcId="{26E6338F-6F32-47C2-A06F-C5F4BFEF40C1}" destId="{E7BCFC62-1D40-413F-9D68-68B61156CD70}" srcOrd="0" destOrd="0" presId="urn:microsoft.com/office/officeart/2005/8/layout/vList6"/>
    <dgm:cxn modelId="{C86FBB53-4B83-43C0-BA65-5FB741088EDE}" type="presOf" srcId="{751A5DDE-980F-4B01-8D93-D44C507B75AF}" destId="{2BC9300B-AD59-45E5-B388-996110F19E76}" srcOrd="0" destOrd="0" presId="urn:microsoft.com/office/officeart/2005/8/layout/vList6"/>
    <dgm:cxn modelId="{4B6A8E7A-4430-4B5D-85A3-3C02C7401F9B}" srcId="{26E6338F-6F32-47C2-A06F-C5F4BFEF40C1}" destId="{3EEB1BED-E963-4CBF-839A-0CEF9B1D4178}" srcOrd="1" destOrd="0" parTransId="{756EAA5D-EBE7-48DD-9DD2-7147DF10D108}" sibTransId="{E2DAF4FA-7A0F-4441-B400-4E6B7878E9BA}"/>
    <dgm:cxn modelId="{05493190-B92D-4608-BBE3-AB7B2C427763}" type="presOf" srcId="{1828F915-4443-488C-AC96-B9AEA8903840}" destId="{6FDF603E-FBD7-4D4E-86F5-DC06575BD783}" srcOrd="0" destOrd="1" presId="urn:microsoft.com/office/officeart/2005/8/layout/vList6"/>
    <dgm:cxn modelId="{BE38361A-B791-432D-95BF-B0DAB19C5F2D}" type="presOf" srcId="{988AC761-7BF9-4D5B-BB8B-0F0511B8A769}" destId="{7BBF863A-AD77-4BF1-A18C-4DA4F2781574}" srcOrd="0" destOrd="0" presId="urn:microsoft.com/office/officeart/2005/8/layout/vList6"/>
    <dgm:cxn modelId="{CF3A8B39-A292-478D-AD3F-C09EFDDFF85B}" srcId="{88BB5127-1E14-4131-8DE6-73E504DB53E2}" destId="{FFD32292-6F40-436E-81CE-B9D4F5F36BCB}" srcOrd="0" destOrd="0" parTransId="{40396425-AB77-42F4-810F-CDC4A225C652}" sibTransId="{DC4F9237-2F44-4B59-90B6-CF65E387BF7B}"/>
    <dgm:cxn modelId="{A08CB352-455D-4168-A41B-2752B2EB4F1B}" type="presOf" srcId="{E6639CB0-03AB-4CBE-9C06-58B75345FA5B}" destId="{2BC9300B-AD59-45E5-B388-996110F19E76}" srcOrd="0" destOrd="1" presId="urn:microsoft.com/office/officeart/2005/8/layout/vList6"/>
    <dgm:cxn modelId="{3D8094E1-C143-4654-9E72-40CB2C864DA3}" type="presOf" srcId="{F175E5E0-6EFD-49ED-B230-7F79E35E15F3}" destId="{6FDF603E-FBD7-4D4E-86F5-DC06575BD783}" srcOrd="0" destOrd="2" presId="urn:microsoft.com/office/officeart/2005/8/layout/vList6"/>
    <dgm:cxn modelId="{479646F5-F1BE-4381-A593-10796AB2CE0E}" srcId="{BCCA2860-60CE-4782-86D6-1DBB736933DB}" destId="{751A5DDE-980F-4B01-8D93-D44C507B75AF}" srcOrd="0" destOrd="0" parTransId="{B69A6BCF-53D7-452B-947D-8ED5C21FEA12}" sibTransId="{41E24BC1-65D0-4E6A-AA74-223DF87B6C17}"/>
    <dgm:cxn modelId="{A6495B98-4F56-4FA8-BAC9-110C6307D301}" type="presOf" srcId="{A0F5F5EC-9A47-4ABE-AAA6-A6881A6568DB}" destId="{7BBF863A-AD77-4BF1-A18C-4DA4F2781574}" srcOrd="0" destOrd="1" presId="urn:microsoft.com/office/officeart/2005/8/layout/vList6"/>
    <dgm:cxn modelId="{41D0B85B-F641-44F0-9398-CDCB6A2B5225}" srcId="{26E6338F-6F32-47C2-A06F-C5F4BFEF40C1}" destId="{88BB5127-1E14-4131-8DE6-73E504DB53E2}" srcOrd="0" destOrd="0" parTransId="{05CAC0CE-3FC3-4429-8865-5641A16937EB}" sibTransId="{3479C2E1-C4A6-423B-878A-CE0898E875C8}"/>
    <dgm:cxn modelId="{07227382-29AB-4004-A727-14AD642EEE5D}" type="presOf" srcId="{FFD32292-6F40-436E-81CE-B9D4F5F36BCB}" destId="{6FDF603E-FBD7-4D4E-86F5-DC06575BD783}" srcOrd="0" destOrd="0" presId="urn:microsoft.com/office/officeart/2005/8/layout/vList6"/>
    <dgm:cxn modelId="{A6CD9386-450E-4CD8-9E99-3B1924F865E3}" srcId="{26E6338F-6F32-47C2-A06F-C5F4BFEF40C1}" destId="{BCCA2860-60CE-4782-86D6-1DBB736933DB}" srcOrd="2" destOrd="0" parTransId="{F35A7C50-21ED-4D33-BFC6-F52A2763BD77}" sibTransId="{1A7AF7B3-4575-4A14-A9EB-6EBC2ED351A0}"/>
    <dgm:cxn modelId="{B2B001BD-BC96-4130-B623-460BB7500BB0}" type="presParOf" srcId="{E7BCFC62-1D40-413F-9D68-68B61156CD70}" destId="{88CF37D4-FF40-46D0-AC65-B8A782508B53}" srcOrd="0" destOrd="0" presId="urn:microsoft.com/office/officeart/2005/8/layout/vList6"/>
    <dgm:cxn modelId="{C7431A99-2F81-42DD-BD6D-0408173E0EB0}" type="presParOf" srcId="{88CF37D4-FF40-46D0-AC65-B8A782508B53}" destId="{073893E4-0B0E-4C02-AB76-EFD506C7FCEE}" srcOrd="0" destOrd="0" presId="urn:microsoft.com/office/officeart/2005/8/layout/vList6"/>
    <dgm:cxn modelId="{822BDD10-FC27-4A1D-9B86-1587EA1DCB50}" type="presParOf" srcId="{88CF37D4-FF40-46D0-AC65-B8A782508B53}" destId="{6FDF603E-FBD7-4D4E-86F5-DC06575BD783}" srcOrd="1" destOrd="0" presId="urn:microsoft.com/office/officeart/2005/8/layout/vList6"/>
    <dgm:cxn modelId="{6FA9DAA9-A825-456C-81E3-9F6D29B9B384}" type="presParOf" srcId="{E7BCFC62-1D40-413F-9D68-68B61156CD70}" destId="{431238A9-DA22-4305-95BB-FCD6429DDB9B}" srcOrd="1" destOrd="0" presId="urn:microsoft.com/office/officeart/2005/8/layout/vList6"/>
    <dgm:cxn modelId="{811EF742-8ABA-450D-95D4-42D8FDA92794}" type="presParOf" srcId="{E7BCFC62-1D40-413F-9D68-68B61156CD70}" destId="{2E6E4679-9932-4601-82C0-E2E58A40810C}" srcOrd="2" destOrd="0" presId="urn:microsoft.com/office/officeart/2005/8/layout/vList6"/>
    <dgm:cxn modelId="{C462E193-1731-4F76-B321-EA39FABDA64D}" type="presParOf" srcId="{2E6E4679-9932-4601-82C0-E2E58A40810C}" destId="{467D6770-6409-44C6-B141-D6E3B6115DE4}" srcOrd="0" destOrd="0" presId="urn:microsoft.com/office/officeart/2005/8/layout/vList6"/>
    <dgm:cxn modelId="{320A4966-92CE-4E0E-A2E8-0CF22E8A5EE1}" type="presParOf" srcId="{2E6E4679-9932-4601-82C0-E2E58A40810C}" destId="{7BBF863A-AD77-4BF1-A18C-4DA4F2781574}" srcOrd="1" destOrd="0" presId="urn:microsoft.com/office/officeart/2005/8/layout/vList6"/>
    <dgm:cxn modelId="{E0BB2D5A-F730-4718-BBFF-09323A418D41}" type="presParOf" srcId="{E7BCFC62-1D40-413F-9D68-68B61156CD70}" destId="{BE8342D0-0FB3-447A-9A96-DBCC8558F860}" srcOrd="3" destOrd="0" presId="urn:microsoft.com/office/officeart/2005/8/layout/vList6"/>
    <dgm:cxn modelId="{B151B43B-61DB-4DF7-B38E-7B71E7F5C00B}" type="presParOf" srcId="{E7BCFC62-1D40-413F-9D68-68B61156CD70}" destId="{DF69BDDA-1953-412E-82FF-A7B97FF12D7E}" srcOrd="4" destOrd="0" presId="urn:microsoft.com/office/officeart/2005/8/layout/vList6"/>
    <dgm:cxn modelId="{1E5F10CF-AB6F-4591-BC45-098B22E19E3E}" type="presParOf" srcId="{DF69BDDA-1953-412E-82FF-A7B97FF12D7E}" destId="{B86E464B-ED6F-4DF1-B8D8-1FC7DF317523}" srcOrd="0" destOrd="0" presId="urn:microsoft.com/office/officeart/2005/8/layout/vList6"/>
    <dgm:cxn modelId="{1C7FD10F-A78D-4D3A-B851-68CB8721310D}" type="presParOf" srcId="{DF69BDDA-1953-412E-82FF-A7B97FF12D7E}" destId="{2BC9300B-AD59-45E5-B388-996110F19E76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34CC6E-C3C7-477D-AA4A-BEC7192A5A83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79B54-B1F0-4CC0-ACC7-80AF846C6522}">
      <dgm:prSet phldrT="[Текст]" custT="1"/>
      <dgm:spPr/>
      <dgm:t>
        <a:bodyPr/>
        <a:lstStyle/>
        <a:p>
          <a:r>
            <a:rPr lang="ru-RU" sz="1200" b="1" dirty="0"/>
            <a:t>1. Разработаны и утверждены локальные нормативно-правовые акты, определяющие порядок организации инновационной деятельности, подготовлена организационно-методическая документация по реализации проекта.</a:t>
          </a:r>
        </a:p>
      </dgm:t>
    </dgm:pt>
    <dgm:pt modelId="{7C75A340-7A8C-4ED1-9E17-18AA2EB84B61}" type="parTrans" cxnId="{F730CCCF-3531-4806-9E8D-4A0E2A219CC1}">
      <dgm:prSet/>
      <dgm:spPr/>
      <dgm:t>
        <a:bodyPr/>
        <a:lstStyle/>
        <a:p>
          <a:endParaRPr lang="ru-RU"/>
        </a:p>
      </dgm:t>
    </dgm:pt>
    <dgm:pt modelId="{EBDF0244-A2A3-4E66-AB08-A5BED684A7E3}" type="sibTrans" cxnId="{F730CCCF-3531-4806-9E8D-4A0E2A219CC1}">
      <dgm:prSet/>
      <dgm:spPr/>
      <dgm:t>
        <a:bodyPr/>
        <a:lstStyle/>
        <a:p>
          <a:endParaRPr lang="ru-RU"/>
        </a:p>
      </dgm:t>
    </dgm:pt>
    <dgm:pt modelId="{2A1CB02F-C681-4273-B8A0-8FDDD34643EE}">
      <dgm:prSet phldrT="[Текст]" custT="1"/>
      <dgm:spPr/>
      <dgm:t>
        <a:bodyPr/>
        <a:lstStyle/>
        <a:p>
          <a:endParaRPr lang="ru-RU" sz="1200" b="1" dirty="0"/>
        </a:p>
        <a:p>
          <a:r>
            <a:rPr lang="ru-RU" sz="1200" b="1" dirty="0"/>
            <a:t>3. Описана модель формирования личностных и коммуникативных базовых учебных действий в учебной и внеурочной деятельности.</a:t>
          </a:r>
        </a:p>
      </dgm:t>
    </dgm:pt>
    <dgm:pt modelId="{11D08FD9-99F7-48F9-AAD2-BF6AA91402E7}" type="parTrans" cxnId="{A3E4A191-CF91-4E00-B37A-802AF0FCCCAE}">
      <dgm:prSet/>
      <dgm:spPr/>
      <dgm:t>
        <a:bodyPr/>
        <a:lstStyle/>
        <a:p>
          <a:endParaRPr lang="ru-RU"/>
        </a:p>
      </dgm:t>
    </dgm:pt>
    <dgm:pt modelId="{5E670BD1-82E4-406C-9D98-7D223B13DC2A}" type="sibTrans" cxnId="{A3E4A191-CF91-4E00-B37A-802AF0FCCCAE}">
      <dgm:prSet/>
      <dgm:spPr/>
      <dgm:t>
        <a:bodyPr/>
        <a:lstStyle/>
        <a:p>
          <a:endParaRPr lang="ru-RU"/>
        </a:p>
      </dgm:t>
    </dgm:pt>
    <dgm:pt modelId="{F5D33E87-3AB7-4C70-8248-937AFB5DAA7B}">
      <dgm:prSet phldrT="[Текст]"/>
      <dgm:spPr/>
      <dgm:t>
        <a:bodyPr/>
        <a:lstStyle/>
        <a:p>
          <a:r>
            <a:rPr lang="ru-RU" b="1" dirty="0"/>
            <a:t>2. Подготовлено программно-методическое обеспечение, включающие содержание образовательной деятельности, направленное на формирование  личностных и коммуникативных БУД</a:t>
          </a:r>
        </a:p>
      </dgm:t>
    </dgm:pt>
    <dgm:pt modelId="{CC2ACCF7-F754-4831-AAF5-63548286BD0F}" type="parTrans" cxnId="{BAD3B175-4BF9-4038-8B09-19E4FCD942F4}">
      <dgm:prSet/>
      <dgm:spPr/>
      <dgm:t>
        <a:bodyPr/>
        <a:lstStyle/>
        <a:p>
          <a:endParaRPr lang="ru-RU"/>
        </a:p>
      </dgm:t>
    </dgm:pt>
    <dgm:pt modelId="{5963F55C-C6D4-452C-A4D4-CF7670F0710F}" type="sibTrans" cxnId="{BAD3B175-4BF9-4038-8B09-19E4FCD942F4}">
      <dgm:prSet/>
      <dgm:spPr/>
      <dgm:t>
        <a:bodyPr/>
        <a:lstStyle/>
        <a:p>
          <a:endParaRPr lang="ru-RU"/>
        </a:p>
      </dgm:t>
    </dgm:pt>
    <dgm:pt modelId="{24DA5E61-B0EE-46A7-8D33-EE7DE92B75DE}" type="pres">
      <dgm:prSet presAssocID="{4534CC6E-C3C7-477D-AA4A-BEC7192A5A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CEE06-AF6D-4CA1-896F-E985438DD901}" type="pres">
      <dgm:prSet presAssocID="{4534CC6E-C3C7-477D-AA4A-BEC7192A5A83}" presName="bkgdShp" presStyleLbl="alignAccFollowNode1" presStyleIdx="0" presStyleCnt="1" custLinFactNeighborY="-10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4F4000-F52E-4A9D-A9E8-93C7A9791A84}" type="pres">
      <dgm:prSet presAssocID="{4534CC6E-C3C7-477D-AA4A-BEC7192A5A83}" presName="linComp" presStyleCnt="0"/>
      <dgm:spPr/>
    </dgm:pt>
    <dgm:pt modelId="{FAD4C024-FB36-4FC9-9607-7D21C20139E4}" type="pres">
      <dgm:prSet presAssocID="{F5D33E87-3AB7-4C70-8248-937AFB5DAA7B}" presName="compNode" presStyleCnt="0"/>
      <dgm:spPr/>
    </dgm:pt>
    <dgm:pt modelId="{892CE868-923F-4F53-991D-90544E67F992}" type="pres">
      <dgm:prSet presAssocID="{F5D33E87-3AB7-4C70-8248-937AFB5DAA7B}" presName="node" presStyleLbl="node1" presStyleIdx="0" presStyleCnt="3" custScaleY="88655" custLinFactX="7279" custLinFactNeighborX="100000" custLinFactNeighborY="-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8A1E2-0181-42FB-B44D-B4E281936A46}" type="pres">
      <dgm:prSet presAssocID="{F5D33E87-3AB7-4C70-8248-937AFB5DAA7B}" presName="invisiNode" presStyleLbl="node1" presStyleIdx="0" presStyleCnt="3"/>
      <dgm:spPr/>
    </dgm:pt>
    <dgm:pt modelId="{1700BA1B-E755-49B4-BD33-99374F811889}" type="pres">
      <dgm:prSet presAssocID="{F5D33E87-3AB7-4C70-8248-937AFB5DAA7B}" presName="imagNode" presStyleLbl="fgImgPlace1" presStyleIdx="0" presStyleCnt="3" custScaleX="54238" custScaleY="103644" custLinFactNeighborX="-27015" custLinFactNeighborY="-5623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  <dgm:pt modelId="{B3CD081C-DEA6-48F6-AFE2-7045FCCC633A}" type="pres">
      <dgm:prSet presAssocID="{5963F55C-C6D4-452C-A4D4-CF7670F071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670934-71B1-4AD0-8279-39BBFD226B67}" type="pres">
      <dgm:prSet presAssocID="{7DA79B54-B1F0-4CC0-ACC7-80AF846C6522}" presName="compNode" presStyleCnt="0"/>
      <dgm:spPr/>
    </dgm:pt>
    <dgm:pt modelId="{1E11A2B2-6753-4B33-AE2C-C9AE2B7EC9E1}" type="pres">
      <dgm:prSet presAssocID="{7DA79B54-B1F0-4CC0-ACC7-80AF846C6522}" presName="node" presStyleLbl="node1" presStyleIdx="1" presStyleCnt="3" custScaleX="89461" custScaleY="93252" custLinFactX="-11175" custLinFactNeighborX="-100000" custLinFactNeighborY="-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575D6-4515-4B44-91D0-31C818F27E2B}" type="pres">
      <dgm:prSet presAssocID="{7DA79B54-B1F0-4CC0-ACC7-80AF846C6522}" presName="invisiNode" presStyleLbl="node1" presStyleIdx="1" presStyleCnt="3"/>
      <dgm:spPr/>
    </dgm:pt>
    <dgm:pt modelId="{839804D7-F7B1-4FB2-8CF8-8DD34C82DE90}" type="pres">
      <dgm:prSet presAssocID="{7DA79B54-B1F0-4CC0-ACC7-80AF846C6522}" presName="imagNode" presStyleLbl="fgImgPlace1" presStyleIdx="1" presStyleCnt="3" custScaleX="38709" custScaleY="102625" custLinFactNeighborX="-86529" custLinFactNeighborY="-4217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  <dgm:pt modelId="{D67E05F1-7C7C-4E6F-8461-F2D4A2B7861E}" type="pres">
      <dgm:prSet presAssocID="{EBDF0244-A2A3-4E66-AB08-A5BED684A7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719F6F-B11E-4228-9B51-946711FC15DF}" type="pres">
      <dgm:prSet presAssocID="{2A1CB02F-C681-4273-B8A0-8FDDD34643EE}" presName="compNode" presStyleCnt="0"/>
      <dgm:spPr/>
    </dgm:pt>
    <dgm:pt modelId="{E8FF6903-73A5-434E-A5AB-FFBF0FB8D7BB}" type="pres">
      <dgm:prSet presAssocID="{2A1CB02F-C681-4273-B8A0-8FDDD34643EE}" presName="node" presStyleLbl="node1" presStyleIdx="2" presStyleCnt="3" custScaleX="88929" custScaleY="85848" custLinFactNeighborX="-1665" custLinFactNeighborY="-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66B0F-3122-4FAA-84A4-EFED461815D6}" type="pres">
      <dgm:prSet presAssocID="{2A1CB02F-C681-4273-B8A0-8FDDD34643EE}" presName="invisiNode" presStyleLbl="node1" presStyleIdx="2" presStyleCnt="3"/>
      <dgm:spPr/>
    </dgm:pt>
    <dgm:pt modelId="{558D4627-79CA-48F4-BEA4-D03021AD26CC}" type="pres">
      <dgm:prSet presAssocID="{2A1CB02F-C681-4273-B8A0-8FDDD34643EE}" presName="imagNode" presStyleLbl="fgImgPlace1" presStyleIdx="2" presStyleCnt="3" custScaleX="84274" custScaleY="111061" custLinFactNeighborX="448" custLinFactNeighborY="-308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</dgm:ptLst>
  <dgm:cxnLst>
    <dgm:cxn modelId="{FD61123E-CC40-4972-8262-E3B46302F644}" type="presOf" srcId="{5963F55C-C6D4-452C-A4D4-CF7670F0710F}" destId="{B3CD081C-DEA6-48F6-AFE2-7045FCCC633A}" srcOrd="0" destOrd="0" presId="urn:microsoft.com/office/officeart/2005/8/layout/pList2#1"/>
    <dgm:cxn modelId="{BAD3B175-4BF9-4038-8B09-19E4FCD942F4}" srcId="{4534CC6E-C3C7-477D-AA4A-BEC7192A5A83}" destId="{F5D33E87-3AB7-4C70-8248-937AFB5DAA7B}" srcOrd="0" destOrd="0" parTransId="{CC2ACCF7-F754-4831-AAF5-63548286BD0F}" sibTransId="{5963F55C-C6D4-452C-A4D4-CF7670F0710F}"/>
    <dgm:cxn modelId="{F730CCCF-3531-4806-9E8D-4A0E2A219CC1}" srcId="{4534CC6E-C3C7-477D-AA4A-BEC7192A5A83}" destId="{7DA79B54-B1F0-4CC0-ACC7-80AF846C6522}" srcOrd="1" destOrd="0" parTransId="{7C75A340-7A8C-4ED1-9E17-18AA2EB84B61}" sibTransId="{EBDF0244-A2A3-4E66-AB08-A5BED684A7E3}"/>
    <dgm:cxn modelId="{2B2FCD4C-00D9-496A-B122-10F7029820A8}" type="presOf" srcId="{EBDF0244-A2A3-4E66-AB08-A5BED684A7E3}" destId="{D67E05F1-7C7C-4E6F-8461-F2D4A2B7861E}" srcOrd="0" destOrd="0" presId="urn:microsoft.com/office/officeart/2005/8/layout/pList2#1"/>
    <dgm:cxn modelId="{643BEEB2-4F90-48A9-A1A1-25DC7B62421E}" type="presOf" srcId="{4534CC6E-C3C7-477D-AA4A-BEC7192A5A83}" destId="{24DA5E61-B0EE-46A7-8D33-EE7DE92B75DE}" srcOrd="0" destOrd="0" presId="urn:microsoft.com/office/officeart/2005/8/layout/pList2#1"/>
    <dgm:cxn modelId="{B921BD1D-8A7C-41D6-A520-5BF7EC8B1A21}" type="presOf" srcId="{F5D33E87-3AB7-4C70-8248-937AFB5DAA7B}" destId="{892CE868-923F-4F53-991D-90544E67F992}" srcOrd="0" destOrd="0" presId="urn:microsoft.com/office/officeart/2005/8/layout/pList2#1"/>
    <dgm:cxn modelId="{A3E4A191-CF91-4E00-B37A-802AF0FCCCAE}" srcId="{4534CC6E-C3C7-477D-AA4A-BEC7192A5A83}" destId="{2A1CB02F-C681-4273-B8A0-8FDDD34643EE}" srcOrd="2" destOrd="0" parTransId="{11D08FD9-99F7-48F9-AAD2-BF6AA91402E7}" sibTransId="{5E670BD1-82E4-406C-9D98-7D223B13DC2A}"/>
    <dgm:cxn modelId="{9E62DE22-0E27-434A-B3D8-4E0AF7787D12}" type="presOf" srcId="{7DA79B54-B1F0-4CC0-ACC7-80AF846C6522}" destId="{1E11A2B2-6753-4B33-AE2C-C9AE2B7EC9E1}" srcOrd="0" destOrd="0" presId="urn:microsoft.com/office/officeart/2005/8/layout/pList2#1"/>
    <dgm:cxn modelId="{3B21593E-0CFD-45FB-9683-E6B45A57962F}" type="presOf" srcId="{2A1CB02F-C681-4273-B8A0-8FDDD34643EE}" destId="{E8FF6903-73A5-434E-A5AB-FFBF0FB8D7BB}" srcOrd="0" destOrd="0" presId="urn:microsoft.com/office/officeart/2005/8/layout/pList2#1"/>
    <dgm:cxn modelId="{D9D52946-EECE-41A2-A956-75B87E1EAB91}" type="presParOf" srcId="{24DA5E61-B0EE-46A7-8D33-EE7DE92B75DE}" destId="{11BCEE06-AF6D-4CA1-896F-E985438DD901}" srcOrd="0" destOrd="0" presId="urn:microsoft.com/office/officeart/2005/8/layout/pList2#1"/>
    <dgm:cxn modelId="{A3480BA3-8F8F-4158-9647-DF3DF32D0569}" type="presParOf" srcId="{24DA5E61-B0EE-46A7-8D33-EE7DE92B75DE}" destId="{6D4F4000-F52E-4A9D-A9E8-93C7A9791A84}" srcOrd="1" destOrd="0" presId="urn:microsoft.com/office/officeart/2005/8/layout/pList2#1"/>
    <dgm:cxn modelId="{707868B3-7D47-414D-808A-B9BC70E7D851}" type="presParOf" srcId="{6D4F4000-F52E-4A9D-A9E8-93C7A9791A84}" destId="{FAD4C024-FB36-4FC9-9607-7D21C20139E4}" srcOrd="0" destOrd="0" presId="urn:microsoft.com/office/officeart/2005/8/layout/pList2#1"/>
    <dgm:cxn modelId="{94752348-29D0-4794-8530-7F9719FA72EE}" type="presParOf" srcId="{FAD4C024-FB36-4FC9-9607-7D21C20139E4}" destId="{892CE868-923F-4F53-991D-90544E67F992}" srcOrd="0" destOrd="0" presId="urn:microsoft.com/office/officeart/2005/8/layout/pList2#1"/>
    <dgm:cxn modelId="{406DECB9-7A34-44BE-AD8E-7855AAA763A7}" type="presParOf" srcId="{FAD4C024-FB36-4FC9-9607-7D21C20139E4}" destId="{2738A1E2-0181-42FB-B44D-B4E281936A46}" srcOrd="1" destOrd="0" presId="urn:microsoft.com/office/officeart/2005/8/layout/pList2#1"/>
    <dgm:cxn modelId="{708D22E1-6F02-4619-B266-CE045AF1226E}" type="presParOf" srcId="{FAD4C024-FB36-4FC9-9607-7D21C20139E4}" destId="{1700BA1B-E755-49B4-BD33-99374F811889}" srcOrd="2" destOrd="0" presId="urn:microsoft.com/office/officeart/2005/8/layout/pList2#1"/>
    <dgm:cxn modelId="{E69B713C-26B8-4357-8DF5-C435361301F1}" type="presParOf" srcId="{6D4F4000-F52E-4A9D-A9E8-93C7A9791A84}" destId="{B3CD081C-DEA6-48F6-AFE2-7045FCCC633A}" srcOrd="1" destOrd="0" presId="urn:microsoft.com/office/officeart/2005/8/layout/pList2#1"/>
    <dgm:cxn modelId="{EC07D292-EA2F-424A-94B7-2F6B5B6D45EA}" type="presParOf" srcId="{6D4F4000-F52E-4A9D-A9E8-93C7A9791A84}" destId="{6E670934-71B1-4AD0-8279-39BBFD226B67}" srcOrd="2" destOrd="0" presId="urn:microsoft.com/office/officeart/2005/8/layout/pList2#1"/>
    <dgm:cxn modelId="{F76CEA60-4E15-4CA5-AE1C-FB023F9540D1}" type="presParOf" srcId="{6E670934-71B1-4AD0-8279-39BBFD226B67}" destId="{1E11A2B2-6753-4B33-AE2C-C9AE2B7EC9E1}" srcOrd="0" destOrd="0" presId="urn:microsoft.com/office/officeart/2005/8/layout/pList2#1"/>
    <dgm:cxn modelId="{9D1E9019-52FC-4C4D-B0BF-FF03142ED1E8}" type="presParOf" srcId="{6E670934-71B1-4AD0-8279-39BBFD226B67}" destId="{697575D6-4515-4B44-91D0-31C818F27E2B}" srcOrd="1" destOrd="0" presId="urn:microsoft.com/office/officeart/2005/8/layout/pList2#1"/>
    <dgm:cxn modelId="{1D8AF622-FE75-45F7-AE91-E7D561EDF6C6}" type="presParOf" srcId="{6E670934-71B1-4AD0-8279-39BBFD226B67}" destId="{839804D7-F7B1-4FB2-8CF8-8DD34C82DE90}" srcOrd="2" destOrd="0" presId="urn:microsoft.com/office/officeart/2005/8/layout/pList2#1"/>
    <dgm:cxn modelId="{FD15D20D-A318-498C-B509-CA6C4EDD0C94}" type="presParOf" srcId="{6D4F4000-F52E-4A9D-A9E8-93C7A9791A84}" destId="{D67E05F1-7C7C-4E6F-8461-F2D4A2B7861E}" srcOrd="3" destOrd="0" presId="urn:microsoft.com/office/officeart/2005/8/layout/pList2#1"/>
    <dgm:cxn modelId="{48B694C4-7E1B-4BDC-8FD0-42965D4416E0}" type="presParOf" srcId="{6D4F4000-F52E-4A9D-A9E8-93C7A9791A84}" destId="{7E719F6F-B11E-4228-9B51-946711FC15DF}" srcOrd="4" destOrd="0" presId="urn:microsoft.com/office/officeart/2005/8/layout/pList2#1"/>
    <dgm:cxn modelId="{1DCF5536-3766-4F5F-A57B-3E4EC4E9A7AE}" type="presParOf" srcId="{7E719F6F-B11E-4228-9B51-946711FC15DF}" destId="{E8FF6903-73A5-434E-A5AB-FFBF0FB8D7BB}" srcOrd="0" destOrd="0" presId="urn:microsoft.com/office/officeart/2005/8/layout/pList2#1"/>
    <dgm:cxn modelId="{421A9567-762D-4408-9EE5-7781E71FA6FC}" type="presParOf" srcId="{7E719F6F-B11E-4228-9B51-946711FC15DF}" destId="{33866B0F-3122-4FAA-84A4-EFED461815D6}" srcOrd="1" destOrd="0" presId="urn:microsoft.com/office/officeart/2005/8/layout/pList2#1"/>
    <dgm:cxn modelId="{08DDBCB4-4A35-4B93-A337-58128BA2D9F5}" type="presParOf" srcId="{7E719F6F-B11E-4228-9B51-946711FC15DF}" destId="{558D4627-79CA-48F4-BEA4-D03021AD26CC}" srcOrd="2" destOrd="0" presId="urn:microsoft.com/office/officeart/2005/8/layout/pList2#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6C1338-074E-4596-A771-B585F17A2055}" type="doc">
      <dgm:prSet loTypeId="urn:microsoft.com/office/officeart/2005/8/layout/pList2#2" loCatId="list" qsTypeId="urn:microsoft.com/office/officeart/2005/8/quickstyle/simple2" qsCatId="simple" csTypeId="urn:microsoft.com/office/officeart/2005/8/colors/accent1_2" csCatId="accent1" phldr="1"/>
      <dgm:spPr/>
    </dgm:pt>
    <dgm:pt modelId="{8AF61E54-628F-4D4B-B1B5-6388AC8785FB}">
      <dgm:prSet phldrT="[Текст]" custT="1"/>
      <dgm:spPr/>
      <dgm:t>
        <a:bodyPr/>
        <a:lstStyle/>
        <a:p>
          <a:r>
            <a:rPr lang="ru-RU" sz="1200" b="1" dirty="0" smtClean="0"/>
            <a:t>Выступления на </a:t>
          </a:r>
          <a:r>
            <a:rPr lang="en-US" sz="1200" b="1" dirty="0" smtClean="0"/>
            <a:t>VI</a:t>
          </a:r>
          <a:r>
            <a:rPr lang="ru-RU" sz="1200" b="1" dirty="0" smtClean="0"/>
            <a:t> краевом фестивале образовательных инноваций «От инновационных идей до методических пособий». (г.Краснодар, 24 сентября 2021г.)</a:t>
          </a:r>
          <a:endParaRPr lang="ru-RU" sz="1200" b="1" dirty="0"/>
        </a:p>
      </dgm:t>
    </dgm:pt>
    <dgm:pt modelId="{67595104-E95F-481F-9C7C-A112886E566A}" type="parTrans" cxnId="{4BA57353-1BCA-462D-A221-260F92473FE1}">
      <dgm:prSet/>
      <dgm:spPr/>
      <dgm:t>
        <a:bodyPr/>
        <a:lstStyle/>
        <a:p>
          <a:endParaRPr lang="ru-RU"/>
        </a:p>
      </dgm:t>
    </dgm:pt>
    <dgm:pt modelId="{5411AB9B-B2FE-451B-B6E7-D88BEAF45137}" type="sibTrans" cxnId="{4BA57353-1BCA-462D-A221-260F92473FE1}">
      <dgm:prSet/>
      <dgm:spPr/>
      <dgm:t>
        <a:bodyPr/>
        <a:lstStyle/>
        <a:p>
          <a:endParaRPr lang="ru-RU"/>
        </a:p>
      </dgm:t>
    </dgm:pt>
    <dgm:pt modelId="{AC9C4149-DB44-4DDC-8D3C-360825D61A77}">
      <dgm:prSet phldrT="[Текст]"/>
      <dgm:spPr/>
      <dgm:t>
        <a:bodyPr/>
        <a:lstStyle/>
        <a:p>
          <a:r>
            <a:rPr lang="ru-RU" b="1" dirty="0"/>
            <a:t>Выступления на межрайонном семинаре по теме:  «Региональный опыт сопровождения детей с  РАС»             (п.Св.Путь Темрюкского района, </a:t>
          </a:r>
        </a:p>
        <a:p>
          <a:r>
            <a:rPr lang="ru-RU" b="1" dirty="0"/>
            <a:t>15 августа 2019 г.)</a:t>
          </a:r>
        </a:p>
      </dgm:t>
    </dgm:pt>
    <dgm:pt modelId="{0F8AE10C-1A17-4BEC-9E61-722DB1EA22EB}" type="parTrans" cxnId="{2806C41F-8EA3-4162-9602-1AC8E7342305}">
      <dgm:prSet/>
      <dgm:spPr/>
      <dgm:t>
        <a:bodyPr/>
        <a:lstStyle/>
        <a:p>
          <a:endParaRPr lang="ru-RU"/>
        </a:p>
      </dgm:t>
    </dgm:pt>
    <dgm:pt modelId="{787365A9-BDA8-46F3-B7B5-EF8B6D339F5E}" type="sibTrans" cxnId="{2806C41F-8EA3-4162-9602-1AC8E7342305}">
      <dgm:prSet/>
      <dgm:spPr/>
      <dgm:t>
        <a:bodyPr/>
        <a:lstStyle/>
        <a:p>
          <a:endParaRPr lang="ru-RU"/>
        </a:p>
      </dgm:t>
    </dgm:pt>
    <dgm:pt modelId="{2ED95F31-754B-4F57-B13F-42631A5052DE}" type="pres">
      <dgm:prSet presAssocID="{C96C1338-074E-4596-A771-B585F17A2055}" presName="Name0" presStyleCnt="0">
        <dgm:presLayoutVars>
          <dgm:dir/>
          <dgm:resizeHandles val="exact"/>
        </dgm:presLayoutVars>
      </dgm:prSet>
      <dgm:spPr/>
    </dgm:pt>
    <dgm:pt modelId="{22780DA4-7E52-41AA-ADFA-B3128DE510AB}" type="pres">
      <dgm:prSet presAssocID="{C96C1338-074E-4596-A771-B585F17A2055}" presName="bkgdShp" presStyleLbl="alignAccFollowNode1" presStyleIdx="0" presStyleCnt="1"/>
      <dgm:spPr/>
    </dgm:pt>
    <dgm:pt modelId="{34F9BD9E-6C07-4597-9878-00449A7FC118}" type="pres">
      <dgm:prSet presAssocID="{C96C1338-074E-4596-A771-B585F17A2055}" presName="linComp" presStyleCnt="0"/>
      <dgm:spPr/>
    </dgm:pt>
    <dgm:pt modelId="{9275CB6D-D9B2-4703-B818-E2E6F61638DC}" type="pres">
      <dgm:prSet presAssocID="{8AF61E54-628F-4D4B-B1B5-6388AC8785FB}" presName="compNode" presStyleCnt="0"/>
      <dgm:spPr/>
    </dgm:pt>
    <dgm:pt modelId="{120B174E-6E84-4508-BD62-C3F6CCE3D3F5}" type="pres">
      <dgm:prSet presAssocID="{8AF61E54-628F-4D4B-B1B5-6388AC8785FB}" presName="node" presStyleLbl="node1" presStyleIdx="0" presStyleCnt="2" custScaleX="94439" custScaleY="73784" custLinFactNeighborX="-47" custLinFactNeighborY="4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C08A4-EC42-4D5C-AA74-9D6F09D28B0E}" type="pres">
      <dgm:prSet presAssocID="{8AF61E54-628F-4D4B-B1B5-6388AC8785FB}" presName="invisiNode" presStyleLbl="node1" presStyleIdx="0" presStyleCnt="2"/>
      <dgm:spPr/>
    </dgm:pt>
    <dgm:pt modelId="{C55A2711-7504-4547-991C-F19401E11327}" type="pres">
      <dgm:prSet presAssocID="{8AF61E54-628F-4D4B-B1B5-6388AC8785FB}" presName="imagNode" presStyleLbl="fgImgPlace1" presStyleIdx="0" presStyleCnt="2" custScaleX="59165" custScaleY="152410" custLinFactNeighborX="889" custLinFactNeighborY="-110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DF029A-F7EA-487F-B494-0409DC744122}" type="pres">
      <dgm:prSet presAssocID="{5411AB9B-B2FE-451B-B6E7-D88BEAF451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234A21-4475-4DFB-9115-68A248D45EE5}" type="pres">
      <dgm:prSet presAssocID="{AC9C4149-DB44-4DDC-8D3C-360825D61A77}" presName="compNode" presStyleCnt="0"/>
      <dgm:spPr/>
    </dgm:pt>
    <dgm:pt modelId="{25093F61-2432-42B6-8500-499B80E33CB6}" type="pres">
      <dgm:prSet presAssocID="{AC9C4149-DB44-4DDC-8D3C-360825D61A77}" presName="node" presStyleLbl="node1" presStyleIdx="1" presStyleCnt="2" custScaleX="94528" custScaleY="74309" custLinFactNeighborX="126" custLinFactNeighborY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42EA4-929B-4100-91D9-CC4E3D60BBDB}" type="pres">
      <dgm:prSet presAssocID="{AC9C4149-DB44-4DDC-8D3C-360825D61A77}" presName="invisiNode" presStyleLbl="node1" presStyleIdx="1" presStyleCnt="2"/>
      <dgm:spPr/>
    </dgm:pt>
    <dgm:pt modelId="{B0E3F576-9636-4365-9A02-14A278183681}" type="pres">
      <dgm:prSet presAssocID="{AC9C4149-DB44-4DDC-8D3C-360825D61A77}" presName="imagNode" presStyleLbl="fgImgPlace1" presStyleIdx="1" presStyleCnt="2" custScaleX="94868" custScaleY="151628" custLinFactNeighborX="-70" custLinFactNeighborY="-132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BA57353-1BCA-462D-A221-260F92473FE1}" srcId="{C96C1338-074E-4596-A771-B585F17A2055}" destId="{8AF61E54-628F-4D4B-B1B5-6388AC8785FB}" srcOrd="0" destOrd="0" parTransId="{67595104-E95F-481F-9C7C-A112886E566A}" sibTransId="{5411AB9B-B2FE-451B-B6E7-D88BEAF45137}"/>
    <dgm:cxn modelId="{2806C41F-8EA3-4162-9602-1AC8E7342305}" srcId="{C96C1338-074E-4596-A771-B585F17A2055}" destId="{AC9C4149-DB44-4DDC-8D3C-360825D61A77}" srcOrd="1" destOrd="0" parTransId="{0F8AE10C-1A17-4BEC-9E61-722DB1EA22EB}" sibTransId="{787365A9-BDA8-46F3-B7B5-EF8B6D339F5E}"/>
    <dgm:cxn modelId="{F09BC61A-3C3A-413E-9BC0-319A06FE66EF}" type="presOf" srcId="{8AF61E54-628F-4D4B-B1B5-6388AC8785FB}" destId="{120B174E-6E84-4508-BD62-C3F6CCE3D3F5}" srcOrd="0" destOrd="0" presId="urn:microsoft.com/office/officeart/2005/8/layout/pList2#2"/>
    <dgm:cxn modelId="{4D359167-57D7-498F-84C6-105EA39B2F5F}" type="presOf" srcId="{5411AB9B-B2FE-451B-B6E7-D88BEAF45137}" destId="{CADF029A-F7EA-487F-B494-0409DC744122}" srcOrd="0" destOrd="0" presId="urn:microsoft.com/office/officeart/2005/8/layout/pList2#2"/>
    <dgm:cxn modelId="{C4B23EC9-40F6-4F8D-BE59-2031BE7128B2}" type="presOf" srcId="{AC9C4149-DB44-4DDC-8D3C-360825D61A77}" destId="{25093F61-2432-42B6-8500-499B80E33CB6}" srcOrd="0" destOrd="0" presId="urn:microsoft.com/office/officeart/2005/8/layout/pList2#2"/>
    <dgm:cxn modelId="{DF0A49DD-0466-4F1A-A5C3-828BA0D6AD92}" type="presOf" srcId="{C96C1338-074E-4596-A771-B585F17A2055}" destId="{2ED95F31-754B-4F57-B13F-42631A5052DE}" srcOrd="0" destOrd="0" presId="urn:microsoft.com/office/officeart/2005/8/layout/pList2#2"/>
    <dgm:cxn modelId="{43287DD1-291D-475E-8444-DCB336F153FD}" type="presParOf" srcId="{2ED95F31-754B-4F57-B13F-42631A5052DE}" destId="{22780DA4-7E52-41AA-ADFA-B3128DE510AB}" srcOrd="0" destOrd="0" presId="urn:microsoft.com/office/officeart/2005/8/layout/pList2#2"/>
    <dgm:cxn modelId="{55CCC932-F0A6-4B0C-B056-DA2A16EB13AF}" type="presParOf" srcId="{2ED95F31-754B-4F57-B13F-42631A5052DE}" destId="{34F9BD9E-6C07-4597-9878-00449A7FC118}" srcOrd="1" destOrd="0" presId="urn:microsoft.com/office/officeart/2005/8/layout/pList2#2"/>
    <dgm:cxn modelId="{4ABB67EF-E348-4E9D-91E1-DEB110A7C174}" type="presParOf" srcId="{34F9BD9E-6C07-4597-9878-00449A7FC118}" destId="{9275CB6D-D9B2-4703-B818-E2E6F61638DC}" srcOrd="0" destOrd="0" presId="urn:microsoft.com/office/officeart/2005/8/layout/pList2#2"/>
    <dgm:cxn modelId="{71A71206-DCA7-48DA-82B8-8DC0F45BA19B}" type="presParOf" srcId="{9275CB6D-D9B2-4703-B818-E2E6F61638DC}" destId="{120B174E-6E84-4508-BD62-C3F6CCE3D3F5}" srcOrd="0" destOrd="0" presId="urn:microsoft.com/office/officeart/2005/8/layout/pList2#2"/>
    <dgm:cxn modelId="{784692AA-68BA-4CAF-8C3A-4791A3B22E12}" type="presParOf" srcId="{9275CB6D-D9B2-4703-B818-E2E6F61638DC}" destId="{023C08A4-EC42-4D5C-AA74-9D6F09D28B0E}" srcOrd="1" destOrd="0" presId="urn:microsoft.com/office/officeart/2005/8/layout/pList2#2"/>
    <dgm:cxn modelId="{408C8143-2160-48F6-BB1A-43EDF1F0D26B}" type="presParOf" srcId="{9275CB6D-D9B2-4703-B818-E2E6F61638DC}" destId="{C55A2711-7504-4547-991C-F19401E11327}" srcOrd="2" destOrd="0" presId="urn:microsoft.com/office/officeart/2005/8/layout/pList2#2"/>
    <dgm:cxn modelId="{BDA7657C-9D67-42A1-A430-25DAFA3F3A59}" type="presParOf" srcId="{34F9BD9E-6C07-4597-9878-00449A7FC118}" destId="{CADF029A-F7EA-487F-B494-0409DC744122}" srcOrd="1" destOrd="0" presId="urn:microsoft.com/office/officeart/2005/8/layout/pList2#2"/>
    <dgm:cxn modelId="{6AC33408-E404-4322-AA53-62EE5242D286}" type="presParOf" srcId="{34F9BD9E-6C07-4597-9878-00449A7FC118}" destId="{71234A21-4475-4DFB-9115-68A248D45EE5}" srcOrd="2" destOrd="0" presId="urn:microsoft.com/office/officeart/2005/8/layout/pList2#2"/>
    <dgm:cxn modelId="{3AB6F390-9C16-47B0-A798-6EA3CEB1E5BD}" type="presParOf" srcId="{71234A21-4475-4DFB-9115-68A248D45EE5}" destId="{25093F61-2432-42B6-8500-499B80E33CB6}" srcOrd="0" destOrd="0" presId="urn:microsoft.com/office/officeart/2005/8/layout/pList2#2"/>
    <dgm:cxn modelId="{27471E6B-8043-425D-8966-11954178E55D}" type="presParOf" srcId="{71234A21-4475-4DFB-9115-68A248D45EE5}" destId="{97A42EA4-929B-4100-91D9-CC4E3D60BBDB}" srcOrd="1" destOrd="0" presId="urn:microsoft.com/office/officeart/2005/8/layout/pList2#2"/>
    <dgm:cxn modelId="{7786A7D5-F517-4A6A-B902-256F783F82C4}" type="presParOf" srcId="{71234A21-4475-4DFB-9115-68A248D45EE5}" destId="{B0E3F576-9636-4365-9A02-14A278183681}" srcOrd="2" destOrd="0" presId="urn:microsoft.com/office/officeart/2005/8/layout/pList2#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88155E-780D-4A31-9FB0-609E369D3A9D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BF560539-FECF-4399-8B9D-BF4E0DBAA930}">
      <dgm:prSet phldrT="[Текст]" custT="1"/>
      <dgm:spPr/>
      <dgm:t>
        <a:bodyPr/>
        <a:lstStyle/>
        <a:p>
          <a:r>
            <a:rPr lang="ru-RU" sz="800" b="1" dirty="0"/>
            <a:t>Выступление на августовской педагогической конференции муниципального образования Темрюкский район</a:t>
          </a:r>
        </a:p>
        <a:p>
          <a:r>
            <a:rPr lang="ru-RU" sz="800" b="1" dirty="0"/>
            <a:t>(г.Темрюк, </a:t>
          </a:r>
          <a:endParaRPr lang="ru-RU" sz="800" b="1" dirty="0" smtClean="0"/>
        </a:p>
        <a:p>
          <a:r>
            <a:rPr lang="ru-RU" sz="800" b="1" dirty="0" smtClean="0"/>
            <a:t>29 </a:t>
          </a:r>
          <a:r>
            <a:rPr lang="ru-RU" sz="800" b="1" dirty="0"/>
            <a:t>августа 2019 г.)</a:t>
          </a:r>
          <a:endParaRPr lang="ru-RU" sz="800" dirty="0"/>
        </a:p>
      </dgm:t>
    </dgm:pt>
    <dgm:pt modelId="{E63484D4-3EE4-44E8-AA6E-BECE1B9AD489}" type="parTrans" cxnId="{7AB8FF85-B145-4814-9A6A-8F05374C5F71}">
      <dgm:prSet/>
      <dgm:spPr/>
      <dgm:t>
        <a:bodyPr/>
        <a:lstStyle/>
        <a:p>
          <a:endParaRPr lang="ru-RU"/>
        </a:p>
      </dgm:t>
    </dgm:pt>
    <dgm:pt modelId="{FFF8DDBD-0C9F-4860-8538-628BBC5A00BC}" type="sibTrans" cxnId="{7AB8FF85-B145-4814-9A6A-8F05374C5F71}">
      <dgm:prSet/>
      <dgm:spPr/>
      <dgm:t>
        <a:bodyPr/>
        <a:lstStyle/>
        <a:p>
          <a:endParaRPr lang="ru-RU"/>
        </a:p>
      </dgm:t>
    </dgm:pt>
    <dgm:pt modelId="{33072B94-0BB4-4553-9574-3F07DE3E0922}">
      <dgm:prSet custT="1"/>
      <dgm:spPr/>
      <dgm:t>
        <a:bodyPr/>
        <a:lstStyle/>
        <a:p>
          <a:r>
            <a:rPr lang="ru-RU" sz="800" b="1" dirty="0"/>
            <a:t>Выступления на муниципальном методическом семинаре «Формирование личностных и коммуникативных базовых учебных действий у обучающихся с интеллектуальными нарушениями в учебной и внеурочной деятельности»  </a:t>
          </a:r>
        </a:p>
        <a:p>
          <a:r>
            <a:rPr lang="ru-RU" sz="800" b="1" dirty="0"/>
            <a:t>(г.Темрюк, 25–28 июня 2019 г.)</a:t>
          </a:r>
        </a:p>
      </dgm:t>
    </dgm:pt>
    <dgm:pt modelId="{B2DAB8C9-BAA5-4279-B2ED-CD750DA61438}" type="parTrans" cxnId="{3CF01E26-4213-49C3-BE89-9D3FA44316B8}">
      <dgm:prSet/>
      <dgm:spPr/>
      <dgm:t>
        <a:bodyPr/>
        <a:lstStyle/>
        <a:p>
          <a:endParaRPr lang="ru-RU"/>
        </a:p>
      </dgm:t>
    </dgm:pt>
    <dgm:pt modelId="{210A8C21-F4C0-4D64-B2EA-B1E59AA1DD31}" type="sibTrans" cxnId="{3CF01E26-4213-49C3-BE89-9D3FA44316B8}">
      <dgm:prSet/>
      <dgm:spPr/>
      <dgm:t>
        <a:bodyPr/>
        <a:lstStyle/>
        <a:p>
          <a:endParaRPr lang="ru-RU"/>
        </a:p>
      </dgm:t>
    </dgm:pt>
    <dgm:pt modelId="{DE042C29-B6E5-490E-BF1E-AE081A4191E4}">
      <dgm:prSet custT="1"/>
      <dgm:spPr/>
      <dgm:t>
        <a:bodyPr/>
        <a:lstStyle/>
        <a:p>
          <a:r>
            <a:rPr lang="ru-RU" sz="800" b="1" dirty="0"/>
            <a:t>Выступление  на муниципальном методическом семинаре «Модель мониторинга сформированности личностных и коммуникативных базовых учебных действий у обучающихся с интеллектуальными нарушениями в учебной и внеурочной деятельности</a:t>
          </a:r>
          <a:r>
            <a:rPr lang="ru-RU" sz="800" b="1" dirty="0" smtClean="0"/>
            <a:t>»</a:t>
          </a:r>
        </a:p>
        <a:p>
          <a:r>
            <a:rPr lang="ru-RU" sz="800" b="1" dirty="0" smtClean="0"/>
            <a:t> (г.Темрюк , 30 октября 2019г.)</a:t>
          </a:r>
          <a:endParaRPr lang="ru-RU" sz="800" b="1" dirty="0"/>
        </a:p>
      </dgm:t>
    </dgm:pt>
    <dgm:pt modelId="{92409AAB-3C88-41D8-88A5-DF14BB0B20D7}" type="parTrans" cxnId="{B9118C79-E0D7-48BB-93C1-8B01F6481147}">
      <dgm:prSet/>
      <dgm:spPr/>
      <dgm:t>
        <a:bodyPr/>
        <a:lstStyle/>
        <a:p>
          <a:endParaRPr lang="ru-RU"/>
        </a:p>
      </dgm:t>
    </dgm:pt>
    <dgm:pt modelId="{D39EA2AB-EEA5-4A23-9E0A-71825E979BAE}" type="sibTrans" cxnId="{B9118C79-E0D7-48BB-93C1-8B01F6481147}">
      <dgm:prSet/>
      <dgm:spPr/>
      <dgm:t>
        <a:bodyPr/>
        <a:lstStyle/>
        <a:p>
          <a:endParaRPr lang="ru-RU"/>
        </a:p>
      </dgm:t>
    </dgm:pt>
    <dgm:pt modelId="{45FE40AF-D21D-41AD-99DB-B21083EBE2E5}">
      <dgm:prSet custT="1"/>
      <dgm:spPr/>
      <dgm:t>
        <a:bodyPr/>
        <a:lstStyle/>
        <a:p>
          <a:r>
            <a:rPr lang="ru-RU" sz="700" b="1" dirty="0"/>
            <a:t>Выступления и проведение мастер-классов на муниципальном научно-методическом семинаре «Создание специальных условий для развития личности обучающихся с ОВЗ в коррекционно-воспитательном процессе» </a:t>
          </a:r>
        </a:p>
        <a:p>
          <a:r>
            <a:rPr lang="ru-RU" sz="700" b="1" dirty="0"/>
            <a:t> (ст. Тамань  Темрюкского района, 28 марта 2019г.)</a:t>
          </a:r>
        </a:p>
        <a:p>
          <a:endParaRPr lang="ru-RU" sz="800" b="1" dirty="0"/>
        </a:p>
      </dgm:t>
    </dgm:pt>
    <dgm:pt modelId="{C6587EA5-8B13-40CC-8F8B-4D70D4B0299A}" type="parTrans" cxnId="{2CF19EF6-55D3-437F-89E2-BEB8F102E9B5}">
      <dgm:prSet/>
      <dgm:spPr/>
      <dgm:t>
        <a:bodyPr/>
        <a:lstStyle/>
        <a:p>
          <a:endParaRPr lang="ru-RU"/>
        </a:p>
      </dgm:t>
    </dgm:pt>
    <dgm:pt modelId="{9F654928-037D-49AD-8AF4-97749370F472}" type="sibTrans" cxnId="{2CF19EF6-55D3-437F-89E2-BEB8F102E9B5}">
      <dgm:prSet/>
      <dgm:spPr/>
      <dgm:t>
        <a:bodyPr/>
        <a:lstStyle/>
        <a:p>
          <a:endParaRPr lang="ru-RU"/>
        </a:p>
      </dgm:t>
    </dgm:pt>
    <dgm:pt modelId="{5362FD92-8B57-4375-ABC3-FA3B150B96D0}" type="pres">
      <dgm:prSet presAssocID="{9588155E-780D-4A31-9FB0-609E369D3A9D}" presName="Name0" presStyleCnt="0">
        <dgm:presLayoutVars>
          <dgm:dir/>
          <dgm:resizeHandles val="exact"/>
        </dgm:presLayoutVars>
      </dgm:prSet>
      <dgm:spPr/>
    </dgm:pt>
    <dgm:pt modelId="{2ED21569-E109-4E69-89F6-14ABBC557510}" type="pres">
      <dgm:prSet presAssocID="{9588155E-780D-4A31-9FB0-609E369D3A9D}" presName="bkgdShp" presStyleLbl="alignAccFollowNode1" presStyleIdx="0" presStyleCnt="1" custScaleY="91635" custLinFactNeighborX="909"/>
      <dgm:spPr/>
    </dgm:pt>
    <dgm:pt modelId="{F93B30D9-35F6-4BE6-A6D0-80DF58D080FB}" type="pres">
      <dgm:prSet presAssocID="{9588155E-780D-4A31-9FB0-609E369D3A9D}" presName="linComp" presStyleCnt="0"/>
      <dgm:spPr/>
    </dgm:pt>
    <dgm:pt modelId="{1651BE2F-2D19-4B28-B0A7-33C42F71E3B3}" type="pres">
      <dgm:prSet presAssocID="{45FE40AF-D21D-41AD-99DB-B21083EBE2E5}" presName="compNode" presStyleCnt="0"/>
      <dgm:spPr/>
    </dgm:pt>
    <dgm:pt modelId="{F21ECC16-F939-4540-827E-D387B351656A}" type="pres">
      <dgm:prSet presAssocID="{45FE40AF-D21D-41AD-99DB-B21083EBE2E5}" presName="node" presStyleLbl="node1" presStyleIdx="0" presStyleCnt="4" custScaleX="121561" custScaleY="91736" custLinFactNeighborX="-12199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73F1D-C146-41C5-99F6-10653C09EA27}" type="pres">
      <dgm:prSet presAssocID="{45FE40AF-D21D-41AD-99DB-B21083EBE2E5}" presName="invisiNode" presStyleLbl="node1" presStyleIdx="0" presStyleCnt="4"/>
      <dgm:spPr/>
    </dgm:pt>
    <dgm:pt modelId="{2AA851BE-C732-4A1D-B861-7D8B4BE92919}" type="pres">
      <dgm:prSet presAssocID="{45FE40AF-D21D-41AD-99DB-B21083EBE2E5}" presName="imagNode" presStyleLbl="fgImgPlace1" presStyleIdx="0" presStyleCnt="4" custScaleX="137153" custScaleY="77136" custLinFactNeighborX="-14916" custLinFactNeighborY="55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3C3951-A848-4341-B480-4C85BD0E93D9}" type="pres">
      <dgm:prSet presAssocID="{9F654928-037D-49AD-8AF4-97749370F4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488F61-5E6D-402D-B3F9-E55DE05840E9}" type="pres">
      <dgm:prSet presAssocID="{33072B94-0BB4-4553-9574-3F07DE3E0922}" presName="compNode" presStyleCnt="0"/>
      <dgm:spPr/>
    </dgm:pt>
    <dgm:pt modelId="{DDC5E9EB-1DD7-4B58-8BDD-764B7331516E}" type="pres">
      <dgm:prSet presAssocID="{33072B94-0BB4-4553-9574-3F07DE3E0922}" presName="node" presStyleLbl="node1" presStyleIdx="1" presStyleCnt="4" custScaleX="115644" custScaleY="91736" custLinFactNeighborX="-7945" custLinFactNeighborY="-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2731-B1F1-441F-A54E-D0A27A8F815B}" type="pres">
      <dgm:prSet presAssocID="{33072B94-0BB4-4553-9574-3F07DE3E0922}" presName="invisiNode" presStyleLbl="node1" presStyleIdx="1" presStyleCnt="4"/>
      <dgm:spPr/>
    </dgm:pt>
    <dgm:pt modelId="{A6E87C51-7A8D-49EE-9A56-921F35BE21D0}" type="pres">
      <dgm:prSet presAssocID="{33072B94-0BB4-4553-9574-3F07DE3E0922}" presName="imagNode" presStyleLbl="fgImgPlace1" presStyleIdx="1" presStyleCnt="4" custScaleX="110985" custScaleY="77133" custLinFactNeighborX="-8856" custLinFactNeighborY="55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0E733D-EA0E-4C3C-BC0A-94B11EDF7033}" type="pres">
      <dgm:prSet presAssocID="{210A8C21-F4C0-4D64-B2EA-B1E59AA1DD3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267FF8-9D90-4B6B-960F-DEADA31CF1D9}" type="pres">
      <dgm:prSet presAssocID="{DE042C29-B6E5-490E-BF1E-AE081A4191E4}" presName="compNode" presStyleCnt="0"/>
      <dgm:spPr/>
    </dgm:pt>
    <dgm:pt modelId="{0ADA085A-B54D-44BF-9A00-B0EF5AEA0F95}" type="pres">
      <dgm:prSet presAssocID="{DE042C29-B6E5-490E-BF1E-AE081A4191E4}" presName="node" presStyleLbl="node1" presStyleIdx="2" presStyleCnt="4" custScaleX="138494" custScaleY="92459" custLinFactNeighborX="-2073" custLinFactNeighborY="-1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589C0-AC18-4FC9-BE38-49F61A5CE7C4}" type="pres">
      <dgm:prSet presAssocID="{DE042C29-B6E5-490E-BF1E-AE081A4191E4}" presName="invisiNode" presStyleLbl="node1" presStyleIdx="2" presStyleCnt="4"/>
      <dgm:spPr/>
    </dgm:pt>
    <dgm:pt modelId="{1AB78FBB-43E8-455F-BEC8-D14FFEBA2F41}" type="pres">
      <dgm:prSet presAssocID="{DE042C29-B6E5-490E-BF1E-AE081A4191E4}" presName="imagNode" presStyleLbl="fgImgPlace1" presStyleIdx="2" presStyleCnt="4" custScaleX="136417" custScaleY="77737" custLinFactNeighborX="-5492" custLinFactNeighborY="55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9FB27D-F455-4C3B-8629-ADD904CC2B53}" type="pres">
      <dgm:prSet presAssocID="{D39EA2AB-EEA5-4A23-9E0A-71825E979B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B740FB-C561-4717-85D6-69A925C23257}" type="pres">
      <dgm:prSet presAssocID="{BF560539-FECF-4399-8B9D-BF4E0DBAA930}" presName="compNode" presStyleCnt="0"/>
      <dgm:spPr/>
    </dgm:pt>
    <dgm:pt modelId="{CBF2D097-62A0-49D5-A7E5-AF8272B8AC16}" type="pres">
      <dgm:prSet presAssocID="{BF560539-FECF-4399-8B9D-BF4E0DBAA930}" presName="node" presStyleLbl="node1" presStyleIdx="3" presStyleCnt="4" custScaleX="146361" custScaleY="88794" custLinFactNeighborX="1594" custLinFactNeighborY="-4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21AA8-F8FF-4849-976F-451FA2B741E0}" type="pres">
      <dgm:prSet presAssocID="{BF560539-FECF-4399-8B9D-BF4E0DBAA930}" presName="invisiNode" presStyleLbl="node1" presStyleIdx="3" presStyleCnt="4"/>
      <dgm:spPr/>
    </dgm:pt>
    <dgm:pt modelId="{12A7B2B6-C4E1-41C0-99A9-7E0BBD59D06A}" type="pres">
      <dgm:prSet presAssocID="{BF560539-FECF-4399-8B9D-BF4E0DBAA930}" presName="imagNode" presStyleLbl="fgImgPlace1" presStyleIdx="3" presStyleCnt="4" custScaleX="152441" custScaleY="71625" custLinFactNeighborX="1468" custLinFactNeighborY="703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CF01E26-4213-49C3-BE89-9D3FA44316B8}" srcId="{9588155E-780D-4A31-9FB0-609E369D3A9D}" destId="{33072B94-0BB4-4553-9574-3F07DE3E0922}" srcOrd="1" destOrd="0" parTransId="{B2DAB8C9-BAA5-4279-B2ED-CD750DA61438}" sibTransId="{210A8C21-F4C0-4D64-B2EA-B1E59AA1DD31}"/>
    <dgm:cxn modelId="{87630D75-5225-4221-AD76-74C80A151475}" type="presOf" srcId="{9F654928-037D-49AD-8AF4-97749370F472}" destId="{383C3951-A848-4341-B480-4C85BD0E93D9}" srcOrd="0" destOrd="0" presId="urn:microsoft.com/office/officeart/2005/8/layout/pList2#3"/>
    <dgm:cxn modelId="{D806FEB4-201E-4C0E-8D0A-FB4373A68E03}" type="presOf" srcId="{D39EA2AB-EEA5-4A23-9E0A-71825E979BAE}" destId="{749FB27D-F455-4C3B-8629-ADD904CC2B53}" srcOrd="0" destOrd="0" presId="urn:microsoft.com/office/officeart/2005/8/layout/pList2#3"/>
    <dgm:cxn modelId="{26946F67-56C8-4971-8D5F-5C4F4C95E321}" type="presOf" srcId="{9588155E-780D-4A31-9FB0-609E369D3A9D}" destId="{5362FD92-8B57-4375-ABC3-FA3B150B96D0}" srcOrd="0" destOrd="0" presId="urn:microsoft.com/office/officeart/2005/8/layout/pList2#3"/>
    <dgm:cxn modelId="{8845BA45-4013-474B-A3A3-393D6F6442B8}" type="presOf" srcId="{DE042C29-B6E5-490E-BF1E-AE081A4191E4}" destId="{0ADA085A-B54D-44BF-9A00-B0EF5AEA0F95}" srcOrd="0" destOrd="0" presId="urn:microsoft.com/office/officeart/2005/8/layout/pList2#3"/>
    <dgm:cxn modelId="{0196AF16-16CC-427A-B502-16D64470FC9F}" type="presOf" srcId="{BF560539-FECF-4399-8B9D-BF4E0DBAA930}" destId="{CBF2D097-62A0-49D5-A7E5-AF8272B8AC16}" srcOrd="0" destOrd="0" presId="urn:microsoft.com/office/officeart/2005/8/layout/pList2#3"/>
    <dgm:cxn modelId="{2CF19EF6-55D3-437F-89E2-BEB8F102E9B5}" srcId="{9588155E-780D-4A31-9FB0-609E369D3A9D}" destId="{45FE40AF-D21D-41AD-99DB-B21083EBE2E5}" srcOrd="0" destOrd="0" parTransId="{C6587EA5-8B13-40CC-8F8B-4D70D4B0299A}" sibTransId="{9F654928-037D-49AD-8AF4-97749370F472}"/>
    <dgm:cxn modelId="{11748144-B42F-4307-AD67-E8B07B886229}" type="presOf" srcId="{45FE40AF-D21D-41AD-99DB-B21083EBE2E5}" destId="{F21ECC16-F939-4540-827E-D387B351656A}" srcOrd="0" destOrd="0" presId="urn:microsoft.com/office/officeart/2005/8/layout/pList2#3"/>
    <dgm:cxn modelId="{B9118C79-E0D7-48BB-93C1-8B01F6481147}" srcId="{9588155E-780D-4A31-9FB0-609E369D3A9D}" destId="{DE042C29-B6E5-490E-BF1E-AE081A4191E4}" srcOrd="2" destOrd="0" parTransId="{92409AAB-3C88-41D8-88A5-DF14BB0B20D7}" sibTransId="{D39EA2AB-EEA5-4A23-9E0A-71825E979BAE}"/>
    <dgm:cxn modelId="{9EEF1B43-10A1-46BB-BD72-0A047C39847A}" type="presOf" srcId="{33072B94-0BB4-4553-9574-3F07DE3E0922}" destId="{DDC5E9EB-1DD7-4B58-8BDD-764B7331516E}" srcOrd="0" destOrd="0" presId="urn:microsoft.com/office/officeart/2005/8/layout/pList2#3"/>
    <dgm:cxn modelId="{7AB8FF85-B145-4814-9A6A-8F05374C5F71}" srcId="{9588155E-780D-4A31-9FB0-609E369D3A9D}" destId="{BF560539-FECF-4399-8B9D-BF4E0DBAA930}" srcOrd="3" destOrd="0" parTransId="{E63484D4-3EE4-44E8-AA6E-BECE1B9AD489}" sibTransId="{FFF8DDBD-0C9F-4860-8538-628BBC5A00BC}"/>
    <dgm:cxn modelId="{78103EC8-7DB6-4CB9-9F8D-71B1949E5321}" type="presOf" srcId="{210A8C21-F4C0-4D64-B2EA-B1E59AA1DD31}" destId="{A40E733D-EA0E-4C3C-BC0A-94B11EDF7033}" srcOrd="0" destOrd="0" presId="urn:microsoft.com/office/officeart/2005/8/layout/pList2#3"/>
    <dgm:cxn modelId="{B3F6F45C-9ADC-4E91-86F0-E2FFCCDEC570}" type="presParOf" srcId="{5362FD92-8B57-4375-ABC3-FA3B150B96D0}" destId="{2ED21569-E109-4E69-89F6-14ABBC557510}" srcOrd="0" destOrd="0" presId="urn:microsoft.com/office/officeart/2005/8/layout/pList2#3"/>
    <dgm:cxn modelId="{FE046960-C928-409A-AD0A-9CEB98E03DF7}" type="presParOf" srcId="{5362FD92-8B57-4375-ABC3-FA3B150B96D0}" destId="{F93B30D9-35F6-4BE6-A6D0-80DF58D080FB}" srcOrd="1" destOrd="0" presId="urn:microsoft.com/office/officeart/2005/8/layout/pList2#3"/>
    <dgm:cxn modelId="{4EF77ACC-F464-4D8C-8869-226507D0FA99}" type="presParOf" srcId="{F93B30D9-35F6-4BE6-A6D0-80DF58D080FB}" destId="{1651BE2F-2D19-4B28-B0A7-33C42F71E3B3}" srcOrd="0" destOrd="0" presId="urn:microsoft.com/office/officeart/2005/8/layout/pList2#3"/>
    <dgm:cxn modelId="{7A06A690-47BE-4AFA-B73D-2F362B48A4ED}" type="presParOf" srcId="{1651BE2F-2D19-4B28-B0A7-33C42F71E3B3}" destId="{F21ECC16-F939-4540-827E-D387B351656A}" srcOrd="0" destOrd="0" presId="urn:microsoft.com/office/officeart/2005/8/layout/pList2#3"/>
    <dgm:cxn modelId="{1AB58166-B15C-4D1B-99BB-62C24DDF5C5B}" type="presParOf" srcId="{1651BE2F-2D19-4B28-B0A7-33C42F71E3B3}" destId="{8D673F1D-C146-41C5-99F6-10653C09EA27}" srcOrd="1" destOrd="0" presId="urn:microsoft.com/office/officeart/2005/8/layout/pList2#3"/>
    <dgm:cxn modelId="{2437E3B5-5538-4DEA-A104-09FC2EEA254E}" type="presParOf" srcId="{1651BE2F-2D19-4B28-B0A7-33C42F71E3B3}" destId="{2AA851BE-C732-4A1D-B861-7D8B4BE92919}" srcOrd="2" destOrd="0" presId="urn:microsoft.com/office/officeart/2005/8/layout/pList2#3"/>
    <dgm:cxn modelId="{B0958F3A-F4CA-4FBF-997A-B6CA5CDFE36A}" type="presParOf" srcId="{F93B30D9-35F6-4BE6-A6D0-80DF58D080FB}" destId="{383C3951-A848-4341-B480-4C85BD0E93D9}" srcOrd="1" destOrd="0" presId="urn:microsoft.com/office/officeart/2005/8/layout/pList2#3"/>
    <dgm:cxn modelId="{CC9459B1-EEA9-458A-ACF0-B213C8E09539}" type="presParOf" srcId="{F93B30D9-35F6-4BE6-A6D0-80DF58D080FB}" destId="{7D488F61-5E6D-402D-B3F9-E55DE05840E9}" srcOrd="2" destOrd="0" presId="urn:microsoft.com/office/officeart/2005/8/layout/pList2#3"/>
    <dgm:cxn modelId="{71C52805-E024-467B-8D1C-E77335CE4155}" type="presParOf" srcId="{7D488F61-5E6D-402D-B3F9-E55DE05840E9}" destId="{DDC5E9EB-1DD7-4B58-8BDD-764B7331516E}" srcOrd="0" destOrd="0" presId="urn:microsoft.com/office/officeart/2005/8/layout/pList2#3"/>
    <dgm:cxn modelId="{CBCFFD44-480E-46AE-A12F-E6EC63C56ED7}" type="presParOf" srcId="{7D488F61-5E6D-402D-B3F9-E55DE05840E9}" destId="{20012731-B1F1-441F-A54E-D0A27A8F815B}" srcOrd="1" destOrd="0" presId="urn:microsoft.com/office/officeart/2005/8/layout/pList2#3"/>
    <dgm:cxn modelId="{D4E0B76A-5B37-4FEA-95B2-4EFF9A5CC511}" type="presParOf" srcId="{7D488F61-5E6D-402D-B3F9-E55DE05840E9}" destId="{A6E87C51-7A8D-49EE-9A56-921F35BE21D0}" srcOrd="2" destOrd="0" presId="urn:microsoft.com/office/officeart/2005/8/layout/pList2#3"/>
    <dgm:cxn modelId="{6935F0DD-4951-4C3F-A211-942AFA4F9413}" type="presParOf" srcId="{F93B30D9-35F6-4BE6-A6D0-80DF58D080FB}" destId="{A40E733D-EA0E-4C3C-BC0A-94B11EDF7033}" srcOrd="3" destOrd="0" presId="urn:microsoft.com/office/officeart/2005/8/layout/pList2#3"/>
    <dgm:cxn modelId="{08F0F94A-D5BB-49ED-B49B-CC982B71A7FA}" type="presParOf" srcId="{F93B30D9-35F6-4BE6-A6D0-80DF58D080FB}" destId="{CF267FF8-9D90-4B6B-960F-DEADA31CF1D9}" srcOrd="4" destOrd="0" presId="urn:microsoft.com/office/officeart/2005/8/layout/pList2#3"/>
    <dgm:cxn modelId="{83DCF856-1E96-4AD9-93B7-D64956E13738}" type="presParOf" srcId="{CF267FF8-9D90-4B6B-960F-DEADA31CF1D9}" destId="{0ADA085A-B54D-44BF-9A00-B0EF5AEA0F95}" srcOrd="0" destOrd="0" presId="urn:microsoft.com/office/officeart/2005/8/layout/pList2#3"/>
    <dgm:cxn modelId="{AC48B90F-1987-425A-9AA3-382DA0F7EB07}" type="presParOf" srcId="{CF267FF8-9D90-4B6B-960F-DEADA31CF1D9}" destId="{3B7589C0-AC18-4FC9-BE38-49F61A5CE7C4}" srcOrd="1" destOrd="0" presId="urn:microsoft.com/office/officeart/2005/8/layout/pList2#3"/>
    <dgm:cxn modelId="{D362C588-9789-4266-A23E-D7A4EDA6D91D}" type="presParOf" srcId="{CF267FF8-9D90-4B6B-960F-DEADA31CF1D9}" destId="{1AB78FBB-43E8-455F-BEC8-D14FFEBA2F41}" srcOrd="2" destOrd="0" presId="urn:microsoft.com/office/officeart/2005/8/layout/pList2#3"/>
    <dgm:cxn modelId="{9B520317-26BB-4162-9824-5B47522B3B41}" type="presParOf" srcId="{F93B30D9-35F6-4BE6-A6D0-80DF58D080FB}" destId="{749FB27D-F455-4C3B-8629-ADD904CC2B53}" srcOrd="5" destOrd="0" presId="urn:microsoft.com/office/officeart/2005/8/layout/pList2#3"/>
    <dgm:cxn modelId="{DEECD2AA-D020-4604-9910-19A67726ED8D}" type="presParOf" srcId="{F93B30D9-35F6-4BE6-A6D0-80DF58D080FB}" destId="{72B740FB-C561-4717-85D6-69A925C23257}" srcOrd="6" destOrd="0" presId="urn:microsoft.com/office/officeart/2005/8/layout/pList2#3"/>
    <dgm:cxn modelId="{73AD9950-E73E-43AD-8588-B8C4C678B1B1}" type="presParOf" srcId="{72B740FB-C561-4717-85D6-69A925C23257}" destId="{CBF2D097-62A0-49D5-A7E5-AF8272B8AC16}" srcOrd="0" destOrd="0" presId="urn:microsoft.com/office/officeart/2005/8/layout/pList2#3"/>
    <dgm:cxn modelId="{EBE22E57-743E-4AD3-BA61-41F4F0690DBB}" type="presParOf" srcId="{72B740FB-C561-4717-85D6-69A925C23257}" destId="{9B621AA8-F8FF-4849-976F-451FA2B741E0}" srcOrd="1" destOrd="0" presId="urn:microsoft.com/office/officeart/2005/8/layout/pList2#3"/>
    <dgm:cxn modelId="{569A9906-C730-4A36-84A7-03295CD89B32}" type="presParOf" srcId="{72B740FB-C561-4717-85D6-69A925C23257}" destId="{12A7B2B6-C4E1-41C0-99A9-7E0BBD59D06A}" srcOrd="2" destOrd="0" presId="urn:microsoft.com/office/officeart/2005/8/layout/pList2#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19C44F-D840-4DEF-AD1C-6FA8D937E3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BF0020-2935-43F3-AF52-5CD75CE7161F}">
      <dgm:prSet phldrT="[Текст]" custT="1"/>
      <dgm:spPr/>
      <dgm:t>
        <a:bodyPr/>
        <a:lstStyle/>
        <a:p>
          <a:pPr algn="just"/>
          <a:r>
            <a:rPr lang="ru-RU" sz="1000" b="1" dirty="0"/>
            <a:t>	</a:t>
          </a:r>
          <a:endParaRPr lang="ru-RU" sz="1000" b="1" dirty="0" smtClean="0"/>
        </a:p>
        <a:p>
          <a:pPr algn="just"/>
          <a:endParaRPr lang="ru-RU" sz="1000" b="1" dirty="0" smtClean="0"/>
        </a:p>
        <a:p>
          <a:pPr algn="just"/>
          <a:endParaRPr lang="ru-RU" sz="1000" b="1" dirty="0" smtClean="0"/>
        </a:p>
        <a:p>
          <a:pPr algn="just"/>
          <a:r>
            <a:rPr lang="ru-RU" sz="1000" b="1" dirty="0" smtClean="0"/>
            <a:t>2.В </a:t>
          </a:r>
          <a:r>
            <a:rPr lang="ru-RU" sz="1000" b="1" dirty="0"/>
            <a:t>Сборнике  материалов краевой научно-практической конференции по вопросам образования и комплексного сопровождения лиц с ограниченными возможностями здоровья в Краснодарском крае</a:t>
          </a:r>
          <a:r>
            <a:rPr lang="en-US" sz="1000" b="1" dirty="0"/>
            <a:t>/</a:t>
          </a:r>
          <a:r>
            <a:rPr lang="ru-RU" sz="1000" b="1" dirty="0"/>
            <a:t> Под ред. Л.П. </a:t>
          </a:r>
          <a:r>
            <a:rPr lang="ru-RU" sz="1000" b="1" dirty="0" err="1"/>
            <a:t>Кузмы</a:t>
          </a:r>
          <a:r>
            <a:rPr lang="ru-RU" sz="1000" b="1" dirty="0"/>
            <a:t>, В.В. Рябцева, Е.А. </a:t>
          </a:r>
          <a:r>
            <a:rPr lang="ru-RU" sz="1000" b="1" dirty="0" err="1"/>
            <a:t>шумиловой</a:t>
          </a:r>
          <a:r>
            <a:rPr lang="ru-RU" sz="1000" b="1" dirty="0"/>
            <a:t>. – Типография ИП </a:t>
          </a:r>
          <a:r>
            <a:rPr lang="ru-RU" sz="1000" b="1" dirty="0" err="1"/>
            <a:t>Кривлякин</a:t>
          </a:r>
          <a:r>
            <a:rPr lang="ru-RU" sz="1000" b="1" dirty="0"/>
            <a:t> С.П. («</a:t>
          </a:r>
          <a:r>
            <a:rPr lang="ru-RU" sz="1000" b="1" dirty="0" err="1"/>
            <a:t>Оптима</a:t>
          </a:r>
          <a:r>
            <a:rPr lang="ru-RU" sz="1000" b="1" dirty="0"/>
            <a:t>»). – Сочи, 2019.-120с. </a:t>
          </a:r>
          <a:r>
            <a:rPr lang="ru-RU" sz="1000" b="1" dirty="0" smtClean="0"/>
            <a:t> -                                       3 публикаций.</a:t>
          </a:r>
        </a:p>
        <a:p>
          <a:pPr algn="just"/>
          <a:r>
            <a:rPr lang="ru-RU" sz="1000" b="1" dirty="0" smtClean="0"/>
            <a:t>3. В сборнике материалов </a:t>
          </a:r>
          <a:r>
            <a:rPr lang="en-US" sz="1000" b="1" dirty="0" smtClean="0"/>
            <a:t>IX</a:t>
          </a:r>
          <a:r>
            <a:rPr lang="ru-RU" sz="1000" b="1" dirty="0" smtClean="0"/>
            <a:t> краевой научно-практической конференции «Проблемы и перспективы развития системы непрерывного образования лиц с ограниченными возможностями здоровья в Краснодарском крае (Краснодар, 26 октября 2021г.) </a:t>
          </a:r>
          <a:r>
            <a:rPr lang="en-US" sz="1000" b="1" dirty="0" smtClean="0"/>
            <a:t>/</a:t>
          </a:r>
          <a:r>
            <a:rPr lang="ru-RU" sz="1000" b="1" dirty="0" smtClean="0"/>
            <a:t> Под ред. Л.П. </a:t>
          </a:r>
          <a:r>
            <a:rPr lang="ru-RU" sz="1000" b="1" dirty="0" err="1" smtClean="0"/>
            <a:t>Кузмы</a:t>
          </a:r>
          <a:r>
            <a:rPr lang="ru-RU" sz="1000" b="1" dirty="0" smtClean="0"/>
            <a:t>, О.О. </a:t>
          </a:r>
          <a:r>
            <a:rPr lang="ru-RU" sz="1000" b="1" dirty="0" err="1" smtClean="0"/>
            <a:t>Бахтиновой</a:t>
          </a:r>
          <a:r>
            <a:rPr lang="ru-RU" sz="1000" b="1" dirty="0" smtClean="0"/>
            <a:t>, </a:t>
          </a:r>
          <a:r>
            <a:rPr lang="ru-RU" sz="1000" b="1" dirty="0" err="1" smtClean="0"/>
            <a:t>А.В.Смахтиной</a:t>
          </a:r>
          <a:r>
            <a:rPr lang="ru-RU" sz="1000" b="1" dirty="0" smtClean="0"/>
            <a:t>, И.С.Извариной. – </a:t>
          </a:r>
          <a:r>
            <a:rPr lang="ru-RU" sz="1000" b="1" dirty="0" err="1" smtClean="0"/>
            <a:t>Красноадр</a:t>
          </a:r>
          <a:r>
            <a:rPr lang="ru-RU" sz="1000" b="1" dirty="0" smtClean="0"/>
            <a:t>, ГБОУ ИРО,2022.- 5 публикаций.</a:t>
          </a:r>
        </a:p>
        <a:p>
          <a:pPr algn="just"/>
          <a:endParaRPr lang="ru-RU" sz="1000" b="1" dirty="0" smtClean="0"/>
        </a:p>
        <a:p>
          <a:pPr algn="just"/>
          <a:endParaRPr lang="ru-RU" sz="1000" b="1" dirty="0" smtClean="0"/>
        </a:p>
        <a:p>
          <a:pPr algn="just"/>
          <a:endParaRPr lang="ru-RU" sz="1000" b="1" dirty="0"/>
        </a:p>
      </dgm:t>
    </dgm:pt>
    <dgm:pt modelId="{BE2DA6C5-92B7-45FA-A00C-7A49B9864003}" type="parTrans" cxnId="{812A011C-0A95-47C9-A3B3-7EB6DD42B190}">
      <dgm:prSet/>
      <dgm:spPr/>
      <dgm:t>
        <a:bodyPr/>
        <a:lstStyle/>
        <a:p>
          <a:endParaRPr lang="ru-RU"/>
        </a:p>
      </dgm:t>
    </dgm:pt>
    <dgm:pt modelId="{022B4699-A12D-4E17-AD2E-C8FADD16CD57}" type="sibTrans" cxnId="{812A011C-0A95-47C9-A3B3-7EB6DD42B190}">
      <dgm:prSet/>
      <dgm:spPr/>
      <dgm:t>
        <a:bodyPr/>
        <a:lstStyle/>
        <a:p>
          <a:endParaRPr lang="ru-RU"/>
        </a:p>
      </dgm:t>
    </dgm:pt>
    <dgm:pt modelId="{63448E2C-234E-4E7A-903F-E993D99FA3A9}">
      <dgm:prSet phldrT="[Текст]" custT="1"/>
      <dgm:spPr/>
      <dgm:t>
        <a:bodyPr/>
        <a:lstStyle/>
        <a:p>
          <a:pPr algn="just"/>
          <a:r>
            <a:rPr lang="ru-RU" sz="1000" b="1" dirty="0" smtClean="0"/>
            <a:t>1. В </a:t>
          </a:r>
          <a:r>
            <a:rPr lang="ru-RU" sz="1000" b="1" dirty="0"/>
            <a:t>сборнике статей по организации и содержанию специального и инклюзивного образования</a:t>
          </a:r>
          <a:r>
            <a:rPr lang="en-US" sz="1000" b="1" dirty="0"/>
            <a:t>/</a:t>
          </a:r>
          <a:r>
            <a:rPr lang="ru-RU" sz="1000" b="1" dirty="0"/>
            <a:t>Под редакцией Л.П. </a:t>
          </a:r>
          <a:r>
            <a:rPr lang="ru-RU" sz="1000" b="1" dirty="0" err="1"/>
            <a:t>Кузмы</a:t>
          </a:r>
          <a:r>
            <a:rPr lang="ru-RU" sz="1000" b="1" dirty="0"/>
            <a:t>, В.С. Савельевой, Е.А. Шумиловой.- Сочи: Типография ИП </a:t>
          </a:r>
          <a:r>
            <a:rPr lang="ru-RU" sz="1000" b="1" dirty="0" err="1"/>
            <a:t>Кривлякин</a:t>
          </a:r>
          <a:r>
            <a:rPr lang="ru-RU" sz="1000" b="1" dirty="0"/>
            <a:t> С.П. («</a:t>
          </a:r>
          <a:r>
            <a:rPr lang="ru-RU" sz="1000" b="1" dirty="0" err="1"/>
            <a:t>Оптима</a:t>
          </a:r>
          <a:r>
            <a:rPr lang="ru-RU" sz="1000" b="1" dirty="0"/>
            <a:t>»). – Сочи, 2018.-112с. </a:t>
          </a:r>
          <a:r>
            <a:rPr lang="ru-RU" sz="1000" b="1" dirty="0" smtClean="0"/>
            <a:t> - 4 публикаций.</a:t>
          </a:r>
        </a:p>
        <a:p>
          <a:pPr algn="just"/>
          <a:endParaRPr lang="ru-RU" sz="1000" b="1" dirty="0"/>
        </a:p>
      </dgm:t>
    </dgm:pt>
    <dgm:pt modelId="{CF3FBC7A-8DD8-46A3-991E-9DE594E237F3}" type="sibTrans" cxnId="{A7D8401D-21B9-4837-83C6-965A53C843C7}">
      <dgm:prSet/>
      <dgm:spPr/>
      <dgm:t>
        <a:bodyPr/>
        <a:lstStyle/>
        <a:p>
          <a:endParaRPr lang="ru-RU"/>
        </a:p>
      </dgm:t>
    </dgm:pt>
    <dgm:pt modelId="{F5EC763E-C093-4C7A-93C9-842B29087F69}" type="parTrans" cxnId="{A7D8401D-21B9-4837-83C6-965A53C843C7}">
      <dgm:prSet/>
      <dgm:spPr/>
      <dgm:t>
        <a:bodyPr/>
        <a:lstStyle/>
        <a:p>
          <a:endParaRPr lang="ru-RU"/>
        </a:p>
      </dgm:t>
    </dgm:pt>
    <dgm:pt modelId="{B393ABFF-5AFC-4D0C-84BA-32EFB923C836}" type="pres">
      <dgm:prSet presAssocID="{6319C44F-D840-4DEF-AD1C-6FA8D937E3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E39B20-B777-4C4C-9586-986BDE35C946}" type="pres">
      <dgm:prSet presAssocID="{63448E2C-234E-4E7A-903F-E993D99FA3A9}" presName="parentLin" presStyleCnt="0"/>
      <dgm:spPr/>
    </dgm:pt>
    <dgm:pt modelId="{B71A44BF-8033-4CB2-9C93-0BF7A5E5E5E4}" type="pres">
      <dgm:prSet presAssocID="{63448E2C-234E-4E7A-903F-E993D99FA3A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970EA5A-23EA-4897-9026-38E81D235653}" type="pres">
      <dgm:prSet presAssocID="{63448E2C-234E-4E7A-903F-E993D99FA3A9}" presName="parentText" presStyleLbl="node1" presStyleIdx="0" presStyleCnt="2" custScaleX="142857" custScaleY="117897" custLinFactNeighborX="-26153" custLinFactNeighborY="4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21BBD-A304-45D6-9FBA-23A1DDFE25FA}" type="pres">
      <dgm:prSet presAssocID="{63448E2C-234E-4E7A-903F-E993D99FA3A9}" presName="negativeSpace" presStyleCnt="0"/>
      <dgm:spPr/>
    </dgm:pt>
    <dgm:pt modelId="{1191E328-39B0-4ACF-9A36-0E6FF1E84817}" type="pres">
      <dgm:prSet presAssocID="{63448E2C-234E-4E7A-903F-E993D99FA3A9}" presName="childText" presStyleLbl="conFgAcc1" presStyleIdx="0" presStyleCnt="2">
        <dgm:presLayoutVars>
          <dgm:bulletEnabled val="1"/>
        </dgm:presLayoutVars>
      </dgm:prSet>
      <dgm:spPr/>
    </dgm:pt>
    <dgm:pt modelId="{3410B635-B00F-4DB2-80B6-07F87215340A}" type="pres">
      <dgm:prSet presAssocID="{CF3FBC7A-8DD8-46A3-991E-9DE594E237F3}" presName="spaceBetweenRectangles" presStyleCnt="0"/>
      <dgm:spPr/>
    </dgm:pt>
    <dgm:pt modelId="{06BB8656-8E9A-411D-AF9F-B1F319525AEB}" type="pres">
      <dgm:prSet presAssocID="{1ABF0020-2935-43F3-AF52-5CD75CE7161F}" presName="parentLin" presStyleCnt="0"/>
      <dgm:spPr/>
    </dgm:pt>
    <dgm:pt modelId="{F6C8FAEB-2FAC-4BD7-AFA6-7575A9ABF620}" type="pres">
      <dgm:prSet presAssocID="{1ABF0020-2935-43F3-AF52-5CD75CE7161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72E317C-A898-4D4C-B0E1-FC3205675152}" type="pres">
      <dgm:prSet presAssocID="{1ABF0020-2935-43F3-AF52-5CD75CE7161F}" presName="parentText" presStyleLbl="node1" presStyleIdx="1" presStyleCnt="2" custScaleX="139559" custScaleY="198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B1BF1-C502-4F9F-A228-F042047AE099}" type="pres">
      <dgm:prSet presAssocID="{1ABF0020-2935-43F3-AF52-5CD75CE7161F}" presName="negativeSpace" presStyleCnt="0"/>
      <dgm:spPr/>
    </dgm:pt>
    <dgm:pt modelId="{2974DD05-7997-445E-A943-AA145EC2E515}" type="pres">
      <dgm:prSet presAssocID="{1ABF0020-2935-43F3-AF52-5CD75CE7161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6EBBC7-51ED-42E4-BB95-F5A5F8234418}" type="presOf" srcId="{63448E2C-234E-4E7A-903F-E993D99FA3A9}" destId="{B71A44BF-8033-4CB2-9C93-0BF7A5E5E5E4}" srcOrd="0" destOrd="0" presId="urn:microsoft.com/office/officeart/2005/8/layout/list1"/>
    <dgm:cxn modelId="{5C74633F-2E8D-443A-A815-E34FC5066AA0}" type="presOf" srcId="{6319C44F-D840-4DEF-AD1C-6FA8D937E36D}" destId="{B393ABFF-5AFC-4D0C-84BA-32EFB923C836}" srcOrd="0" destOrd="0" presId="urn:microsoft.com/office/officeart/2005/8/layout/list1"/>
    <dgm:cxn modelId="{EE0F5F09-DADD-4A68-9139-C009440F3A52}" type="presOf" srcId="{1ABF0020-2935-43F3-AF52-5CD75CE7161F}" destId="{D72E317C-A898-4D4C-B0E1-FC3205675152}" srcOrd="1" destOrd="0" presId="urn:microsoft.com/office/officeart/2005/8/layout/list1"/>
    <dgm:cxn modelId="{A7D8401D-21B9-4837-83C6-965A53C843C7}" srcId="{6319C44F-D840-4DEF-AD1C-6FA8D937E36D}" destId="{63448E2C-234E-4E7A-903F-E993D99FA3A9}" srcOrd="0" destOrd="0" parTransId="{F5EC763E-C093-4C7A-93C9-842B29087F69}" sibTransId="{CF3FBC7A-8DD8-46A3-991E-9DE594E237F3}"/>
    <dgm:cxn modelId="{812A011C-0A95-47C9-A3B3-7EB6DD42B190}" srcId="{6319C44F-D840-4DEF-AD1C-6FA8D937E36D}" destId="{1ABF0020-2935-43F3-AF52-5CD75CE7161F}" srcOrd="1" destOrd="0" parTransId="{BE2DA6C5-92B7-45FA-A00C-7A49B9864003}" sibTransId="{022B4699-A12D-4E17-AD2E-C8FADD16CD57}"/>
    <dgm:cxn modelId="{88FD9773-EDD5-4E1A-8965-0BEC4DDEE43B}" type="presOf" srcId="{63448E2C-234E-4E7A-903F-E993D99FA3A9}" destId="{B970EA5A-23EA-4897-9026-38E81D235653}" srcOrd="1" destOrd="0" presId="urn:microsoft.com/office/officeart/2005/8/layout/list1"/>
    <dgm:cxn modelId="{17A39A42-815C-468B-88D4-B668305738C8}" type="presOf" srcId="{1ABF0020-2935-43F3-AF52-5CD75CE7161F}" destId="{F6C8FAEB-2FAC-4BD7-AFA6-7575A9ABF620}" srcOrd="0" destOrd="0" presId="urn:microsoft.com/office/officeart/2005/8/layout/list1"/>
    <dgm:cxn modelId="{4E1E99DF-2968-46E4-90A8-2C41A4D6D605}" type="presParOf" srcId="{B393ABFF-5AFC-4D0C-84BA-32EFB923C836}" destId="{58E39B20-B777-4C4C-9586-986BDE35C946}" srcOrd="0" destOrd="0" presId="urn:microsoft.com/office/officeart/2005/8/layout/list1"/>
    <dgm:cxn modelId="{A9EFCAC1-569B-42E9-922F-D3152429747A}" type="presParOf" srcId="{58E39B20-B777-4C4C-9586-986BDE35C946}" destId="{B71A44BF-8033-4CB2-9C93-0BF7A5E5E5E4}" srcOrd="0" destOrd="0" presId="urn:microsoft.com/office/officeart/2005/8/layout/list1"/>
    <dgm:cxn modelId="{1EBD94BD-7694-4C07-B8D8-D4090DB1EC07}" type="presParOf" srcId="{58E39B20-B777-4C4C-9586-986BDE35C946}" destId="{B970EA5A-23EA-4897-9026-38E81D235653}" srcOrd="1" destOrd="0" presId="urn:microsoft.com/office/officeart/2005/8/layout/list1"/>
    <dgm:cxn modelId="{B5EDBBCF-A177-4D76-BA85-C84AAC274F62}" type="presParOf" srcId="{B393ABFF-5AFC-4D0C-84BA-32EFB923C836}" destId="{3B121BBD-A304-45D6-9FBA-23A1DDFE25FA}" srcOrd="1" destOrd="0" presId="urn:microsoft.com/office/officeart/2005/8/layout/list1"/>
    <dgm:cxn modelId="{0C28CA8C-1B7E-460D-9CFE-58D895FB6AF7}" type="presParOf" srcId="{B393ABFF-5AFC-4D0C-84BA-32EFB923C836}" destId="{1191E328-39B0-4ACF-9A36-0E6FF1E84817}" srcOrd="2" destOrd="0" presId="urn:microsoft.com/office/officeart/2005/8/layout/list1"/>
    <dgm:cxn modelId="{5ECEB227-888C-4C5D-9588-89F7D7B957E7}" type="presParOf" srcId="{B393ABFF-5AFC-4D0C-84BA-32EFB923C836}" destId="{3410B635-B00F-4DB2-80B6-07F87215340A}" srcOrd="3" destOrd="0" presId="urn:microsoft.com/office/officeart/2005/8/layout/list1"/>
    <dgm:cxn modelId="{B74A4D93-E3D1-4DC1-9D08-A6121760D602}" type="presParOf" srcId="{B393ABFF-5AFC-4D0C-84BA-32EFB923C836}" destId="{06BB8656-8E9A-411D-AF9F-B1F319525AEB}" srcOrd="4" destOrd="0" presId="urn:microsoft.com/office/officeart/2005/8/layout/list1"/>
    <dgm:cxn modelId="{D290BC4D-62F8-4E64-8A26-7EC2FCF07C5B}" type="presParOf" srcId="{06BB8656-8E9A-411D-AF9F-B1F319525AEB}" destId="{F6C8FAEB-2FAC-4BD7-AFA6-7575A9ABF620}" srcOrd="0" destOrd="0" presId="urn:microsoft.com/office/officeart/2005/8/layout/list1"/>
    <dgm:cxn modelId="{692B8FE4-04C0-4DB0-9CD1-F3A7F21EB3FE}" type="presParOf" srcId="{06BB8656-8E9A-411D-AF9F-B1F319525AEB}" destId="{D72E317C-A898-4D4C-B0E1-FC3205675152}" srcOrd="1" destOrd="0" presId="urn:microsoft.com/office/officeart/2005/8/layout/list1"/>
    <dgm:cxn modelId="{5CE5337F-B9E2-4699-8894-25D2F8816539}" type="presParOf" srcId="{B393ABFF-5AFC-4D0C-84BA-32EFB923C836}" destId="{B77B1BF1-C502-4F9F-A228-F042047AE099}" srcOrd="5" destOrd="0" presId="urn:microsoft.com/office/officeart/2005/8/layout/list1"/>
    <dgm:cxn modelId="{3E0D85A1-85B2-4729-91D9-BF4A6873DCB4}" type="presParOf" srcId="{B393ABFF-5AFC-4D0C-84BA-32EFB923C836}" destId="{2974DD05-7997-445E-A943-AA145EC2E515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3887-7094-4E22-AFC9-E8D429C718B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14A5E-5D6A-40BA-AB0C-73545B6310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4A5E-5D6A-40BA-AB0C-73545B63106F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6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Прямая соединительная линия 8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ая соединительная линия 11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ая соединительная линия 6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Прямая соединительная линия 8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Прямая соединительная линия 11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67560"/>
            <a:ext cx="5308200" cy="187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080" cy="298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080" cy="298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ая соединительная линия 6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Прямая соединительная линия 8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Прямая соединительная линия 11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ая соединительная линия 6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Прямая соединительная линия 8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Прямая соединительная линия 11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Прямая соединительная линия 6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Прямая соединительная линия 8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Прямая соединительная линия 11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5800" y="2167560"/>
            <a:ext cx="5308200" cy="187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080" cy="298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080" cy="298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Прямая соединительная линия 6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Прямая соединительная линия 8"/>
          <p:cNvSpPr/>
          <p:nvPr/>
        </p:nvSpPr>
        <p:spPr>
          <a:xfrm>
            <a:off x="514080" y="7880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Прямая соединительная линия 11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525">
            <a:solidFill>
              <a:srgbClr val="D163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korrtem.ucoz.ru/index/innovacionnaja_dejatelnost/0-125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rrtem.ucoz.ru/2021-22_uch_god/INNOV_PLOCHADKA/monitoring_lbud_i_kbud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hyperlink" Target="http://korrtem.ucoz.ru/index/metodicheskie_rekomendacii/0-164" TargetMode="External"/><Relationship Id="rId14" Type="http://schemas.openxmlformats.org/officeDocument/2006/relationships/image" Target="../media/image27.png"/></Relationships>
</file>

<file path=ppt/slides/_rels/slide17.xml.rels><?xml version="1.0" encoding="UTF-8" standalone="yes" ?><Relationships xmlns="http://schemas.openxmlformats.org/package/2006/relationships"><Relationship Id="rId3" Target="http://korrtem.ucoz.ru/2020-21_uch_god/INNOV_PLOHADKA/elekt_resurs.pdf" TargetMode="External" Type="http://schemas.openxmlformats.org/officeDocument/2006/relationships/hyperlink"/><Relationship Id="rId2" Target="../media/image29.jpeg" Type="http://schemas.openxmlformats.org/officeDocument/2006/relationships/image"/><Relationship Id="rId1" Target="../slideLayouts/slideLayout3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jpeg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6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orrtem.ucoz.ru/index/metodicheskie_rekomendacii/0-16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orrtem.ucoz.ru/index/metodicheskie_rekomendacii/0-164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://korrtem.ucoz.ru/index/metodicheskie_rekomendacii/0-164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korrtem.ucoz.ru/2020-21_uch_god/INNOV_PLOHADKA/metod_diagnost.pdf" TargetMode="Externa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74;p12"/>
          <p:cNvSpPr/>
          <p:nvPr/>
        </p:nvSpPr>
        <p:spPr>
          <a:xfrm>
            <a:off x="7000920" y="285840"/>
            <a:ext cx="1570320" cy="1641600"/>
          </a:xfrm>
          <a:prstGeom prst="ellipse">
            <a:avLst/>
          </a:prstGeom>
          <a:solidFill>
            <a:srgbClr val="F24745">
              <a:alpha val="33000"/>
            </a:srgb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1" name="Picture 2" descr="C:\Documents and Settings\Мария\Мои документы\Загрузки\Школа Интернат значки1.jpg"/>
          <p:cNvPicPr/>
          <p:nvPr/>
        </p:nvPicPr>
        <p:blipFill>
          <a:blip r:embed="rId2"/>
          <a:stretch/>
        </p:blipFill>
        <p:spPr>
          <a:xfrm>
            <a:off x="7000920" y="214200"/>
            <a:ext cx="1727280" cy="171324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2" name="Скругленный прямоугольник 12"/>
          <p:cNvSpPr/>
          <p:nvPr/>
        </p:nvSpPr>
        <p:spPr>
          <a:xfrm>
            <a:off x="785786" y="214296"/>
            <a:ext cx="5784840" cy="998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Государственное  казенное  общеобразовательное учреждение  Краснодарского  края  специальная  </a:t>
            </a: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(коррекционная) школа-интернат г. Темрюка </a:t>
            </a:r>
            <a:endParaRPr lang="ru-RU" sz="160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293" name="Скругленный прямоугольник 13"/>
          <p:cNvSpPr/>
          <p:nvPr/>
        </p:nvSpPr>
        <p:spPr>
          <a:xfrm>
            <a:off x="928800" y="2928960"/>
            <a:ext cx="7499520" cy="185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000" b="1" strike="noStrike" spc="-1" dirty="0">
                <a:solidFill>
                  <a:srgbClr val="C00000"/>
                </a:solidFill>
                <a:latin typeface="+mj-lt"/>
                <a:ea typeface="DejaVu Sans"/>
              </a:rPr>
              <a:t>Тема проекта:</a:t>
            </a:r>
            <a:endParaRPr lang="ru-RU" sz="200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+mj-lt"/>
                <a:ea typeface="DejaVu Sans"/>
              </a:rPr>
              <a:t>«Модель формирования и мониторинга   </a:t>
            </a:r>
            <a:endParaRPr lang="ru-RU" sz="200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+mj-lt"/>
                <a:ea typeface="DejaVu Sans"/>
              </a:rPr>
              <a:t>личностных и коммуникативных базовых учебных  действий у обучающихся с умственной отсталостью»</a:t>
            </a:r>
            <a:r>
              <a:t/>
            </a:r>
            <a:br/>
            <a:endParaRPr lang="ru-RU" sz="2000" b="0" strike="noStrike" spc="-1" dirty="0">
              <a:latin typeface="Arial"/>
            </a:endParaRPr>
          </a:p>
        </p:txBody>
      </p:sp>
      <p:sp>
        <p:nvSpPr>
          <p:cNvPr id="294" name="Овал 15"/>
          <p:cNvSpPr/>
          <p:nvPr/>
        </p:nvSpPr>
        <p:spPr>
          <a:xfrm>
            <a:off x="1214280" y="1357200"/>
            <a:ext cx="5570640" cy="1427400"/>
          </a:xfrm>
          <a:prstGeom prst="ellipse">
            <a:avLst/>
          </a:prstGeom>
          <a:solidFill>
            <a:schemeClr val="accent1"/>
          </a:solidFill>
          <a:ln>
            <a:solidFill>
              <a:srgbClr val="D16349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Отчет </a:t>
            </a: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 lang="ru-RU" sz="16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о  реализации проекта краевой инновационной площадки </a:t>
            </a:r>
            <a:endParaRPr lang="ru-RU" sz="160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(КИП-2018) </a:t>
            </a:r>
            <a:endParaRPr lang="ru-RU" sz="1600" b="0" strike="noStrike" spc="-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34"/>
            <a:ext cx="8071200" cy="73080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Методический инструментарий для определения уровня </a:t>
            </a:r>
            <a:r>
              <a:rPr lang="ru-RU" sz="2000" b="1" strike="noStrike" spc="-1" dirty="0" err="1">
                <a:solidFill>
                  <a:srgbClr val="002060"/>
                </a:solidFill>
                <a:latin typeface="+mj-lt"/>
                <a:ea typeface="DejaVu Sans"/>
              </a:rPr>
              <a:t>сформированности</a:t>
            </a:r>
            <a:r>
              <a:rPr lang="ru-RU" sz="20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 личностных и коммуникативных БУД</a:t>
            </a:r>
            <a:endParaRPr lang="ru-RU" sz="2000" b="0" strike="noStrike" spc="-1" dirty="0">
              <a:latin typeface="+mj-lt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05224066"/>
              </p:ext>
            </p:extLst>
          </p:nvPr>
        </p:nvGraphicFramePr>
        <p:xfrm>
          <a:off x="714348" y="1214428"/>
          <a:ext cx="7785360" cy="342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10"/>
          <p:cNvSpPr/>
          <p:nvPr/>
        </p:nvSpPr>
        <p:spPr>
          <a:xfrm>
            <a:off x="1857356" y="4714890"/>
            <a:ext cx="53683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u="sng" dirty="0" smtClean="0">
                <a:hlinkClick r:id="rId6"/>
              </a:rPr>
              <a:t>http</a:t>
            </a:r>
            <a:r>
              <a:rPr lang="ru-RU" sz="1400" u="sng" dirty="0" smtClean="0">
                <a:hlinkClick r:id="rId6"/>
              </a:rPr>
              <a:t>://</a:t>
            </a:r>
            <a:r>
              <a:rPr lang="en-US" sz="1400" u="sng" dirty="0" err="1" smtClean="0">
                <a:hlinkClick r:id="rId6"/>
              </a:rPr>
              <a:t>korrtem</a:t>
            </a:r>
            <a:r>
              <a:rPr lang="ru-RU" sz="1400" u="sng" dirty="0" smtClean="0">
                <a:hlinkClick r:id="rId6"/>
              </a:rPr>
              <a:t>.</a:t>
            </a:r>
            <a:r>
              <a:rPr lang="en-US" sz="1400" u="sng" dirty="0" err="1" smtClean="0">
                <a:hlinkClick r:id="rId6"/>
              </a:rPr>
              <a:t>ucoz</a:t>
            </a:r>
            <a:r>
              <a:rPr lang="ru-RU" sz="1400" u="sng" dirty="0" smtClean="0">
                <a:hlinkClick r:id="rId6"/>
              </a:rPr>
              <a:t>.</a:t>
            </a:r>
            <a:r>
              <a:rPr lang="en-US" sz="1400" u="sng" dirty="0" err="1" smtClean="0">
                <a:hlinkClick r:id="rId6"/>
              </a:rPr>
              <a:t>ru</a:t>
            </a:r>
            <a:r>
              <a:rPr lang="ru-RU" sz="1400" u="sng" dirty="0" smtClean="0">
                <a:hlinkClick r:id="rId6"/>
              </a:rPr>
              <a:t>/</a:t>
            </a:r>
            <a:r>
              <a:rPr lang="en-US" sz="1400" u="sng" dirty="0" smtClean="0">
                <a:hlinkClick r:id="rId6"/>
              </a:rPr>
              <a:t>index</a:t>
            </a:r>
            <a:r>
              <a:rPr lang="ru-RU" sz="1400" u="sng" dirty="0" smtClean="0">
                <a:hlinkClick r:id="rId6"/>
              </a:rPr>
              <a:t>/</a:t>
            </a:r>
            <a:r>
              <a:rPr lang="en-US" sz="1400" u="sng" dirty="0" err="1" smtClean="0">
                <a:hlinkClick r:id="rId6"/>
              </a:rPr>
              <a:t>innovacionnaja</a:t>
            </a:r>
            <a:r>
              <a:rPr lang="ru-RU" sz="1400" u="sng" dirty="0" smtClean="0">
                <a:hlinkClick r:id="rId6"/>
              </a:rPr>
              <a:t>_</a:t>
            </a:r>
            <a:r>
              <a:rPr lang="en-US" sz="1400" u="sng" dirty="0" err="1" smtClean="0">
                <a:hlinkClick r:id="rId6"/>
              </a:rPr>
              <a:t>dejatelnost</a:t>
            </a:r>
            <a:r>
              <a:rPr lang="ru-RU" sz="1400" u="sng" dirty="0" smtClean="0">
                <a:hlinkClick r:id="rId6"/>
              </a:rPr>
              <a:t>/0-125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C10FD228-8B44-4A0C-BBBC-291660A88020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Times New Roman"/>
            </a:endParaRPr>
          </a:p>
        </p:txBody>
      </p:sp>
      <p:graphicFrame>
        <p:nvGraphicFramePr>
          <p:cNvPr id="334" name="Таблица 13"/>
          <p:cNvGraphicFramePr/>
          <p:nvPr/>
        </p:nvGraphicFramePr>
        <p:xfrm>
          <a:off x="428596" y="785800"/>
          <a:ext cx="8501121" cy="4236274"/>
        </p:xfrm>
        <a:graphic>
          <a:graphicData uri="http://schemas.openxmlformats.org/drawingml/2006/table">
            <a:tbl>
              <a:tblPr/>
              <a:tblGrid>
                <a:gridCol w="274336"/>
                <a:gridCol w="1919259"/>
                <a:gridCol w="3153041"/>
                <a:gridCol w="653795"/>
                <a:gridCol w="1285627"/>
                <a:gridCol w="1215063"/>
              </a:tblGrid>
              <a:tr h="423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Личностные базовые учебные действия, представленные в ПАООП У/О в.1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Показатели </a:t>
                      </a:r>
                      <a:r>
                        <a:rPr lang="ru-RU" sz="700" b="1" strike="noStrike" spc="-1" dirty="0" err="1">
                          <a:solidFill>
                            <a:srgbClr val="002060"/>
                          </a:solidFill>
                          <a:latin typeface="Franklin Gothic Book"/>
                        </a:rPr>
                        <a:t>сформированности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Оценка </a:t>
                      </a:r>
                      <a:endParaRPr lang="ru-RU" sz="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в баллах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Метод оценивания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Специалисты, участвующие  в оценке показателя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1.1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осознание себя как ученика, заинтересованного посещением школы, обучением, занятиями, как члена семьи, одноклассника, друга 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знает правила поведения в школе, в классе (на уроке), на перемене;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беседа, опрос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учитель, психолог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дает социально одобряемые ответы на вопросы об отношении к посещению школы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беседа, опрос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учитель, психолог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соблюдает школьные правила (сидит за партой, поднимает руку, действует в соответствии с инструкцией учителя)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стандартизированное</a:t>
                      </a:r>
                      <a:endParaRPr lang="ru-RU" sz="7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наблюдение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учитель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3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проявляет старательность, подчинение дисциплинарным требованиям, адекватные эмоциональные реакции на похвалу и порицание учителя 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стандартизированное</a:t>
                      </a:r>
                      <a:endParaRPr lang="ru-RU" sz="7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наблюдение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учитель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стремиться отвечать на вопросы учителя, быть успешным в учебе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стандартизированное</a:t>
                      </a:r>
                      <a:endParaRPr lang="ru-RU" sz="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наблюдение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учитель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знает свои домашние обязанности 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беседа, опрос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психолог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выполняет требования родителей 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беседа, опрос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психолог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знает правила общения с взрослыми и сверстниками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беседа, опрос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учитель, психолог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соблюдает правила общения с взрослыми и сверстниками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стандартизированное</a:t>
                      </a:r>
                      <a:endParaRPr lang="ru-RU" sz="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наблюдение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психолог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имеет друзей в школе и вне школы 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беседа, опрос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психолог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имеет представление о нормах дружеских отношений  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>
                          <a:solidFill>
                            <a:srgbClr val="002060"/>
                          </a:solidFill>
                          <a:latin typeface="Franklin Gothic Book"/>
                        </a:rPr>
                        <a:t>беседа, опрос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700" b="1" strike="noStrike" spc="-1" dirty="0">
                          <a:solidFill>
                            <a:srgbClr val="002060"/>
                          </a:solidFill>
                          <a:latin typeface="Franklin Gothic Book"/>
                        </a:rPr>
                        <a:t>психолог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18360" marR="183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428596" y="142858"/>
            <a:ext cx="8499600" cy="500004"/>
          </a:xfrm>
          <a:prstGeom prst="rect">
            <a:avLst/>
          </a:prstGeom>
          <a:solidFill>
            <a:srgbClr val="FFFFFF"/>
          </a:solidFill>
          <a:ln w="0">
            <a:solidFill>
              <a:srgbClr val="002060"/>
            </a:solidFill>
          </a:ln>
        </p:spPr>
        <p:txBody>
          <a:bodyPr lIns="90000" tIns="45000" rIns="90000" bIns="45000" anchor="ctr">
            <a:noAutofit/>
          </a:bodyPr>
          <a:lstStyle/>
          <a:p>
            <a:pPr marL="343080" indent="-343080"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2060"/>
                </a:solidFill>
                <a:latin typeface="Arial"/>
              </a:rPr>
              <a:t>Мониторинг </a:t>
            </a:r>
            <a:r>
              <a:rPr lang="ru-RU" sz="1800" b="1" strike="noStrike" spc="-1" dirty="0" err="1">
                <a:solidFill>
                  <a:srgbClr val="002060"/>
                </a:solidFill>
                <a:latin typeface="Arial"/>
              </a:rPr>
              <a:t>сформированности</a:t>
            </a:r>
            <a:r>
              <a:rPr lang="ru-RU" sz="1800" b="1" strike="noStrike" spc="-1" dirty="0">
                <a:solidFill>
                  <a:srgbClr val="002060"/>
                </a:solidFill>
                <a:latin typeface="Arial"/>
              </a:rPr>
              <a:t> личностных и коммуникативных базовых учебных действий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lstStyle/>
          <a:p>
            <a:pPr algn="r">
              <a:lnSpc>
                <a:spcPct val="100000"/>
              </a:lnSpc>
            </a:pPr>
            <a:fld id="{CC6B1DE4-FED9-4F58-B392-5271CC16BC01}" type="slidenum">
              <a:rPr b="0" lang="ru-RU" spc="-1" strike="noStrike" sz="1200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12</a:t>
            </a:fld>
            <a:endParaRPr b="0" lang="ru-RU" spc="-1" strike="noStrike" sz="1200">
              <a:latin typeface="Times New Roman"/>
            </a:endParaRPr>
          </a:p>
        </p:txBody>
      </p:sp>
      <p:sp>
        <p:nvSpPr>
          <p:cNvPr id="337" name="Прямоугольник 6"/>
          <p:cNvSpPr/>
          <p:nvPr/>
        </p:nvSpPr>
        <p:spPr>
          <a:xfrm>
            <a:off x="571680" y="142920"/>
            <a:ext cx="8142480" cy="57636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002060"/>
                </a:solidFill>
                <a:latin typeface="Arial"/>
                <a:ea typeface="DejaVu Sans"/>
              </a:rPr>
              <a:t>Мониторинг </a:t>
            </a:r>
            <a:r>
              <a:rPr b="1" dirty="0" err="1" lang="ru-RU" spc="-1" strike="noStrike" sz="1600">
                <a:solidFill>
                  <a:srgbClr val="002060"/>
                </a:solidFill>
                <a:latin typeface="Arial"/>
                <a:ea typeface="DejaVu Sans"/>
              </a:rPr>
              <a:t>сформированности</a:t>
            </a:r>
            <a:r>
              <a:rPr b="1" dirty="0" lang="ru-RU" spc="-1" strike="noStrike" sz="1600">
                <a:solidFill>
                  <a:srgbClr val="002060"/>
                </a:solidFill>
                <a:latin typeface="Arial"/>
                <a:ea typeface="DejaVu Sans"/>
              </a:rPr>
              <a:t> личностных и коммуникативных базовых учебных действий </a:t>
            </a:r>
            <a:endParaRPr b="0" dirty="0" lang="ru-RU" spc="-1" strike="noStrike" sz="1600">
              <a:latin typeface="Arial"/>
            </a:endParaRPr>
          </a:p>
        </p:txBody>
      </p:sp>
      <p:pic>
        <p:nvPicPr>
          <p:cNvPr id="338" name="Рисунок 5"/>
          <p:cNvPicPr/>
          <p:nvPr/>
        </p:nvPicPr>
        <p:blipFill>
          <a:blip r:embed="rId2"/>
          <a:srcRect l="-773" r="-16"/>
          <a:stretch/>
        </p:blipFill>
        <p:spPr>
          <a:xfrm>
            <a:off x="1000080" y="857160"/>
            <a:ext cx="7213680" cy="3070440"/>
          </a:xfrm>
          <a:prstGeom prst="rect">
            <a:avLst/>
          </a:prstGeom>
          <a:ln w="9525">
            <a:noFill/>
          </a:ln>
        </p:spPr>
      </p:pic>
      <p:sp>
        <p:nvSpPr>
          <p:cNvPr id="339" name="Заголовок 7"/>
          <p:cNvSpPr/>
          <p:nvPr/>
        </p:nvSpPr>
        <p:spPr>
          <a:xfrm>
            <a:off x="642960" y="4071960"/>
            <a:ext cx="7856640" cy="927360"/>
          </a:xfrm>
          <a:prstGeom prst="rect">
            <a:avLst/>
          </a:prstGeom>
          <a:solidFill>
            <a:srgbClr val="D16349"/>
          </a:solidFill>
          <a:ln>
            <a:solidFill>
              <a:srgbClr val="9A49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 bIns="45000" lIns="45720" rIns="45720" tIns="45000">
            <a:normAutofit fontScale="91500" lnSpcReduction="10000"/>
          </a:bodyPr>
          <a:lstStyle/>
          <a:p>
            <a:pPr algn="just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FFFFFF"/>
                </a:solidFill>
                <a:latin typeface="Franklin Gothic Book"/>
                <a:ea typeface="DejaVu Sans"/>
              </a:rPr>
              <a:t>Время проведения: сентябрь 2019-2021г.</a:t>
            </a:r>
            <a:endParaRPr b="0" dirty="0" lang="ru-RU" spc="-1" strike="noStrike" sz="160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FFFFFF"/>
                </a:solidFill>
                <a:latin typeface="Franklin Gothic Book"/>
                <a:ea typeface="DejaVu Sans"/>
              </a:rPr>
              <a:t>Контингент: учащиеся 2а класса (7 чел.), 3а класса (7 чел.), 4а  класса (7 чел.)</a:t>
            </a:r>
            <a:endParaRPr b="0" dirty="0" lang="ru-RU" spc="-1" strike="noStrike" sz="160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FFFFFF"/>
                </a:solidFill>
                <a:latin typeface="Franklin Gothic Book"/>
                <a:ea typeface="DejaVu Sans"/>
              </a:rPr>
              <a:t>Метод диагностики: стандартизированное педагогическое наблюдение</a:t>
            </a:r>
            <a:r>
              <a:t/>
            </a:r>
            <a:br/>
            <a:endParaRPr b="0" dirty="0" lang="ru-RU" spc="-1" strike="noStrike" sz="1600">
              <a:latin typeface="Arial"/>
            </a:endParaRPr>
          </a:p>
        </p:txBody>
      </p:sp>
      <p:sp>
        <p:nvSpPr>
          <p:cNvPr id="6" name="Прямоугольник 10"/>
          <p:cNvSpPr/>
          <p:nvPr/>
        </p:nvSpPr>
        <p:spPr>
          <a:xfrm>
            <a:off x="714348" y="4714890"/>
            <a:ext cx="778674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 wrap="square">
            <a:spAutoFit/>
          </a:bodyPr>
          <a:lstStyle/>
          <a:p>
            <a:r>
              <a:rPr dirty="0" lang="ru-RU" smtClean="0" sz="1400" u="sng">
                <a:hlinkClick r:id="rId3"/>
              </a:rPr>
              <a:t>http://korrtem.ucoz.ru/2021-22_uch_god/INNOV_PLOCHADKA/monitoring_lbud_i_kbud.pdf</a:t>
            </a:r>
            <a:endParaRPr dirty="0" lang="ru-RU" sz="1400"/>
          </a:p>
        </p:txBody>
      </p:sp>
    </p:spTree>
  </p:cSld>
  <p:clrMapOvr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lstStyle/>
          <a:p>
            <a:pPr algn="r">
              <a:lnSpc>
                <a:spcPct val="100000"/>
              </a:lnSpc>
            </a:pPr>
            <a:fld id="{3C40BD1B-7AB1-45C0-9F6E-A76C7999B550}" type="slidenum">
              <a:rPr b="0" lang="ru-RU" spc="-1" strike="noStrike" sz="1200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13</a:t>
            </a:fld>
            <a:endParaRPr b="0" lang="ru-RU" spc="-1" strike="noStrike" sz="1200">
              <a:latin typeface="Times New Roman"/>
            </a:endParaRPr>
          </a:p>
        </p:txBody>
      </p:sp>
      <p:sp>
        <p:nvSpPr>
          <p:cNvPr id="341" name="Прямоугольник 7"/>
          <p:cNvSpPr/>
          <p:nvPr/>
        </p:nvSpPr>
        <p:spPr>
          <a:xfrm>
            <a:off x="613080" y="49680"/>
            <a:ext cx="8142480" cy="583321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002060"/>
                </a:solidFill>
                <a:latin typeface="+mj-lt"/>
                <a:ea typeface="DejaVu Sans"/>
              </a:rPr>
              <a:t>Положительные итоговые результаты внедрения модели формирования личностных БУД</a:t>
            </a:r>
            <a:endParaRPr b="0" dirty="0" lang="ru-RU" spc="-1" strike="noStrike" sz="1600">
              <a:latin typeface="+mj-lt"/>
            </a:endParaRPr>
          </a:p>
        </p:txBody>
      </p:sp>
      <p:pic>
        <p:nvPicPr>
          <p:cNvPr id="342" name="Рисунок 341"/>
          <p:cNvPicPr/>
          <p:nvPr/>
        </p:nvPicPr>
        <p:blipFill>
          <a:blip r:embed="rId2"/>
          <a:srcRect b="-79" r="-43"/>
          <a:stretch/>
        </p:blipFill>
        <p:spPr>
          <a:xfrm>
            <a:off x="540000" y="720000"/>
            <a:ext cx="3889124" cy="2637568"/>
          </a:xfrm>
          <a:prstGeom prst="rect">
            <a:avLst/>
          </a:prstGeom>
          <a:ln w="0">
            <a:noFill/>
          </a:ln>
        </p:spPr>
      </p:pic>
      <p:pic>
        <p:nvPicPr>
          <p:cNvPr id="343" name="Рисунок 342"/>
          <p:cNvPicPr/>
          <p:nvPr/>
        </p:nvPicPr>
        <p:blipFill>
          <a:blip r:embed="rId3"/>
          <a:srcRect b="-79" r="-12"/>
          <a:stretch/>
        </p:blipFill>
        <p:spPr>
          <a:xfrm>
            <a:off x="4857752" y="702000"/>
            <a:ext cx="3684328" cy="2655568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44" name="Таблица 343"/>
          <p:cNvGraphicFramePr/>
          <p:nvPr/>
        </p:nvGraphicFramePr>
        <p:xfrm>
          <a:off x="1357290" y="3429006"/>
          <a:ext cx="6786609" cy="1565910"/>
        </p:xfrm>
        <a:graphic>
          <a:graphicData uri="http://schemas.openxmlformats.org/drawingml/2006/table">
            <a:tbl>
              <a:tblPr/>
              <a:tblGrid>
                <a:gridCol w="1681219"/>
                <a:gridCol w="889526"/>
                <a:gridCol w="780502"/>
                <a:gridCol w="831404"/>
                <a:gridCol w="819130"/>
                <a:gridCol w="892414"/>
                <a:gridCol w="892414"/>
              </a:tblGrid>
              <a:tr h="309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dirty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Класс</a:t>
                      </a:r>
                      <a:endParaRPr b="0" dirty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5 баллов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4 балла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dirty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3 балла</a:t>
                      </a:r>
                      <a:endParaRPr b="0" dirty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 балла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 балл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 баллов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403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2а класс (7 человек) за сентябрь 2019 года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  <a:ea typeface="Microsoft YaHei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403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3а класс (7 человек) за декабрь  2020 года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-216000" marL="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charset="2" typeface="Wingdings"/>
                        <a:buNone/>
                      </a:pPr>
                      <a:r>
                        <a:rPr b="0" dirty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</a:t>
                      </a:r>
                      <a:endParaRPr b="0" dirty="0" lang="ru-RU" spc="-1" strike="noStrike" sz="105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dirty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83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4а класс (7 человек) за  сентябрь 2021 года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-216000" marL="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charset="2" typeface="Wingdings"/>
                        <a:buNone/>
                      </a:pPr>
                      <a:r>
                        <a:rPr b="0" dirty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</a:t>
                      </a:r>
                      <a:endParaRPr b="0" dirty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lstStyle/>
          <a:p>
            <a:pPr algn="r">
              <a:lnSpc>
                <a:spcPct val="100000"/>
              </a:lnSpc>
            </a:pPr>
            <a:fld id="{1E30EC23-A1C2-4B84-8904-0DE1BB996BAB}" type="slidenum">
              <a:rPr b="0" lang="ru-RU" spc="-1" strike="noStrike" sz="1200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14</a:t>
            </a:fld>
            <a:endParaRPr b="0" lang="ru-RU" spc="-1" strike="noStrike" sz="1200">
              <a:latin typeface="Times New Roman"/>
            </a:endParaRPr>
          </a:p>
        </p:txBody>
      </p:sp>
      <p:sp>
        <p:nvSpPr>
          <p:cNvPr id="346" name="Прямоугольник 4"/>
          <p:cNvSpPr/>
          <p:nvPr/>
        </p:nvSpPr>
        <p:spPr>
          <a:xfrm>
            <a:off x="642910" y="71420"/>
            <a:ext cx="8142480" cy="583321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002060"/>
                </a:solidFill>
                <a:latin typeface="+mj-lt"/>
                <a:ea typeface="DejaVu Sans"/>
              </a:rPr>
              <a:t>Положительные итоговые результаты внедрения модели формирования коммуникативных БУД</a:t>
            </a:r>
            <a:endParaRPr b="0" dirty="0" lang="ru-RU" spc="-1" strike="noStrike" sz="1600">
              <a:latin typeface="+mj-lt"/>
            </a:endParaRPr>
          </a:p>
        </p:txBody>
      </p:sp>
      <p:pic>
        <p:nvPicPr>
          <p:cNvPr id="347" name="Рисунок 346"/>
          <p:cNvPicPr/>
          <p:nvPr/>
        </p:nvPicPr>
        <p:blipFill>
          <a:blip r:embed="rId2"/>
          <a:srcRect b="-79" r="44"/>
          <a:stretch/>
        </p:blipFill>
        <p:spPr>
          <a:xfrm>
            <a:off x="540000" y="731880"/>
            <a:ext cx="3891240" cy="2737800"/>
          </a:xfrm>
          <a:prstGeom prst="rect">
            <a:avLst/>
          </a:prstGeom>
          <a:ln w="0">
            <a:noFill/>
          </a:ln>
        </p:spPr>
      </p:pic>
      <p:pic>
        <p:nvPicPr>
          <p:cNvPr id="348" name="Рисунок 347"/>
          <p:cNvPicPr/>
          <p:nvPr/>
        </p:nvPicPr>
        <p:blipFill>
          <a:blip r:embed="rId3"/>
          <a:srcRect b="-79" r="44"/>
          <a:stretch/>
        </p:blipFill>
        <p:spPr>
          <a:xfrm>
            <a:off x="4727160" y="720000"/>
            <a:ext cx="3912120" cy="2752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49" name="Таблица 348"/>
          <p:cNvGraphicFramePr/>
          <p:nvPr/>
        </p:nvGraphicFramePr>
        <p:xfrm>
          <a:off x="1405081" y="3532050"/>
          <a:ext cx="6810259" cy="1565910"/>
        </p:xfrm>
        <a:graphic>
          <a:graphicData uri="http://schemas.openxmlformats.org/drawingml/2006/table">
            <a:tbl>
              <a:tblPr/>
              <a:tblGrid>
                <a:gridCol w="1642858"/>
                <a:gridCol w="869230"/>
                <a:gridCol w="762693"/>
                <a:gridCol w="812433"/>
                <a:gridCol w="800439"/>
                <a:gridCol w="872052"/>
                <a:gridCol w="1050554"/>
              </a:tblGrid>
              <a:tr h="274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Класс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5 баллов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4 балла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3 балла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 балла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 балл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-216000" marL="21600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45000"/>
                        <a:buFont charset="2" typeface="Wingdings"/>
                        <a:buNone/>
                      </a:pPr>
                      <a:r>
                        <a:rPr b="0" dirty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 баллов</a:t>
                      </a:r>
                      <a:endParaRPr b="0" dirty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37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2а класс (7 человек) за сентябрь 2019 года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-216000" marL="216000">
                        <a:lnSpc>
                          <a:spcPct val="150000"/>
                        </a:lnSpc>
                        <a:buClr>
                          <a:srgbClr val="000000"/>
                        </a:buClr>
                        <a:buSzPct val="45000"/>
                        <a:buFont charset="2" typeface="Wingdings"/>
                        <a:buNone/>
                      </a:pPr>
                      <a:r>
                        <a:rPr b="0" dirty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dirty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37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3а класс (7 человек) за декабрь  2020 года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dirty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</a:t>
                      </a:r>
                      <a:endParaRPr b="0" dirty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3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74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4а класс (7 человек) за  сентябрь 2021 года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2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1</a:t>
                      </a:r>
                      <a:endParaRPr b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dirty="0" lang="ru-RU" spc="-1" strike="noStrike" sz="1050">
                          <a:solidFill>
                            <a:srgbClr val="002060"/>
                          </a:solidFill>
                          <a:latin typeface="Franklin Gothic Book"/>
                        </a:rPr>
                        <a:t>0</a:t>
                      </a:r>
                      <a:endParaRPr b="0" dirty="0" lang="ru-RU" spc="-1" strike="noStrike" sz="105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p14:dur="2000" spd="slow"/>
    </mc:Choice>
    <mc:Fallback>
      <p:transition spd="slow"/>
    </mc:Fallback>
  </mc:AlternateContent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lstStyle/>
          <a:p>
            <a:pPr algn="r">
              <a:lnSpc>
                <a:spcPct val="100000"/>
              </a:lnSpc>
            </a:pPr>
            <a:fld id="{DF9A8CF3-A884-4DC4-B054-902DCC08840D}" type="slidenum">
              <a:rPr b="0" lang="ru-RU" spc="-1" strike="noStrike" sz="1200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15</a:t>
            </a:fld>
            <a:endParaRPr b="0" lang="ru-RU" spc="-1" strike="noStrike" sz="1200">
              <a:latin typeface="Times New Roman"/>
            </a:endParaRPr>
          </a:p>
        </p:txBody>
      </p:sp>
      <p:sp>
        <p:nvSpPr>
          <p:cNvPr id="351" name="Прямоугольник 4"/>
          <p:cNvSpPr/>
          <p:nvPr/>
        </p:nvSpPr>
        <p:spPr>
          <a:xfrm>
            <a:off x="571680" y="142920"/>
            <a:ext cx="8142480" cy="33710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002060"/>
                </a:solidFill>
                <a:latin typeface="+mj-lt"/>
                <a:ea typeface="DejaVu Sans"/>
              </a:rPr>
              <a:t>Индивидуальные карты развития обучающихся</a:t>
            </a:r>
            <a:endParaRPr b="0" dirty="0" lang="ru-RU" spc="-1" strike="noStrike" sz="1600">
              <a:latin typeface="+mj-lt"/>
            </a:endParaRPr>
          </a:p>
        </p:txBody>
      </p:sp>
      <p:pic>
        <p:nvPicPr>
          <p:cNvPr id="352" name="Picture 2"/>
          <p:cNvPicPr/>
          <p:nvPr/>
        </p:nvPicPr>
        <p:blipFill>
          <a:blip cstate="print" r:embed="rId2"/>
          <a:stretch/>
        </p:blipFill>
        <p:spPr>
          <a:xfrm>
            <a:off x="285840" y="571320"/>
            <a:ext cx="1284480" cy="1833120"/>
          </a:xfrm>
          <a:prstGeom prst="rect">
            <a:avLst/>
          </a:prstGeom>
          <a:ln w="9525">
            <a:noFill/>
          </a:ln>
        </p:spPr>
      </p:pic>
      <p:pic>
        <p:nvPicPr>
          <p:cNvPr id="353" name="Picture 3"/>
          <p:cNvPicPr/>
          <p:nvPr/>
        </p:nvPicPr>
        <p:blipFill>
          <a:blip cstate="print" r:embed="rId3"/>
          <a:stretch/>
        </p:blipFill>
        <p:spPr>
          <a:xfrm>
            <a:off x="2000160" y="571320"/>
            <a:ext cx="1427400" cy="1827360"/>
          </a:xfrm>
          <a:prstGeom prst="rect">
            <a:avLst/>
          </a:prstGeom>
          <a:ln w="9525">
            <a:noFill/>
          </a:ln>
        </p:spPr>
      </p:pic>
      <p:pic>
        <p:nvPicPr>
          <p:cNvPr id="354" name="Picture 4"/>
          <p:cNvPicPr/>
          <p:nvPr/>
        </p:nvPicPr>
        <p:blipFill>
          <a:blip r:embed="rId4"/>
          <a:stretch/>
        </p:blipFill>
        <p:spPr>
          <a:xfrm>
            <a:off x="1000100" y="2500312"/>
            <a:ext cx="2284560" cy="1531440"/>
          </a:xfrm>
          <a:prstGeom prst="rect">
            <a:avLst/>
          </a:prstGeom>
          <a:ln w="9525">
            <a:noFill/>
          </a:ln>
        </p:spPr>
      </p:pic>
      <p:pic>
        <p:nvPicPr>
          <p:cNvPr id="355" name="Picture 6"/>
          <p:cNvPicPr/>
          <p:nvPr/>
        </p:nvPicPr>
        <p:blipFill>
          <a:blip r:embed="rId5"/>
          <a:srcRect b="-31" r="24"/>
          <a:stretch/>
        </p:blipFill>
        <p:spPr>
          <a:xfrm>
            <a:off x="3929040" y="639720"/>
            <a:ext cx="2190600" cy="1592640"/>
          </a:xfrm>
          <a:prstGeom prst="rect">
            <a:avLst/>
          </a:prstGeom>
          <a:ln w="9525">
            <a:noFill/>
          </a:ln>
        </p:spPr>
      </p:pic>
      <p:pic>
        <p:nvPicPr>
          <p:cNvPr id="356" name="Picture 5"/>
          <p:cNvPicPr/>
          <p:nvPr/>
        </p:nvPicPr>
        <p:blipFill>
          <a:blip r:embed="rId6"/>
          <a:srcRect b="-42" r="6"/>
          <a:stretch/>
        </p:blipFill>
        <p:spPr>
          <a:xfrm>
            <a:off x="3857760" y="2286000"/>
            <a:ext cx="2422440" cy="1784520"/>
          </a:xfrm>
          <a:prstGeom prst="rect">
            <a:avLst/>
          </a:prstGeom>
          <a:ln w="9525">
            <a:noFill/>
          </a:ln>
        </p:spPr>
      </p:pic>
      <p:pic>
        <p:nvPicPr>
          <p:cNvPr id="357" name="Picture 8"/>
          <p:cNvPicPr/>
          <p:nvPr/>
        </p:nvPicPr>
        <p:blipFill>
          <a:blip cstate="print" r:embed="rId7"/>
          <a:stretch/>
        </p:blipFill>
        <p:spPr>
          <a:xfrm>
            <a:off x="6572160" y="928800"/>
            <a:ext cx="2337120" cy="2882880"/>
          </a:xfrm>
          <a:prstGeom prst="rect">
            <a:avLst/>
          </a:prstGeom>
          <a:ln w="9525">
            <a:noFill/>
          </a:ln>
        </p:spPr>
      </p:pic>
      <p:sp>
        <p:nvSpPr>
          <p:cNvPr id="358" name="Прямоугольник 12"/>
          <p:cNvSpPr/>
          <p:nvPr/>
        </p:nvSpPr>
        <p:spPr>
          <a:xfrm>
            <a:off x="500040" y="4143240"/>
            <a:ext cx="8142480" cy="819720"/>
          </a:xfrm>
          <a:prstGeom prst="rect">
            <a:avLst/>
          </a:prstGeom>
          <a:solidFill>
            <a:schemeClr val="accent1"/>
          </a:solidFill>
          <a:ln w="0">
            <a:solidFill>
              <a:srgbClr val="00206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b="0" lang="ru-RU" spc="-1" strike="noStrike" sz="1200">
                <a:solidFill>
                  <a:srgbClr val="FFFFFF"/>
                </a:solidFill>
                <a:latin typeface="Arial"/>
                <a:ea typeface="DejaVu Sans"/>
              </a:rPr>
              <a:t>На основании сравнения показателей текущей и предыдущей оценки экспертная группа делает вывод о динамике развития жизненной компетенции обучающегося с УО за год по каждому показателю по следующей шкале: 0– регресс,     1– отсутствие динамики, 2 - минимальная динамика, 3– средняя динамика, 4– выраженная динамика, 5 – полное освоение действия.</a:t>
            </a:r>
            <a:endParaRPr b="0" lang="ru-RU" spc="-1" strike="noStrike" sz="120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p14:dur="2000" spd="slow"/>
    </mc:Choice>
    <mc:Fallback>
      <p:transition spd="slow"/>
    </mc:Fallback>
  </mc:AlternateContent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Прямоугольник 6"/>
          <p:cNvSpPr/>
          <p:nvPr/>
        </p:nvSpPr>
        <p:spPr>
          <a:xfrm>
            <a:off x="500040" y="267840"/>
            <a:ext cx="8285400" cy="69516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 bIns="45000" lIns="90000" rIns="90000" t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trike="noStrike" sz="2000">
                <a:solidFill>
                  <a:srgbClr val="002060"/>
                </a:solidFill>
                <a:latin typeface="+mj-lt"/>
                <a:ea typeface="DejaVu Sans"/>
              </a:rPr>
              <a:t>Рекомендации педагогам и родителям для повышения уровня школьной мотивации и учебной активности </a:t>
            </a:r>
            <a:endParaRPr b="0" dirty="0" lang="ru-RU" spc="-1" strike="noStrike" sz="2000">
              <a:latin typeface="+mj-lt"/>
            </a:endParaRPr>
          </a:p>
        </p:txBody>
      </p:sp>
      <p:pic>
        <p:nvPicPr>
          <p:cNvPr id="360" name="Picture 2"/>
          <p:cNvPicPr/>
          <p:nvPr/>
        </p:nvPicPr>
        <p:blipFill>
          <a:blip cstate="print" r:embed="rId3"/>
          <a:srcRect r="90"/>
          <a:stretch/>
        </p:blipFill>
        <p:spPr>
          <a:xfrm>
            <a:off x="214200" y="1080000"/>
            <a:ext cx="1113840" cy="1845360"/>
          </a:xfrm>
          <a:prstGeom prst="rect">
            <a:avLst/>
          </a:prstGeom>
          <a:ln w="9525">
            <a:noFill/>
          </a:ln>
        </p:spPr>
      </p:pic>
      <p:pic>
        <p:nvPicPr>
          <p:cNvPr id="361" name="Picture 3"/>
          <p:cNvPicPr/>
          <p:nvPr/>
        </p:nvPicPr>
        <p:blipFill>
          <a:blip cstate="print" r:embed="rId4"/>
          <a:stretch/>
        </p:blipFill>
        <p:spPr>
          <a:xfrm>
            <a:off x="7647120" y="1080000"/>
            <a:ext cx="1172520" cy="1799640"/>
          </a:xfrm>
          <a:prstGeom prst="rect">
            <a:avLst/>
          </a:prstGeom>
          <a:ln w="9525">
            <a:noFill/>
          </a:ln>
        </p:spPr>
      </p:pic>
      <p:pic>
        <p:nvPicPr>
          <p:cNvPr id="362" name="Picture 4"/>
          <p:cNvPicPr/>
          <p:nvPr/>
        </p:nvPicPr>
        <p:blipFill>
          <a:blip cstate="print" r:embed="rId5"/>
          <a:stretch/>
        </p:blipFill>
        <p:spPr>
          <a:xfrm>
            <a:off x="3060360" y="2756160"/>
            <a:ext cx="1259640" cy="1923480"/>
          </a:xfrm>
          <a:prstGeom prst="rect">
            <a:avLst/>
          </a:prstGeom>
          <a:ln w="9525">
            <a:noFill/>
          </a:ln>
        </p:spPr>
      </p:pic>
      <p:pic>
        <p:nvPicPr>
          <p:cNvPr id="363" name="Picture 5"/>
          <p:cNvPicPr/>
          <p:nvPr/>
        </p:nvPicPr>
        <p:blipFill>
          <a:blip cstate="print" r:embed="rId6"/>
          <a:stretch/>
        </p:blipFill>
        <p:spPr>
          <a:xfrm>
            <a:off x="1620000" y="1251720"/>
            <a:ext cx="1211760" cy="1627920"/>
          </a:xfrm>
          <a:prstGeom prst="rect">
            <a:avLst/>
          </a:prstGeom>
          <a:ln w="9525">
            <a:noFill/>
          </a:ln>
        </p:spPr>
      </p:pic>
      <p:pic>
        <p:nvPicPr>
          <p:cNvPr id="364" name="Picture 6"/>
          <p:cNvPicPr/>
          <p:nvPr/>
        </p:nvPicPr>
        <p:blipFill>
          <a:blip cstate="print" r:embed="rId7"/>
          <a:stretch/>
        </p:blipFill>
        <p:spPr>
          <a:xfrm>
            <a:off x="7572240" y="3000240"/>
            <a:ext cx="1381320" cy="1784520"/>
          </a:xfrm>
          <a:prstGeom prst="rect">
            <a:avLst/>
          </a:prstGeom>
          <a:ln w="9525">
            <a:noFill/>
          </a:ln>
        </p:spPr>
      </p:pic>
      <p:pic>
        <p:nvPicPr>
          <p:cNvPr id="365" name="Picture 7"/>
          <p:cNvPicPr/>
          <p:nvPr/>
        </p:nvPicPr>
        <p:blipFill>
          <a:blip cstate="print" r:embed="rId8"/>
          <a:stretch/>
        </p:blipFill>
        <p:spPr>
          <a:xfrm>
            <a:off x="4500000" y="1080000"/>
            <a:ext cx="1436040" cy="1570320"/>
          </a:xfrm>
          <a:prstGeom prst="rect">
            <a:avLst/>
          </a:prstGeom>
          <a:ln w="9525">
            <a:noFill/>
          </a:ln>
        </p:spPr>
      </p:pic>
      <p:sp>
        <p:nvSpPr>
          <p:cNvPr id="366" name="Прямоугольник 10"/>
          <p:cNvSpPr/>
          <p:nvPr/>
        </p:nvSpPr>
        <p:spPr>
          <a:xfrm>
            <a:off x="540000" y="4679640"/>
            <a:ext cx="53683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>
            <a:spAutoFit/>
          </a:bodyPr>
          <a:lstStyle/>
          <a:p>
            <a:r>
              <a:rPr dirty="0" lang="ru-RU" smtClean="0" sz="1400" u="sng">
                <a:hlinkClick r:id="rId9"/>
              </a:rPr>
              <a:t>http://korrtem.ucoz.ru/index/metodicheskie_rekomendacii/0-164</a:t>
            </a:r>
            <a:endParaRPr dirty="0" lang="ru-RU" sz="1400"/>
          </a:p>
        </p:txBody>
      </p:sp>
      <p:pic>
        <p:nvPicPr>
          <p:cNvPr id="367" name="Рисунок 366"/>
          <p:cNvPicPr/>
          <p:nvPr/>
        </p:nvPicPr>
        <p:blipFill>
          <a:blip r:embed="rId10"/>
          <a:srcRect b="-19" r="-76"/>
          <a:stretch/>
        </p:blipFill>
        <p:spPr>
          <a:xfrm>
            <a:off x="6039720" y="2880000"/>
            <a:ext cx="1340280" cy="1987920"/>
          </a:xfrm>
          <a:prstGeom prst="rect">
            <a:avLst/>
          </a:prstGeom>
          <a:ln w="0">
            <a:noFill/>
          </a:ln>
        </p:spPr>
      </p:pic>
      <p:pic>
        <p:nvPicPr>
          <p:cNvPr id="368" name="Рисунок 367"/>
          <p:cNvPicPr/>
          <p:nvPr/>
        </p:nvPicPr>
        <p:blipFill>
          <a:blip r:embed="rId11"/>
          <a:srcRect b="8" r="-96"/>
          <a:stretch/>
        </p:blipFill>
        <p:spPr>
          <a:xfrm>
            <a:off x="6123960" y="1080000"/>
            <a:ext cx="1256040" cy="1723320"/>
          </a:xfrm>
          <a:prstGeom prst="rect">
            <a:avLst/>
          </a:prstGeom>
          <a:ln w="0">
            <a:noFill/>
          </a:ln>
        </p:spPr>
      </p:pic>
      <p:pic>
        <p:nvPicPr>
          <p:cNvPr id="369" name="Рисунок 368"/>
          <p:cNvPicPr/>
          <p:nvPr/>
        </p:nvPicPr>
        <p:blipFill>
          <a:blip r:embed="rId12"/>
          <a:srcRect b="-79" r="-42"/>
          <a:stretch/>
        </p:blipFill>
        <p:spPr>
          <a:xfrm>
            <a:off x="4500000" y="2880000"/>
            <a:ext cx="1325880" cy="1799280"/>
          </a:xfrm>
          <a:prstGeom prst="rect">
            <a:avLst/>
          </a:prstGeom>
          <a:ln w="0">
            <a:noFill/>
          </a:ln>
        </p:spPr>
      </p:pic>
      <p:pic>
        <p:nvPicPr>
          <p:cNvPr id="370" name="Рисунок 369"/>
          <p:cNvPicPr/>
          <p:nvPr/>
        </p:nvPicPr>
        <p:blipFill>
          <a:blip r:embed="rId13"/>
          <a:srcRect b="2" r="82"/>
          <a:stretch/>
        </p:blipFill>
        <p:spPr>
          <a:xfrm>
            <a:off x="1620000" y="3060000"/>
            <a:ext cx="1169640" cy="1619280"/>
          </a:xfrm>
          <a:prstGeom prst="rect">
            <a:avLst/>
          </a:prstGeom>
          <a:ln w="0">
            <a:noFill/>
          </a:ln>
        </p:spPr>
      </p:pic>
      <p:pic>
        <p:nvPicPr>
          <p:cNvPr id="371" name="Рисунок 370"/>
          <p:cNvPicPr/>
          <p:nvPr/>
        </p:nvPicPr>
        <p:blipFill>
          <a:blip r:embed="rId14"/>
          <a:srcRect b="8" r="-50"/>
          <a:stretch/>
        </p:blipFill>
        <p:spPr>
          <a:xfrm>
            <a:off x="262800" y="3060000"/>
            <a:ext cx="1101240" cy="1619640"/>
          </a:xfrm>
          <a:prstGeom prst="rect">
            <a:avLst/>
          </a:prstGeom>
          <a:ln w="0">
            <a:noFill/>
          </a:ln>
        </p:spPr>
      </p:pic>
      <p:pic>
        <p:nvPicPr>
          <p:cNvPr id="372" name="Рисунок 371"/>
          <p:cNvPicPr/>
          <p:nvPr/>
        </p:nvPicPr>
        <p:blipFill>
          <a:blip cstate="print" r:embed="rId15"/>
          <a:srcRect b="20" r="19"/>
          <a:stretch/>
        </p:blipFill>
        <p:spPr>
          <a:xfrm>
            <a:off x="3060000" y="1080000"/>
            <a:ext cx="1155600" cy="160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lstStyle/>
          <a:p>
            <a:pPr algn="r">
              <a:lnSpc>
                <a:spcPct val="100000"/>
              </a:lnSpc>
            </a:pPr>
            <a:fld id="{9313C602-FDAE-4F36-9077-5F9B01B20E38}" type="slidenum">
              <a:rPr b="0" lang="ru-RU" spc="-1" strike="noStrike" sz="1200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17</a:t>
            </a:fld>
            <a:endParaRPr b="0" lang="ru-RU" spc="-1" strike="noStrike" sz="1200">
              <a:latin typeface="Times New Roman"/>
            </a:endParaRPr>
          </a:p>
        </p:txBody>
      </p:sp>
      <p:pic>
        <p:nvPicPr>
          <p:cNvPr id="374" name="Picture 3"/>
          <p:cNvPicPr/>
          <p:nvPr/>
        </p:nvPicPr>
        <p:blipFill>
          <a:blip r:embed="rId2"/>
          <a:srcRect r="44" t="-624"/>
          <a:stretch/>
        </p:blipFill>
        <p:spPr>
          <a:xfrm>
            <a:off x="1500120" y="214200"/>
            <a:ext cx="5879880" cy="4064400"/>
          </a:xfrm>
          <a:prstGeom prst="rect">
            <a:avLst/>
          </a:prstGeom>
          <a:ln w="9525">
            <a:noFill/>
          </a:ln>
        </p:spPr>
      </p:pic>
      <p:sp>
        <p:nvSpPr>
          <p:cNvPr id="375" name="Прямоугольник 1"/>
          <p:cNvSpPr/>
          <p:nvPr/>
        </p:nvSpPr>
        <p:spPr>
          <a:xfrm>
            <a:off x="1651680" y="4557240"/>
            <a:ext cx="727803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lang="ru-RU" smtClean="0" sz="1400" u="sng">
                <a:hlinkClick r:id="rId3"/>
              </a:rPr>
              <a:t>http://korrtem.ucoz.ru/2020-21_uch_god/INNOV_PLOHADKA/elekt_resurs.pdf</a:t>
            </a:r>
            <a:endParaRPr b="0" dirty="0" lang="ru-RU" spc="-1" strike="noStrike" sz="140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C6B442E7-FFE0-4F5B-81CC-903E3EEE72DD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7" name="Прямоугольник 13"/>
          <p:cNvSpPr/>
          <p:nvPr/>
        </p:nvSpPr>
        <p:spPr>
          <a:xfrm>
            <a:off x="500040" y="267840"/>
            <a:ext cx="8285400" cy="69516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Приобретение мебели и учебно-методической литературы специалистам коррекционной службы </a:t>
            </a:r>
            <a:endParaRPr lang="ru-RU" sz="1600" b="0" strike="noStrike" spc="-1" dirty="0">
              <a:latin typeface="+mj-lt"/>
            </a:endParaRPr>
          </a:p>
        </p:txBody>
      </p:sp>
      <p:sp>
        <p:nvSpPr>
          <p:cNvPr id="378" name="Изображение1"/>
          <p:cNvSpPr/>
          <p:nvPr/>
        </p:nvSpPr>
        <p:spPr>
          <a:xfrm>
            <a:off x="571320" y="1071720"/>
            <a:ext cx="3070440" cy="1860840"/>
          </a:xfrm>
          <a:prstGeom prst="roundRect">
            <a:avLst>
              <a:gd name="adj" fmla="val 16667"/>
            </a:avLst>
          </a:prstGeom>
          <a:blipFill rotWithShape="0">
            <a:blip r:embed="rId2" cstate="print"/>
            <a:srcRect/>
            <a:stretch/>
          </a:blipFill>
          <a:ln w="0">
            <a:solidFill>
              <a:srgbClr val="FFFFFF"/>
            </a:solidFill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Изображение5"/>
          <p:cNvSpPr/>
          <p:nvPr/>
        </p:nvSpPr>
        <p:spPr>
          <a:xfrm>
            <a:off x="1000080" y="3143160"/>
            <a:ext cx="2713320" cy="1712880"/>
          </a:xfrm>
          <a:prstGeom prst="roundRect">
            <a:avLst>
              <a:gd name="adj" fmla="val 16667"/>
            </a:avLst>
          </a:prstGeom>
          <a:blipFill rotWithShape="0">
            <a:blip r:embed="rId3" cstate="print"/>
            <a:srcRect/>
            <a:stretch/>
          </a:blipFill>
          <a:ln w="0">
            <a:solidFill>
              <a:srgbClr val="FFFFFF"/>
            </a:solidFill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Изображение2"/>
          <p:cNvSpPr/>
          <p:nvPr/>
        </p:nvSpPr>
        <p:spPr>
          <a:xfrm>
            <a:off x="3960000" y="1620000"/>
            <a:ext cx="1284480" cy="2355840"/>
          </a:xfrm>
          <a:prstGeom prst="roundRect">
            <a:avLst>
              <a:gd name="adj" fmla="val 16667"/>
            </a:avLst>
          </a:prstGeom>
          <a:blipFill rotWithShape="0">
            <a:blip r:embed="rId4"/>
            <a:srcRect/>
            <a:stretch/>
          </a:blipFill>
          <a:ln w="0">
            <a:solidFill>
              <a:srgbClr val="FFFFFF"/>
            </a:solidFill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Изображение4"/>
          <p:cNvSpPr/>
          <p:nvPr/>
        </p:nvSpPr>
        <p:spPr>
          <a:xfrm>
            <a:off x="5715000" y="1071720"/>
            <a:ext cx="2925000" cy="1808280"/>
          </a:xfrm>
          <a:prstGeom prst="roundRect">
            <a:avLst>
              <a:gd name="adj" fmla="val 16667"/>
            </a:avLst>
          </a:prstGeom>
          <a:blipFill rotWithShape="0">
            <a:blip r:embed="rId5"/>
            <a:srcRect/>
            <a:stretch/>
          </a:blipFill>
          <a:ln w="0">
            <a:solidFill>
              <a:srgbClr val="FFFFFF"/>
            </a:solidFill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2" name="Рисунок 381"/>
          <p:cNvPicPr/>
          <p:nvPr/>
        </p:nvPicPr>
        <p:blipFill>
          <a:blip r:embed="rId6" cstate="print"/>
          <a:stretch/>
        </p:blipFill>
        <p:spPr>
          <a:xfrm>
            <a:off x="5441760" y="3094560"/>
            <a:ext cx="2478240" cy="185868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936007A0-761E-4CDC-8CB6-1424090EADFC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19</a:t>
            </a:fld>
            <a:endParaRPr lang="ru-RU" sz="1200" b="0" strike="noStrike" spc="-1">
              <a:latin typeface="Times New Roman"/>
            </a:endParaRPr>
          </a:p>
        </p:txBody>
      </p:sp>
      <p:grpSp>
        <p:nvGrpSpPr>
          <p:cNvPr id="396" name="Группа 5"/>
          <p:cNvGrpSpPr/>
          <p:nvPr/>
        </p:nvGrpSpPr>
        <p:grpSpPr>
          <a:xfrm>
            <a:off x="358560" y="3214800"/>
            <a:ext cx="2856240" cy="1713240"/>
            <a:chOff x="358560" y="3214800"/>
            <a:chExt cx="2856240" cy="1713240"/>
          </a:xfrm>
        </p:grpSpPr>
        <p:sp>
          <p:nvSpPr>
            <p:cNvPr id="397" name="Прямоугольник с двумя скругленными соседними углами 6"/>
            <p:cNvSpPr/>
            <p:nvPr/>
          </p:nvSpPr>
          <p:spPr>
            <a:xfrm rot="10800000">
              <a:off x="358560" y="3214440"/>
              <a:ext cx="2856240" cy="171324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D1634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98" name="Прямоугольник 7"/>
            <p:cNvSpPr/>
            <p:nvPr/>
          </p:nvSpPr>
          <p:spPr>
            <a:xfrm>
              <a:off x="431640" y="3214800"/>
              <a:ext cx="2711520" cy="166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71280" rIns="71280" bIns="7128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Проведение в школе-интернате внутренних (для педагогов, участвующих  в проекте) методических мероприятий 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(2 раза в четверть)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281"/>
                </a:spcAft>
              </a:pP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281"/>
                </a:spcAft>
              </a:pPr>
              <a:endParaRPr lang="ru-RU" sz="1400" b="0" strike="noStrike" spc="-1">
                <a:latin typeface="Arial"/>
              </a:endParaRPr>
            </a:p>
          </p:txBody>
        </p:sp>
      </p:grpSp>
      <p:grpSp>
        <p:nvGrpSpPr>
          <p:cNvPr id="399" name="Группа 5"/>
          <p:cNvGrpSpPr/>
          <p:nvPr/>
        </p:nvGrpSpPr>
        <p:grpSpPr>
          <a:xfrm>
            <a:off x="3430440" y="3214800"/>
            <a:ext cx="5356440" cy="1713240"/>
            <a:chOff x="3430440" y="3214800"/>
            <a:chExt cx="5356440" cy="1713240"/>
          </a:xfrm>
        </p:grpSpPr>
        <p:sp>
          <p:nvSpPr>
            <p:cNvPr id="400" name="Прямоугольник с двумя скругленными соседними углами 15"/>
            <p:cNvSpPr/>
            <p:nvPr/>
          </p:nvSpPr>
          <p:spPr>
            <a:xfrm rot="10800000">
              <a:off x="3430440" y="3214440"/>
              <a:ext cx="5356440" cy="171324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D1634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01" name="Прямоугольник 16"/>
            <p:cNvSpPr/>
            <p:nvPr/>
          </p:nvSpPr>
          <p:spPr>
            <a:xfrm>
              <a:off x="3570120" y="3214800"/>
              <a:ext cx="5083200" cy="157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71280" rIns="71280" bIns="7128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Повышение уровня профессиональной компетентности участников: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- обучение педагогов на курсах повышения квалификации;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- участие и выступления на краевых научно-практических конференциях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lang="ru-RU" sz="1400" b="0" strike="noStrike" spc="-1">
                <a:latin typeface="Arial"/>
              </a:endParaRPr>
            </a:p>
          </p:txBody>
        </p:sp>
      </p:grpSp>
      <p:sp>
        <p:nvSpPr>
          <p:cNvPr id="402" name="Прямоугольник 13"/>
          <p:cNvSpPr/>
          <p:nvPr/>
        </p:nvSpPr>
        <p:spPr>
          <a:xfrm>
            <a:off x="500040" y="142920"/>
            <a:ext cx="8285400" cy="8200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Повышение уровня профессиональной компетентности педагогов, участвующих в проекте, в вопросах формирования личностных и коммуникативных БУД</a:t>
            </a:r>
            <a:endParaRPr lang="ru-RU" sz="1600" b="0" strike="noStrike" spc="-1" dirty="0">
              <a:latin typeface="+mj-lt"/>
            </a:endParaRPr>
          </a:p>
        </p:txBody>
      </p:sp>
      <p:sp>
        <p:nvSpPr>
          <p:cNvPr id="403" name="Скругленный прямоугольник 12"/>
          <p:cNvSpPr/>
          <p:nvPr/>
        </p:nvSpPr>
        <p:spPr>
          <a:xfrm>
            <a:off x="428760" y="1285920"/>
            <a:ext cx="2498760" cy="1657080"/>
          </a:xfrm>
          <a:prstGeom prst="roundRect">
            <a:avLst>
              <a:gd name="adj" fmla="val 10000"/>
            </a:avLst>
          </a:prstGeom>
          <a:blipFill rotWithShape="0">
            <a:blip r:embed="rId2"/>
            <a:srcRect/>
            <a:stretch/>
          </a:blip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04" name="Скругленный прямоугольник 14"/>
          <p:cNvSpPr/>
          <p:nvPr/>
        </p:nvSpPr>
        <p:spPr>
          <a:xfrm>
            <a:off x="3240000" y="1260000"/>
            <a:ext cx="2554560" cy="1570320"/>
          </a:xfrm>
          <a:prstGeom prst="roundRect">
            <a:avLst>
              <a:gd name="adj" fmla="val 10000"/>
            </a:avLst>
          </a:prstGeom>
          <a:blipFill rotWithShape="0">
            <a:blip r:embed="rId3"/>
            <a:srcRect/>
            <a:stretch/>
          </a:blip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05" name="Picture 2"/>
          <p:cNvSpPr/>
          <p:nvPr/>
        </p:nvSpPr>
        <p:spPr>
          <a:xfrm>
            <a:off x="6215040" y="1214280"/>
            <a:ext cx="2427480" cy="1820160"/>
          </a:xfrm>
          <a:prstGeom prst="roundRect">
            <a:avLst>
              <a:gd name="adj" fmla="val 16667"/>
            </a:avLst>
          </a:prstGeom>
          <a:blipFill rotWithShape="0">
            <a:blip r:embed="rId4" cstate="print"/>
            <a:srcRect/>
            <a:stretch/>
          </a:blipFill>
          <a:ln w="0">
            <a:solidFill>
              <a:srgbClr val="FFFFFF"/>
            </a:solidFill>
          </a:ln>
          <a:effectLst>
            <a:outerShdw blurRad="7632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fade thruBlk="1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844560" y="357120"/>
            <a:ext cx="6154920" cy="787680"/>
          </a:xfrm>
          <a:prstGeom prst="rect">
            <a:avLst/>
          </a:prstGeom>
          <a:noFill/>
          <a:ln w="0">
            <a:noFill/>
          </a:ln>
        </p:spPr>
        <p:txBody>
          <a:bodyPr anchor="ctr" bIns="45000" lIns="90000" rIns="90000" t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b="1" cap="all" lang="ru-RU" spc="-1" strike="noStrike" sz="3600">
                <a:solidFill>
                  <a:srgbClr val="002060"/>
                </a:solidFill>
                <a:latin typeface="Consolas"/>
                <a:ea typeface="Dosis"/>
              </a:rPr>
              <a:t>	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b="0" lang="ru-RU" spc="-1" strike="noStrike" sz="3600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ldNum"/>
          </p:nvPr>
        </p:nvSpPr>
        <p:spPr>
          <a:xfrm>
            <a:off x="8229600" y="4857840"/>
            <a:ext cx="760680" cy="18180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rmAutofit fontScale="57500" lnSpcReduction="20000"/>
          </a:bodyPr>
          <a:lstStyle/>
          <a:p>
            <a:pPr algn="r">
              <a:lnSpc>
                <a:spcPct val="100000"/>
              </a:lnSpc>
            </a:pPr>
            <a:fld id="{D84FD1C6-9E09-4F95-B485-FAD9520DB5E5}" type="slidenum">
              <a:rPr b="0" lang="ru-RU" spc="-1" strike="noStrike" sz="1200">
                <a:solidFill>
                  <a:srgbClr val="B85740"/>
                </a:solidFill>
                <a:latin typeface="Arial"/>
              </a:rPr>
              <a:pPr algn="r">
                <a:lnSpc>
                  <a:spcPct val="100000"/>
                </a:lnSpc>
              </a:pPr>
              <a:t>2</a:t>
            </a:fld>
            <a:endParaRPr b="0" lang="ru-RU" spc="-1" strike="noStrike" sz="1200">
              <a:latin typeface="Times New Roman"/>
            </a:endParaRPr>
          </a:p>
        </p:txBody>
      </p:sp>
      <p:pic>
        <p:nvPicPr>
          <p:cNvPr descr="H:\Скан 2\BRN3C2AF45B784E_031810.jpg" id="297" name="Picture 2"/>
          <p:cNvPicPr/>
          <p:nvPr/>
        </p:nvPicPr>
        <p:blipFill>
          <a:blip cstate="print" r:embed="rId2"/>
          <a:stretch/>
        </p:blipFill>
        <p:spPr>
          <a:xfrm>
            <a:off x="571320" y="1571760"/>
            <a:ext cx="1998720" cy="285300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Мария\Мои документы\Загрузки\Школа Интернат значки1.jpg" id="298" name="Picture 2"/>
          <p:cNvPicPr/>
          <p:nvPr/>
        </p:nvPicPr>
        <p:blipFill>
          <a:blip cstate="print" r:embed="rId3"/>
          <a:stretch/>
        </p:blipFill>
        <p:spPr>
          <a:xfrm>
            <a:off x="7500960" y="142920"/>
            <a:ext cx="1222560" cy="121284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299" name="Скругленный прямоугольник 10"/>
          <p:cNvSpPr/>
          <p:nvPr/>
        </p:nvSpPr>
        <p:spPr>
          <a:xfrm>
            <a:off x="1214280" y="142920"/>
            <a:ext cx="5856480" cy="998640"/>
          </a:xfrm>
          <a:prstGeom prst="roundRect">
            <a:avLst>
              <a:gd fmla="val 16667" name="adj"/>
            </a:avLst>
          </a:prstGeom>
          <a:solidFill>
            <a:srgbClr val="D16349"/>
          </a:solidFill>
          <a:ln>
            <a:solidFill>
              <a:srgbClr val="9A49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 bIns="45000" lIns="90000" rIns="90000" t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b="1" lang="ru-RU" spc="-1" strike="noStrike" sz="1400">
                <a:solidFill>
                  <a:srgbClr val="FFFFFF"/>
                </a:solidFill>
                <a:latin typeface="Franklin Gothic Book"/>
                <a:ea typeface="DejaVu Sans"/>
              </a:rPr>
              <a:t>В январе 2019 года Государственному казенному общеобразовательному учреждению Краснодарского края специальной  (коррекционной) школе-интернату г.Темрюка присвоен статус краевой инновационной площадки </a:t>
            </a:r>
            <a:endParaRPr b="0" lang="ru-RU" spc="-1" strike="noStrike" sz="1400">
              <a:latin typeface="Arial"/>
            </a:endParaRPr>
          </a:p>
        </p:txBody>
      </p:sp>
      <p:sp>
        <p:nvSpPr>
          <p:cNvPr id="300" name="Скругленный прямоугольник 8"/>
          <p:cNvSpPr/>
          <p:nvPr/>
        </p:nvSpPr>
        <p:spPr>
          <a:xfrm>
            <a:off x="2857680" y="2786040"/>
            <a:ext cx="6070680" cy="2213280"/>
          </a:xfrm>
          <a:prstGeom prst="roundRect">
            <a:avLst>
              <a:gd fmla="val 16667" name="adj"/>
            </a:avLst>
          </a:prstGeom>
          <a:solidFill>
            <a:srgbClr val="D16349"/>
          </a:solidFill>
          <a:ln>
            <a:solidFill>
              <a:srgbClr val="9A49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 bIns="45000" lIns="90000" rIns="90000" t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b="1" lang="ru-RU" spc="-1" strike="noStrike" sz="1400">
                <a:solidFill>
                  <a:srgbClr val="FFFFFF"/>
                </a:solidFill>
                <a:latin typeface="Franklin Gothic Book"/>
                <a:ea typeface="DejaVu Sans"/>
              </a:rPr>
              <a:t>Основной идеей деятельности краевой инновационной площадки является </a:t>
            </a:r>
            <a:r>
              <a:rPr b="0" lang="ru-RU" spc="-1" strike="noStrike" sz="1400">
                <a:solidFill>
                  <a:srgbClr val="FFFFFF"/>
                </a:solidFill>
                <a:latin typeface="Franklin Gothic Book"/>
                <a:ea typeface="DejaVu Sans"/>
              </a:rPr>
              <a:t>создание условий для успешной социализации и дальнейшей социальной адаптации обучающихся на основе выстроенной модели, обеспечивающей реализацию комплексного, дифференцированного и индивидуально-ориентированного подхода к достижению обучающимися личностных результатов образования, предусмотренных Федеральным государственным образовательным Стандартом образования обучающихся с умственной отсталостью.  </a:t>
            </a:r>
            <a:endParaRPr b="0" lang="ru-RU" spc="-1" strike="noStrike" sz="1400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pc="-1" strike="noStrike" sz="1400">
              <a:latin typeface="Arial"/>
            </a:endParaRPr>
          </a:p>
        </p:txBody>
      </p:sp>
      <p:pic>
        <p:nvPicPr>
          <p:cNvPr id="301" name="Picture 9"/>
          <p:cNvPicPr/>
          <p:nvPr/>
        </p:nvPicPr>
        <p:blipFill>
          <a:blip r:embed="rId4"/>
          <a:srcRect b="86" r="-16"/>
          <a:stretch/>
        </p:blipFill>
        <p:spPr>
          <a:xfrm>
            <a:off x="3143160" y="1500120"/>
            <a:ext cx="5499360" cy="107172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78D32F22-A783-4674-89BC-19FD49F26128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84" name="Скругленный прямоугольник 4"/>
          <p:cNvSpPr/>
          <p:nvPr/>
        </p:nvSpPr>
        <p:spPr>
          <a:xfrm>
            <a:off x="500040" y="1285920"/>
            <a:ext cx="2141640" cy="171324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rcRect/>
            <a:stretch/>
          </a:blip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385" name="Группа 5"/>
          <p:cNvGrpSpPr/>
          <p:nvPr/>
        </p:nvGrpSpPr>
        <p:grpSpPr>
          <a:xfrm>
            <a:off x="358560" y="3214800"/>
            <a:ext cx="2856240" cy="1713240"/>
            <a:chOff x="358560" y="3214800"/>
            <a:chExt cx="2856240" cy="1713240"/>
          </a:xfrm>
        </p:grpSpPr>
        <p:sp>
          <p:nvSpPr>
            <p:cNvPr id="386" name="Прямоугольник с двумя скругленными соседними углами 6"/>
            <p:cNvSpPr/>
            <p:nvPr/>
          </p:nvSpPr>
          <p:spPr>
            <a:xfrm rot="10800000">
              <a:off x="358560" y="3214440"/>
              <a:ext cx="2856240" cy="171324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D1634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87" name="Прямоугольник 7"/>
            <p:cNvSpPr/>
            <p:nvPr/>
          </p:nvSpPr>
          <p:spPr>
            <a:xfrm>
              <a:off x="431640" y="3214800"/>
              <a:ext cx="2711520" cy="166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71280" rIns="71280" bIns="71280" anchor="t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ru-RU" sz="13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Васильева Мария Александровна</a:t>
              </a:r>
              <a:endParaRPr lang="ru-RU" sz="13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ru-RU" sz="13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 –  призер (2 место)</a:t>
              </a:r>
              <a:endParaRPr lang="ru-RU" sz="13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ru-RU" sz="13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конкурса профессионального мастерства </a:t>
              </a:r>
              <a:endParaRPr lang="ru-RU" sz="13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ru-RU" sz="13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«Лучший педагог-дефектолог</a:t>
              </a:r>
              <a:endParaRPr lang="ru-RU" sz="13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ru-RU" sz="1300" b="1" strike="noStrike" spc="-1">
                  <a:solidFill>
                    <a:srgbClr val="FFFFFF"/>
                  </a:solidFill>
                  <a:latin typeface="Franklin Gothic Book"/>
                  <a:ea typeface="DejaVu Sans"/>
                </a:rPr>
                <a:t> Краснодарского края»</a:t>
              </a:r>
              <a:endParaRPr lang="ru-RU" sz="13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281"/>
                </a:spcAft>
              </a:pPr>
              <a:endParaRPr lang="ru-RU" sz="13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281"/>
                </a:spcAft>
              </a:pPr>
              <a:endParaRPr lang="ru-RU" sz="1300" b="0" strike="noStrike" spc="-1">
                <a:latin typeface="Arial"/>
              </a:endParaRPr>
            </a:p>
          </p:txBody>
        </p:sp>
      </p:grpSp>
      <p:sp>
        <p:nvSpPr>
          <p:cNvPr id="388" name="Picture 13"/>
          <p:cNvSpPr/>
          <p:nvPr/>
        </p:nvSpPr>
        <p:spPr>
          <a:xfrm>
            <a:off x="6480000" y="1260000"/>
            <a:ext cx="2498760" cy="166752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1905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89" name="Группа 5"/>
          <p:cNvGrpSpPr/>
          <p:nvPr/>
        </p:nvGrpSpPr>
        <p:grpSpPr>
          <a:xfrm>
            <a:off x="3430440" y="3214800"/>
            <a:ext cx="5356440" cy="1713240"/>
            <a:chOff x="3430440" y="3214800"/>
            <a:chExt cx="5356440" cy="1713240"/>
          </a:xfrm>
        </p:grpSpPr>
        <p:sp>
          <p:nvSpPr>
            <p:cNvPr id="390" name="Прямоугольник с двумя скругленными соседними углами 15"/>
            <p:cNvSpPr/>
            <p:nvPr/>
          </p:nvSpPr>
          <p:spPr>
            <a:xfrm rot="10800000">
              <a:off x="3430440" y="3214440"/>
              <a:ext cx="5356440" cy="171324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D1634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91" name="Прямоугольник 16"/>
            <p:cNvSpPr/>
            <p:nvPr/>
          </p:nvSpPr>
          <p:spPr>
            <a:xfrm>
              <a:off x="3570120" y="3214800"/>
              <a:ext cx="5083200" cy="157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71280" rIns="71280" bIns="7128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pc="-1" dirty="0">
                <a:solidFill>
                  <a:srgbClr val="FFFFFF"/>
                </a:solidFill>
                <a:latin typeface="Arial"/>
                <a:ea typeface="DejaVu Sans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strike="noStrike" spc="-1" dirty="0" smtClean="0">
                  <a:solidFill>
                    <a:srgbClr val="FFFFFF"/>
                  </a:solidFill>
                  <a:latin typeface="Franklin Gothic Book"/>
                  <a:ea typeface="DejaVu Sans"/>
                </a:rPr>
                <a:t>Повышение </a:t>
              </a:r>
              <a:r>
                <a:rPr lang="ru-RU" sz="1400" b="1" strike="noStrike" spc="-1" dirty="0">
                  <a:solidFill>
                    <a:srgbClr val="FFFFFF"/>
                  </a:solidFill>
                  <a:latin typeface="Franklin Gothic Book"/>
                  <a:ea typeface="DejaVu Sans"/>
                </a:rPr>
                <a:t>уровня профессиональной компетентности участников:</a:t>
              </a:r>
              <a:endParaRPr lang="ru-RU" sz="1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strike="noStrike" spc="-1" dirty="0">
                  <a:solidFill>
                    <a:srgbClr val="FFFFFF"/>
                  </a:solidFill>
                  <a:latin typeface="Franklin Gothic Book"/>
                  <a:ea typeface="DejaVu Sans"/>
                </a:rPr>
                <a:t>участие в краевом конкурсе профессионального мастерства «Лучший педагог-дефектолог Краснодарского края;</a:t>
              </a:r>
              <a:endParaRPr lang="ru-RU" sz="1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strike="noStrike" spc="-1" dirty="0">
                  <a:solidFill>
                    <a:srgbClr val="FFFFFF"/>
                  </a:solidFill>
                  <a:latin typeface="Franklin Gothic Book"/>
                  <a:ea typeface="DejaVu Sans"/>
                </a:rPr>
                <a:t>- проведение мастер-классов, круглых столов;</a:t>
              </a:r>
              <a:endParaRPr lang="ru-RU" sz="14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lang="ru-RU" sz="1400" b="0" strike="noStrike" spc="-1" dirty="0">
                <a:latin typeface="Arial"/>
              </a:endParaRPr>
            </a:p>
          </p:txBody>
        </p:sp>
      </p:grpSp>
      <p:sp>
        <p:nvSpPr>
          <p:cNvPr id="392" name="Прямоугольник 13"/>
          <p:cNvSpPr/>
          <p:nvPr/>
        </p:nvSpPr>
        <p:spPr>
          <a:xfrm>
            <a:off x="500040" y="142920"/>
            <a:ext cx="8285400" cy="8200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Повышение уровня профессиональной компетентности педагогов, участвующих в проекте, в вопросах формирования личностных и коммуникативных БУД</a:t>
            </a:r>
            <a:endParaRPr lang="ru-RU" sz="1600" b="0" strike="noStrike" spc="-1" dirty="0">
              <a:latin typeface="+mj-lt"/>
            </a:endParaRPr>
          </a:p>
        </p:txBody>
      </p:sp>
      <p:sp>
        <p:nvSpPr>
          <p:cNvPr id="393" name="Скругленный прямоугольник 17"/>
          <p:cNvSpPr/>
          <p:nvPr/>
        </p:nvSpPr>
        <p:spPr>
          <a:xfrm>
            <a:off x="4500562" y="1142990"/>
            <a:ext cx="1713240" cy="1927440"/>
          </a:xfrm>
          <a:prstGeom prst="roundRect">
            <a:avLst>
              <a:gd name="adj" fmla="val 10000"/>
            </a:avLst>
          </a:prstGeom>
          <a:blipFill rotWithShape="0">
            <a:blip r:embed="rId4"/>
            <a:srcRect/>
            <a:stretch/>
          </a:blip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394" name="Рисунок 393"/>
          <p:cNvPicPr/>
          <p:nvPr/>
        </p:nvPicPr>
        <p:blipFill>
          <a:blip r:embed="rId5" cstate="print"/>
          <a:stretch/>
        </p:blipFill>
        <p:spPr>
          <a:xfrm>
            <a:off x="2845080" y="1135800"/>
            <a:ext cx="1443240" cy="19242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sldNum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lstStyle/>
          <a:p>
            <a:pPr algn="r">
              <a:lnSpc>
                <a:spcPct val="100000"/>
              </a:lnSpc>
            </a:pPr>
            <a:fld id="{0A3089B7-9EBC-4E7E-935F-9FB07C0440F3}" type="slidenum">
              <a:rPr b="0" lang="ru-RU" spc="-1" strike="noStrike" sz="1200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21</a:t>
            </a:fld>
            <a:endParaRPr b="0" lang="ru-RU" spc="-1" strike="noStrike" sz="1200">
              <a:latin typeface="Times New Roman"/>
            </a:endParaRPr>
          </a:p>
        </p:txBody>
      </p:sp>
      <p:sp>
        <p:nvSpPr>
          <p:cNvPr id="407" name="Прямоугольник 2"/>
          <p:cNvSpPr/>
          <p:nvPr/>
        </p:nvSpPr>
        <p:spPr>
          <a:xfrm>
            <a:off x="428760" y="214200"/>
            <a:ext cx="8285400" cy="50580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 bIns="45000" lIns="90000" rIns="90000" t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002060"/>
                </a:solidFill>
                <a:latin typeface="+mj-lt"/>
                <a:ea typeface="DejaVu Sans"/>
              </a:rPr>
              <a:t>Выпуск инновационных продуктов</a:t>
            </a:r>
            <a:endParaRPr b="0" dirty="0" lang="ru-RU" spc="-1" strike="noStrike" sz="1600">
              <a:latin typeface="+mj-lt"/>
            </a:endParaRPr>
          </a:p>
        </p:txBody>
      </p:sp>
      <p:pic>
        <p:nvPicPr>
          <p:cNvPr id="408" name="Рисунок 407"/>
          <p:cNvPicPr/>
          <p:nvPr/>
        </p:nvPicPr>
        <p:blipFill>
          <a:blip r:embed="rId2"/>
          <a:srcRect b="-88" r="134"/>
          <a:stretch/>
        </p:blipFill>
        <p:spPr>
          <a:xfrm>
            <a:off x="709920" y="1080000"/>
            <a:ext cx="2170080" cy="3354480"/>
          </a:xfrm>
          <a:prstGeom prst="rect">
            <a:avLst/>
          </a:prstGeom>
          <a:ln w="0">
            <a:noFill/>
          </a:ln>
        </p:spPr>
      </p:pic>
      <p:sp>
        <p:nvSpPr>
          <p:cNvPr id="409" name="PlaceHolder 2"/>
          <p:cNvSpPr>
            <a:spLocks noGrp="1"/>
          </p:cNvSpPr>
          <p:nvPr>
            <p:ph type="title"/>
          </p:nvPr>
        </p:nvSpPr>
        <p:spPr>
          <a:xfrm>
            <a:off x="3240000" y="970560"/>
            <a:ext cx="5689718" cy="36728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Autofit/>
          </a:bodyPr>
          <a:lstStyle/>
          <a:p>
            <a:pPr algn="just">
              <a:lnSpc>
                <a:spcPct val="150000"/>
              </a:lnSpc>
              <a:tabLst>
                <a:tab algn="l" pos="571680"/>
              </a:tabLst>
            </a:pPr>
            <a:r>
              <a:rPr b="1" dirty="0" lang="ru-RU" smtClean="0" spc="-1" strike="noStrike" sz="1200">
                <a:solidFill>
                  <a:schemeClr val="bg1"/>
                </a:solidFill>
                <a:latin typeface="Times New Roman"/>
              </a:rPr>
              <a:t>         1.Диагностика </a:t>
            </a:r>
            <a:r>
              <a:rPr b="1" dirty="0" lang="ru-RU" spc="-1" strike="noStrike" sz="1200">
                <a:solidFill>
                  <a:schemeClr val="bg1"/>
                </a:solidFill>
                <a:latin typeface="Times New Roman"/>
              </a:rPr>
              <a:t>и формирование личностных и коммуникативных базовых учебных действий у обучающихся с умственной отсталостью: методическое пособие / Под ред. Л.П. </a:t>
            </a:r>
            <a:r>
              <a:rPr b="1" dirty="0" err="1" lang="ru-RU" spc="-1" strike="noStrike" sz="1200">
                <a:solidFill>
                  <a:schemeClr val="bg1"/>
                </a:solidFill>
                <a:latin typeface="Times New Roman"/>
              </a:rPr>
              <a:t>Кузмы</a:t>
            </a:r>
            <a:r>
              <a:rPr b="1" dirty="0" lang="ru-RU" spc="-1" strike="noStrike" sz="1200">
                <a:solidFill>
                  <a:schemeClr val="bg1"/>
                </a:solidFill>
                <a:latin typeface="Times New Roman"/>
              </a:rPr>
              <a:t>. – Краснодар: ГБОУ ИРО, 2021. – </a:t>
            </a:r>
            <a:r>
              <a:rPr b="1" dirty="0" lang="ru-RU" spc="-1" strike="noStrike" sz="1200">
                <a:solidFill>
                  <a:schemeClr val="bg1"/>
                </a:solidFill>
                <a:latin typeface="Times New Roman"/>
                <a:ea typeface="Arial Unicode MS;Arial"/>
              </a:rPr>
              <a:t>104</a:t>
            </a:r>
            <a:r>
              <a:rPr b="1" dirty="0" lang="ru-RU" spc="-1" strike="noStrike" sz="1200">
                <a:solidFill>
                  <a:schemeClr val="bg1"/>
                </a:solidFill>
                <a:latin typeface="Times New Roman"/>
              </a:rPr>
              <a:t> с.                         </a:t>
            </a:r>
            <a:r>
              <a:rPr b="1" dirty="0" lang="ru-RU" smtClean="0" spc="-1" strike="noStrike" sz="1200">
                <a:solidFill>
                  <a:schemeClr val="bg1"/>
                </a:solidFill>
                <a:latin typeface="Times New Roman"/>
              </a:rPr>
              <a:t>	В </a:t>
            </a:r>
            <a:r>
              <a:rPr b="1" dirty="0" lang="ru-RU" spc="-1" strike="noStrike" sz="1200">
                <a:solidFill>
                  <a:schemeClr val="bg1"/>
                </a:solidFill>
                <a:latin typeface="Times New Roman"/>
              </a:rPr>
              <a:t>методическом пособии представлены подходы к формированию и диагностике личностных и коммуникативных базовых учебных действий у обучающихся с умственной отсталостью в учебной и внеурочной деятельности. Предлагаемые методы оценивания и формирования базовых учебных действий в учебной и внеурочной деятельности соответствуют методологии федерального государственного образовательного стандарта обучающихся с умственной отсталостью (с интеллектуальными нарушениями). Освещаются также вопросы взаимодействия специалистов в системе работы по формированию личностных и коммуникативных базовых учебных действий у обучающихся с умственной отсталостью.     </a:t>
            </a:r>
            <a:r>
              <a:rPr b="0" dirty="0" lang="ru-RU" spc="-1" strike="noStrike" sz="1400">
                <a:solidFill>
                  <a:schemeClr val="bg1"/>
                </a:solidFill>
                <a:latin typeface="Times New Roman"/>
              </a:rPr>
              <a:t>                                                                                                                       </a:t>
            </a:r>
          </a:p>
        </p:txBody>
      </p:sp>
      <p:sp>
        <p:nvSpPr>
          <p:cNvPr id="410" name="Прямоугольник 8"/>
          <p:cNvSpPr/>
          <p:nvPr/>
        </p:nvSpPr>
        <p:spPr>
          <a:xfrm>
            <a:off x="1643042" y="4714890"/>
            <a:ext cx="53683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>
            <a:spAutoFit/>
          </a:bodyPr>
          <a:lstStyle/>
          <a:p>
            <a:r>
              <a:rPr dirty="0" lang="ru-RU" smtClean="0" sz="1400" u="sng">
                <a:hlinkClick r:id="rId3"/>
              </a:rPr>
              <a:t>http://korrtem.ucoz.ru/index/metodicheskie_rekomendacii/0-164</a:t>
            </a:r>
            <a:endParaRPr dirty="0" lang="ru-RU" sz="1400"/>
          </a:p>
        </p:txBody>
      </p:sp>
    </p:spTree>
  </p:cSld>
  <p:clrMapOvr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Num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noAutofit/>
          </a:bodyPr>
          <a:lstStyle/>
          <a:p>
            <a:pPr algn="r">
              <a:lnSpc>
                <a:spcPct val="100000"/>
              </a:lnSpc>
            </a:pPr>
            <a:fld id="{CD00D834-4057-48B9-BB86-A4999BDA336F}" type="slidenum">
              <a:rPr b="0" lang="ru-RU" spc="-1" strike="noStrike" sz="1200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22</a:t>
            </a:fld>
            <a:endParaRPr b="0" lang="ru-RU" spc="-1" strike="noStrike" sz="1200">
              <a:latin typeface="Times New Roman"/>
            </a:endParaRPr>
          </a:p>
        </p:txBody>
      </p:sp>
      <p:sp>
        <p:nvSpPr>
          <p:cNvPr id="412" name="Прямоугольник 5"/>
          <p:cNvSpPr/>
          <p:nvPr/>
        </p:nvSpPr>
        <p:spPr>
          <a:xfrm>
            <a:off x="428760" y="214200"/>
            <a:ext cx="8285400" cy="428724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 bIns="45000" lIns="90000" rIns="90000" t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002060"/>
                </a:solidFill>
                <a:latin typeface="+mj-lt"/>
                <a:ea typeface="DejaVu Sans"/>
              </a:rPr>
              <a:t>Выпуск инновационных продуктов</a:t>
            </a:r>
            <a:endParaRPr b="0" dirty="0" lang="ru-RU" spc="-1" strike="noStrike" sz="1600">
              <a:latin typeface="+mj-lt"/>
            </a:endParaRPr>
          </a:p>
        </p:txBody>
      </p:sp>
      <p:pic>
        <p:nvPicPr>
          <p:cNvPr id="413" name="Рисунок 412"/>
          <p:cNvPicPr/>
          <p:nvPr/>
        </p:nvPicPr>
        <p:blipFill>
          <a:blip r:embed="rId2"/>
          <a:srcRect b="10" r="7"/>
          <a:stretch/>
        </p:blipFill>
        <p:spPr>
          <a:xfrm>
            <a:off x="142844" y="1142990"/>
            <a:ext cx="3705120" cy="27950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414" name="PlaceHolder 2"/>
          <p:cNvSpPr>
            <a:spLocks noGrp="1"/>
          </p:cNvSpPr>
          <p:nvPr>
            <p:ph type="title"/>
          </p:nvPr>
        </p:nvSpPr>
        <p:spPr>
          <a:xfrm>
            <a:off x="4000496" y="928676"/>
            <a:ext cx="5000628" cy="37147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Autofit/>
          </a:bodyPr>
          <a:lstStyle/>
          <a:p>
            <a:pPr algn="just">
              <a:tabLst>
                <a:tab algn="l" pos="571680"/>
              </a:tabLst>
            </a:pPr>
            <a:r>
              <a:rPr b="1" dirty="0" lang="ru-RU" smtClean="0" spc="-1" strike="noStrike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      «</a:t>
            </a:r>
            <a:r>
              <a:rPr b="1" dirty="0" lang="ru-RU" spc="-1" strike="noStrike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Интерактивное учебное пособие по математике «Обыкновенные дроби 5 класс», автор-составитель </a:t>
            </a:r>
            <a:r>
              <a:rPr b="1" dirty="0" err="1" lang="ru-RU" spc="-1" strike="noStrike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Кивва</a:t>
            </a:r>
            <a:r>
              <a:rPr b="1" dirty="0" lang="ru-RU" spc="-1" strike="noStrike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В.Е., учитель математики ГКОУ КК школы-интерната г.Темрюка.       </a:t>
            </a:r>
            <a:r>
              <a:rPr b="1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b="1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       </a:t>
            </a:r>
            <a:r>
              <a:rPr b="1" dirty="0" lang="ru-RU" smtClean="0" spc="-1" strike="noStrike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Содержание </a:t>
            </a:r>
            <a:r>
              <a:rPr b="1" dirty="0" lang="ru-RU" spc="-1" strike="noStrike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электронного пособия включает арифметические  задачи, тестовые контрольные задания, интерактивные упражнения на усвоение теоретического материала и на отработку практических навыков. Предлагаемые поурочные разработки помогут учителю целенаправленно, системно и последовательно выстроить учебную деятельность обучающихся по овладению знаниями, умениями и навыками по изучаемой теме, создать условия для формирования личностных и коммуникативных, регулятивных и познавательных базовых учебных действий, повысить уровень учебно-познавательной активности школьников на уроках математики</a:t>
            </a:r>
            <a:r>
              <a:rPr b="1" dirty="0" lang="ru-RU" smtClean="0" spc="-1" strike="noStrike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.</a:t>
            </a:r>
            <a:r>
              <a:rPr b="1" dirty="0" lang="ru-RU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Отличительной особенностью интерактивного электронного пособия «Обыкновенные дроби» является создание собственной тематической последовательности курса  с возможностью включить дополнительные </a:t>
            </a:r>
            <a:r>
              <a:rPr b="1" dirty="0" err="1" lang="ru-RU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медиаобъекты</a:t>
            </a:r>
            <a:r>
              <a:rPr b="1" dirty="0" lang="ru-RU" sz="11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в структуру самого пособия. Пособие включает презентации, видеоролики, тесты и карточки с заданиями. Электронная форма пособия позволяет более интенсивно и эффективно работать с предлагаемым материалом, используя все преимущества компьютера (редактирование, комбинирование, поиск, печать и т.п.). </a:t>
            </a:r>
            <a:endParaRPr b="1" dirty="0" lang="ru-RU" spc="-1" strike="noStrike" sz="11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415" name="Прямоугольник 9"/>
          <p:cNvSpPr/>
          <p:nvPr/>
        </p:nvSpPr>
        <p:spPr>
          <a:xfrm>
            <a:off x="500034" y="4214824"/>
            <a:ext cx="30345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t" bIns="45000" lIns="90000" rIns="90000" tIns="45000" wrap="square">
            <a:spAutoFit/>
          </a:bodyPr>
          <a:lstStyle/>
          <a:p>
            <a:r>
              <a:rPr dirty="0" lang="ru-RU" smtClean="0" sz="1400" u="sng">
                <a:hlinkClick r:id="rId3"/>
              </a:rPr>
              <a:t>http://korrtem.ucoz.ru/index/metodicheskie_rekomendacii/0-164</a:t>
            </a:r>
            <a:endParaRPr dirty="0" lang="ru-RU" sz="1400"/>
          </a:p>
        </p:txBody>
      </p:sp>
    </p:spTree>
  </p:cSld>
  <p:clrMapOvr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Прямая со стрелкой 4"/>
          <p:cNvSpPr/>
          <p:nvPr/>
        </p:nvSpPr>
        <p:spPr>
          <a:xfrm rot="10800000" flipV="1">
            <a:off x="1571604" y="857238"/>
            <a:ext cx="1857396" cy="3571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16349"/>
            </a:solidFill>
            <a:round/>
            <a:tailEnd type="arrow" w="med" len="med"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7" name="Прямая со стрелкой 32"/>
          <p:cNvSpPr/>
          <p:nvPr/>
        </p:nvSpPr>
        <p:spPr>
          <a:xfrm>
            <a:off x="5857884" y="857238"/>
            <a:ext cx="1571636" cy="5715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16349"/>
            </a:solidFill>
            <a:round/>
            <a:tailEnd type="arrow" w="med" len="med"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8" name="Прямая со стрелкой 16"/>
          <p:cNvSpPr/>
          <p:nvPr/>
        </p:nvSpPr>
        <p:spPr>
          <a:xfrm rot="5400000" flipV="1">
            <a:off x="3939058" y="1581619"/>
            <a:ext cx="1500197" cy="514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16349"/>
            </a:solidFill>
            <a:round/>
            <a:tailEnd type="arrow" w="med" len="med"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9" name="Прямая со стрелкой 22"/>
          <p:cNvSpPr/>
          <p:nvPr/>
        </p:nvSpPr>
        <p:spPr>
          <a:xfrm rot="16200000" flipH="1">
            <a:off x="4393405" y="1893089"/>
            <a:ext cx="2928958" cy="8572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16349"/>
            </a:solidFill>
            <a:round/>
            <a:tailEnd type="arrow" w="med" len="med"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428320" cy="712800"/>
          </a:xfrm>
          <a:prstGeom prst="rect">
            <a:avLst/>
          </a:prstGeom>
          <a:solidFill>
            <a:schemeClr val="bg1"/>
          </a:solidFill>
          <a:ln w="0">
            <a:solidFill>
              <a:srgbClr val="002060"/>
            </a:solidFill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cap="all" spc="-1" dirty="0">
                <a:solidFill>
                  <a:srgbClr val="002060"/>
                </a:solidFill>
                <a:latin typeface="+mj-lt"/>
              </a:rPr>
              <a:t>Сетевое взаимодействие школы-интерната </a:t>
            </a:r>
            <a:r>
              <a:rPr sz="1600">
                <a:latin typeface="+mj-lt"/>
              </a:rPr>
              <a:t/>
            </a:r>
            <a:br>
              <a:rPr sz="1600">
                <a:latin typeface="+mj-lt"/>
              </a:rPr>
            </a:br>
            <a:r>
              <a:rPr lang="ru-RU" sz="1600" b="1" strike="noStrike" cap="all" spc="-1" dirty="0">
                <a:solidFill>
                  <a:srgbClr val="002060"/>
                </a:solidFill>
                <a:latin typeface="+mj-lt"/>
              </a:rPr>
              <a:t>с образовательными и другими организациями города, края</a:t>
            </a:r>
            <a:endParaRPr lang="ru-RU" sz="1600" b="0" strike="noStrike" spc="-1" dirty="0">
              <a:latin typeface="+mj-lt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53DE9393-D6F4-4FB5-A1A3-79DC9877CEF6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2" name="Прямая со стрелкой 12"/>
          <p:cNvSpPr/>
          <p:nvPr/>
        </p:nvSpPr>
        <p:spPr>
          <a:xfrm rot="5400000">
            <a:off x="2035951" y="2107403"/>
            <a:ext cx="2928958" cy="4286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16349"/>
            </a:solidFill>
            <a:round/>
            <a:tailEnd type="arrow" w="med" len="med"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3" name="Скругленный прямоугольник 13"/>
          <p:cNvSpPr/>
          <p:nvPr/>
        </p:nvSpPr>
        <p:spPr>
          <a:xfrm>
            <a:off x="1928794" y="3786196"/>
            <a:ext cx="2498760" cy="1212840"/>
          </a:xfrm>
          <a:prstGeom prst="roundRect">
            <a:avLst>
              <a:gd name="adj" fmla="val 16667"/>
            </a:avLst>
          </a:prstGeom>
          <a:solidFill>
            <a:srgbClr val="D16349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МБОУ СОШ №28 муниципального образования Темрюкский район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24" name="Скругленный прямоугольник 19"/>
          <p:cNvSpPr/>
          <p:nvPr/>
        </p:nvSpPr>
        <p:spPr>
          <a:xfrm>
            <a:off x="3500430" y="2357436"/>
            <a:ext cx="2357454" cy="10702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МБУК «Районный дом культуры» МО Темрюкский район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25" name="Скругленный прямоугольник 24"/>
          <p:cNvSpPr/>
          <p:nvPr/>
        </p:nvSpPr>
        <p:spPr>
          <a:xfrm>
            <a:off x="5286380" y="3786196"/>
            <a:ext cx="2498760" cy="1212840"/>
          </a:xfrm>
          <a:prstGeom prst="roundRect">
            <a:avLst>
              <a:gd name="adj" fmla="val 16667"/>
            </a:avLst>
          </a:prstGeom>
          <a:solidFill>
            <a:srgbClr val="D16349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МБОУ ДЮСШ «Виктория»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26" name="Скругленный прямоугольник 37"/>
          <p:cNvSpPr/>
          <p:nvPr/>
        </p:nvSpPr>
        <p:spPr>
          <a:xfrm>
            <a:off x="6500880" y="1500120"/>
            <a:ext cx="2427480" cy="1998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МКУ «Городское библиотечное объединение» г.Темрюка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27" name="Скругленный прямоугольник 14"/>
          <p:cNvSpPr/>
          <p:nvPr/>
        </p:nvSpPr>
        <p:spPr>
          <a:xfrm>
            <a:off x="142920" y="1285920"/>
            <a:ext cx="3070440" cy="23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FFFFFF"/>
                </a:solidFill>
                <a:latin typeface="Franklin Gothic Book"/>
                <a:ea typeface="DejaVu Sans"/>
              </a:rPr>
              <a:t>МКУ «Информационно-методический центр» </a:t>
            </a:r>
            <a:endParaRPr lang="ru-RU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FFFFFF"/>
                </a:solidFill>
                <a:latin typeface="Franklin Gothic Book"/>
                <a:ea typeface="DejaVu Sans"/>
              </a:rPr>
              <a:t>в системе дополнительного образования администрации муниципального образования Темрюкский район:</a:t>
            </a:r>
            <a:endParaRPr lang="ru-RU" sz="1300" b="0" strike="noStrike" spc="-1" dirty="0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300" b="1" strike="noStrike" spc="-1" dirty="0">
                <a:solidFill>
                  <a:srgbClr val="FFFFFF"/>
                </a:solidFill>
                <a:latin typeface="Franklin Gothic Book"/>
                <a:ea typeface="DejaVu Sans"/>
              </a:rPr>
              <a:t>32 - общеобразовательных учреждения;</a:t>
            </a:r>
            <a:endParaRPr lang="ru-RU" sz="1300" b="0" strike="noStrike" spc="-1" dirty="0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300" b="1" strike="noStrike" spc="-1" dirty="0">
                <a:solidFill>
                  <a:srgbClr val="FFFFFF"/>
                </a:solidFill>
                <a:latin typeface="Franklin Gothic Book"/>
                <a:ea typeface="DejaVu Sans"/>
              </a:rPr>
              <a:t>10 - дошкольных образовательных учреждения</a:t>
            </a:r>
            <a:endParaRPr lang="ru-RU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Num"/>
          </p:nvPr>
        </p:nvSpPr>
        <p:spPr>
          <a:xfrm>
            <a:off x="8229600" y="4857840"/>
            <a:ext cx="760680" cy="18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6B644F48-E28E-45C6-8850-E271B41249E5}" type="slidenum">
              <a:rPr lang="ru-RU" sz="1200" b="0" strike="noStrike" spc="-1">
                <a:solidFill>
                  <a:srgbClr val="B85740"/>
                </a:solidFill>
                <a:latin typeface="Arial"/>
              </a:rPr>
              <a:pPr algn="r">
                <a:lnSpc>
                  <a:spcPct val="100000"/>
                </a:lnSpc>
              </a:p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9" name="Скругленный прямоугольник 17"/>
          <p:cNvSpPr/>
          <p:nvPr/>
        </p:nvSpPr>
        <p:spPr>
          <a:xfrm>
            <a:off x="785786" y="142920"/>
            <a:ext cx="8070934" cy="784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Math TeX Gyre" pitchFamily="2" charset="0"/>
                <a:cs typeface="DejaVu Math TeX Gyre" pitchFamily="2" charset="0"/>
              </a:rPr>
              <a:t>Результативность деятельности краевой инновационной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+mj-lt"/>
                <a:ea typeface="DejaVu Math TeX Gyre" pitchFamily="2" charset="0"/>
                <a:cs typeface="DejaVu Math TeX Gyre" pitchFamily="2" charset="0"/>
              </a:rPr>
              <a:t>площадки-2018 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+mj-lt"/>
                <a:ea typeface="DejaVu Math TeX Gyre" pitchFamily="2" charset="0"/>
                <a:cs typeface="DejaVu Math TeX Gyre" pitchFamily="2" charset="0"/>
              </a:rPr>
              <a:t>за 2019-2021 годы</a:t>
            </a:r>
            <a:endParaRPr lang="ru-RU" sz="1600" b="0" strike="noStrike" spc="-1" dirty="0">
              <a:solidFill>
                <a:srgbClr val="002060"/>
              </a:solidFill>
              <a:latin typeface="+mj-lt"/>
              <a:ea typeface="DejaVu Math TeX Gyre" pitchFamily="2" charset="0"/>
              <a:cs typeface="DejaVu Math TeX Gyre" pitchFamily="2" charset="0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944964630"/>
              </p:ext>
            </p:extLst>
          </p:nvPr>
        </p:nvGraphicFramePr>
        <p:xfrm>
          <a:off x="857160" y="1143000"/>
          <a:ext cx="8071200" cy="38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" name="Скругленный прямоугольник 4"/>
          <p:cNvSpPr/>
          <p:nvPr/>
        </p:nvSpPr>
        <p:spPr>
          <a:xfrm>
            <a:off x="3857760" y="1357200"/>
            <a:ext cx="998640" cy="1355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16349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431" name="Скругленный прямоугольник 6"/>
          <p:cNvSpPr/>
          <p:nvPr/>
        </p:nvSpPr>
        <p:spPr>
          <a:xfrm>
            <a:off x="5072040" y="1357200"/>
            <a:ext cx="1070280" cy="1355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D16349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432" name="Picture 6"/>
          <p:cNvPicPr/>
          <p:nvPr/>
        </p:nvPicPr>
        <p:blipFill>
          <a:blip r:embed="rId6" cstate="print"/>
          <a:stretch/>
        </p:blipFill>
        <p:spPr>
          <a:xfrm>
            <a:off x="3929040" y="1428840"/>
            <a:ext cx="855720" cy="1246320"/>
          </a:xfrm>
          <a:prstGeom prst="rect">
            <a:avLst/>
          </a:prstGeom>
          <a:ln w="9525">
            <a:noFill/>
          </a:ln>
        </p:spPr>
      </p:pic>
      <p:pic>
        <p:nvPicPr>
          <p:cNvPr id="433" name="Picture 7"/>
          <p:cNvPicPr/>
          <p:nvPr/>
        </p:nvPicPr>
        <p:blipFill>
          <a:blip r:embed="rId7" cstate="print"/>
          <a:stretch/>
        </p:blipFill>
        <p:spPr>
          <a:xfrm>
            <a:off x="5143680" y="1428840"/>
            <a:ext cx="927360" cy="12398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Num"/>
          </p:nvPr>
        </p:nvSpPr>
        <p:spPr>
          <a:xfrm>
            <a:off x="8229600" y="4857840"/>
            <a:ext cx="760680" cy="18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0FBE35A3-52F5-4B5A-A466-1903D3937BA2}" type="slidenum">
              <a:rPr lang="ru-RU" sz="1200" b="0" strike="noStrike" spc="-1">
                <a:solidFill>
                  <a:srgbClr val="B85740"/>
                </a:solidFill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 lang="ru-RU" sz="1200" b="0" strike="noStrike" spc="-1">
              <a:latin typeface="Times New Roman"/>
            </a:endParaRPr>
          </a:p>
        </p:txBody>
      </p:sp>
      <p:grpSp>
        <p:nvGrpSpPr>
          <p:cNvPr id="440" name="Google Shape;143;p18"/>
          <p:cNvGrpSpPr/>
          <p:nvPr/>
        </p:nvGrpSpPr>
        <p:grpSpPr>
          <a:xfrm>
            <a:off x="6134040" y="1247760"/>
            <a:ext cx="319320" cy="317520"/>
            <a:chOff x="6134040" y="1247760"/>
            <a:chExt cx="319320" cy="317520"/>
          </a:xfrm>
        </p:grpSpPr>
        <p:sp>
          <p:nvSpPr>
            <p:cNvPr id="441" name="Google Shape;144;p18"/>
            <p:cNvSpPr/>
            <p:nvPr/>
          </p:nvSpPr>
          <p:spPr>
            <a:xfrm>
              <a:off x="6134040" y="1247760"/>
              <a:ext cx="319320" cy="317520"/>
            </a:xfrm>
            <a:custGeom>
              <a:avLst/>
              <a:gdLst/>
              <a:ahLst/>
              <a:cxnLst/>
              <a:rect l="l" t="t" r="r" b="b"/>
              <a:pathLst>
                <a:path w="15247" h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Google Shape;145;p18"/>
            <p:cNvSpPr/>
            <p:nvPr/>
          </p:nvSpPr>
          <p:spPr>
            <a:xfrm>
              <a:off x="6341400" y="1389960"/>
              <a:ext cx="35640" cy="38520"/>
            </a:xfrm>
            <a:custGeom>
              <a:avLst/>
              <a:gdLst/>
              <a:ahLst/>
              <a:cxnLst/>
              <a:rect l="l" t="t" r="r" b="b"/>
              <a:pathLst>
                <a:path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Google Shape;146;p18"/>
            <p:cNvSpPr/>
            <p:nvPr/>
          </p:nvSpPr>
          <p:spPr>
            <a:xfrm>
              <a:off x="6210360" y="1389960"/>
              <a:ext cx="35640" cy="38520"/>
            </a:xfrm>
            <a:custGeom>
              <a:avLst/>
              <a:gdLst/>
              <a:ahLst/>
              <a:cxnLst/>
              <a:rect l="l" t="t" r="r" b="b"/>
              <a:pathLst>
                <a:path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Google Shape;147;p18"/>
            <p:cNvSpPr/>
            <p:nvPr/>
          </p:nvSpPr>
          <p:spPr>
            <a:xfrm>
              <a:off x="6210360" y="1474560"/>
              <a:ext cx="166680" cy="32760"/>
            </a:xfrm>
            <a:custGeom>
              <a:avLst/>
              <a:gdLst/>
              <a:ahLst/>
              <a:cxnLst/>
              <a:rect l="l" t="t" r="r" b="b"/>
              <a:pathLst>
                <a:path w="7990" h="1633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5" name="Скругленный прямоугольник 29"/>
          <p:cNvSpPr/>
          <p:nvPr/>
        </p:nvSpPr>
        <p:spPr>
          <a:xfrm>
            <a:off x="642910" y="142920"/>
            <a:ext cx="8070890" cy="71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Апробация и диссеминация результатов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+mj-lt"/>
                <a:ea typeface="DejaVu Sans"/>
              </a:rPr>
              <a:t>КИП-2018                                                        </a:t>
            </a: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на основе сетевого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+mj-lt"/>
                <a:ea typeface="DejaVu Sans"/>
              </a:rPr>
              <a:t>взаимодействия – региональный уровень</a:t>
            </a:r>
            <a:endParaRPr lang="ru-RU" sz="1600" b="0" strike="noStrike" spc="-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2441239637"/>
              </p:ext>
            </p:extLst>
          </p:nvPr>
        </p:nvGraphicFramePr>
        <p:xfrm>
          <a:off x="1214414" y="1079640"/>
          <a:ext cx="6572296" cy="363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Num"/>
          </p:nvPr>
        </p:nvSpPr>
        <p:spPr>
          <a:xfrm>
            <a:off x="8229600" y="4857840"/>
            <a:ext cx="760680" cy="18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5130426F-B536-4F7D-AA3A-3282542D3210}" type="slidenum">
              <a:rPr lang="ru-RU" sz="1200" b="0" strike="noStrike" spc="-1">
                <a:solidFill>
                  <a:srgbClr val="B85740"/>
                </a:solidFill>
                <a:latin typeface="Arial"/>
              </a:rPr>
              <a:pPr algn="r">
                <a:lnSpc>
                  <a:spcPct val="100000"/>
                </a:lnSpc>
              </a:pPr>
              <a:t>26</a:t>
            </a:fld>
            <a:endParaRPr lang="ru-RU" sz="1200" b="0" strike="noStrike" spc="-1">
              <a:latin typeface="Times New Roman"/>
            </a:endParaRPr>
          </a:p>
        </p:txBody>
      </p:sp>
      <p:grpSp>
        <p:nvGrpSpPr>
          <p:cNvPr id="453" name="Google Shape;143;p18"/>
          <p:cNvGrpSpPr/>
          <p:nvPr/>
        </p:nvGrpSpPr>
        <p:grpSpPr>
          <a:xfrm>
            <a:off x="6134040" y="1247760"/>
            <a:ext cx="319320" cy="317520"/>
            <a:chOff x="6134040" y="1247760"/>
            <a:chExt cx="319320" cy="317520"/>
          </a:xfrm>
        </p:grpSpPr>
        <p:sp>
          <p:nvSpPr>
            <p:cNvPr id="454" name="Google Shape;144;p18"/>
            <p:cNvSpPr/>
            <p:nvPr/>
          </p:nvSpPr>
          <p:spPr>
            <a:xfrm>
              <a:off x="6134040" y="1247760"/>
              <a:ext cx="319320" cy="317520"/>
            </a:xfrm>
            <a:custGeom>
              <a:avLst/>
              <a:gdLst/>
              <a:ahLst/>
              <a:cxnLst/>
              <a:rect l="l" t="t" r="r" b="b"/>
              <a:pathLst>
                <a:path w="15247" h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Google Shape;145;p18"/>
            <p:cNvSpPr/>
            <p:nvPr/>
          </p:nvSpPr>
          <p:spPr>
            <a:xfrm>
              <a:off x="6341400" y="1389960"/>
              <a:ext cx="35640" cy="38520"/>
            </a:xfrm>
            <a:custGeom>
              <a:avLst/>
              <a:gdLst/>
              <a:ahLst/>
              <a:cxnLst/>
              <a:rect l="l" t="t" r="r" b="b"/>
              <a:pathLst>
                <a:path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Google Shape;146;p18"/>
            <p:cNvSpPr/>
            <p:nvPr/>
          </p:nvSpPr>
          <p:spPr>
            <a:xfrm>
              <a:off x="6210360" y="1389960"/>
              <a:ext cx="35640" cy="38520"/>
            </a:xfrm>
            <a:custGeom>
              <a:avLst/>
              <a:gdLst/>
              <a:ahLst/>
              <a:cxnLst/>
              <a:rect l="l" t="t" r="r" b="b"/>
              <a:pathLst>
                <a:path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Google Shape;147;p18"/>
            <p:cNvSpPr/>
            <p:nvPr/>
          </p:nvSpPr>
          <p:spPr>
            <a:xfrm>
              <a:off x="6210360" y="1474560"/>
              <a:ext cx="166680" cy="32760"/>
            </a:xfrm>
            <a:custGeom>
              <a:avLst/>
              <a:gdLst/>
              <a:ahLst/>
              <a:cxnLst/>
              <a:rect l="l" t="t" r="r" b="b"/>
              <a:pathLst>
                <a:path w="7990" h="1633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8" name="Скругленный прямоугольник 29"/>
          <p:cNvSpPr/>
          <p:nvPr/>
        </p:nvSpPr>
        <p:spPr>
          <a:xfrm>
            <a:off x="928662" y="142920"/>
            <a:ext cx="7785138" cy="71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Апробация и диссеминация результатов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+mj-lt"/>
                <a:ea typeface="DejaVu Sans"/>
              </a:rPr>
              <a:t>КИП-2018 </a:t>
            </a:r>
            <a:endParaRPr lang="ru-RU" sz="1600" b="0" strike="noStrike" spc="-1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на основе сетевого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+mj-lt"/>
                <a:ea typeface="DejaVu Sans"/>
              </a:rPr>
              <a:t>взаимодействия – муниципальный уровень</a:t>
            </a:r>
            <a:endParaRPr lang="ru-RU" sz="1600" b="0" strike="noStrike" spc="-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232351456"/>
              </p:ext>
            </p:extLst>
          </p:nvPr>
        </p:nvGraphicFramePr>
        <p:xfrm>
          <a:off x="1428728" y="928676"/>
          <a:ext cx="6929486" cy="3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Num"/>
          </p:nvPr>
        </p:nvSpPr>
        <p:spPr>
          <a:xfrm>
            <a:off x="8229600" y="4857840"/>
            <a:ext cx="760680" cy="18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F704DEF2-EC63-47AF-B069-AF61883752A5}" type="slidenum">
              <a:rPr lang="ru-RU" sz="1200" b="0" strike="noStrike" spc="-1">
                <a:solidFill>
                  <a:srgbClr val="B85740"/>
                </a:solidFill>
                <a:latin typeface="Arial"/>
              </a:rPr>
              <a:pPr algn="r">
                <a:lnSpc>
                  <a:spcPct val="100000"/>
                </a:lnSpc>
              </a:pPr>
              <a:t>27</a:t>
            </a:fld>
            <a:endParaRPr lang="ru-RU" sz="1200" b="0" strike="noStrike" spc="-1">
              <a:latin typeface="Times New Roman"/>
            </a:endParaRPr>
          </a:p>
        </p:txBody>
      </p:sp>
      <p:grpSp>
        <p:nvGrpSpPr>
          <p:cNvPr id="461" name="Google Shape;138;p18"/>
          <p:cNvGrpSpPr/>
          <p:nvPr/>
        </p:nvGrpSpPr>
        <p:grpSpPr>
          <a:xfrm>
            <a:off x="7842240" y="3181320"/>
            <a:ext cx="317520" cy="319320"/>
            <a:chOff x="7842240" y="3181320"/>
            <a:chExt cx="317520" cy="319320"/>
          </a:xfrm>
        </p:grpSpPr>
        <p:sp>
          <p:nvSpPr>
            <p:cNvPr id="462" name="Google Shape;139;p18"/>
            <p:cNvSpPr/>
            <p:nvPr/>
          </p:nvSpPr>
          <p:spPr>
            <a:xfrm>
              <a:off x="7842240" y="3181320"/>
              <a:ext cx="317520" cy="319320"/>
            </a:xfrm>
            <a:custGeom>
              <a:avLst/>
              <a:gdLst/>
              <a:ahLst/>
              <a:cxnLst/>
              <a:rect l="l" t="t" r="r" b="b"/>
              <a:pathLst>
                <a:path w="15248" h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Google Shape;140;p18"/>
            <p:cNvSpPr/>
            <p:nvPr/>
          </p:nvSpPr>
          <p:spPr>
            <a:xfrm>
              <a:off x="8048520" y="3324240"/>
              <a:ext cx="35280" cy="38520"/>
            </a:xfrm>
            <a:custGeom>
              <a:avLst/>
              <a:gdLst/>
              <a:ahLst/>
              <a:cxnLst/>
              <a:rect l="l" t="t" r="r" b="b"/>
              <a:pathLst>
                <a:path w="1755" h="1901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Google Shape;141;p18"/>
            <p:cNvSpPr/>
            <p:nvPr/>
          </p:nvSpPr>
          <p:spPr>
            <a:xfrm>
              <a:off x="7918200" y="3324240"/>
              <a:ext cx="35280" cy="38520"/>
            </a:xfrm>
            <a:custGeom>
              <a:avLst/>
              <a:gdLst/>
              <a:ahLst/>
              <a:cxnLst/>
              <a:rect l="l" t="t" r="r" b="b"/>
              <a:pathLst>
                <a:path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Google Shape;142;p18"/>
            <p:cNvSpPr/>
            <p:nvPr/>
          </p:nvSpPr>
          <p:spPr>
            <a:xfrm>
              <a:off x="7918200" y="3392280"/>
              <a:ext cx="165600" cy="33480"/>
            </a:xfrm>
            <a:custGeom>
              <a:avLst/>
              <a:gdLst/>
              <a:ahLst/>
              <a:cxnLst/>
              <a:rect l="l" t="t" r="r" b="b"/>
              <a:pathLst>
                <a:path w="7990" h="1657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66" name="Google Shape;143;p18"/>
          <p:cNvGrpSpPr/>
          <p:nvPr/>
        </p:nvGrpSpPr>
        <p:grpSpPr>
          <a:xfrm>
            <a:off x="6134040" y="1247760"/>
            <a:ext cx="319320" cy="317520"/>
            <a:chOff x="6134040" y="1247760"/>
            <a:chExt cx="319320" cy="317520"/>
          </a:xfrm>
        </p:grpSpPr>
        <p:sp>
          <p:nvSpPr>
            <p:cNvPr id="467" name="Google Shape;144;p18"/>
            <p:cNvSpPr/>
            <p:nvPr/>
          </p:nvSpPr>
          <p:spPr>
            <a:xfrm>
              <a:off x="6134040" y="1247760"/>
              <a:ext cx="319320" cy="317520"/>
            </a:xfrm>
            <a:custGeom>
              <a:avLst/>
              <a:gdLst/>
              <a:ahLst/>
              <a:cxnLst/>
              <a:rect l="l" t="t" r="r" b="b"/>
              <a:pathLst>
                <a:path w="15247" h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Google Shape;145;p18"/>
            <p:cNvSpPr/>
            <p:nvPr/>
          </p:nvSpPr>
          <p:spPr>
            <a:xfrm>
              <a:off x="6341400" y="1389960"/>
              <a:ext cx="35640" cy="38520"/>
            </a:xfrm>
            <a:custGeom>
              <a:avLst/>
              <a:gdLst/>
              <a:ahLst/>
              <a:cxnLst/>
              <a:rect l="l" t="t" r="r" b="b"/>
              <a:pathLst>
                <a:path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Google Shape;146;p18"/>
            <p:cNvSpPr/>
            <p:nvPr/>
          </p:nvSpPr>
          <p:spPr>
            <a:xfrm>
              <a:off x="6210360" y="1389960"/>
              <a:ext cx="35640" cy="38520"/>
            </a:xfrm>
            <a:custGeom>
              <a:avLst/>
              <a:gdLst/>
              <a:ahLst/>
              <a:cxnLst/>
              <a:rect l="l" t="t" r="r" b="b"/>
              <a:pathLst>
                <a:path w="1755" h="1901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Google Shape;147;p18"/>
            <p:cNvSpPr/>
            <p:nvPr/>
          </p:nvSpPr>
          <p:spPr>
            <a:xfrm>
              <a:off x="6210360" y="1474560"/>
              <a:ext cx="166680" cy="32760"/>
            </a:xfrm>
            <a:custGeom>
              <a:avLst/>
              <a:gdLst/>
              <a:ahLst/>
              <a:cxnLst/>
              <a:rect l="l" t="t" r="r" b="b"/>
              <a:pathLst>
                <a:path w="7990" h="1633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" name="Скругленный прямоугольник 29"/>
          <p:cNvSpPr/>
          <p:nvPr/>
        </p:nvSpPr>
        <p:spPr>
          <a:xfrm>
            <a:off x="642910" y="142920"/>
            <a:ext cx="8070890" cy="71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Результаты деятельности инновационной площадки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+mj-lt"/>
                <a:ea typeface="DejaVu Sans"/>
              </a:rPr>
              <a:t>в 2019-2021 годах                         </a:t>
            </a: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в публикациях:</a:t>
            </a:r>
            <a:endParaRPr lang="ru-RU" sz="1600" b="0" strike="noStrike" spc="-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559738131"/>
              </p:ext>
            </p:extLst>
          </p:nvPr>
        </p:nvGraphicFramePr>
        <p:xfrm>
          <a:off x="2571840" y="1071720"/>
          <a:ext cx="6356520" cy="385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2" name="Скругленный прямоугольник 17"/>
          <p:cNvSpPr/>
          <p:nvPr/>
        </p:nvSpPr>
        <p:spPr>
          <a:xfrm>
            <a:off x="214200" y="1428840"/>
            <a:ext cx="2212920" cy="1855800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rcRect/>
            <a:stretch/>
          </a:blipFill>
          <a:ln w="28575">
            <a:solidFill>
              <a:srgbClr val="A9432B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73" name="TextBox 15"/>
          <p:cNvSpPr/>
          <p:nvPr/>
        </p:nvSpPr>
        <p:spPr>
          <a:xfrm>
            <a:off x="285840" y="3500280"/>
            <a:ext cx="22132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1400" u="sng" dirty="0" smtClean="0">
                <a:hlinkClick r:id="rId7"/>
              </a:rPr>
              <a:t>http://korrtem.ucoz.ru/index/metodicheskie_rekomendacii/0-164</a:t>
            </a:r>
            <a:endParaRPr lang="ru-RU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Скругленный прямоугольник 2"/>
          <p:cNvSpPr/>
          <p:nvPr/>
        </p:nvSpPr>
        <p:spPr>
          <a:xfrm>
            <a:off x="2286000" y="214200"/>
            <a:ext cx="5284800" cy="128448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 bIns="45000" lIns="90000" rIns="90000" t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trike="noStrike" sz="1600">
                <a:solidFill>
                  <a:srgbClr val="002060"/>
                </a:solidFill>
                <a:latin typeface="+mj-lt"/>
                <a:ea typeface="DejaVu Sans"/>
              </a:rPr>
              <a:t>Государственное  казенное  общеобразовательное учреждение  Краснодарского  края  специальная  </a:t>
            </a: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 b="1" dirty="0" lang="ru-RU" spc="-1" strike="noStrike" sz="1600">
                <a:solidFill>
                  <a:srgbClr val="002060"/>
                </a:solidFill>
                <a:latin typeface="+mj-lt"/>
                <a:ea typeface="DejaVu Sans"/>
              </a:rPr>
              <a:t>(коррекционная) школа-интернат г. Темрюка </a:t>
            </a:r>
            <a:endParaRPr b="0" dirty="0" lang="ru-RU" spc="-1" strike="noStrike" sz="1600">
              <a:latin typeface="+mj-lt"/>
            </a:endParaRPr>
          </a:p>
          <a:p>
            <a:pPr algn="ctr">
              <a:lnSpc>
                <a:spcPct val="100000"/>
              </a:lnSpc>
            </a:pPr>
            <a:endParaRPr b="0" dirty="0" lang="ru-RU" spc="-1" strike="noStrike" sz="1600">
              <a:latin typeface="Arial"/>
            </a:endParaRPr>
          </a:p>
        </p:txBody>
      </p:sp>
      <p:pic>
        <p:nvPicPr>
          <p:cNvPr descr="C:\Documents and Settings\Мария\Мои документы\Загрузки\Школа Интернат значки1.jpg" id="475" name="Picture 2"/>
          <p:cNvPicPr/>
          <p:nvPr/>
        </p:nvPicPr>
        <p:blipFill>
          <a:blip cstate="print" r:embed="rId2"/>
          <a:stretch/>
        </p:blipFill>
        <p:spPr>
          <a:xfrm>
            <a:off x="7715160" y="214200"/>
            <a:ext cx="1225800" cy="121464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476" name="Скругленный прямоугольник 4"/>
          <p:cNvSpPr/>
          <p:nvPr/>
        </p:nvSpPr>
        <p:spPr>
          <a:xfrm>
            <a:off x="857224" y="1785932"/>
            <a:ext cx="7499520" cy="292752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 bIns="45000" lIns="90000" rIns="90000" tIns="45000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b="1" dirty="0" lang="ru-RU" spc="-1" strike="noStrike" sz="2000">
                <a:solidFill>
                  <a:srgbClr val="002060"/>
                </a:solidFill>
                <a:latin typeface="Franklin Gothic Book"/>
                <a:ea typeface="DejaVu Sans"/>
              </a:rPr>
              <a:t> </a:t>
            </a:r>
            <a:r>
              <a:rPr b="1" dirty="0" lang="ru-RU" spc="-1" strike="noStrike" sz="2000">
                <a:solidFill>
                  <a:srgbClr val="002060"/>
                </a:solidFill>
                <a:latin typeface="+mj-lt"/>
                <a:ea typeface="DejaVu Sans"/>
              </a:rPr>
              <a:t>Юридический адрес:  353508, Российская Федерация, Краснодарский край, г. Темрюк, ул. Труда, д.129.</a:t>
            </a: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 b="1" dirty="0" lang="ru-RU" spc="-1" strike="noStrike" sz="2000">
                <a:solidFill>
                  <a:srgbClr val="002060"/>
                </a:solidFill>
                <a:latin typeface="+mj-lt"/>
                <a:ea typeface="DejaVu Sans"/>
              </a:rPr>
              <a:t>Директор:  </a:t>
            </a:r>
            <a:r>
              <a:rPr b="1" dirty="0" err="1" lang="ru-RU" spc="-1" strike="noStrike" sz="2000">
                <a:solidFill>
                  <a:srgbClr val="002060"/>
                </a:solidFill>
                <a:latin typeface="+mj-lt"/>
                <a:ea typeface="DejaVu Sans"/>
              </a:rPr>
              <a:t>Лучшева</a:t>
            </a:r>
            <a:r>
              <a:rPr b="1" dirty="0" lang="ru-RU" spc="-1" strike="noStrike" sz="2000">
                <a:solidFill>
                  <a:srgbClr val="002060"/>
                </a:solidFill>
                <a:latin typeface="+mj-lt"/>
                <a:ea typeface="DejaVu Sans"/>
              </a:rPr>
              <a:t> Галина Анатольевна</a:t>
            </a: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 b="1" dirty="0" lang="ru-RU" spc="-1" strike="noStrike" sz="2000">
                <a:solidFill>
                  <a:srgbClr val="002060"/>
                </a:solidFill>
                <a:latin typeface="+mj-lt"/>
                <a:ea typeface="DejaVu Sans"/>
              </a:rPr>
              <a:t>Тел/факс: (86148) 4-17-73, (86148) 4-35-02.</a:t>
            </a: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 b="1" dirty="0" lang="ru-RU" spc="-1" strike="noStrike" sz="2000">
                <a:solidFill>
                  <a:srgbClr val="002060"/>
                </a:solidFill>
                <a:latin typeface="+mj-lt"/>
                <a:ea typeface="DejaVu Sans"/>
              </a:rPr>
              <a:t>Электронная почта: lazareva55@mail.ru</a:t>
            </a:r>
            <a:r>
              <a:rPr>
                <a:latin typeface="+mj-lt"/>
              </a:rPr>
              <a:t/>
            </a:r>
            <a:br>
              <a:rPr>
                <a:latin typeface="+mj-lt"/>
              </a:rPr>
            </a:br>
            <a:r>
              <a:rPr b="1" dirty="0" lang="ru-RU" spc="-1" strike="noStrike" sz="2000">
                <a:solidFill>
                  <a:srgbClr val="002060"/>
                </a:solidFill>
                <a:latin typeface="+mj-lt"/>
                <a:ea typeface="DejaVu Sans"/>
              </a:rPr>
              <a:t>Официальный сайт —  http://korrtem.ucoz.ru</a:t>
            </a:r>
            <a:endParaRPr b="0" dirty="0" lang="ru-RU" spc="-1" strike="noStrike" sz="2000">
              <a:latin typeface="+mj-lt"/>
            </a:endParaRPr>
          </a:p>
        </p:txBody>
      </p:sp>
      <p:pic>
        <p:nvPicPr>
          <p:cNvPr descr="http://korrtem.ucoz.ru/IMG_0001.jpg" id="477" name="Picture 2"/>
          <p:cNvPicPr/>
          <p:nvPr/>
        </p:nvPicPr>
        <p:blipFill>
          <a:blip r:embed="rId3"/>
          <a:srcRect b="-47" r="63"/>
          <a:stretch/>
        </p:blipFill>
        <p:spPr>
          <a:xfrm>
            <a:off x="142920" y="142920"/>
            <a:ext cx="1998720" cy="137484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Num"/>
          </p:nvPr>
        </p:nvSpPr>
        <p:spPr>
          <a:xfrm>
            <a:off x="8229600" y="4857840"/>
            <a:ext cx="760680" cy="18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7500" lnSpcReduction="20000"/>
          </a:bodyPr>
          <a:lstStyle/>
          <a:p>
            <a:pPr algn="r">
              <a:lnSpc>
                <a:spcPct val="100000"/>
              </a:lnSpc>
            </a:pPr>
            <a:fld id="{4EDC0583-4F7C-4284-A32F-4D5D309C99A4}" type="slidenum">
              <a:rPr lang="ru-RU" sz="1200" b="0" strike="noStrike" spc="-1">
                <a:solidFill>
                  <a:srgbClr val="B85740"/>
                </a:solid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03" name="Скругленный прямоугольник 6"/>
          <p:cNvSpPr/>
          <p:nvPr/>
        </p:nvSpPr>
        <p:spPr>
          <a:xfrm>
            <a:off x="2357280" y="142920"/>
            <a:ext cx="5427720" cy="784440"/>
          </a:xfrm>
          <a:prstGeom prst="roundRect">
            <a:avLst>
              <a:gd name="adj" fmla="val 16667"/>
            </a:avLst>
          </a:prstGeom>
          <a:solidFill>
            <a:srgbClr val="D16349"/>
          </a:solidFill>
          <a:ln>
            <a:solidFill>
              <a:srgbClr val="9A493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Инновационность проекта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4" name="Прямая со стрелкой 8"/>
          <p:cNvSpPr/>
          <p:nvPr/>
        </p:nvSpPr>
        <p:spPr>
          <a:xfrm rot="10800000" flipV="1">
            <a:off x="3216240" y="1000080"/>
            <a:ext cx="9986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16349"/>
            </a:solidFill>
            <a:round/>
            <a:tailEnd type="arrow" w="med" len="med"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5" name="Прямая со стрелкой 10"/>
          <p:cNvSpPr/>
          <p:nvPr/>
        </p:nvSpPr>
        <p:spPr>
          <a:xfrm>
            <a:off x="5286240" y="1000080"/>
            <a:ext cx="92736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16349"/>
            </a:solidFill>
            <a:round/>
            <a:tailEnd type="arrow" w="med" len="med"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6" name="Скругленный прямоугольник 5"/>
          <p:cNvSpPr/>
          <p:nvPr/>
        </p:nvSpPr>
        <p:spPr>
          <a:xfrm>
            <a:off x="285840" y="1571760"/>
            <a:ext cx="4213440" cy="3356280"/>
          </a:xfrm>
          <a:prstGeom prst="roundRect">
            <a:avLst>
              <a:gd name="adj" fmla="val 16667"/>
            </a:avLst>
          </a:prstGeom>
          <a:solidFill>
            <a:srgbClr val="D16349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1. В ходе реализации проекта будут разработаны и апробированы индикаторы для оценки уровня сформированности личностных и коммуникативных БУД, а также сформирован диагностический инструментарий для осуществления мониторинга достижения обучающимися личностных результатов образования, предусмотренных ФГОС образования обучающихся с умственной отсталостью. В настоящее время представленные в примерной адаптированной основной образовательной программе для обучающихся с умственной отсталостью формулировки личностных БУД не позволяют оценивать динамику их формирования и нуждаются в более конкретных индикаторах, основывающихся на типологических особенностях этой группы обучающихся. Кроме того, есть необходимость отбора диагностического инструментария, позволяющего осуществлять комплексную оценку личностных результатов образования этой категории обучающихся.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07" name="Скругленный прямоугольник 7"/>
          <p:cNvSpPr/>
          <p:nvPr/>
        </p:nvSpPr>
        <p:spPr>
          <a:xfrm>
            <a:off x="4857840" y="1571760"/>
            <a:ext cx="3999240" cy="2641680"/>
          </a:xfrm>
          <a:prstGeom prst="roundRect">
            <a:avLst>
              <a:gd name="adj" fmla="val 16667"/>
            </a:avLst>
          </a:prstGeom>
          <a:solidFill>
            <a:srgbClr val="D16349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2. В соответствии с ФГОС образования обучающихся с умственной отсталостью и определяемыми им результатами образования будет разработана модель формирования системы личностных БУД в учебной и внеурочной деятельности. Учитывая изменения в организации и содержании специального образования, связанные с введением Стандарта, а также изменения состава обучающихся коррекционных школ возникла необходимость внедрения новых подходов к личностному развитию обучающихся с умственной отсталостью и профилактике у них девиантного поведения.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8F0763BF-0A84-4A6C-9A53-656C8B7A8329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09" name="Скругленный прямоугольник 5"/>
          <p:cNvSpPr/>
          <p:nvPr/>
        </p:nvSpPr>
        <p:spPr>
          <a:xfrm>
            <a:off x="785880" y="142920"/>
            <a:ext cx="7285320" cy="49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Задачи, обозначенные в проекте на 2019-2021 годы</a:t>
            </a:r>
            <a:endParaRPr lang="ru-RU" sz="1600" b="0" strike="noStrike" spc="-1" dirty="0">
              <a:latin typeface="+mj-lt"/>
            </a:endParaRPr>
          </a:p>
        </p:txBody>
      </p:sp>
      <p:sp>
        <p:nvSpPr>
          <p:cNvPr id="310" name="Пятиугольник 7"/>
          <p:cNvSpPr/>
          <p:nvPr/>
        </p:nvSpPr>
        <p:spPr>
          <a:xfrm>
            <a:off x="214200" y="857160"/>
            <a:ext cx="8785440" cy="712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Arial Unicode MS"/>
              </a:rPr>
              <a:t>1.Организовать деятельность педагогов по внедрению модели формирования личностных и коммуникативных БУД у обучающихся.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11" name="Пятиугольник 9"/>
          <p:cNvSpPr/>
          <p:nvPr/>
        </p:nvSpPr>
        <p:spPr>
          <a:xfrm>
            <a:off x="214200" y="1714320"/>
            <a:ext cx="8785440" cy="570240"/>
          </a:xfrm>
          <a:prstGeom prst="homePlate">
            <a:avLst>
              <a:gd name="adj" fmla="val 73636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1.1. Разработать индикаторы для оценки уровня сформированности личностных и коммуникативных БУД.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2" name="Пятиугольник 15"/>
          <p:cNvSpPr/>
          <p:nvPr/>
        </p:nvSpPr>
        <p:spPr>
          <a:xfrm>
            <a:off x="214200" y="2428920"/>
            <a:ext cx="8785440" cy="570240"/>
          </a:xfrm>
          <a:prstGeom prst="homePlate">
            <a:avLst>
              <a:gd name="adj" fmla="val 71818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1.2.Осуществить отбор диагностического инструментария для проведения мониторинга сформированности личностных и коммуникативных БУД.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3" name="Пятиугольник 16"/>
          <p:cNvSpPr/>
          <p:nvPr/>
        </p:nvSpPr>
        <p:spPr>
          <a:xfrm>
            <a:off x="214200" y="3143160"/>
            <a:ext cx="8785440" cy="498600"/>
          </a:xfrm>
          <a:prstGeom prst="homePlate">
            <a:avLst>
              <a:gd name="adj" fmla="val 82727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1.3.Проводить мониторинг сформированности у обучающихся с умственной отсталостью личностных и коммуникативных БУД на основе разработанных индикаторов.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4" name="Пятиугольник 8"/>
          <p:cNvSpPr/>
          <p:nvPr/>
        </p:nvSpPr>
        <p:spPr>
          <a:xfrm>
            <a:off x="214200" y="3786120"/>
            <a:ext cx="8785440" cy="107028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1.4.Создать образовательные условия для реализации дифференцированного и индивидуального подходов к формированию личностных и коммуникативных БУД у обучающихся в учебной и внеурочной деятельности на основе обсуждения результатов мониторинга по каждому обучающемуся на школьном ППк (при необходимости проводя более углубленную диагностику детей с низкими результатами).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EB75C832-2DCD-41C5-BF95-9A9C1C4F2E2D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16" name="Скругленный прямоугольник 5"/>
          <p:cNvSpPr/>
          <p:nvPr/>
        </p:nvSpPr>
        <p:spPr>
          <a:xfrm>
            <a:off x="785880" y="142920"/>
            <a:ext cx="7285320" cy="49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Задачи, обозначенные в проекте на 2019-2021 годы</a:t>
            </a:r>
            <a:endParaRPr lang="ru-RU" sz="1600" b="0" strike="noStrike" spc="-1" dirty="0">
              <a:latin typeface="+mj-lt"/>
            </a:endParaRPr>
          </a:p>
        </p:txBody>
      </p:sp>
      <p:sp>
        <p:nvSpPr>
          <p:cNvPr id="317" name="Пятиугольник 7"/>
          <p:cNvSpPr/>
          <p:nvPr/>
        </p:nvSpPr>
        <p:spPr>
          <a:xfrm>
            <a:off x="214200" y="857160"/>
            <a:ext cx="8785440" cy="712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1.5.Включать в индивидуальные карты развития обучающихся индикаторов, позволяющих отразить динамику формирования личностных и коммуникативных БУД.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18" name="Пятиугольник 15"/>
          <p:cNvSpPr/>
          <p:nvPr/>
        </p:nvSpPr>
        <p:spPr>
          <a:xfrm>
            <a:off x="214200" y="1643040"/>
            <a:ext cx="8785440" cy="712800"/>
          </a:xfrm>
          <a:prstGeom prst="homePlate">
            <a:avLst>
              <a:gd name="adj" fmla="val 71818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2.Сформировать электронный ресурс по образовательным технологиям, способствующим формированию личностных и коммуникативных БУД у обучающихся с умственной отсталостью.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9" name="Пятиугольник 16"/>
          <p:cNvSpPr/>
          <p:nvPr/>
        </p:nvSpPr>
        <p:spPr>
          <a:xfrm>
            <a:off x="214200" y="2428920"/>
            <a:ext cx="8785440" cy="712800"/>
          </a:xfrm>
          <a:prstGeom prst="homePlate">
            <a:avLst>
              <a:gd name="adj" fmla="val 82727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3.Приобрести дополнительное оборудование, учебно-методическую литературу для кабинетов педагога-психолога и учителя-логопеда для реализации программ, связанных с формированием личностных и коммуникативных БУД.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0" name="Пятиугольник 8"/>
          <p:cNvSpPr/>
          <p:nvPr/>
        </p:nvSpPr>
        <p:spPr>
          <a:xfrm>
            <a:off x="214200" y="3214800"/>
            <a:ext cx="8785440" cy="107028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4.Организовать регулярное проведение на базе школы семинаров, групповых и индивидуальных консультаций для педагогов и родителей детей из муниципальных общеобразовательных школ по вопросам образования и личностного развития детей с умственной отсталостью, а также профилактики у них девиантного поведения.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21" name="Пятиугольник 10"/>
          <p:cNvSpPr/>
          <p:nvPr/>
        </p:nvSpPr>
        <p:spPr>
          <a:xfrm>
            <a:off x="214200" y="4357800"/>
            <a:ext cx="8785440" cy="641520"/>
          </a:xfrm>
          <a:prstGeom prst="homePlate">
            <a:avLst>
              <a:gd name="adj" fmla="val 64026"/>
            </a:avLst>
          </a:prstGeom>
          <a:solidFill>
            <a:schemeClr val="accent1"/>
          </a:solidFill>
          <a:ln>
            <a:solidFill>
              <a:srgbClr val="FFFFFF"/>
            </a:solidFill>
            <a:round/>
          </a:ln>
          <a:effectLst>
            <a:outerShdw blurRad="76320" dist="5076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Franklin Gothic Book"/>
                <a:ea typeface="DejaVu Sans"/>
              </a:rPr>
              <a:t>5.Разработать методические рекомендации по проведению мониторинга сформированности личностных и коммуникативных и БУД у обучающихся с умственной отсталостью.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500040" y="214200"/>
            <a:ext cx="8213760" cy="685800"/>
          </a:xfrm>
          <a:prstGeom prst="rect">
            <a:avLst/>
          </a:prstGeom>
          <a:solidFill>
            <a:srgbClr val="FFFFFF"/>
          </a:solidFill>
          <a:ln w="0">
            <a:solidFill>
              <a:srgbClr val="002060"/>
            </a:solidFill>
          </a:ln>
        </p:spPr>
        <p:txBody>
          <a:bodyPr lIns="90000" tIns="45000" rIns="90000" bIns="45000" anchor="ctr">
            <a:noAutofit/>
          </a:bodyPr>
          <a:lstStyle/>
          <a:p>
            <a:pPr marL="343080" indent="-343080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Критерии для оценки результативности инновационного проекта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23F6ABAB-93A8-4EED-8852-6216D3AA35D1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385923389"/>
              </p:ext>
            </p:extLst>
          </p:nvPr>
        </p:nvGraphicFramePr>
        <p:xfrm>
          <a:off x="357120" y="1000080"/>
          <a:ext cx="8356680" cy="38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ubTitle"/>
          </p:nvPr>
        </p:nvSpPr>
        <p:spPr>
          <a:xfrm>
            <a:off x="857160" y="142920"/>
            <a:ext cx="7856640" cy="855720"/>
          </a:xfrm>
          <a:prstGeom prst="rect">
            <a:avLst/>
          </a:prstGeom>
          <a:solidFill>
            <a:srgbClr val="FFFFFF"/>
          </a:solidFill>
          <a:ln w="0">
            <a:solidFill>
              <a:srgbClr val="002060"/>
            </a:solidFill>
          </a:ln>
        </p:spPr>
        <p:txBody>
          <a:bodyPr lIns="90000" tIns="45000" rIns="90000" bIns="45000" anchor="ctr">
            <a:noAutofit/>
          </a:bodyPr>
          <a:lstStyle/>
          <a:p>
            <a:pPr marL="343080" indent="-343080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Основные составляющие модели </a:t>
            </a:r>
            <a:endParaRPr lang="ru-RU" sz="1600" b="0" strike="noStrike" spc="-1" dirty="0">
              <a:latin typeface="Arial"/>
            </a:endParaRPr>
          </a:p>
          <a:p>
            <a:pPr marL="343080" indent="-343080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формирования личностных и коммуникативных БУД</a:t>
            </a:r>
            <a:endParaRPr lang="ru-RU" sz="1600" b="0" strike="noStrike" spc="-1" dirty="0">
              <a:latin typeface="Arial"/>
            </a:endParaRPr>
          </a:p>
          <a:p>
            <a:pPr marL="343080" indent="-343080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у обучающихся с интеллектуальными нарушениями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4B258A99-08F2-4B5E-B8CA-E02782C39672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2118174669"/>
              </p:ext>
            </p:extLst>
          </p:nvPr>
        </p:nvGraphicFramePr>
        <p:xfrm>
          <a:off x="428760" y="1357200"/>
          <a:ext cx="8285400" cy="34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ubTitle"/>
          </p:nvPr>
        </p:nvSpPr>
        <p:spPr>
          <a:xfrm>
            <a:off x="857160" y="142920"/>
            <a:ext cx="7856640" cy="855720"/>
          </a:xfrm>
          <a:prstGeom prst="rect">
            <a:avLst/>
          </a:prstGeom>
          <a:solidFill>
            <a:srgbClr val="FFFFFF"/>
          </a:solidFill>
          <a:ln w="0">
            <a:solidFill>
              <a:srgbClr val="002060"/>
            </a:solidFill>
          </a:ln>
        </p:spPr>
        <p:txBody>
          <a:bodyPr lIns="90000" tIns="45000" rIns="90000" bIns="45000" anchor="ctr">
            <a:noAutofit/>
          </a:bodyPr>
          <a:lstStyle/>
          <a:p>
            <a:pPr marL="343080" indent="-343080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Комплексная диагностика уровня </a:t>
            </a:r>
            <a:r>
              <a:rPr lang="ru-RU" sz="1600" b="1" strike="noStrike" spc="-1" dirty="0" err="1">
                <a:solidFill>
                  <a:srgbClr val="002060"/>
                </a:solidFill>
                <a:latin typeface="Arial"/>
              </a:rPr>
              <a:t>сформированности</a:t>
            </a: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 marL="343080" indent="-343080"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Arial"/>
              </a:rPr>
              <a:t>личностных и коммуникативных БУД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Num"/>
          </p:nvPr>
        </p:nvSpPr>
        <p:spPr>
          <a:xfrm>
            <a:off x="0" y="3419640"/>
            <a:ext cx="668520" cy="172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527B3C57-29A9-4334-A267-D87044F96C79}" type="slidenum">
              <a:rPr lang="ru-RU" sz="1200" b="0" strike="noStrike" spc="-1">
                <a:solidFill>
                  <a:srgbClr val="0BA1AC"/>
                </a:solidFill>
                <a:latin typeface="Arial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635274649"/>
              </p:ext>
            </p:extLst>
          </p:nvPr>
        </p:nvGraphicFramePr>
        <p:xfrm>
          <a:off x="928800" y="1285920"/>
          <a:ext cx="7928280" cy="307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8" name="Прямая со стрелкой 6"/>
          <p:cNvSpPr/>
          <p:nvPr/>
        </p:nvSpPr>
        <p:spPr>
          <a:xfrm>
            <a:off x="5072040" y="2286000"/>
            <a:ext cx="2355840" cy="49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20" y="267840"/>
            <a:ext cx="8358284" cy="73080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Методический инструментарий для определения уровня </a:t>
            </a:r>
            <a:r>
              <a:rPr lang="ru-RU" sz="1600" b="1" strike="noStrike" spc="-1" dirty="0" err="1">
                <a:solidFill>
                  <a:srgbClr val="002060"/>
                </a:solidFill>
                <a:latin typeface="+mj-lt"/>
                <a:ea typeface="DejaVu Sans"/>
              </a:rPr>
              <a:t>сформированности</a:t>
            </a:r>
            <a:r>
              <a:rPr lang="ru-RU" sz="1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 личностных и коммуникативных БУД</a:t>
            </a:r>
            <a:endParaRPr lang="ru-RU" sz="1600" b="0" strike="noStrike" spc="-1" dirty="0">
              <a:latin typeface="+mj-lt"/>
            </a:endParaRPr>
          </a:p>
        </p:txBody>
      </p:sp>
      <p:graphicFrame>
        <p:nvGraphicFramePr>
          <p:cNvPr id="5" name="Diagram4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1930774967"/>
              </p:ext>
            </p:extLst>
          </p:nvPr>
        </p:nvGraphicFramePr>
        <p:xfrm>
          <a:off x="500040" y="1143000"/>
          <a:ext cx="7785360" cy="342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10"/>
          <p:cNvSpPr/>
          <p:nvPr/>
        </p:nvSpPr>
        <p:spPr>
          <a:xfrm>
            <a:off x="642910" y="4643452"/>
            <a:ext cx="828680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u="sng" spc="-1" dirty="0" smtClean="0">
                <a:solidFill>
                  <a:srgbClr val="00A3D6"/>
                </a:solidFill>
                <a:hlinkClick r:id="rId6"/>
              </a:rPr>
              <a:t>http://</a:t>
            </a:r>
            <a:r>
              <a:rPr lang="en-US" sz="1400" u="sng" spc="-1" dirty="0" smtClean="0">
                <a:solidFill>
                  <a:srgbClr val="00A3D6"/>
                </a:solidFill>
                <a:hlinkClick r:id="rId6"/>
              </a:rPr>
              <a:t>korrtem.ucoz.ru/2020</a:t>
            </a:r>
            <a:r>
              <a:rPr lang="ru-RU" sz="1400" u="sng" spc="-1" dirty="0" smtClean="0">
                <a:solidFill>
                  <a:srgbClr val="00A3D6"/>
                </a:solidFill>
                <a:hlinkClick r:id="rId6"/>
              </a:rPr>
              <a:t>-</a:t>
            </a:r>
            <a:r>
              <a:rPr lang="en-US" sz="1400" u="sng" spc="-1" dirty="0" smtClean="0">
                <a:solidFill>
                  <a:srgbClr val="00A3D6"/>
                </a:solidFill>
                <a:hlinkClick r:id="rId6"/>
              </a:rPr>
              <a:t>21_uch_god/INNOV_PLOHADKA/metod_diagnost.pdf</a:t>
            </a:r>
            <a:endParaRPr lang="ru-RU" sz="1400" u="sng" spc="-1" dirty="0" smtClean="0">
              <a:solidFill>
                <a:srgbClr val="00A3D6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908</TotalTime>
  <Words>1928</Words>
  <Application>LibreOffice/7.2.0.4$Windows_X86_64 LibreOffice_project/9a9c6381e3f7a62afc1329bd359cc48accb6435b</Application>
  <PresentationFormat>Экран (16:9)</PresentationFormat>
  <Paragraphs>307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    1.Диагностика и формирование личностных и коммуникативных базовых учебных действий у обучающихся с умственной отсталостью: методическое пособие / Под ред. Л.П. Кузмы. – Краснодар: ГБОУ ИРО, 2021. – 104 с.                          В методическом пособии представлены подходы к формированию и диагностике личностных и коммуникативных базовых учебных действий у обучающихся с умственной отсталостью в учебной и внеурочной деятельности. Предлагаемые методы оценивания и формирования базовых учебных действий в учебной и внеурочной деятельности соответствуют методологии федерального государственного образовательного стандарта обучающихся с умственной отсталостью (с интеллектуальными нарушениями). Освещаются также вопросы взаимодействия специалистов в системе работы по формированию личностных и коммуникативных базовых учебных действий у обучающихся с умственной отсталостью.                                                                                                                            </vt:lpstr>
      <vt:lpstr>       «Интерактивное учебное пособие по математике «Обыкновенные дроби 5 класс», автор-составитель Кивва В.Е., учитель математики ГКОУ КК школы-интерната г.Темрюка.                Содержание электронного пособия включает арифметические  задачи, тестовые контрольные задания, интерактивные упражнения на усвоение теоретического материала и на отработку практических навыков. Предлагаемые поурочные разработки помогут учителю целенаправленно, системно и последовательно выстроить учебную деятельность обучающихся по овладению знаниями, умениями и навыками по изучаемой теме, создать условия для формирования личностных и коммуникативных, регулятивных и познавательных базовых учебных действий, повысить уровень учебно-познавательной активности школьников на уроках математики. Отличительной особенностью интерактивного электронного пособия «Обыкновенные дроби» является создание собственной тематической последовательности курса  с возможностью включить дополнительные медиаобъекты в структуру самого пособия. Пособие включает презентации, видеоролики, тесты и карточки с заданиями. Электронная форма пособия позволяет более интенсивно и эффективно работать с предлагаемым материалом, используя все преимущества компьютера (редактирование, комбинирование, поиск, печать и т.п.). </vt:lpstr>
      <vt:lpstr>Сетевое взаимодействие школы-интерната  с образовательными и другими организациями города, края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 отчет  о  реализации  проекта  инновационной  площадки  по  теме: «Модель  формирования                                    и  мониторинга   личностных  и  коммуникативных  базовых учебных  действий  у обучающихся  с  умственной  отсталостью» 2020г.</dc:title>
  <dc:subject/>
  <dc:creator>school</dc:creator>
  <dc:description/>
  <cp:lastModifiedBy>User</cp:lastModifiedBy>
  <cp:revision>123</cp:revision>
  <dcterms:modified xsi:type="dcterms:W3CDTF">2022-01-18T09:00:16Z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3529402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  <property fmtid="{D5CDD505-2E9C-101B-9397-08002B2CF9AE}" name="Notes" pid="5">
    <vt:i4>9</vt:i4>
  </property>
  <property fmtid="{D5CDD505-2E9C-101B-9397-08002B2CF9AE}" name="PresentationFormat" pid="6">
    <vt:lpwstr>Экран (16:9)</vt:lpwstr>
  </property>
  <property fmtid="{D5CDD505-2E9C-101B-9397-08002B2CF9AE}" name="Slides" pid="7">
    <vt:i4>31</vt:i4>
  </property>
</Properties>
</file>