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362" r:id="rId3"/>
    <p:sldId id="363" r:id="rId4"/>
    <p:sldId id="364" r:id="rId5"/>
    <p:sldId id="361" r:id="rId6"/>
    <p:sldId id="360" r:id="rId7"/>
    <p:sldId id="347" r:id="rId8"/>
    <p:sldId id="346" r:id="rId9"/>
    <p:sldId id="348" r:id="rId10"/>
    <p:sldId id="349" r:id="rId11"/>
    <p:sldId id="350" r:id="rId12"/>
    <p:sldId id="353" r:id="rId13"/>
    <p:sldId id="357" r:id="rId14"/>
    <p:sldId id="345" r:id="rId15"/>
    <p:sldId id="340" r:id="rId16"/>
    <p:sldId id="341" r:id="rId17"/>
    <p:sldId id="302" r:id="rId18"/>
    <p:sldId id="352" r:id="rId19"/>
    <p:sldId id="355" r:id="rId20"/>
    <p:sldId id="356" r:id="rId21"/>
    <p:sldId id="358" r:id="rId22"/>
    <p:sldId id="334" r:id="rId23"/>
    <p:sldId id="339" r:id="rId2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3"/>
    <a:srgbClr val="42434B"/>
    <a:srgbClr val="497DAB"/>
    <a:srgbClr val="5B9BD5"/>
    <a:srgbClr val="FFBF00"/>
    <a:srgbClr val="EA7570"/>
    <a:srgbClr val="EB7C30"/>
    <a:srgbClr val="E34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AE615-D35C-4285-ADBE-4CE22ABDAEE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FDB52-97C2-4E02-9A42-1A8C0D1FE152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/>
            <a:t>ИСПОЛЬЗОВАНИЕ КОНСОЛИДИРОВАННОГО РЕСУРСА ВСЕХ СОЦИАЛЬНЫХ ПАРТНЕРОВ </a:t>
          </a:r>
          <a:endParaRPr lang="ru-RU" b="1" dirty="0"/>
        </a:p>
      </dgm:t>
    </dgm:pt>
    <dgm:pt modelId="{5C52D916-16FE-41D9-B6BA-6A7205AFBC29}" type="parTrans" cxnId="{902DFADD-3B81-4787-A8AB-CE55FC34C5F8}">
      <dgm:prSet/>
      <dgm:spPr/>
      <dgm:t>
        <a:bodyPr/>
        <a:lstStyle/>
        <a:p>
          <a:endParaRPr lang="ru-RU"/>
        </a:p>
      </dgm:t>
    </dgm:pt>
    <dgm:pt modelId="{7B1C8AAA-8DC5-4837-8BE3-349A15BF922F}" type="sibTrans" cxnId="{902DFADD-3B81-4787-A8AB-CE55FC34C5F8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0A66360-4E8D-4842-8F54-62A2E2B31EB6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/>
            <a:t>ВОЗМОЖНОСТЬ УДОВЛЕТВОРЕНИЯ ПОТРЕБНОСТЕЙ КАЖДОГО СУБЪЕКТА С УЧЕТОМ ЕГО ИНТЕРЕСОВ</a:t>
          </a:r>
          <a:endParaRPr lang="ru-RU" b="1" dirty="0"/>
        </a:p>
      </dgm:t>
    </dgm:pt>
    <dgm:pt modelId="{21C0797E-2A7E-485E-ACF2-6E7B94D0B6A3}" type="parTrans" cxnId="{67595911-7226-4896-A795-8F9330A1CC74}">
      <dgm:prSet/>
      <dgm:spPr/>
      <dgm:t>
        <a:bodyPr/>
        <a:lstStyle/>
        <a:p>
          <a:endParaRPr lang="ru-RU"/>
        </a:p>
      </dgm:t>
    </dgm:pt>
    <dgm:pt modelId="{AAC56818-966D-4F76-942D-43405267ECCD}" type="sibTrans" cxnId="{67595911-7226-4896-A795-8F9330A1CC7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8A8834F-72BD-4B4E-95EB-4C3B4259A742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/>
            <a:t>ДОСТИЖЕНИЕ ОБЩИХ И ИНДИВИДУАЛЬНЫХ ОБРАЗОВАТЕЛЬНЫХ ЦЕЛЕЙ</a:t>
          </a:r>
          <a:endParaRPr lang="ru-RU" b="1" dirty="0"/>
        </a:p>
      </dgm:t>
    </dgm:pt>
    <dgm:pt modelId="{6CAE5F62-E56A-4EAD-891C-ED1504EFCC49}" type="parTrans" cxnId="{9C5C2C8A-D2F4-4C59-8430-82255F9B5333}">
      <dgm:prSet/>
      <dgm:spPr/>
      <dgm:t>
        <a:bodyPr/>
        <a:lstStyle/>
        <a:p>
          <a:endParaRPr lang="ru-RU"/>
        </a:p>
      </dgm:t>
    </dgm:pt>
    <dgm:pt modelId="{63491C6E-603C-4D9E-8F1B-38C54A8CDE8F}" type="sibTrans" cxnId="{9C5C2C8A-D2F4-4C59-8430-82255F9B5333}">
      <dgm:prSet/>
      <dgm:spPr/>
      <dgm:t>
        <a:bodyPr/>
        <a:lstStyle/>
        <a:p>
          <a:endParaRPr lang="ru-RU"/>
        </a:p>
      </dgm:t>
    </dgm:pt>
    <dgm:pt modelId="{7C68E2C7-AA50-461F-8942-46F6B6506E72}" type="pres">
      <dgm:prSet presAssocID="{A99AE615-D35C-4285-ADBE-4CE22ABDAEE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5FB05C-433B-4F3B-B3C9-BBD1DA24D6A7}" type="pres">
      <dgm:prSet presAssocID="{6FAFDB52-97C2-4E02-9A42-1A8C0D1FE152}" presName="node" presStyleLbl="node1" presStyleIdx="0" presStyleCnt="3" custScaleX="231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319E5-C2D3-41D7-9CBA-8DC36BA84291}" type="pres">
      <dgm:prSet presAssocID="{7B1C8AAA-8DC5-4837-8BE3-349A15BF922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11536F8-36C2-446B-AA42-4599BA51237A}" type="pres">
      <dgm:prSet presAssocID="{7B1C8AAA-8DC5-4837-8BE3-349A15BF922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1D742F2-8DA3-4465-B4DA-A379D96D5A84}" type="pres">
      <dgm:prSet presAssocID="{20A66360-4E8D-4842-8F54-62A2E2B31EB6}" presName="node" presStyleLbl="node1" presStyleIdx="1" presStyleCnt="3" custScaleX="230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E9F7A-588E-4407-9BD9-DA73EA47219B}" type="pres">
      <dgm:prSet presAssocID="{AAC56818-966D-4F76-942D-43405267ECC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BBC30F2-5A7B-4CB4-A432-79F70C3F1940}" type="pres">
      <dgm:prSet presAssocID="{AAC56818-966D-4F76-942D-43405267ECC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FE675E8-91A7-4797-9AF4-5D6AE325389F}" type="pres">
      <dgm:prSet presAssocID="{B8A8834F-72BD-4B4E-95EB-4C3B4259A742}" presName="node" presStyleLbl="node1" presStyleIdx="2" presStyleCnt="3" custScaleX="229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7373C2-D9FC-493E-B92E-72D95DC30DCF}" type="presOf" srcId="{7B1C8AAA-8DC5-4837-8BE3-349A15BF922F}" destId="{4B3319E5-C2D3-41D7-9CBA-8DC36BA84291}" srcOrd="0" destOrd="0" presId="urn:microsoft.com/office/officeart/2005/8/layout/process2"/>
    <dgm:cxn modelId="{2D8ED085-461B-4CFA-9BA6-104BA24FE03E}" type="presOf" srcId="{B8A8834F-72BD-4B4E-95EB-4C3B4259A742}" destId="{0FE675E8-91A7-4797-9AF4-5D6AE325389F}" srcOrd="0" destOrd="0" presId="urn:microsoft.com/office/officeart/2005/8/layout/process2"/>
    <dgm:cxn modelId="{67595911-7226-4896-A795-8F9330A1CC74}" srcId="{A99AE615-D35C-4285-ADBE-4CE22ABDAEEB}" destId="{20A66360-4E8D-4842-8F54-62A2E2B31EB6}" srcOrd="1" destOrd="0" parTransId="{21C0797E-2A7E-485E-ACF2-6E7B94D0B6A3}" sibTransId="{AAC56818-966D-4F76-942D-43405267ECCD}"/>
    <dgm:cxn modelId="{0452E2AF-9F36-4123-B404-73FF4A95736F}" type="presOf" srcId="{20A66360-4E8D-4842-8F54-62A2E2B31EB6}" destId="{01D742F2-8DA3-4465-B4DA-A379D96D5A84}" srcOrd="0" destOrd="0" presId="urn:microsoft.com/office/officeart/2005/8/layout/process2"/>
    <dgm:cxn modelId="{FB168FFE-9EFE-45E4-91D1-3C98FCEA6045}" type="presOf" srcId="{AAC56818-966D-4F76-942D-43405267ECCD}" destId="{2BBC30F2-5A7B-4CB4-A432-79F70C3F1940}" srcOrd="1" destOrd="0" presId="urn:microsoft.com/office/officeart/2005/8/layout/process2"/>
    <dgm:cxn modelId="{FB94B04B-DDB0-4F88-A111-ADCF41470312}" type="presOf" srcId="{7B1C8AAA-8DC5-4837-8BE3-349A15BF922F}" destId="{311536F8-36C2-446B-AA42-4599BA51237A}" srcOrd="1" destOrd="0" presId="urn:microsoft.com/office/officeart/2005/8/layout/process2"/>
    <dgm:cxn modelId="{90EE01BB-8149-4B41-BC93-933A4646DD06}" type="presOf" srcId="{A99AE615-D35C-4285-ADBE-4CE22ABDAEEB}" destId="{7C68E2C7-AA50-461F-8942-46F6B6506E72}" srcOrd="0" destOrd="0" presId="urn:microsoft.com/office/officeart/2005/8/layout/process2"/>
    <dgm:cxn modelId="{9C5C2C8A-D2F4-4C59-8430-82255F9B5333}" srcId="{A99AE615-D35C-4285-ADBE-4CE22ABDAEEB}" destId="{B8A8834F-72BD-4B4E-95EB-4C3B4259A742}" srcOrd="2" destOrd="0" parTransId="{6CAE5F62-E56A-4EAD-891C-ED1504EFCC49}" sibTransId="{63491C6E-603C-4D9E-8F1B-38C54A8CDE8F}"/>
    <dgm:cxn modelId="{A149D756-7C5C-4B4B-BC6F-0EF03E0585B0}" type="presOf" srcId="{AAC56818-966D-4F76-942D-43405267ECCD}" destId="{2D5E9F7A-588E-4407-9BD9-DA73EA47219B}" srcOrd="0" destOrd="0" presId="urn:microsoft.com/office/officeart/2005/8/layout/process2"/>
    <dgm:cxn modelId="{71017388-92E5-4255-BD58-E812CB0327C1}" type="presOf" srcId="{6FAFDB52-97C2-4E02-9A42-1A8C0D1FE152}" destId="{B25FB05C-433B-4F3B-B3C9-BBD1DA24D6A7}" srcOrd="0" destOrd="0" presId="urn:microsoft.com/office/officeart/2005/8/layout/process2"/>
    <dgm:cxn modelId="{902DFADD-3B81-4787-A8AB-CE55FC34C5F8}" srcId="{A99AE615-D35C-4285-ADBE-4CE22ABDAEEB}" destId="{6FAFDB52-97C2-4E02-9A42-1A8C0D1FE152}" srcOrd="0" destOrd="0" parTransId="{5C52D916-16FE-41D9-B6BA-6A7205AFBC29}" sibTransId="{7B1C8AAA-8DC5-4837-8BE3-349A15BF922F}"/>
    <dgm:cxn modelId="{A41D7148-A092-4765-90D5-3D80F7F8E9A0}" type="presParOf" srcId="{7C68E2C7-AA50-461F-8942-46F6B6506E72}" destId="{B25FB05C-433B-4F3B-B3C9-BBD1DA24D6A7}" srcOrd="0" destOrd="0" presId="urn:microsoft.com/office/officeart/2005/8/layout/process2"/>
    <dgm:cxn modelId="{9277F97E-1640-4CAD-8BC2-3027FE0141C1}" type="presParOf" srcId="{7C68E2C7-AA50-461F-8942-46F6B6506E72}" destId="{4B3319E5-C2D3-41D7-9CBA-8DC36BA84291}" srcOrd="1" destOrd="0" presId="urn:microsoft.com/office/officeart/2005/8/layout/process2"/>
    <dgm:cxn modelId="{5E2F911F-C055-475C-9B4C-05437568A8B5}" type="presParOf" srcId="{4B3319E5-C2D3-41D7-9CBA-8DC36BA84291}" destId="{311536F8-36C2-446B-AA42-4599BA51237A}" srcOrd="0" destOrd="0" presId="urn:microsoft.com/office/officeart/2005/8/layout/process2"/>
    <dgm:cxn modelId="{F3B252AA-FABF-41A3-9A14-A03FB84347D7}" type="presParOf" srcId="{7C68E2C7-AA50-461F-8942-46F6B6506E72}" destId="{01D742F2-8DA3-4465-B4DA-A379D96D5A84}" srcOrd="2" destOrd="0" presId="urn:microsoft.com/office/officeart/2005/8/layout/process2"/>
    <dgm:cxn modelId="{E553A227-09FD-4F73-BF62-AC0D33A81909}" type="presParOf" srcId="{7C68E2C7-AA50-461F-8942-46F6B6506E72}" destId="{2D5E9F7A-588E-4407-9BD9-DA73EA47219B}" srcOrd="3" destOrd="0" presId="urn:microsoft.com/office/officeart/2005/8/layout/process2"/>
    <dgm:cxn modelId="{756E81B9-9646-4BA8-9743-AC8D86DDF050}" type="presParOf" srcId="{2D5E9F7A-588E-4407-9BD9-DA73EA47219B}" destId="{2BBC30F2-5A7B-4CB4-A432-79F70C3F1940}" srcOrd="0" destOrd="0" presId="urn:microsoft.com/office/officeart/2005/8/layout/process2"/>
    <dgm:cxn modelId="{DEE5729F-F2D5-489E-A2A9-50D8CED5CDAC}" type="presParOf" srcId="{7C68E2C7-AA50-461F-8942-46F6B6506E72}" destId="{0FE675E8-91A7-4797-9AF4-5D6AE325389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9BE916-0B30-44E8-86D4-2DE8147B0ACE}" type="doc">
      <dgm:prSet loTypeId="urn:microsoft.com/office/officeart/2009/3/layout/StepUp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8ED73E-49ED-4DC8-8737-8A8AF64BE2C4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+mj-lt"/>
            </a:rPr>
            <a:t>ОРГАНИЗОВАТЬ ДЕЯТЕЛЬНОСТЬ КОНСУЛЬТАЦИОННОГО ПУНКТА ДЛЯ РОДИТЕЛЕЙ ДЕТЕЙ, ОХВАЧЕННЫХ И НЕ ОХВАЧЕННЫХ ДОШКОЛЬНЫМ ОБРАЗОВАНИЕМ</a:t>
          </a:r>
          <a:endParaRPr lang="ru-RU" sz="1400" b="1" dirty="0">
            <a:solidFill>
              <a:schemeClr val="tx1"/>
            </a:solidFill>
            <a:latin typeface="+mj-lt"/>
          </a:endParaRPr>
        </a:p>
      </dgm:t>
    </dgm:pt>
    <dgm:pt modelId="{04F9A536-6FA6-4C9C-BF15-F8E4F4AC02E6}" type="parTrans" cxnId="{BEA353C4-91D4-4CAA-9678-4D8103190C56}">
      <dgm:prSet/>
      <dgm:spPr/>
      <dgm:t>
        <a:bodyPr/>
        <a:lstStyle/>
        <a:p>
          <a:endParaRPr lang="ru-RU"/>
        </a:p>
      </dgm:t>
    </dgm:pt>
    <dgm:pt modelId="{BD6E336C-1A6A-4551-934B-CBDA58D3D175}" type="sibTrans" cxnId="{BEA353C4-91D4-4CAA-9678-4D8103190C56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0D02B47C-82E1-4665-B0EA-8AF140766EF7}">
      <dgm:prSet phldrT="[Текст]" custT="1"/>
      <dgm:spPr/>
      <dgm:t>
        <a:bodyPr/>
        <a:lstStyle/>
        <a:p>
          <a:endParaRPr lang="ru-RU" sz="1600" dirty="0" smtClean="0"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effectLst/>
              <a:latin typeface="+mj-lt"/>
            </a:rPr>
            <a:t>ОЦЕНИТЬ ЭФФЕКТИВНОСТЬ МОДЕЛИ СОЦИОКУЛЬТУРНОГО ПАРТНЕРСТВА В ДОО</a:t>
          </a:r>
        </a:p>
        <a:p>
          <a:endParaRPr lang="ru-RU" sz="1600" dirty="0">
            <a:latin typeface="+mj-lt"/>
          </a:endParaRPr>
        </a:p>
      </dgm:t>
    </dgm:pt>
    <dgm:pt modelId="{CDF578DF-CBAC-4683-BE09-733CAF1452FA}" type="parTrans" cxnId="{4048B93C-8C80-443E-A87D-F95AC11718E0}">
      <dgm:prSet/>
      <dgm:spPr/>
      <dgm:t>
        <a:bodyPr/>
        <a:lstStyle/>
        <a:p>
          <a:endParaRPr lang="ru-RU"/>
        </a:p>
      </dgm:t>
    </dgm:pt>
    <dgm:pt modelId="{2B23F7A3-441E-47C7-AF98-80EEFD59AB13}" type="sibTrans" cxnId="{4048B93C-8C80-443E-A87D-F95AC11718E0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ECC9C6A5-B5C8-4A12-8353-B988A74EE249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latin typeface="+mj-lt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chemeClr val="tx1"/>
              </a:solidFill>
              <a:latin typeface="+mj-lt"/>
            </a:rPr>
            <a:t>ИССЛЕДОВАТЬ ИМЕЮЩИЕСЯ УСЛОВИЯ РЕАЛИЗАЦИИ ПРОЕКТА  В ЦЕЛОМ И ПО КАЖДОЙ ЗАДАЧЕ В ОТДЕЛЬНОСТИ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04632B7-3E9D-4271-BE8B-EFD9D8CB031D}" type="parTrans" cxnId="{449DC573-D5FA-4E60-A4D3-47F09370D805}">
      <dgm:prSet/>
      <dgm:spPr/>
      <dgm:t>
        <a:bodyPr/>
        <a:lstStyle/>
        <a:p>
          <a:endParaRPr lang="ru-RU"/>
        </a:p>
      </dgm:t>
    </dgm:pt>
    <dgm:pt modelId="{841AE109-D38E-4297-9528-51C2F51B8DD2}" type="sibTrans" cxnId="{449DC573-D5FA-4E60-A4D3-47F09370D805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F3688D91-10BD-41F4-9B59-AD9E516B599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+mj-lt"/>
            </a:rPr>
            <a:t>ОПРЕДЕЛИТЬ СТРУКТУРНЫЕ КОМПОНЕНТЫ МОДЕЛИ ОРГАНИЗАЦИИ СОЦИОКУЛЬТУРНОГО ПАРТНЕРСТВА В РАБОТЕ С ДЕТЬМИ</a:t>
          </a:r>
        </a:p>
      </dgm:t>
    </dgm:pt>
    <dgm:pt modelId="{5899FF27-0DDA-45FB-8359-663289FE1878}" type="sibTrans" cxnId="{2A2E226C-1A59-40F1-B124-84DFA53A32A0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39509832-EADB-457D-95EF-9686CAAE68F8}" type="parTrans" cxnId="{2A2E226C-1A59-40F1-B124-84DFA53A32A0}">
      <dgm:prSet/>
      <dgm:spPr/>
      <dgm:t>
        <a:bodyPr/>
        <a:lstStyle/>
        <a:p>
          <a:endParaRPr lang="ru-RU"/>
        </a:p>
      </dgm:t>
    </dgm:pt>
    <dgm:pt modelId="{90B96C6C-4624-4C0B-89F5-FFDC564D632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latin typeface="+mj-lt"/>
          </a:endParaRPr>
        </a:p>
        <a:p>
          <a:pPr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  <a:latin typeface="+mj-lt"/>
            </a:rPr>
            <a:t>ПОВЫСИТЬ КАЧЕСТВО ВЗАИМОДЕЙСТВИЯ С СЕМЬЕЙ ЧЕРЕЗ ИСПОЛЬЗОВАНИЕ СОВРЕМЕННЫХ ТЕХНОЛОГИЙ</a:t>
          </a:r>
          <a:endParaRPr lang="ru-RU" sz="1400" b="1" dirty="0">
            <a:solidFill>
              <a:schemeClr val="tx1"/>
            </a:solidFill>
            <a:latin typeface="+mj-lt"/>
          </a:endParaRPr>
        </a:p>
      </dgm:t>
    </dgm:pt>
    <dgm:pt modelId="{CCBC213C-2063-4FDC-861B-74DEE686B1C4}" type="sibTrans" cxnId="{7BDA7A2C-21AB-4E11-AF02-91B6BB63D67D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423D8C38-9655-47A9-9802-6ED6FB42AC88}" type="parTrans" cxnId="{7BDA7A2C-21AB-4E11-AF02-91B6BB63D67D}">
      <dgm:prSet/>
      <dgm:spPr/>
      <dgm:t>
        <a:bodyPr/>
        <a:lstStyle/>
        <a:p>
          <a:endParaRPr lang="ru-RU"/>
        </a:p>
      </dgm:t>
    </dgm:pt>
    <dgm:pt modelId="{09366F7E-5C36-4762-8A9E-C1D4CEDED629}" type="pres">
      <dgm:prSet presAssocID="{FB9BE916-0B30-44E8-86D4-2DE8147B0AC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4955C0-2D54-47E6-AE09-70CAAA234C77}" type="pres">
      <dgm:prSet presAssocID="{ECC9C6A5-B5C8-4A12-8353-B988A74EE249}" presName="composite" presStyleCnt="0"/>
      <dgm:spPr/>
    </dgm:pt>
    <dgm:pt modelId="{E40A81B5-9F6E-4180-B81E-2CE72ABEFD34}" type="pres">
      <dgm:prSet presAssocID="{ECC9C6A5-B5C8-4A12-8353-B988A74EE249}" presName="LShape" presStyleLbl="alignNode1" presStyleIdx="0" presStyleCnt="9"/>
      <dgm:spPr/>
    </dgm:pt>
    <dgm:pt modelId="{4A696D03-1843-4F7C-BB4E-A607225C5199}" type="pres">
      <dgm:prSet presAssocID="{ECC9C6A5-B5C8-4A12-8353-B988A74EE24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869D3-8C4E-4159-8A3D-AF34250696E8}" type="pres">
      <dgm:prSet presAssocID="{ECC9C6A5-B5C8-4A12-8353-B988A74EE249}" presName="Triangle" presStyleLbl="alignNode1" presStyleIdx="1" presStyleCnt="9"/>
      <dgm:spPr/>
    </dgm:pt>
    <dgm:pt modelId="{D9057D24-5F49-4B38-B4A4-B909C74F83EE}" type="pres">
      <dgm:prSet presAssocID="{841AE109-D38E-4297-9528-51C2F51B8DD2}" presName="sibTrans" presStyleCnt="0"/>
      <dgm:spPr/>
    </dgm:pt>
    <dgm:pt modelId="{CD3ED79B-3D01-40B6-9F2B-BA05AF049F15}" type="pres">
      <dgm:prSet presAssocID="{841AE109-D38E-4297-9528-51C2F51B8DD2}" presName="space" presStyleCnt="0"/>
      <dgm:spPr/>
    </dgm:pt>
    <dgm:pt modelId="{B407E6A1-F65B-48BA-8440-8CC33EFCDFDA}" type="pres">
      <dgm:prSet presAssocID="{F3688D91-10BD-41F4-9B59-AD9E516B5993}" presName="composite" presStyleCnt="0"/>
      <dgm:spPr/>
    </dgm:pt>
    <dgm:pt modelId="{87CACA57-380A-464D-A6C2-464B2DBBFB7B}" type="pres">
      <dgm:prSet presAssocID="{F3688D91-10BD-41F4-9B59-AD9E516B5993}" presName="LShape" presStyleLbl="alignNode1" presStyleIdx="2" presStyleCnt="9"/>
      <dgm:spPr/>
    </dgm:pt>
    <dgm:pt modelId="{8EDE2BEE-5BE0-41CE-AC23-EF7FFD4A6C7C}" type="pres">
      <dgm:prSet presAssocID="{F3688D91-10BD-41F4-9B59-AD9E516B599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C3589-2C8A-412F-9A0B-585C6AC796AF}" type="pres">
      <dgm:prSet presAssocID="{F3688D91-10BD-41F4-9B59-AD9E516B5993}" presName="Triangle" presStyleLbl="alignNode1" presStyleIdx="3" presStyleCnt="9"/>
      <dgm:spPr/>
    </dgm:pt>
    <dgm:pt modelId="{1657F9E9-4337-404C-9A82-D2B3F6D15B88}" type="pres">
      <dgm:prSet presAssocID="{5899FF27-0DDA-45FB-8359-663289FE1878}" presName="sibTrans" presStyleCnt="0"/>
      <dgm:spPr/>
    </dgm:pt>
    <dgm:pt modelId="{529E32C5-B342-475C-A301-418D632A79EF}" type="pres">
      <dgm:prSet presAssocID="{5899FF27-0DDA-45FB-8359-663289FE1878}" presName="space" presStyleCnt="0"/>
      <dgm:spPr/>
    </dgm:pt>
    <dgm:pt modelId="{0738C760-3936-49A7-AF49-CD646195E9ED}" type="pres">
      <dgm:prSet presAssocID="{198ED73E-49ED-4DC8-8737-8A8AF64BE2C4}" presName="composite" presStyleCnt="0"/>
      <dgm:spPr/>
    </dgm:pt>
    <dgm:pt modelId="{5253815A-BF75-450C-9F81-B41C3DBC8CBE}" type="pres">
      <dgm:prSet presAssocID="{198ED73E-49ED-4DC8-8737-8A8AF64BE2C4}" presName="LShape" presStyleLbl="alignNode1" presStyleIdx="4" presStyleCnt="9"/>
      <dgm:spPr/>
    </dgm:pt>
    <dgm:pt modelId="{4E535BB3-977D-42B1-B51F-402E38FCF2E6}" type="pres">
      <dgm:prSet presAssocID="{198ED73E-49ED-4DC8-8737-8A8AF64BE2C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282E1-D199-43E3-8BE5-9CE9F27F3DD7}" type="pres">
      <dgm:prSet presAssocID="{198ED73E-49ED-4DC8-8737-8A8AF64BE2C4}" presName="Triangle" presStyleLbl="alignNode1" presStyleIdx="5" presStyleCnt="9"/>
      <dgm:spPr/>
    </dgm:pt>
    <dgm:pt modelId="{3BB4A461-F172-48A0-B437-E53980EBF958}" type="pres">
      <dgm:prSet presAssocID="{BD6E336C-1A6A-4551-934B-CBDA58D3D175}" presName="sibTrans" presStyleCnt="0"/>
      <dgm:spPr/>
    </dgm:pt>
    <dgm:pt modelId="{CFFF3A41-2B3D-436D-B0E2-78A51A013F4B}" type="pres">
      <dgm:prSet presAssocID="{BD6E336C-1A6A-4551-934B-CBDA58D3D175}" presName="space" presStyleCnt="0"/>
      <dgm:spPr/>
    </dgm:pt>
    <dgm:pt modelId="{FB60802E-F24F-4908-B1A2-3A3E6E30E9E9}" type="pres">
      <dgm:prSet presAssocID="{90B96C6C-4624-4C0B-89F5-FFDC564D6322}" presName="composite" presStyleCnt="0"/>
      <dgm:spPr/>
    </dgm:pt>
    <dgm:pt modelId="{020E6EFA-8194-4540-B8E4-B1BF80D13895}" type="pres">
      <dgm:prSet presAssocID="{90B96C6C-4624-4C0B-89F5-FFDC564D6322}" presName="LShape" presStyleLbl="alignNode1" presStyleIdx="6" presStyleCnt="9"/>
      <dgm:spPr/>
    </dgm:pt>
    <dgm:pt modelId="{1B276BE0-590B-4060-91B9-6C0DB5BCEE28}" type="pres">
      <dgm:prSet presAssocID="{90B96C6C-4624-4C0B-89F5-FFDC564D632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97F7F-C2EC-4EF8-B2AB-3BE52A99A74A}" type="pres">
      <dgm:prSet presAssocID="{90B96C6C-4624-4C0B-89F5-FFDC564D6322}" presName="Triangle" presStyleLbl="alignNode1" presStyleIdx="7" presStyleCnt="9"/>
      <dgm:spPr/>
    </dgm:pt>
    <dgm:pt modelId="{DFED3384-62DA-4F30-8FF5-BBD2D30F373D}" type="pres">
      <dgm:prSet presAssocID="{CCBC213C-2063-4FDC-861B-74DEE686B1C4}" presName="sibTrans" presStyleCnt="0"/>
      <dgm:spPr/>
    </dgm:pt>
    <dgm:pt modelId="{4DC04B8A-5CA3-47D7-88D7-B05CE18BFE0E}" type="pres">
      <dgm:prSet presAssocID="{CCBC213C-2063-4FDC-861B-74DEE686B1C4}" presName="space" presStyleCnt="0"/>
      <dgm:spPr/>
    </dgm:pt>
    <dgm:pt modelId="{65EE4969-6A8F-48C4-8D42-F5F49E8F2B45}" type="pres">
      <dgm:prSet presAssocID="{0D02B47C-82E1-4665-B0EA-8AF140766EF7}" presName="composite" presStyleCnt="0"/>
      <dgm:spPr/>
    </dgm:pt>
    <dgm:pt modelId="{44A93BFE-49B9-49C8-953A-FE28189810C6}" type="pres">
      <dgm:prSet presAssocID="{0D02B47C-82E1-4665-B0EA-8AF140766EF7}" presName="LShape" presStyleLbl="alignNode1" presStyleIdx="8" presStyleCnt="9"/>
      <dgm:spPr/>
    </dgm:pt>
    <dgm:pt modelId="{10F6619F-640A-4347-A75A-B00680A0DADA}" type="pres">
      <dgm:prSet presAssocID="{0D02B47C-82E1-4665-B0EA-8AF140766EF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AAA67-2E76-4635-97AD-C0CE7722AE94}" type="presOf" srcId="{90B96C6C-4624-4C0B-89F5-FFDC564D6322}" destId="{1B276BE0-590B-4060-91B9-6C0DB5BCEE28}" srcOrd="0" destOrd="0" presId="urn:microsoft.com/office/officeart/2009/3/layout/StepUpProcess"/>
    <dgm:cxn modelId="{8491D891-9813-4D15-AE69-C256A3A9E871}" type="presOf" srcId="{ECC9C6A5-B5C8-4A12-8353-B988A74EE249}" destId="{4A696D03-1843-4F7C-BB4E-A607225C5199}" srcOrd="0" destOrd="0" presId="urn:microsoft.com/office/officeart/2009/3/layout/StepUpProcess"/>
    <dgm:cxn modelId="{249C678C-6B4E-4561-A1A4-9B47918E54BD}" type="presOf" srcId="{FB9BE916-0B30-44E8-86D4-2DE8147B0ACE}" destId="{09366F7E-5C36-4762-8A9E-C1D4CEDED629}" srcOrd="0" destOrd="0" presId="urn:microsoft.com/office/officeart/2009/3/layout/StepUpProcess"/>
    <dgm:cxn modelId="{ECE83503-AE40-4C9B-8572-B4EACEA67AC7}" type="presOf" srcId="{F3688D91-10BD-41F4-9B59-AD9E516B5993}" destId="{8EDE2BEE-5BE0-41CE-AC23-EF7FFD4A6C7C}" srcOrd="0" destOrd="0" presId="urn:microsoft.com/office/officeart/2009/3/layout/StepUpProcess"/>
    <dgm:cxn modelId="{2A2E226C-1A59-40F1-B124-84DFA53A32A0}" srcId="{FB9BE916-0B30-44E8-86D4-2DE8147B0ACE}" destId="{F3688D91-10BD-41F4-9B59-AD9E516B5993}" srcOrd="1" destOrd="0" parTransId="{39509832-EADB-457D-95EF-9686CAAE68F8}" sibTransId="{5899FF27-0DDA-45FB-8359-663289FE1878}"/>
    <dgm:cxn modelId="{449DC573-D5FA-4E60-A4D3-47F09370D805}" srcId="{FB9BE916-0B30-44E8-86D4-2DE8147B0ACE}" destId="{ECC9C6A5-B5C8-4A12-8353-B988A74EE249}" srcOrd="0" destOrd="0" parTransId="{904632B7-3E9D-4271-BE8B-EFD9D8CB031D}" sibTransId="{841AE109-D38E-4297-9528-51C2F51B8DD2}"/>
    <dgm:cxn modelId="{BEA353C4-91D4-4CAA-9678-4D8103190C56}" srcId="{FB9BE916-0B30-44E8-86D4-2DE8147B0ACE}" destId="{198ED73E-49ED-4DC8-8737-8A8AF64BE2C4}" srcOrd="2" destOrd="0" parTransId="{04F9A536-6FA6-4C9C-BF15-F8E4F4AC02E6}" sibTransId="{BD6E336C-1A6A-4551-934B-CBDA58D3D175}"/>
    <dgm:cxn modelId="{4048B93C-8C80-443E-A87D-F95AC11718E0}" srcId="{FB9BE916-0B30-44E8-86D4-2DE8147B0ACE}" destId="{0D02B47C-82E1-4665-B0EA-8AF140766EF7}" srcOrd="4" destOrd="0" parTransId="{CDF578DF-CBAC-4683-BE09-733CAF1452FA}" sibTransId="{2B23F7A3-441E-47C7-AF98-80EEFD59AB13}"/>
    <dgm:cxn modelId="{C661EA64-BC84-40B6-8853-74E20CBE7D2B}" type="presOf" srcId="{198ED73E-49ED-4DC8-8737-8A8AF64BE2C4}" destId="{4E535BB3-977D-42B1-B51F-402E38FCF2E6}" srcOrd="0" destOrd="0" presId="urn:microsoft.com/office/officeart/2009/3/layout/StepUpProcess"/>
    <dgm:cxn modelId="{77F4E1F0-5E21-408A-A23D-1431573254F9}" type="presOf" srcId="{0D02B47C-82E1-4665-B0EA-8AF140766EF7}" destId="{10F6619F-640A-4347-A75A-B00680A0DADA}" srcOrd="0" destOrd="0" presId="urn:microsoft.com/office/officeart/2009/3/layout/StepUpProcess"/>
    <dgm:cxn modelId="{7BDA7A2C-21AB-4E11-AF02-91B6BB63D67D}" srcId="{FB9BE916-0B30-44E8-86D4-2DE8147B0ACE}" destId="{90B96C6C-4624-4C0B-89F5-FFDC564D6322}" srcOrd="3" destOrd="0" parTransId="{423D8C38-9655-47A9-9802-6ED6FB42AC88}" sibTransId="{CCBC213C-2063-4FDC-861B-74DEE686B1C4}"/>
    <dgm:cxn modelId="{8CBF9FFC-73BC-47E8-BFB6-A55CA4F51B32}" type="presParOf" srcId="{09366F7E-5C36-4762-8A9E-C1D4CEDED629}" destId="{DC4955C0-2D54-47E6-AE09-70CAAA234C77}" srcOrd="0" destOrd="0" presId="urn:microsoft.com/office/officeart/2009/3/layout/StepUpProcess"/>
    <dgm:cxn modelId="{E8AD967F-D2DD-4052-8F27-F6F9EA8EDFAA}" type="presParOf" srcId="{DC4955C0-2D54-47E6-AE09-70CAAA234C77}" destId="{E40A81B5-9F6E-4180-B81E-2CE72ABEFD34}" srcOrd="0" destOrd="0" presId="urn:microsoft.com/office/officeart/2009/3/layout/StepUpProcess"/>
    <dgm:cxn modelId="{E1E4F31D-EA3C-4FF1-BD87-CBD7C6899B75}" type="presParOf" srcId="{DC4955C0-2D54-47E6-AE09-70CAAA234C77}" destId="{4A696D03-1843-4F7C-BB4E-A607225C5199}" srcOrd="1" destOrd="0" presId="urn:microsoft.com/office/officeart/2009/3/layout/StepUpProcess"/>
    <dgm:cxn modelId="{C42D15F7-CA49-45B6-98B2-5B48B11BE472}" type="presParOf" srcId="{DC4955C0-2D54-47E6-AE09-70CAAA234C77}" destId="{592869D3-8C4E-4159-8A3D-AF34250696E8}" srcOrd="2" destOrd="0" presId="urn:microsoft.com/office/officeart/2009/3/layout/StepUpProcess"/>
    <dgm:cxn modelId="{65DF0C40-D9E1-46AA-81AC-49CD31571B0E}" type="presParOf" srcId="{09366F7E-5C36-4762-8A9E-C1D4CEDED629}" destId="{D9057D24-5F49-4B38-B4A4-B909C74F83EE}" srcOrd="1" destOrd="0" presId="urn:microsoft.com/office/officeart/2009/3/layout/StepUpProcess"/>
    <dgm:cxn modelId="{DCC326F9-F296-4B17-96E8-E9EFB3E77FAE}" type="presParOf" srcId="{D9057D24-5F49-4B38-B4A4-B909C74F83EE}" destId="{CD3ED79B-3D01-40B6-9F2B-BA05AF049F15}" srcOrd="0" destOrd="0" presId="urn:microsoft.com/office/officeart/2009/3/layout/StepUpProcess"/>
    <dgm:cxn modelId="{0878EE04-005B-4631-B7ED-890DB85CBFB0}" type="presParOf" srcId="{09366F7E-5C36-4762-8A9E-C1D4CEDED629}" destId="{B407E6A1-F65B-48BA-8440-8CC33EFCDFDA}" srcOrd="2" destOrd="0" presId="urn:microsoft.com/office/officeart/2009/3/layout/StepUpProcess"/>
    <dgm:cxn modelId="{7F46BCB8-A96C-40C0-960D-2000B583CD47}" type="presParOf" srcId="{B407E6A1-F65B-48BA-8440-8CC33EFCDFDA}" destId="{87CACA57-380A-464D-A6C2-464B2DBBFB7B}" srcOrd="0" destOrd="0" presId="urn:microsoft.com/office/officeart/2009/3/layout/StepUpProcess"/>
    <dgm:cxn modelId="{5804D47D-5416-47B8-8408-D39F12D95E46}" type="presParOf" srcId="{B407E6A1-F65B-48BA-8440-8CC33EFCDFDA}" destId="{8EDE2BEE-5BE0-41CE-AC23-EF7FFD4A6C7C}" srcOrd="1" destOrd="0" presId="urn:microsoft.com/office/officeart/2009/3/layout/StepUpProcess"/>
    <dgm:cxn modelId="{327DC9CD-ABEA-430D-BB55-276C9472CA2C}" type="presParOf" srcId="{B407E6A1-F65B-48BA-8440-8CC33EFCDFDA}" destId="{D4BC3589-2C8A-412F-9A0B-585C6AC796AF}" srcOrd="2" destOrd="0" presId="urn:microsoft.com/office/officeart/2009/3/layout/StepUpProcess"/>
    <dgm:cxn modelId="{9AEFD66E-4F07-4069-B3D2-9900092F27AE}" type="presParOf" srcId="{09366F7E-5C36-4762-8A9E-C1D4CEDED629}" destId="{1657F9E9-4337-404C-9A82-D2B3F6D15B88}" srcOrd="3" destOrd="0" presId="urn:microsoft.com/office/officeart/2009/3/layout/StepUpProcess"/>
    <dgm:cxn modelId="{02C4650C-3730-49BE-B3B3-9BB3BACF4BB8}" type="presParOf" srcId="{1657F9E9-4337-404C-9A82-D2B3F6D15B88}" destId="{529E32C5-B342-475C-A301-418D632A79EF}" srcOrd="0" destOrd="0" presId="urn:microsoft.com/office/officeart/2009/3/layout/StepUpProcess"/>
    <dgm:cxn modelId="{FD91FEBB-7F90-4143-B099-870877EE1712}" type="presParOf" srcId="{09366F7E-5C36-4762-8A9E-C1D4CEDED629}" destId="{0738C760-3936-49A7-AF49-CD646195E9ED}" srcOrd="4" destOrd="0" presId="urn:microsoft.com/office/officeart/2009/3/layout/StepUpProcess"/>
    <dgm:cxn modelId="{9847C770-516A-414F-8A71-1C71668CD016}" type="presParOf" srcId="{0738C760-3936-49A7-AF49-CD646195E9ED}" destId="{5253815A-BF75-450C-9F81-B41C3DBC8CBE}" srcOrd="0" destOrd="0" presId="urn:microsoft.com/office/officeart/2009/3/layout/StepUpProcess"/>
    <dgm:cxn modelId="{2B945771-2CE6-4CA8-B419-728758A187A6}" type="presParOf" srcId="{0738C760-3936-49A7-AF49-CD646195E9ED}" destId="{4E535BB3-977D-42B1-B51F-402E38FCF2E6}" srcOrd="1" destOrd="0" presId="urn:microsoft.com/office/officeart/2009/3/layout/StepUpProcess"/>
    <dgm:cxn modelId="{377ABF8C-354F-4B8F-8451-CCAC1E61A02D}" type="presParOf" srcId="{0738C760-3936-49A7-AF49-CD646195E9ED}" destId="{9BA282E1-D199-43E3-8BE5-9CE9F27F3DD7}" srcOrd="2" destOrd="0" presId="urn:microsoft.com/office/officeart/2009/3/layout/StepUpProcess"/>
    <dgm:cxn modelId="{7C3C8F40-3937-4059-906F-1232C2D4AB39}" type="presParOf" srcId="{09366F7E-5C36-4762-8A9E-C1D4CEDED629}" destId="{3BB4A461-F172-48A0-B437-E53980EBF958}" srcOrd="5" destOrd="0" presId="urn:microsoft.com/office/officeart/2009/3/layout/StepUpProcess"/>
    <dgm:cxn modelId="{A779D0C4-9F97-4EFB-955E-C2D6C7EA4856}" type="presParOf" srcId="{3BB4A461-F172-48A0-B437-E53980EBF958}" destId="{CFFF3A41-2B3D-436D-B0E2-78A51A013F4B}" srcOrd="0" destOrd="0" presId="urn:microsoft.com/office/officeart/2009/3/layout/StepUpProcess"/>
    <dgm:cxn modelId="{A2FAA0DF-C8FA-413E-AE9B-8ACCF0679A5E}" type="presParOf" srcId="{09366F7E-5C36-4762-8A9E-C1D4CEDED629}" destId="{FB60802E-F24F-4908-B1A2-3A3E6E30E9E9}" srcOrd="6" destOrd="0" presId="urn:microsoft.com/office/officeart/2009/3/layout/StepUpProcess"/>
    <dgm:cxn modelId="{B7066B1B-7531-4377-BF22-E674EDB10E18}" type="presParOf" srcId="{FB60802E-F24F-4908-B1A2-3A3E6E30E9E9}" destId="{020E6EFA-8194-4540-B8E4-B1BF80D13895}" srcOrd="0" destOrd="0" presId="urn:microsoft.com/office/officeart/2009/3/layout/StepUpProcess"/>
    <dgm:cxn modelId="{C40F08FF-F165-496B-9193-C3FCA14BD1B2}" type="presParOf" srcId="{FB60802E-F24F-4908-B1A2-3A3E6E30E9E9}" destId="{1B276BE0-590B-4060-91B9-6C0DB5BCEE28}" srcOrd="1" destOrd="0" presId="urn:microsoft.com/office/officeart/2009/3/layout/StepUpProcess"/>
    <dgm:cxn modelId="{9B550B68-6DFA-4231-9954-FFFC1FF8372A}" type="presParOf" srcId="{FB60802E-F24F-4908-B1A2-3A3E6E30E9E9}" destId="{FFD97F7F-C2EC-4EF8-B2AB-3BE52A99A74A}" srcOrd="2" destOrd="0" presId="urn:microsoft.com/office/officeart/2009/3/layout/StepUpProcess"/>
    <dgm:cxn modelId="{84D38B5A-4515-411E-BE71-D0A987FB8035}" type="presParOf" srcId="{09366F7E-5C36-4762-8A9E-C1D4CEDED629}" destId="{DFED3384-62DA-4F30-8FF5-BBD2D30F373D}" srcOrd="7" destOrd="0" presId="urn:microsoft.com/office/officeart/2009/3/layout/StepUpProcess"/>
    <dgm:cxn modelId="{36285751-F590-47D8-A2D3-CA4EF2EAFEE8}" type="presParOf" srcId="{DFED3384-62DA-4F30-8FF5-BBD2D30F373D}" destId="{4DC04B8A-5CA3-47D7-88D7-B05CE18BFE0E}" srcOrd="0" destOrd="0" presId="urn:microsoft.com/office/officeart/2009/3/layout/StepUpProcess"/>
    <dgm:cxn modelId="{2F01CADC-FF4C-4200-B49C-E54DC1CEAFDB}" type="presParOf" srcId="{09366F7E-5C36-4762-8A9E-C1D4CEDED629}" destId="{65EE4969-6A8F-48C4-8D42-F5F49E8F2B45}" srcOrd="8" destOrd="0" presId="urn:microsoft.com/office/officeart/2009/3/layout/StepUpProcess"/>
    <dgm:cxn modelId="{5B0D7289-A970-467A-97C2-15DA35659A29}" type="presParOf" srcId="{65EE4969-6A8F-48C4-8D42-F5F49E8F2B45}" destId="{44A93BFE-49B9-49C8-953A-FE28189810C6}" srcOrd="0" destOrd="0" presId="urn:microsoft.com/office/officeart/2009/3/layout/StepUpProcess"/>
    <dgm:cxn modelId="{D481A496-513D-4A64-9C5C-039F15F61E37}" type="presParOf" srcId="{65EE4969-6A8F-48C4-8D42-F5F49E8F2B45}" destId="{10F6619F-640A-4347-A75A-B00680A0DAD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87B24A-4B17-4E8A-B5C3-4937FFC7333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54D81B-B4E4-49FE-BBCA-A91C4918819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Приказ об открытии Школы для родителей «Аист»</a:t>
          </a:r>
          <a:endParaRPr lang="ru-RU" dirty="0">
            <a:solidFill>
              <a:schemeClr val="tx1"/>
            </a:solidFill>
          </a:endParaRPr>
        </a:p>
      </dgm:t>
    </dgm:pt>
    <dgm:pt modelId="{36BA74A2-ED35-4B9E-A7A8-EFF306F962E7}" type="parTrans" cxnId="{D70826B7-77B4-4059-8C12-2AB0913DA2EA}">
      <dgm:prSet/>
      <dgm:spPr/>
      <dgm:t>
        <a:bodyPr/>
        <a:lstStyle/>
        <a:p>
          <a:endParaRPr lang="ru-RU"/>
        </a:p>
      </dgm:t>
    </dgm:pt>
    <dgm:pt modelId="{43841DAD-5F20-4605-A6FA-570B37342F4C}" type="sibTrans" cxnId="{D70826B7-77B4-4059-8C12-2AB0913DA2EA}">
      <dgm:prSet/>
      <dgm:spPr/>
      <dgm:t>
        <a:bodyPr/>
        <a:lstStyle/>
        <a:p>
          <a:endParaRPr lang="ru-RU"/>
        </a:p>
      </dgm:t>
    </dgm:pt>
    <dgm:pt modelId="{7CF9AF0C-B2FD-4E7D-A7BC-D5F40571011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Положение </a:t>
          </a:r>
          <a:r>
            <a:rPr lang="ru-RU" smtClean="0">
              <a:solidFill>
                <a:schemeClr val="tx1"/>
              </a:solidFill>
            </a:rPr>
            <a:t>о работе Школы </a:t>
          </a:r>
          <a:r>
            <a:rPr lang="ru-RU" dirty="0" smtClean="0">
              <a:solidFill>
                <a:schemeClr val="tx1"/>
              </a:solidFill>
            </a:rPr>
            <a:t>для родителей «Аист»</a:t>
          </a:r>
          <a:endParaRPr lang="ru-RU" dirty="0">
            <a:solidFill>
              <a:schemeClr val="tx1"/>
            </a:solidFill>
          </a:endParaRPr>
        </a:p>
      </dgm:t>
    </dgm:pt>
    <dgm:pt modelId="{DBC78C51-EC47-4B3A-AD1A-1FDB9DBEB89B}" type="parTrans" cxnId="{52775334-0666-461D-AAF1-9054D57B9977}">
      <dgm:prSet/>
      <dgm:spPr/>
      <dgm:t>
        <a:bodyPr/>
        <a:lstStyle/>
        <a:p>
          <a:endParaRPr lang="ru-RU"/>
        </a:p>
      </dgm:t>
    </dgm:pt>
    <dgm:pt modelId="{1732D0BD-1E35-4C8C-A2BF-B2794433A57E}" type="sibTrans" cxnId="{52775334-0666-461D-AAF1-9054D57B9977}">
      <dgm:prSet/>
      <dgm:spPr/>
      <dgm:t>
        <a:bodyPr/>
        <a:lstStyle/>
        <a:p>
          <a:endParaRPr lang="ru-RU"/>
        </a:p>
      </dgm:t>
    </dgm:pt>
    <dgm:pt modelId="{3186E284-A852-4F94-9679-1C8A75DD761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Правила оказания помощи специалистами Школы для родителей «Аист»</a:t>
          </a:r>
          <a:endParaRPr lang="ru-RU" dirty="0">
            <a:solidFill>
              <a:schemeClr val="tx1"/>
            </a:solidFill>
          </a:endParaRPr>
        </a:p>
      </dgm:t>
    </dgm:pt>
    <dgm:pt modelId="{5407D28A-B5D2-479C-837D-6647F33F9702}" type="parTrans" cxnId="{B2AD3868-F429-4B87-A654-857B7C1BF33B}">
      <dgm:prSet/>
      <dgm:spPr/>
      <dgm:t>
        <a:bodyPr/>
        <a:lstStyle/>
        <a:p>
          <a:endParaRPr lang="ru-RU"/>
        </a:p>
      </dgm:t>
    </dgm:pt>
    <dgm:pt modelId="{AA420A51-1045-4886-A13D-D15429893853}" type="sibTrans" cxnId="{B2AD3868-F429-4B87-A654-857B7C1BF33B}">
      <dgm:prSet/>
      <dgm:spPr/>
      <dgm:t>
        <a:bodyPr/>
        <a:lstStyle/>
        <a:p>
          <a:endParaRPr lang="ru-RU"/>
        </a:p>
      </dgm:t>
    </dgm:pt>
    <dgm:pt modelId="{606A356B-1CC7-4E64-A7BD-7A5C0367DE5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Положение о мобильной бригаде</a:t>
          </a:r>
          <a:endParaRPr lang="ru-RU" dirty="0">
            <a:solidFill>
              <a:schemeClr val="tx1"/>
            </a:solidFill>
          </a:endParaRPr>
        </a:p>
      </dgm:t>
    </dgm:pt>
    <dgm:pt modelId="{D1832229-BA4C-44B2-A00E-0E72D2E58C47}" type="parTrans" cxnId="{2CD51CDB-06B2-4155-941B-D00C8C5E1DAA}">
      <dgm:prSet/>
      <dgm:spPr/>
      <dgm:t>
        <a:bodyPr/>
        <a:lstStyle/>
        <a:p>
          <a:endParaRPr lang="ru-RU"/>
        </a:p>
      </dgm:t>
    </dgm:pt>
    <dgm:pt modelId="{FA25B5EC-2BC1-4FE6-9511-595BBF0E200B}" type="sibTrans" cxnId="{2CD51CDB-06B2-4155-941B-D00C8C5E1DAA}">
      <dgm:prSet/>
      <dgm:spPr/>
      <dgm:t>
        <a:bodyPr/>
        <a:lstStyle/>
        <a:p>
          <a:endParaRPr lang="ru-RU"/>
        </a:p>
      </dgm:t>
    </dgm:pt>
    <dgm:pt modelId="{EFD9C2A9-3530-467E-8848-1467884D888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Приказ об утверждении функциональных обязанностей специалистов Школы для родителей «Аист»</a:t>
          </a:r>
          <a:endParaRPr lang="ru-RU" dirty="0">
            <a:solidFill>
              <a:schemeClr val="tx1"/>
            </a:solidFill>
          </a:endParaRPr>
        </a:p>
      </dgm:t>
    </dgm:pt>
    <dgm:pt modelId="{4F18306A-0722-4BEA-8996-C1F8AD259A98}" type="parTrans" cxnId="{46DFF01E-B6A4-4BE6-BD72-BB42AA3F1675}">
      <dgm:prSet/>
      <dgm:spPr/>
      <dgm:t>
        <a:bodyPr/>
        <a:lstStyle/>
        <a:p>
          <a:endParaRPr lang="ru-RU"/>
        </a:p>
      </dgm:t>
    </dgm:pt>
    <dgm:pt modelId="{4F11B42F-43DE-48A4-9B22-853170B465E3}" type="sibTrans" cxnId="{46DFF01E-B6A4-4BE6-BD72-BB42AA3F1675}">
      <dgm:prSet/>
      <dgm:spPr/>
      <dgm:t>
        <a:bodyPr/>
        <a:lstStyle/>
        <a:p>
          <a:endParaRPr lang="ru-RU"/>
        </a:p>
      </dgm:t>
    </dgm:pt>
    <dgm:pt modelId="{86571FB7-DD19-4150-B522-32706942C30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План мероприятий Школы для родителей «Аист»</a:t>
          </a:r>
          <a:endParaRPr lang="ru-RU" dirty="0">
            <a:solidFill>
              <a:schemeClr val="tx1"/>
            </a:solidFill>
          </a:endParaRPr>
        </a:p>
      </dgm:t>
    </dgm:pt>
    <dgm:pt modelId="{705C1671-1E4F-42FD-B618-9B8559E5C733}" type="parTrans" cxnId="{808DA1F6-CB3B-4EC1-A434-EF98540413E4}">
      <dgm:prSet/>
      <dgm:spPr/>
      <dgm:t>
        <a:bodyPr/>
        <a:lstStyle/>
        <a:p>
          <a:endParaRPr lang="ru-RU"/>
        </a:p>
      </dgm:t>
    </dgm:pt>
    <dgm:pt modelId="{288736E9-E708-4F6F-BEB3-4E841DBA1F5F}" type="sibTrans" cxnId="{808DA1F6-CB3B-4EC1-A434-EF98540413E4}">
      <dgm:prSet/>
      <dgm:spPr/>
      <dgm:t>
        <a:bodyPr/>
        <a:lstStyle/>
        <a:p>
          <a:endParaRPr lang="ru-RU"/>
        </a:p>
      </dgm:t>
    </dgm:pt>
    <dgm:pt modelId="{CA6B52BA-8185-4F76-B7A2-25E08B7FF1B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Приказ о назначении ответственных за ведение Журнала регистрации оказания помощи</a:t>
          </a:r>
          <a:endParaRPr lang="ru-RU" dirty="0">
            <a:solidFill>
              <a:schemeClr val="tx1"/>
            </a:solidFill>
          </a:endParaRPr>
        </a:p>
      </dgm:t>
    </dgm:pt>
    <dgm:pt modelId="{3F29CDC3-01C4-41FF-9D0B-28EC2824182E}" type="parTrans" cxnId="{789E345B-A3C9-4D8C-9CAD-5C7D7EC0E373}">
      <dgm:prSet/>
      <dgm:spPr/>
      <dgm:t>
        <a:bodyPr/>
        <a:lstStyle/>
        <a:p>
          <a:endParaRPr lang="ru-RU"/>
        </a:p>
      </dgm:t>
    </dgm:pt>
    <dgm:pt modelId="{5DFC70F5-68FF-42C5-987A-A5451A6D403E}" type="sibTrans" cxnId="{789E345B-A3C9-4D8C-9CAD-5C7D7EC0E373}">
      <dgm:prSet/>
      <dgm:spPr/>
      <dgm:t>
        <a:bodyPr/>
        <a:lstStyle/>
        <a:p>
          <a:endParaRPr lang="ru-RU"/>
        </a:p>
      </dgm:t>
    </dgm:pt>
    <dgm:pt modelId="{67707454-DC48-44A8-BC0E-91A2E4C14610}">
      <dgm:prSet phldrT="[Текст]"/>
      <dgm:spPr/>
      <dgm:t>
        <a:bodyPr/>
        <a:lstStyle/>
        <a:p>
          <a:endParaRPr lang="ru-RU" dirty="0"/>
        </a:p>
      </dgm:t>
    </dgm:pt>
    <dgm:pt modelId="{54931F1E-B1A0-40BB-BA18-9D6E723E408F}" type="parTrans" cxnId="{DEF18910-0873-4C86-8852-44571D4EBBBC}">
      <dgm:prSet/>
      <dgm:spPr/>
      <dgm:t>
        <a:bodyPr/>
        <a:lstStyle/>
        <a:p>
          <a:endParaRPr lang="ru-RU"/>
        </a:p>
      </dgm:t>
    </dgm:pt>
    <dgm:pt modelId="{B51B3FE6-2160-4527-85FA-492401932E1E}" type="sibTrans" cxnId="{DEF18910-0873-4C86-8852-44571D4EBBBC}">
      <dgm:prSet/>
      <dgm:spPr/>
      <dgm:t>
        <a:bodyPr/>
        <a:lstStyle/>
        <a:p>
          <a:endParaRPr lang="ru-RU"/>
        </a:p>
      </dgm:t>
    </dgm:pt>
    <dgm:pt modelId="{12BFEA3D-B84E-4C9C-902F-DC9EED0672C8}" type="pres">
      <dgm:prSet presAssocID="{F087B24A-4B17-4E8A-B5C3-4937FFC733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99C1AA7-6240-4A4A-9BBD-133F0C7EA2DB}" type="pres">
      <dgm:prSet presAssocID="{F087B24A-4B17-4E8A-B5C3-4937FFC73332}" presName="Name1" presStyleCnt="0"/>
      <dgm:spPr/>
    </dgm:pt>
    <dgm:pt modelId="{3DD5D632-35EB-412E-A38E-9BE9B6254506}" type="pres">
      <dgm:prSet presAssocID="{F087B24A-4B17-4E8A-B5C3-4937FFC73332}" presName="cycle" presStyleCnt="0"/>
      <dgm:spPr/>
    </dgm:pt>
    <dgm:pt modelId="{1D55BA44-1451-4BFF-9D29-21107DAF8591}" type="pres">
      <dgm:prSet presAssocID="{F087B24A-4B17-4E8A-B5C3-4937FFC73332}" presName="srcNode" presStyleLbl="node1" presStyleIdx="0" presStyleCnt="7"/>
      <dgm:spPr/>
    </dgm:pt>
    <dgm:pt modelId="{DD339B0E-7216-466A-BE84-34E1D34966A0}" type="pres">
      <dgm:prSet presAssocID="{F087B24A-4B17-4E8A-B5C3-4937FFC73332}" presName="conn" presStyleLbl="parChTrans1D2" presStyleIdx="0" presStyleCnt="1"/>
      <dgm:spPr/>
      <dgm:t>
        <a:bodyPr/>
        <a:lstStyle/>
        <a:p>
          <a:endParaRPr lang="ru-RU"/>
        </a:p>
      </dgm:t>
    </dgm:pt>
    <dgm:pt modelId="{94203F88-1B01-4B40-847B-B1957DE33F15}" type="pres">
      <dgm:prSet presAssocID="{F087B24A-4B17-4E8A-B5C3-4937FFC73332}" presName="extraNode" presStyleLbl="node1" presStyleIdx="0" presStyleCnt="7"/>
      <dgm:spPr/>
    </dgm:pt>
    <dgm:pt modelId="{BB420485-DDB9-4D9F-A34C-DC5EF0D42A18}" type="pres">
      <dgm:prSet presAssocID="{F087B24A-4B17-4E8A-B5C3-4937FFC73332}" presName="dstNode" presStyleLbl="node1" presStyleIdx="0" presStyleCnt="7"/>
      <dgm:spPr/>
    </dgm:pt>
    <dgm:pt modelId="{7201C24D-4548-4656-96FE-208CECC34264}" type="pres">
      <dgm:prSet presAssocID="{2354D81B-B4E4-49FE-BBCA-A91C4918819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CF2A1-0CCE-4CCD-83BE-4F6B7EAD8FF3}" type="pres">
      <dgm:prSet presAssocID="{2354D81B-B4E4-49FE-BBCA-A91C4918819E}" presName="accent_1" presStyleCnt="0"/>
      <dgm:spPr/>
    </dgm:pt>
    <dgm:pt modelId="{AFA95044-0D55-43B9-A87B-6766110BEF99}" type="pres">
      <dgm:prSet presAssocID="{2354D81B-B4E4-49FE-BBCA-A91C4918819E}" presName="accentRepeatNode" presStyleLbl="solidFgAcc1" presStyleIdx="0" presStyleCnt="7"/>
      <dgm:spPr/>
    </dgm:pt>
    <dgm:pt modelId="{B221883B-EEF2-4AA0-95E1-AAA69E47E267}" type="pres">
      <dgm:prSet presAssocID="{7CF9AF0C-B2FD-4E7D-A7BC-D5F40571011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309C5-791E-40CC-90E7-B8B9CBA403D1}" type="pres">
      <dgm:prSet presAssocID="{7CF9AF0C-B2FD-4E7D-A7BC-D5F405710115}" presName="accent_2" presStyleCnt="0"/>
      <dgm:spPr/>
    </dgm:pt>
    <dgm:pt modelId="{2421D7C9-E6CE-4C75-97BA-304CBF38C639}" type="pres">
      <dgm:prSet presAssocID="{7CF9AF0C-B2FD-4E7D-A7BC-D5F405710115}" presName="accentRepeatNode" presStyleLbl="solidFgAcc1" presStyleIdx="1" presStyleCnt="7"/>
      <dgm:spPr/>
    </dgm:pt>
    <dgm:pt modelId="{3FB20E94-A309-4693-812E-58E71BF68C1D}" type="pres">
      <dgm:prSet presAssocID="{3186E284-A852-4F94-9679-1C8A75DD761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5A6EA-3980-4F29-B6A1-BA1B929A90E7}" type="pres">
      <dgm:prSet presAssocID="{3186E284-A852-4F94-9679-1C8A75DD761E}" presName="accent_3" presStyleCnt="0"/>
      <dgm:spPr/>
    </dgm:pt>
    <dgm:pt modelId="{41B0CFEE-DBE8-4350-90C3-B240D74DA599}" type="pres">
      <dgm:prSet presAssocID="{3186E284-A852-4F94-9679-1C8A75DD761E}" presName="accentRepeatNode" presStyleLbl="solidFgAcc1" presStyleIdx="2" presStyleCnt="7"/>
      <dgm:spPr/>
    </dgm:pt>
    <dgm:pt modelId="{9A893726-01D9-462D-837A-74F489CCD514}" type="pres">
      <dgm:prSet presAssocID="{606A356B-1CC7-4E64-A7BD-7A5C0367DE5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F24F7-6BFF-434E-93A0-D30B760014CB}" type="pres">
      <dgm:prSet presAssocID="{606A356B-1CC7-4E64-A7BD-7A5C0367DE55}" presName="accent_4" presStyleCnt="0"/>
      <dgm:spPr/>
    </dgm:pt>
    <dgm:pt modelId="{BBE86A88-CE15-4AFB-ADF8-2560092D2628}" type="pres">
      <dgm:prSet presAssocID="{606A356B-1CC7-4E64-A7BD-7A5C0367DE55}" presName="accentRepeatNode" presStyleLbl="solidFgAcc1" presStyleIdx="3" presStyleCnt="7"/>
      <dgm:spPr/>
    </dgm:pt>
    <dgm:pt modelId="{65B8AD26-514B-44BA-A150-47C0989FE47C}" type="pres">
      <dgm:prSet presAssocID="{EFD9C2A9-3530-467E-8848-1467884D888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D6AC6-60DA-4885-B26A-8949DDAF9061}" type="pres">
      <dgm:prSet presAssocID="{EFD9C2A9-3530-467E-8848-1467884D8887}" presName="accent_5" presStyleCnt="0"/>
      <dgm:spPr/>
    </dgm:pt>
    <dgm:pt modelId="{26E6EF6F-2A0C-433C-A3EE-B1FE89439FFB}" type="pres">
      <dgm:prSet presAssocID="{EFD9C2A9-3530-467E-8848-1467884D8887}" presName="accentRepeatNode" presStyleLbl="solidFgAcc1" presStyleIdx="4" presStyleCnt="7"/>
      <dgm:spPr/>
    </dgm:pt>
    <dgm:pt modelId="{B01ED544-ADA5-4A89-A2B7-E1C2B1440BDD}" type="pres">
      <dgm:prSet presAssocID="{86571FB7-DD19-4150-B522-32706942C30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43777-3A02-464D-9F4C-D57415F4F660}" type="pres">
      <dgm:prSet presAssocID="{86571FB7-DD19-4150-B522-32706942C30C}" presName="accent_6" presStyleCnt="0"/>
      <dgm:spPr/>
    </dgm:pt>
    <dgm:pt modelId="{A99986DA-CEBA-4F1E-9470-F56F225D4F42}" type="pres">
      <dgm:prSet presAssocID="{86571FB7-DD19-4150-B522-32706942C30C}" presName="accentRepeatNode" presStyleLbl="solidFgAcc1" presStyleIdx="5" presStyleCnt="7"/>
      <dgm:spPr/>
    </dgm:pt>
    <dgm:pt modelId="{F3CE8837-D5DA-4E37-ADA0-E8DA59D1F2C2}" type="pres">
      <dgm:prSet presAssocID="{CA6B52BA-8185-4F76-B7A2-25E08B7FF1B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54CE7-619E-48D4-9196-B16583AA4037}" type="pres">
      <dgm:prSet presAssocID="{CA6B52BA-8185-4F76-B7A2-25E08B7FF1BE}" presName="accent_7" presStyleCnt="0"/>
      <dgm:spPr/>
    </dgm:pt>
    <dgm:pt modelId="{75729F1A-6141-44E4-8772-B9E6E2C38C3A}" type="pres">
      <dgm:prSet presAssocID="{CA6B52BA-8185-4F76-B7A2-25E08B7FF1BE}" presName="accentRepeatNode" presStyleLbl="solidFgAcc1" presStyleIdx="6" presStyleCnt="7"/>
      <dgm:spPr/>
    </dgm:pt>
  </dgm:ptLst>
  <dgm:cxnLst>
    <dgm:cxn modelId="{67CF0A66-AC24-4255-8FC1-4A144B4807E2}" type="presOf" srcId="{43841DAD-5F20-4605-A6FA-570B37342F4C}" destId="{DD339B0E-7216-466A-BE84-34E1D34966A0}" srcOrd="0" destOrd="0" presId="urn:microsoft.com/office/officeart/2008/layout/VerticalCurvedList"/>
    <dgm:cxn modelId="{789E345B-A3C9-4D8C-9CAD-5C7D7EC0E373}" srcId="{F087B24A-4B17-4E8A-B5C3-4937FFC73332}" destId="{CA6B52BA-8185-4F76-B7A2-25E08B7FF1BE}" srcOrd="6" destOrd="0" parTransId="{3F29CDC3-01C4-41FF-9D0B-28EC2824182E}" sibTransId="{5DFC70F5-68FF-42C5-987A-A5451A6D403E}"/>
    <dgm:cxn modelId="{DEF18910-0873-4C86-8852-44571D4EBBBC}" srcId="{F087B24A-4B17-4E8A-B5C3-4937FFC73332}" destId="{67707454-DC48-44A8-BC0E-91A2E4C14610}" srcOrd="7" destOrd="0" parTransId="{54931F1E-B1A0-40BB-BA18-9D6E723E408F}" sibTransId="{B51B3FE6-2160-4527-85FA-492401932E1E}"/>
    <dgm:cxn modelId="{52775334-0666-461D-AAF1-9054D57B9977}" srcId="{F087B24A-4B17-4E8A-B5C3-4937FFC73332}" destId="{7CF9AF0C-B2FD-4E7D-A7BC-D5F405710115}" srcOrd="1" destOrd="0" parTransId="{DBC78C51-EC47-4B3A-AD1A-1FDB9DBEB89B}" sibTransId="{1732D0BD-1E35-4C8C-A2BF-B2794433A57E}"/>
    <dgm:cxn modelId="{48019E26-87F7-4271-853C-18CE50CE5E86}" type="presOf" srcId="{7CF9AF0C-B2FD-4E7D-A7BC-D5F405710115}" destId="{B221883B-EEF2-4AA0-95E1-AAA69E47E267}" srcOrd="0" destOrd="0" presId="urn:microsoft.com/office/officeart/2008/layout/VerticalCurvedList"/>
    <dgm:cxn modelId="{D70826B7-77B4-4059-8C12-2AB0913DA2EA}" srcId="{F087B24A-4B17-4E8A-B5C3-4937FFC73332}" destId="{2354D81B-B4E4-49FE-BBCA-A91C4918819E}" srcOrd="0" destOrd="0" parTransId="{36BA74A2-ED35-4B9E-A7A8-EFF306F962E7}" sibTransId="{43841DAD-5F20-4605-A6FA-570B37342F4C}"/>
    <dgm:cxn modelId="{46DFF01E-B6A4-4BE6-BD72-BB42AA3F1675}" srcId="{F087B24A-4B17-4E8A-B5C3-4937FFC73332}" destId="{EFD9C2A9-3530-467E-8848-1467884D8887}" srcOrd="4" destOrd="0" parTransId="{4F18306A-0722-4BEA-8996-C1F8AD259A98}" sibTransId="{4F11B42F-43DE-48A4-9B22-853170B465E3}"/>
    <dgm:cxn modelId="{D0981B88-1BD8-455E-A023-24DCD128DE2A}" type="presOf" srcId="{2354D81B-B4E4-49FE-BBCA-A91C4918819E}" destId="{7201C24D-4548-4656-96FE-208CECC34264}" srcOrd="0" destOrd="0" presId="urn:microsoft.com/office/officeart/2008/layout/VerticalCurvedList"/>
    <dgm:cxn modelId="{2CD51CDB-06B2-4155-941B-D00C8C5E1DAA}" srcId="{F087B24A-4B17-4E8A-B5C3-4937FFC73332}" destId="{606A356B-1CC7-4E64-A7BD-7A5C0367DE55}" srcOrd="3" destOrd="0" parTransId="{D1832229-BA4C-44B2-A00E-0E72D2E58C47}" sibTransId="{FA25B5EC-2BC1-4FE6-9511-595BBF0E200B}"/>
    <dgm:cxn modelId="{D91A4EAD-9B51-412A-A59D-D70AB928E5A9}" type="presOf" srcId="{EFD9C2A9-3530-467E-8848-1467884D8887}" destId="{65B8AD26-514B-44BA-A150-47C0989FE47C}" srcOrd="0" destOrd="0" presId="urn:microsoft.com/office/officeart/2008/layout/VerticalCurvedList"/>
    <dgm:cxn modelId="{808DA1F6-CB3B-4EC1-A434-EF98540413E4}" srcId="{F087B24A-4B17-4E8A-B5C3-4937FFC73332}" destId="{86571FB7-DD19-4150-B522-32706942C30C}" srcOrd="5" destOrd="0" parTransId="{705C1671-1E4F-42FD-B618-9B8559E5C733}" sibTransId="{288736E9-E708-4F6F-BEB3-4E841DBA1F5F}"/>
    <dgm:cxn modelId="{7D9B7222-80BB-4E9F-8682-443EFEFAB79F}" type="presOf" srcId="{F087B24A-4B17-4E8A-B5C3-4937FFC73332}" destId="{12BFEA3D-B84E-4C9C-902F-DC9EED0672C8}" srcOrd="0" destOrd="0" presId="urn:microsoft.com/office/officeart/2008/layout/VerticalCurvedList"/>
    <dgm:cxn modelId="{03372757-BE6A-4DF3-AB45-7EEC8E473385}" type="presOf" srcId="{86571FB7-DD19-4150-B522-32706942C30C}" destId="{B01ED544-ADA5-4A89-A2B7-E1C2B1440BDD}" srcOrd="0" destOrd="0" presId="urn:microsoft.com/office/officeart/2008/layout/VerticalCurvedList"/>
    <dgm:cxn modelId="{B2AD3868-F429-4B87-A654-857B7C1BF33B}" srcId="{F087B24A-4B17-4E8A-B5C3-4937FFC73332}" destId="{3186E284-A852-4F94-9679-1C8A75DD761E}" srcOrd="2" destOrd="0" parTransId="{5407D28A-B5D2-479C-837D-6647F33F9702}" sibTransId="{AA420A51-1045-4886-A13D-D15429893853}"/>
    <dgm:cxn modelId="{B2EFF200-B1C8-472F-8C38-083B236BDE77}" type="presOf" srcId="{3186E284-A852-4F94-9679-1C8A75DD761E}" destId="{3FB20E94-A309-4693-812E-58E71BF68C1D}" srcOrd="0" destOrd="0" presId="urn:microsoft.com/office/officeart/2008/layout/VerticalCurvedList"/>
    <dgm:cxn modelId="{7D3533F3-F3F9-461E-8433-E925E2D5DD5B}" type="presOf" srcId="{CA6B52BA-8185-4F76-B7A2-25E08B7FF1BE}" destId="{F3CE8837-D5DA-4E37-ADA0-E8DA59D1F2C2}" srcOrd="0" destOrd="0" presId="urn:microsoft.com/office/officeart/2008/layout/VerticalCurvedList"/>
    <dgm:cxn modelId="{1C57F163-9F78-4A7C-AB62-FD585EA63129}" type="presOf" srcId="{606A356B-1CC7-4E64-A7BD-7A5C0367DE55}" destId="{9A893726-01D9-462D-837A-74F489CCD514}" srcOrd="0" destOrd="0" presId="urn:microsoft.com/office/officeart/2008/layout/VerticalCurvedList"/>
    <dgm:cxn modelId="{01CF54B8-8996-407F-8F60-C239F554B6D3}" type="presParOf" srcId="{12BFEA3D-B84E-4C9C-902F-DC9EED0672C8}" destId="{099C1AA7-6240-4A4A-9BBD-133F0C7EA2DB}" srcOrd="0" destOrd="0" presId="urn:microsoft.com/office/officeart/2008/layout/VerticalCurvedList"/>
    <dgm:cxn modelId="{76F842F7-2030-4C93-8AD9-31BE4CF61AF5}" type="presParOf" srcId="{099C1AA7-6240-4A4A-9BBD-133F0C7EA2DB}" destId="{3DD5D632-35EB-412E-A38E-9BE9B6254506}" srcOrd="0" destOrd="0" presId="urn:microsoft.com/office/officeart/2008/layout/VerticalCurvedList"/>
    <dgm:cxn modelId="{25782E90-530F-4BDA-95C8-AD52E33EDEA4}" type="presParOf" srcId="{3DD5D632-35EB-412E-A38E-9BE9B6254506}" destId="{1D55BA44-1451-4BFF-9D29-21107DAF8591}" srcOrd="0" destOrd="0" presId="urn:microsoft.com/office/officeart/2008/layout/VerticalCurvedList"/>
    <dgm:cxn modelId="{76AB5517-AF66-48B3-A73F-66EE11F3EC33}" type="presParOf" srcId="{3DD5D632-35EB-412E-A38E-9BE9B6254506}" destId="{DD339B0E-7216-466A-BE84-34E1D34966A0}" srcOrd="1" destOrd="0" presId="urn:microsoft.com/office/officeart/2008/layout/VerticalCurvedList"/>
    <dgm:cxn modelId="{6B8C654A-074C-4A7B-ABD8-4671F7501666}" type="presParOf" srcId="{3DD5D632-35EB-412E-A38E-9BE9B6254506}" destId="{94203F88-1B01-4B40-847B-B1957DE33F15}" srcOrd="2" destOrd="0" presId="urn:microsoft.com/office/officeart/2008/layout/VerticalCurvedList"/>
    <dgm:cxn modelId="{DCA80736-4D03-4474-9B80-7D1D7F28972B}" type="presParOf" srcId="{3DD5D632-35EB-412E-A38E-9BE9B6254506}" destId="{BB420485-DDB9-4D9F-A34C-DC5EF0D42A18}" srcOrd="3" destOrd="0" presId="urn:microsoft.com/office/officeart/2008/layout/VerticalCurvedList"/>
    <dgm:cxn modelId="{E8699357-88F4-4B2D-AB7D-1F767DEBA410}" type="presParOf" srcId="{099C1AA7-6240-4A4A-9BBD-133F0C7EA2DB}" destId="{7201C24D-4548-4656-96FE-208CECC34264}" srcOrd="1" destOrd="0" presId="urn:microsoft.com/office/officeart/2008/layout/VerticalCurvedList"/>
    <dgm:cxn modelId="{6F932D8F-269B-4814-B7A0-755E0EB5AC95}" type="presParOf" srcId="{099C1AA7-6240-4A4A-9BBD-133F0C7EA2DB}" destId="{E1BCF2A1-0CCE-4CCD-83BE-4F6B7EAD8FF3}" srcOrd="2" destOrd="0" presId="urn:microsoft.com/office/officeart/2008/layout/VerticalCurvedList"/>
    <dgm:cxn modelId="{FD1C3E34-B2FD-484A-917C-8907073C3AA1}" type="presParOf" srcId="{E1BCF2A1-0CCE-4CCD-83BE-4F6B7EAD8FF3}" destId="{AFA95044-0D55-43B9-A87B-6766110BEF99}" srcOrd="0" destOrd="0" presId="urn:microsoft.com/office/officeart/2008/layout/VerticalCurvedList"/>
    <dgm:cxn modelId="{1B1E93DD-4C62-4000-BA24-6A5173946ACE}" type="presParOf" srcId="{099C1AA7-6240-4A4A-9BBD-133F0C7EA2DB}" destId="{B221883B-EEF2-4AA0-95E1-AAA69E47E267}" srcOrd="3" destOrd="0" presId="urn:microsoft.com/office/officeart/2008/layout/VerticalCurvedList"/>
    <dgm:cxn modelId="{0E44AFC7-DD76-4623-BF4D-8905A36A89C5}" type="presParOf" srcId="{099C1AA7-6240-4A4A-9BBD-133F0C7EA2DB}" destId="{280309C5-791E-40CC-90E7-B8B9CBA403D1}" srcOrd="4" destOrd="0" presId="urn:microsoft.com/office/officeart/2008/layout/VerticalCurvedList"/>
    <dgm:cxn modelId="{2282D5AE-6B98-4271-BC93-A74013F53A92}" type="presParOf" srcId="{280309C5-791E-40CC-90E7-B8B9CBA403D1}" destId="{2421D7C9-E6CE-4C75-97BA-304CBF38C639}" srcOrd="0" destOrd="0" presId="urn:microsoft.com/office/officeart/2008/layout/VerticalCurvedList"/>
    <dgm:cxn modelId="{7DAF1EBF-A401-44C3-A81C-606633B9CA10}" type="presParOf" srcId="{099C1AA7-6240-4A4A-9BBD-133F0C7EA2DB}" destId="{3FB20E94-A309-4693-812E-58E71BF68C1D}" srcOrd="5" destOrd="0" presId="urn:microsoft.com/office/officeart/2008/layout/VerticalCurvedList"/>
    <dgm:cxn modelId="{86A766F0-4B6F-40DF-A50E-C6DAD8501C3B}" type="presParOf" srcId="{099C1AA7-6240-4A4A-9BBD-133F0C7EA2DB}" destId="{3A35A6EA-3980-4F29-B6A1-BA1B929A90E7}" srcOrd="6" destOrd="0" presId="urn:microsoft.com/office/officeart/2008/layout/VerticalCurvedList"/>
    <dgm:cxn modelId="{5B54ECE9-E232-4A9C-92DB-E8086E60238B}" type="presParOf" srcId="{3A35A6EA-3980-4F29-B6A1-BA1B929A90E7}" destId="{41B0CFEE-DBE8-4350-90C3-B240D74DA599}" srcOrd="0" destOrd="0" presId="urn:microsoft.com/office/officeart/2008/layout/VerticalCurvedList"/>
    <dgm:cxn modelId="{2528AA16-F289-4CAB-AABA-F05B7E37BA79}" type="presParOf" srcId="{099C1AA7-6240-4A4A-9BBD-133F0C7EA2DB}" destId="{9A893726-01D9-462D-837A-74F489CCD514}" srcOrd="7" destOrd="0" presId="urn:microsoft.com/office/officeart/2008/layout/VerticalCurvedList"/>
    <dgm:cxn modelId="{8E487CDF-F0B0-42BF-BDC1-BFDE9A764624}" type="presParOf" srcId="{099C1AA7-6240-4A4A-9BBD-133F0C7EA2DB}" destId="{273F24F7-6BFF-434E-93A0-D30B760014CB}" srcOrd="8" destOrd="0" presId="urn:microsoft.com/office/officeart/2008/layout/VerticalCurvedList"/>
    <dgm:cxn modelId="{71D99CF4-2E55-4F3D-B3EC-71E0DC44FB0A}" type="presParOf" srcId="{273F24F7-6BFF-434E-93A0-D30B760014CB}" destId="{BBE86A88-CE15-4AFB-ADF8-2560092D2628}" srcOrd="0" destOrd="0" presId="urn:microsoft.com/office/officeart/2008/layout/VerticalCurvedList"/>
    <dgm:cxn modelId="{654AFF88-0954-4E07-BAD4-50C274CA001F}" type="presParOf" srcId="{099C1AA7-6240-4A4A-9BBD-133F0C7EA2DB}" destId="{65B8AD26-514B-44BA-A150-47C0989FE47C}" srcOrd="9" destOrd="0" presId="urn:microsoft.com/office/officeart/2008/layout/VerticalCurvedList"/>
    <dgm:cxn modelId="{A2719382-2128-426D-B927-9788CDF00CE7}" type="presParOf" srcId="{099C1AA7-6240-4A4A-9BBD-133F0C7EA2DB}" destId="{C26D6AC6-60DA-4885-B26A-8949DDAF9061}" srcOrd="10" destOrd="0" presId="urn:microsoft.com/office/officeart/2008/layout/VerticalCurvedList"/>
    <dgm:cxn modelId="{BC548DFD-7D59-45E2-9065-A8B4E72A6543}" type="presParOf" srcId="{C26D6AC6-60DA-4885-B26A-8949DDAF9061}" destId="{26E6EF6F-2A0C-433C-A3EE-B1FE89439FFB}" srcOrd="0" destOrd="0" presId="urn:microsoft.com/office/officeart/2008/layout/VerticalCurvedList"/>
    <dgm:cxn modelId="{93B16223-70D5-4D56-855E-8EE72EAF712D}" type="presParOf" srcId="{099C1AA7-6240-4A4A-9BBD-133F0C7EA2DB}" destId="{B01ED544-ADA5-4A89-A2B7-E1C2B1440BDD}" srcOrd="11" destOrd="0" presId="urn:microsoft.com/office/officeart/2008/layout/VerticalCurvedList"/>
    <dgm:cxn modelId="{9F073581-E02C-4927-BA64-D867BE8256C8}" type="presParOf" srcId="{099C1AA7-6240-4A4A-9BBD-133F0C7EA2DB}" destId="{1C943777-3A02-464D-9F4C-D57415F4F660}" srcOrd="12" destOrd="0" presId="urn:microsoft.com/office/officeart/2008/layout/VerticalCurvedList"/>
    <dgm:cxn modelId="{F2C75A44-BB51-48D7-9436-E8A9B546CAE2}" type="presParOf" srcId="{1C943777-3A02-464D-9F4C-D57415F4F660}" destId="{A99986DA-CEBA-4F1E-9470-F56F225D4F42}" srcOrd="0" destOrd="0" presId="urn:microsoft.com/office/officeart/2008/layout/VerticalCurvedList"/>
    <dgm:cxn modelId="{F1E90FC8-94CE-4687-A943-FA0367A9DD82}" type="presParOf" srcId="{099C1AA7-6240-4A4A-9BBD-133F0C7EA2DB}" destId="{F3CE8837-D5DA-4E37-ADA0-E8DA59D1F2C2}" srcOrd="13" destOrd="0" presId="urn:microsoft.com/office/officeart/2008/layout/VerticalCurvedList"/>
    <dgm:cxn modelId="{42921A73-6540-4168-9190-861EFCA4006C}" type="presParOf" srcId="{099C1AA7-6240-4A4A-9BBD-133F0C7EA2DB}" destId="{48C54CE7-619E-48D4-9196-B16583AA4037}" srcOrd="14" destOrd="0" presId="urn:microsoft.com/office/officeart/2008/layout/VerticalCurvedList"/>
    <dgm:cxn modelId="{AFD8C058-56D8-4CA4-9698-200794E90B1E}" type="presParOf" srcId="{48C54CE7-619E-48D4-9196-B16583AA4037}" destId="{75729F1A-6141-44E4-8772-B9E6E2C38C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9BE916-0B30-44E8-86D4-2DE8147B0ACE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8ED73E-49ED-4DC8-8737-8A8AF64BE2C4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+mn-lt"/>
            </a:rPr>
            <a:t>ПРИЕМНЫЕ И ОПЕКУНСКИЕ СЕМЬИ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04F9A536-6FA6-4C9C-BF15-F8E4F4AC02E6}" type="parTrans" cxnId="{BEA353C4-91D4-4CAA-9678-4D8103190C56}">
      <dgm:prSet/>
      <dgm:spPr/>
      <dgm:t>
        <a:bodyPr/>
        <a:lstStyle/>
        <a:p>
          <a:endParaRPr lang="ru-RU"/>
        </a:p>
      </dgm:t>
    </dgm:pt>
    <dgm:pt modelId="{BD6E336C-1A6A-4551-934B-CBDA58D3D175}" type="sibTrans" cxnId="{BEA353C4-91D4-4CAA-9678-4D8103190C56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0D02B47C-82E1-4665-B0EA-8AF140766EF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НЕСОВЕРШЕННОЛЕТНИЕ  РОДИТЕЛИ  С  ДЕТЬМИ</a:t>
          </a:r>
          <a:endParaRPr lang="ru-RU" sz="1600" dirty="0">
            <a:latin typeface="+mj-lt"/>
          </a:endParaRPr>
        </a:p>
      </dgm:t>
    </dgm:pt>
    <dgm:pt modelId="{CDF578DF-CBAC-4683-BE09-733CAF1452FA}" type="parTrans" cxnId="{4048B93C-8C80-443E-A87D-F95AC11718E0}">
      <dgm:prSet/>
      <dgm:spPr/>
      <dgm:t>
        <a:bodyPr/>
        <a:lstStyle/>
        <a:p>
          <a:endParaRPr lang="ru-RU"/>
        </a:p>
      </dgm:t>
    </dgm:pt>
    <dgm:pt modelId="{2B23F7A3-441E-47C7-AF98-80EEFD59AB13}" type="sibTrans" cxnId="{4048B93C-8C80-443E-A87D-F95AC11718E0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ECC9C6A5-B5C8-4A12-8353-B988A74EE249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РОДИТЕЛИ ДЕТЕЙ ОТ 0 ДО 18 ЛЕТ</a:t>
          </a:r>
          <a:endParaRPr lang="ru-RU" sz="1600" b="1" dirty="0" smtClean="0">
            <a:solidFill>
              <a:schemeClr val="tx1"/>
            </a:solidFill>
            <a:latin typeface="+mj-lt"/>
          </a:endParaRPr>
        </a:p>
      </dgm:t>
    </dgm:pt>
    <dgm:pt modelId="{904632B7-3E9D-4271-BE8B-EFD9D8CB031D}" type="parTrans" cxnId="{449DC573-D5FA-4E60-A4D3-47F09370D805}">
      <dgm:prSet/>
      <dgm:spPr/>
      <dgm:t>
        <a:bodyPr/>
        <a:lstStyle/>
        <a:p>
          <a:endParaRPr lang="ru-RU"/>
        </a:p>
      </dgm:t>
    </dgm:pt>
    <dgm:pt modelId="{841AE109-D38E-4297-9528-51C2F51B8DD2}" type="sibTrans" cxnId="{449DC573-D5FA-4E60-A4D3-47F09370D805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F3688D91-10BD-41F4-9B59-AD9E516B599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ГРАЖДАНЕ, ЖЕЛАЮЩИЕ ПРИНЯТЬ НА ВОСПИТАНИЕ В СВОИ СЕМЬИ ДЕТЕЙ, ОСТАВШИХСЯ БЕЗ ПОПЕЧЕНИЯ РОДИТЕЛЕЙ</a:t>
          </a:r>
        </a:p>
      </dgm:t>
    </dgm:pt>
    <dgm:pt modelId="{5899FF27-0DDA-45FB-8359-663289FE1878}" type="sibTrans" cxnId="{2A2E226C-1A59-40F1-B124-84DFA53A32A0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39509832-EADB-457D-95EF-9686CAAE68F8}" type="parTrans" cxnId="{2A2E226C-1A59-40F1-B124-84DFA53A32A0}">
      <dgm:prSet/>
      <dgm:spPr/>
      <dgm:t>
        <a:bodyPr/>
        <a:lstStyle/>
        <a:p>
          <a:endParaRPr lang="ru-RU"/>
        </a:p>
      </dgm:t>
    </dgm:pt>
    <dgm:pt modelId="{90B96C6C-4624-4C0B-89F5-FFDC564D632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+mj-lt"/>
            </a:rPr>
            <a:t>СЕМЬИ, ВОСПИТЫВАЮЩИЕ ДЕТЕЙ-ИНВАЛИДОВ И ДЕТЕЙ С ОСОБЫМИ ОБРАЗОВАТЕЛЬНЫМИ ПОТРЕБНОСТЯМИ</a:t>
          </a:r>
          <a:endParaRPr lang="ru-RU" sz="1400" b="1" dirty="0">
            <a:solidFill>
              <a:schemeClr val="tx1"/>
            </a:solidFill>
            <a:latin typeface="+mj-lt"/>
          </a:endParaRPr>
        </a:p>
      </dgm:t>
    </dgm:pt>
    <dgm:pt modelId="{CCBC213C-2063-4FDC-861B-74DEE686B1C4}" type="sibTrans" cxnId="{7BDA7A2C-21AB-4E11-AF02-91B6BB63D67D}">
      <dgm:prSet/>
      <dgm:spPr>
        <a:solidFill>
          <a:srgbClr val="1F70A3"/>
        </a:solidFill>
      </dgm:spPr>
      <dgm:t>
        <a:bodyPr/>
        <a:lstStyle/>
        <a:p>
          <a:endParaRPr lang="ru-RU"/>
        </a:p>
      </dgm:t>
    </dgm:pt>
    <dgm:pt modelId="{423D8C38-9655-47A9-9802-6ED6FB42AC88}" type="parTrans" cxnId="{7BDA7A2C-21AB-4E11-AF02-91B6BB63D67D}">
      <dgm:prSet/>
      <dgm:spPr/>
      <dgm:t>
        <a:bodyPr/>
        <a:lstStyle/>
        <a:p>
          <a:endParaRPr lang="ru-RU"/>
        </a:p>
      </dgm:t>
    </dgm:pt>
    <dgm:pt modelId="{8A409C66-9E57-458A-B30B-D328023E9C8D}">
      <dgm:prSet phldrT="[Текст]" custT="1"/>
      <dgm:spPr/>
      <dgm:t>
        <a:bodyPr/>
        <a:lstStyle/>
        <a:p>
          <a:endParaRPr lang="ru-RU" sz="1600" b="1" dirty="0" smtClean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СЕМЬИ  С  ДЕТЬМИ, НАХОДЯЩИМСЯ В ТРУДНОЙ ЖИЗНЕННОЙ СИТУАЦИИ</a:t>
          </a:r>
        </a:p>
        <a:p>
          <a:endParaRPr lang="ru-RU" sz="1600" dirty="0">
            <a:latin typeface="+mj-lt"/>
          </a:endParaRPr>
        </a:p>
      </dgm:t>
    </dgm:pt>
    <dgm:pt modelId="{056DA3BE-904E-4A84-9F7A-4C10BF798402}" type="parTrans" cxnId="{94D98BC7-EDC9-4E0E-B731-1DE337E467FE}">
      <dgm:prSet/>
      <dgm:spPr/>
      <dgm:t>
        <a:bodyPr/>
        <a:lstStyle/>
        <a:p>
          <a:endParaRPr lang="ru-RU"/>
        </a:p>
      </dgm:t>
    </dgm:pt>
    <dgm:pt modelId="{3018178B-193F-471A-AA56-45CC6AF0C447}" type="sibTrans" cxnId="{94D98BC7-EDC9-4E0E-B731-1DE337E467FE}">
      <dgm:prSet/>
      <dgm:spPr/>
      <dgm:t>
        <a:bodyPr/>
        <a:lstStyle/>
        <a:p>
          <a:endParaRPr lang="ru-RU"/>
        </a:p>
      </dgm:t>
    </dgm:pt>
    <dgm:pt modelId="{46256FE3-87F2-4A26-8C3D-07063C4FF139}" type="pres">
      <dgm:prSet presAssocID="{FB9BE916-0B30-44E8-86D4-2DE8147B0AC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BABBC1-05D5-4363-96EB-AA2606DAF8F1}" type="pres">
      <dgm:prSet presAssocID="{ECC9C6A5-B5C8-4A12-8353-B988A74EE249}" presName="compNode" presStyleCnt="0"/>
      <dgm:spPr/>
      <dgm:t>
        <a:bodyPr/>
        <a:lstStyle/>
        <a:p>
          <a:endParaRPr lang="ru-RU"/>
        </a:p>
      </dgm:t>
    </dgm:pt>
    <dgm:pt modelId="{B80D02F8-0938-4646-8A5F-ACC4934B5A72}" type="pres">
      <dgm:prSet presAssocID="{ECC9C6A5-B5C8-4A12-8353-B988A74EE249}" presName="dummyConnPt" presStyleCnt="0"/>
      <dgm:spPr/>
      <dgm:t>
        <a:bodyPr/>
        <a:lstStyle/>
        <a:p>
          <a:endParaRPr lang="ru-RU"/>
        </a:p>
      </dgm:t>
    </dgm:pt>
    <dgm:pt modelId="{A89F0513-DBAF-4505-A3F9-9A759A920F3C}" type="pres">
      <dgm:prSet presAssocID="{ECC9C6A5-B5C8-4A12-8353-B988A74EE249}" presName="node" presStyleLbl="node1" presStyleIdx="0" presStyleCnt="6" custLinFactNeighborX="-49464" custLinFactNeighborY="-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6C2B8-A997-4CE2-9DD6-C0F1BA26E277}" type="pres">
      <dgm:prSet presAssocID="{841AE109-D38E-4297-9528-51C2F51B8DD2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DDD41A2F-231E-474A-962C-10C37781B8F2}" type="pres">
      <dgm:prSet presAssocID="{F3688D91-10BD-41F4-9B59-AD9E516B5993}" presName="compNode" presStyleCnt="0"/>
      <dgm:spPr/>
      <dgm:t>
        <a:bodyPr/>
        <a:lstStyle/>
        <a:p>
          <a:endParaRPr lang="ru-RU"/>
        </a:p>
      </dgm:t>
    </dgm:pt>
    <dgm:pt modelId="{3EB4BC22-C56B-4F45-8D93-BAC9ED6A9177}" type="pres">
      <dgm:prSet presAssocID="{F3688D91-10BD-41F4-9B59-AD9E516B5993}" presName="dummyConnPt" presStyleCnt="0"/>
      <dgm:spPr/>
      <dgm:t>
        <a:bodyPr/>
        <a:lstStyle/>
        <a:p>
          <a:endParaRPr lang="ru-RU"/>
        </a:p>
      </dgm:t>
    </dgm:pt>
    <dgm:pt modelId="{934DB73C-DE29-4675-B9E7-5F7CAFB40C22}" type="pres">
      <dgm:prSet presAssocID="{F3688D91-10BD-41F4-9B59-AD9E516B5993}" presName="node" presStyleLbl="node1" presStyleIdx="1" presStyleCnt="6" custLinFactNeighborX="-49464" custLinFactNeighborY="-1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37BDD-E1E7-4ABE-8500-014655F8F176}" type="pres">
      <dgm:prSet presAssocID="{5899FF27-0DDA-45FB-8359-663289FE1878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C6F615FF-6DAD-4E4B-B026-34AC015D6653}" type="pres">
      <dgm:prSet presAssocID="{198ED73E-49ED-4DC8-8737-8A8AF64BE2C4}" presName="compNode" presStyleCnt="0"/>
      <dgm:spPr/>
      <dgm:t>
        <a:bodyPr/>
        <a:lstStyle/>
        <a:p>
          <a:endParaRPr lang="ru-RU"/>
        </a:p>
      </dgm:t>
    </dgm:pt>
    <dgm:pt modelId="{472BC70D-E076-43BD-8676-8214E8731015}" type="pres">
      <dgm:prSet presAssocID="{198ED73E-49ED-4DC8-8737-8A8AF64BE2C4}" presName="dummyConnPt" presStyleCnt="0"/>
      <dgm:spPr/>
      <dgm:t>
        <a:bodyPr/>
        <a:lstStyle/>
        <a:p>
          <a:endParaRPr lang="ru-RU"/>
        </a:p>
      </dgm:t>
    </dgm:pt>
    <dgm:pt modelId="{A37C4934-DAF0-4A3F-B2A4-5A706DB8BD96}" type="pres">
      <dgm:prSet presAssocID="{198ED73E-49ED-4DC8-8737-8A8AF64BE2C4}" presName="node" presStyleLbl="node1" presStyleIdx="2" presStyleCnt="6" custLinFactNeighborX="-73695" custLinFactNeighborY="-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4B9E3-F22D-4BFD-9A2E-CE2A4377E06E}" type="pres">
      <dgm:prSet presAssocID="{BD6E336C-1A6A-4551-934B-CBDA58D3D175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0FC19B46-D9C4-4789-B471-1F5F13065C2C}" type="pres">
      <dgm:prSet presAssocID="{90B96C6C-4624-4C0B-89F5-FFDC564D6322}" presName="compNode" presStyleCnt="0"/>
      <dgm:spPr/>
      <dgm:t>
        <a:bodyPr/>
        <a:lstStyle/>
        <a:p>
          <a:endParaRPr lang="ru-RU"/>
        </a:p>
      </dgm:t>
    </dgm:pt>
    <dgm:pt modelId="{9CC3DCD7-A57B-4261-8938-A5CA5225C980}" type="pres">
      <dgm:prSet presAssocID="{90B96C6C-4624-4C0B-89F5-FFDC564D6322}" presName="dummyConnPt" presStyleCnt="0"/>
      <dgm:spPr/>
      <dgm:t>
        <a:bodyPr/>
        <a:lstStyle/>
        <a:p>
          <a:endParaRPr lang="ru-RU"/>
        </a:p>
      </dgm:t>
    </dgm:pt>
    <dgm:pt modelId="{3D07122D-C442-4F0C-8B58-867DC1D902A4}" type="pres">
      <dgm:prSet presAssocID="{90B96C6C-4624-4C0B-89F5-FFDC564D6322}" presName="node" presStyleLbl="node1" presStyleIdx="3" presStyleCnt="6" custLinFactNeighborX="51376" custLinFactNeighborY="-1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60D13-03D0-4261-94B5-21D41162B6DF}" type="pres">
      <dgm:prSet presAssocID="{CCBC213C-2063-4FDC-861B-74DEE686B1C4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D25B3247-CF70-4991-BC82-4F63BC197989}" type="pres">
      <dgm:prSet presAssocID="{0D02B47C-82E1-4665-B0EA-8AF140766EF7}" presName="compNode" presStyleCnt="0"/>
      <dgm:spPr/>
      <dgm:t>
        <a:bodyPr/>
        <a:lstStyle/>
        <a:p>
          <a:endParaRPr lang="ru-RU"/>
        </a:p>
      </dgm:t>
    </dgm:pt>
    <dgm:pt modelId="{CBD4B4E3-C626-4DDD-853B-EBF9ED27EF91}" type="pres">
      <dgm:prSet presAssocID="{0D02B47C-82E1-4665-B0EA-8AF140766EF7}" presName="dummyConnPt" presStyleCnt="0"/>
      <dgm:spPr/>
      <dgm:t>
        <a:bodyPr/>
        <a:lstStyle/>
        <a:p>
          <a:endParaRPr lang="ru-RU"/>
        </a:p>
      </dgm:t>
    </dgm:pt>
    <dgm:pt modelId="{C9F340B2-DB3A-48CE-AA3B-BA1CEA33CFAB}" type="pres">
      <dgm:prSet presAssocID="{0D02B47C-82E1-4665-B0EA-8AF140766EF7}" presName="node" presStyleLbl="node1" presStyleIdx="4" presStyleCnt="6" custLinFactY="22420" custLinFactNeighborX="5137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CB402-F6EB-4E16-9345-9304D1289E48}" type="pres">
      <dgm:prSet presAssocID="{2B23F7A3-441E-47C7-AF98-80EEFD59AB13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8C2D6B3F-7144-4593-9FAE-EEA0A0F12A94}" type="pres">
      <dgm:prSet presAssocID="{8A409C66-9E57-458A-B30B-D328023E9C8D}" presName="compNode" presStyleCnt="0"/>
      <dgm:spPr/>
    </dgm:pt>
    <dgm:pt modelId="{B9C9512D-CA69-44B8-982A-3AFD89F87FCB}" type="pres">
      <dgm:prSet presAssocID="{8A409C66-9E57-458A-B30B-D328023E9C8D}" presName="dummyConnPt" presStyleCnt="0"/>
      <dgm:spPr/>
    </dgm:pt>
    <dgm:pt modelId="{5285018B-BB4C-43F8-AB54-CEB8AE443599}" type="pres">
      <dgm:prSet presAssocID="{8A409C66-9E57-458A-B30B-D328023E9C8D}" presName="node" presStyleLbl="node1" presStyleIdx="5" presStyleCnt="6" custLinFactY="23478" custLinFactNeighborX="4765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9DC573-D5FA-4E60-A4D3-47F09370D805}" srcId="{FB9BE916-0B30-44E8-86D4-2DE8147B0ACE}" destId="{ECC9C6A5-B5C8-4A12-8353-B988A74EE249}" srcOrd="0" destOrd="0" parTransId="{904632B7-3E9D-4271-BE8B-EFD9D8CB031D}" sibTransId="{841AE109-D38E-4297-9528-51C2F51B8DD2}"/>
    <dgm:cxn modelId="{B1DCE9B2-3C89-4FEF-A40A-BBA81E3C29D9}" type="presOf" srcId="{BD6E336C-1A6A-4551-934B-CBDA58D3D175}" destId="{1B94B9E3-F22D-4BFD-9A2E-CE2A4377E06E}" srcOrd="0" destOrd="0" presId="urn:microsoft.com/office/officeart/2005/8/layout/bProcess4"/>
    <dgm:cxn modelId="{70A5C4EC-A0F5-47C3-8E27-A07CA18C1695}" type="presOf" srcId="{F3688D91-10BD-41F4-9B59-AD9E516B5993}" destId="{934DB73C-DE29-4675-B9E7-5F7CAFB40C22}" srcOrd="0" destOrd="0" presId="urn:microsoft.com/office/officeart/2005/8/layout/bProcess4"/>
    <dgm:cxn modelId="{7BDA7A2C-21AB-4E11-AF02-91B6BB63D67D}" srcId="{FB9BE916-0B30-44E8-86D4-2DE8147B0ACE}" destId="{90B96C6C-4624-4C0B-89F5-FFDC564D6322}" srcOrd="3" destOrd="0" parTransId="{423D8C38-9655-47A9-9802-6ED6FB42AC88}" sibTransId="{CCBC213C-2063-4FDC-861B-74DEE686B1C4}"/>
    <dgm:cxn modelId="{2A2E226C-1A59-40F1-B124-84DFA53A32A0}" srcId="{FB9BE916-0B30-44E8-86D4-2DE8147B0ACE}" destId="{F3688D91-10BD-41F4-9B59-AD9E516B5993}" srcOrd="1" destOrd="0" parTransId="{39509832-EADB-457D-95EF-9686CAAE68F8}" sibTransId="{5899FF27-0DDA-45FB-8359-663289FE1878}"/>
    <dgm:cxn modelId="{94D98BC7-EDC9-4E0E-B731-1DE337E467FE}" srcId="{FB9BE916-0B30-44E8-86D4-2DE8147B0ACE}" destId="{8A409C66-9E57-458A-B30B-D328023E9C8D}" srcOrd="5" destOrd="0" parTransId="{056DA3BE-904E-4A84-9F7A-4C10BF798402}" sibTransId="{3018178B-193F-471A-AA56-45CC6AF0C447}"/>
    <dgm:cxn modelId="{6B328B21-E80A-40BD-9E47-31B68D9D4B70}" type="presOf" srcId="{5899FF27-0DDA-45FB-8359-663289FE1878}" destId="{55237BDD-E1E7-4ABE-8500-014655F8F176}" srcOrd="0" destOrd="0" presId="urn:microsoft.com/office/officeart/2005/8/layout/bProcess4"/>
    <dgm:cxn modelId="{81F98F58-4E91-45AB-977D-7930E6F055DC}" type="presOf" srcId="{8A409C66-9E57-458A-B30B-D328023E9C8D}" destId="{5285018B-BB4C-43F8-AB54-CEB8AE443599}" srcOrd="0" destOrd="0" presId="urn:microsoft.com/office/officeart/2005/8/layout/bProcess4"/>
    <dgm:cxn modelId="{64D4E3E6-A4A3-4A79-81C4-6BB9F2F7B909}" type="presOf" srcId="{FB9BE916-0B30-44E8-86D4-2DE8147B0ACE}" destId="{46256FE3-87F2-4A26-8C3D-07063C4FF139}" srcOrd="0" destOrd="0" presId="urn:microsoft.com/office/officeart/2005/8/layout/bProcess4"/>
    <dgm:cxn modelId="{7DC49A02-6616-4A8B-8A77-36EE88678374}" type="presOf" srcId="{90B96C6C-4624-4C0B-89F5-FFDC564D6322}" destId="{3D07122D-C442-4F0C-8B58-867DC1D902A4}" srcOrd="0" destOrd="0" presId="urn:microsoft.com/office/officeart/2005/8/layout/bProcess4"/>
    <dgm:cxn modelId="{BEA353C4-91D4-4CAA-9678-4D8103190C56}" srcId="{FB9BE916-0B30-44E8-86D4-2DE8147B0ACE}" destId="{198ED73E-49ED-4DC8-8737-8A8AF64BE2C4}" srcOrd="2" destOrd="0" parTransId="{04F9A536-6FA6-4C9C-BF15-F8E4F4AC02E6}" sibTransId="{BD6E336C-1A6A-4551-934B-CBDA58D3D175}"/>
    <dgm:cxn modelId="{B6CC3F79-8358-4D59-B80A-87F1DD5D74D7}" type="presOf" srcId="{2B23F7A3-441E-47C7-AF98-80EEFD59AB13}" destId="{DDACB402-F6EB-4E16-9345-9304D1289E48}" srcOrd="0" destOrd="0" presId="urn:microsoft.com/office/officeart/2005/8/layout/bProcess4"/>
    <dgm:cxn modelId="{F0F621F9-DD2E-4B1C-8EAB-CF5E47E40F42}" type="presOf" srcId="{198ED73E-49ED-4DC8-8737-8A8AF64BE2C4}" destId="{A37C4934-DAF0-4A3F-B2A4-5A706DB8BD96}" srcOrd="0" destOrd="0" presId="urn:microsoft.com/office/officeart/2005/8/layout/bProcess4"/>
    <dgm:cxn modelId="{FADF4C37-7E60-44CA-843E-E89D9F4AC8E7}" type="presOf" srcId="{ECC9C6A5-B5C8-4A12-8353-B988A74EE249}" destId="{A89F0513-DBAF-4505-A3F9-9A759A920F3C}" srcOrd="0" destOrd="0" presId="urn:microsoft.com/office/officeart/2005/8/layout/bProcess4"/>
    <dgm:cxn modelId="{9689BF20-B0BC-4352-B8B1-7A3DFCD28E05}" type="presOf" srcId="{0D02B47C-82E1-4665-B0EA-8AF140766EF7}" destId="{C9F340B2-DB3A-48CE-AA3B-BA1CEA33CFAB}" srcOrd="0" destOrd="0" presId="urn:microsoft.com/office/officeart/2005/8/layout/bProcess4"/>
    <dgm:cxn modelId="{08D933BA-0740-4D4D-9D6A-6F249F54AD33}" type="presOf" srcId="{841AE109-D38E-4297-9528-51C2F51B8DD2}" destId="{7186C2B8-A997-4CE2-9DD6-C0F1BA26E277}" srcOrd="0" destOrd="0" presId="urn:microsoft.com/office/officeart/2005/8/layout/bProcess4"/>
    <dgm:cxn modelId="{4048B93C-8C80-443E-A87D-F95AC11718E0}" srcId="{FB9BE916-0B30-44E8-86D4-2DE8147B0ACE}" destId="{0D02B47C-82E1-4665-B0EA-8AF140766EF7}" srcOrd="4" destOrd="0" parTransId="{CDF578DF-CBAC-4683-BE09-733CAF1452FA}" sibTransId="{2B23F7A3-441E-47C7-AF98-80EEFD59AB13}"/>
    <dgm:cxn modelId="{20047E01-DFA1-4158-BEB9-7BEF12D22D94}" type="presOf" srcId="{CCBC213C-2063-4FDC-861B-74DEE686B1C4}" destId="{4F960D13-03D0-4261-94B5-21D41162B6DF}" srcOrd="0" destOrd="0" presId="urn:microsoft.com/office/officeart/2005/8/layout/bProcess4"/>
    <dgm:cxn modelId="{0D75C39B-ACED-417C-BA55-6E7D96EC3BFD}" type="presParOf" srcId="{46256FE3-87F2-4A26-8C3D-07063C4FF139}" destId="{EEBABBC1-05D5-4363-96EB-AA2606DAF8F1}" srcOrd="0" destOrd="0" presId="urn:microsoft.com/office/officeart/2005/8/layout/bProcess4"/>
    <dgm:cxn modelId="{6A960D6A-9B00-4B34-A792-4980A0C60404}" type="presParOf" srcId="{EEBABBC1-05D5-4363-96EB-AA2606DAF8F1}" destId="{B80D02F8-0938-4646-8A5F-ACC4934B5A72}" srcOrd="0" destOrd="0" presId="urn:microsoft.com/office/officeart/2005/8/layout/bProcess4"/>
    <dgm:cxn modelId="{AEA28BF2-37D7-4BEB-9624-4ECCB7EFE700}" type="presParOf" srcId="{EEBABBC1-05D5-4363-96EB-AA2606DAF8F1}" destId="{A89F0513-DBAF-4505-A3F9-9A759A920F3C}" srcOrd="1" destOrd="0" presId="urn:microsoft.com/office/officeart/2005/8/layout/bProcess4"/>
    <dgm:cxn modelId="{8B90C69B-D87A-4C30-B460-84E5EDE14743}" type="presParOf" srcId="{46256FE3-87F2-4A26-8C3D-07063C4FF139}" destId="{7186C2B8-A997-4CE2-9DD6-C0F1BA26E277}" srcOrd="1" destOrd="0" presId="urn:microsoft.com/office/officeart/2005/8/layout/bProcess4"/>
    <dgm:cxn modelId="{6E09557B-D401-49E2-9FCF-2B199B21AB4D}" type="presParOf" srcId="{46256FE3-87F2-4A26-8C3D-07063C4FF139}" destId="{DDD41A2F-231E-474A-962C-10C37781B8F2}" srcOrd="2" destOrd="0" presId="urn:microsoft.com/office/officeart/2005/8/layout/bProcess4"/>
    <dgm:cxn modelId="{EC213BBA-3144-42DF-876F-66DFC4B02CC9}" type="presParOf" srcId="{DDD41A2F-231E-474A-962C-10C37781B8F2}" destId="{3EB4BC22-C56B-4F45-8D93-BAC9ED6A9177}" srcOrd="0" destOrd="0" presId="urn:microsoft.com/office/officeart/2005/8/layout/bProcess4"/>
    <dgm:cxn modelId="{C455E0D9-900D-40D7-BD60-C2F72040579B}" type="presParOf" srcId="{DDD41A2F-231E-474A-962C-10C37781B8F2}" destId="{934DB73C-DE29-4675-B9E7-5F7CAFB40C22}" srcOrd="1" destOrd="0" presId="urn:microsoft.com/office/officeart/2005/8/layout/bProcess4"/>
    <dgm:cxn modelId="{A3601155-776F-4F16-B58A-24B26B638CA1}" type="presParOf" srcId="{46256FE3-87F2-4A26-8C3D-07063C4FF139}" destId="{55237BDD-E1E7-4ABE-8500-014655F8F176}" srcOrd="3" destOrd="0" presId="urn:microsoft.com/office/officeart/2005/8/layout/bProcess4"/>
    <dgm:cxn modelId="{03AA18CC-D2EC-4E6E-8676-6765B0F6AC43}" type="presParOf" srcId="{46256FE3-87F2-4A26-8C3D-07063C4FF139}" destId="{C6F615FF-6DAD-4E4B-B026-34AC015D6653}" srcOrd="4" destOrd="0" presId="urn:microsoft.com/office/officeart/2005/8/layout/bProcess4"/>
    <dgm:cxn modelId="{6F6601F5-C3E3-4768-B919-A6990614D49F}" type="presParOf" srcId="{C6F615FF-6DAD-4E4B-B026-34AC015D6653}" destId="{472BC70D-E076-43BD-8676-8214E8731015}" srcOrd="0" destOrd="0" presId="urn:microsoft.com/office/officeart/2005/8/layout/bProcess4"/>
    <dgm:cxn modelId="{47605802-6041-4978-908D-4F57E7C6EFEE}" type="presParOf" srcId="{C6F615FF-6DAD-4E4B-B026-34AC015D6653}" destId="{A37C4934-DAF0-4A3F-B2A4-5A706DB8BD96}" srcOrd="1" destOrd="0" presId="urn:microsoft.com/office/officeart/2005/8/layout/bProcess4"/>
    <dgm:cxn modelId="{90191D9A-056D-4116-AEDD-6964D83871E2}" type="presParOf" srcId="{46256FE3-87F2-4A26-8C3D-07063C4FF139}" destId="{1B94B9E3-F22D-4BFD-9A2E-CE2A4377E06E}" srcOrd="5" destOrd="0" presId="urn:microsoft.com/office/officeart/2005/8/layout/bProcess4"/>
    <dgm:cxn modelId="{7ABC5C48-C344-4F75-8B98-9F76CF1C78EA}" type="presParOf" srcId="{46256FE3-87F2-4A26-8C3D-07063C4FF139}" destId="{0FC19B46-D9C4-4789-B471-1F5F13065C2C}" srcOrd="6" destOrd="0" presId="urn:microsoft.com/office/officeart/2005/8/layout/bProcess4"/>
    <dgm:cxn modelId="{50D6CB9F-4072-44A4-97B5-443C6CD69AD4}" type="presParOf" srcId="{0FC19B46-D9C4-4789-B471-1F5F13065C2C}" destId="{9CC3DCD7-A57B-4261-8938-A5CA5225C980}" srcOrd="0" destOrd="0" presId="urn:microsoft.com/office/officeart/2005/8/layout/bProcess4"/>
    <dgm:cxn modelId="{137BB835-33EB-4DC6-9B62-F613789845BB}" type="presParOf" srcId="{0FC19B46-D9C4-4789-B471-1F5F13065C2C}" destId="{3D07122D-C442-4F0C-8B58-867DC1D902A4}" srcOrd="1" destOrd="0" presId="urn:microsoft.com/office/officeart/2005/8/layout/bProcess4"/>
    <dgm:cxn modelId="{BAFD0796-446C-408B-BDD2-7834DE191E2E}" type="presParOf" srcId="{46256FE3-87F2-4A26-8C3D-07063C4FF139}" destId="{4F960D13-03D0-4261-94B5-21D41162B6DF}" srcOrd="7" destOrd="0" presId="urn:microsoft.com/office/officeart/2005/8/layout/bProcess4"/>
    <dgm:cxn modelId="{D86B36FB-6610-4C3B-A69C-3F90EA227141}" type="presParOf" srcId="{46256FE3-87F2-4A26-8C3D-07063C4FF139}" destId="{D25B3247-CF70-4991-BC82-4F63BC197989}" srcOrd="8" destOrd="0" presId="urn:microsoft.com/office/officeart/2005/8/layout/bProcess4"/>
    <dgm:cxn modelId="{5D652F24-CB02-4648-A710-38D4BA74FE66}" type="presParOf" srcId="{D25B3247-CF70-4991-BC82-4F63BC197989}" destId="{CBD4B4E3-C626-4DDD-853B-EBF9ED27EF91}" srcOrd="0" destOrd="0" presId="urn:microsoft.com/office/officeart/2005/8/layout/bProcess4"/>
    <dgm:cxn modelId="{4A12351C-A3D6-46CC-8EEB-2CD8BC5C8396}" type="presParOf" srcId="{D25B3247-CF70-4991-BC82-4F63BC197989}" destId="{C9F340B2-DB3A-48CE-AA3B-BA1CEA33CFAB}" srcOrd="1" destOrd="0" presId="urn:microsoft.com/office/officeart/2005/8/layout/bProcess4"/>
    <dgm:cxn modelId="{93D75736-960A-4B79-97E9-15A5D7A52FBB}" type="presParOf" srcId="{46256FE3-87F2-4A26-8C3D-07063C4FF139}" destId="{DDACB402-F6EB-4E16-9345-9304D1289E48}" srcOrd="9" destOrd="0" presId="urn:microsoft.com/office/officeart/2005/8/layout/bProcess4"/>
    <dgm:cxn modelId="{B09E85D8-8EB4-4249-8683-748435933796}" type="presParOf" srcId="{46256FE3-87F2-4A26-8C3D-07063C4FF139}" destId="{8C2D6B3F-7144-4593-9FAE-EEA0A0F12A94}" srcOrd="10" destOrd="0" presId="urn:microsoft.com/office/officeart/2005/8/layout/bProcess4"/>
    <dgm:cxn modelId="{999C5E80-14DD-42F8-BF50-9AFBAE898B4D}" type="presParOf" srcId="{8C2D6B3F-7144-4593-9FAE-EEA0A0F12A94}" destId="{B9C9512D-CA69-44B8-982A-3AFD89F87FCB}" srcOrd="0" destOrd="0" presId="urn:microsoft.com/office/officeart/2005/8/layout/bProcess4"/>
    <dgm:cxn modelId="{4FCA9D7B-281B-4C04-BBAE-89142CAA3511}" type="presParOf" srcId="{8C2D6B3F-7144-4593-9FAE-EEA0A0F12A94}" destId="{5285018B-BB4C-43F8-AB54-CEB8AE44359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78FD3C-1FE2-4E6C-814B-41528E60372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9DD8A8-B5E0-4472-93CD-1B728D57C89D}">
      <dgm:prSet phldrT="[Текст]" custT="1"/>
      <dgm:spPr/>
      <dgm:t>
        <a:bodyPr/>
        <a:lstStyle/>
        <a:p>
          <a:r>
            <a:rPr lang="ru-RU" sz="3200" dirty="0" smtClean="0"/>
            <a:t>Количество оказанных услуг (индивидуальные консультации), ед.</a:t>
          </a:r>
          <a:endParaRPr lang="ru-RU" sz="3200" dirty="0"/>
        </a:p>
      </dgm:t>
    </dgm:pt>
    <dgm:pt modelId="{A9EC434E-ABA5-4D8D-8C46-C03AB0C5EFD6}" type="parTrans" cxnId="{3A36A677-29B0-4764-8B49-42538F053C12}">
      <dgm:prSet/>
      <dgm:spPr/>
      <dgm:t>
        <a:bodyPr/>
        <a:lstStyle/>
        <a:p>
          <a:endParaRPr lang="ru-RU"/>
        </a:p>
      </dgm:t>
    </dgm:pt>
    <dgm:pt modelId="{C99E47FB-4FFB-4194-A78E-2F02C06F90FB}" type="sibTrans" cxnId="{3A36A677-29B0-4764-8B49-42538F053C12}">
      <dgm:prSet/>
      <dgm:spPr/>
      <dgm:t>
        <a:bodyPr/>
        <a:lstStyle/>
        <a:p>
          <a:endParaRPr lang="ru-RU"/>
        </a:p>
      </dgm:t>
    </dgm:pt>
    <dgm:pt modelId="{E33B7E07-D497-45C5-B5F5-B5E74257595C}">
      <dgm:prSet phldrT="[Текст]" custT="1"/>
      <dgm:spPr/>
      <dgm:t>
        <a:bodyPr/>
        <a:lstStyle/>
        <a:p>
          <a:r>
            <a:rPr lang="ru-RU" sz="3600" dirty="0" smtClean="0"/>
            <a:t>20 655</a:t>
          </a:r>
          <a:endParaRPr lang="ru-RU" sz="3600" dirty="0"/>
        </a:p>
      </dgm:t>
    </dgm:pt>
    <dgm:pt modelId="{820C217B-2092-4E6D-867D-2A77CD7E05CC}" type="parTrans" cxnId="{5824967F-596A-4D7B-8AD8-9CB4BA22F833}">
      <dgm:prSet/>
      <dgm:spPr/>
      <dgm:t>
        <a:bodyPr/>
        <a:lstStyle/>
        <a:p>
          <a:endParaRPr lang="ru-RU"/>
        </a:p>
      </dgm:t>
    </dgm:pt>
    <dgm:pt modelId="{3458F5E7-51E3-4584-90A7-76DE9FEAE28A}" type="sibTrans" cxnId="{5824967F-596A-4D7B-8AD8-9CB4BA22F833}">
      <dgm:prSet/>
      <dgm:spPr/>
      <dgm:t>
        <a:bodyPr/>
        <a:lstStyle/>
        <a:p>
          <a:endParaRPr lang="ru-RU"/>
        </a:p>
      </dgm:t>
    </dgm:pt>
    <dgm:pt modelId="{B277E8B9-D947-40C7-BA2B-3C233CFD9A55}" type="pres">
      <dgm:prSet presAssocID="{EC78FD3C-1FE2-4E6C-814B-41528E6037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28F37-BF19-462E-9C9A-D03D986BCE1B}" type="pres">
      <dgm:prSet presAssocID="{999DD8A8-B5E0-4472-93CD-1B728D57C8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960B7-5385-486D-B9EC-2BBAD1888413}" type="pres">
      <dgm:prSet presAssocID="{999DD8A8-B5E0-4472-93CD-1B728D57C89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31D36-210F-40D7-93EC-D2DE4DCDAFDB}" type="presOf" srcId="{999DD8A8-B5E0-4472-93CD-1B728D57C89D}" destId="{3FE28F37-BF19-462E-9C9A-D03D986BCE1B}" srcOrd="0" destOrd="0" presId="urn:microsoft.com/office/officeart/2005/8/layout/vList2"/>
    <dgm:cxn modelId="{B4C5EC20-EA13-4C8C-AA98-37F7BDB46225}" type="presOf" srcId="{E33B7E07-D497-45C5-B5F5-B5E74257595C}" destId="{84C960B7-5385-486D-B9EC-2BBAD1888413}" srcOrd="0" destOrd="0" presId="urn:microsoft.com/office/officeart/2005/8/layout/vList2"/>
    <dgm:cxn modelId="{3A36A677-29B0-4764-8B49-42538F053C12}" srcId="{EC78FD3C-1FE2-4E6C-814B-41528E60372A}" destId="{999DD8A8-B5E0-4472-93CD-1B728D57C89D}" srcOrd="0" destOrd="0" parTransId="{A9EC434E-ABA5-4D8D-8C46-C03AB0C5EFD6}" sibTransId="{C99E47FB-4FFB-4194-A78E-2F02C06F90FB}"/>
    <dgm:cxn modelId="{4E2EF77F-E8B1-4F9D-AF06-0ADD002CF2F1}" type="presOf" srcId="{EC78FD3C-1FE2-4E6C-814B-41528E60372A}" destId="{B277E8B9-D947-40C7-BA2B-3C233CFD9A55}" srcOrd="0" destOrd="0" presId="urn:microsoft.com/office/officeart/2005/8/layout/vList2"/>
    <dgm:cxn modelId="{5824967F-596A-4D7B-8AD8-9CB4BA22F833}" srcId="{999DD8A8-B5E0-4472-93CD-1B728D57C89D}" destId="{E33B7E07-D497-45C5-B5F5-B5E74257595C}" srcOrd="0" destOrd="0" parTransId="{820C217B-2092-4E6D-867D-2A77CD7E05CC}" sibTransId="{3458F5E7-51E3-4584-90A7-76DE9FEAE28A}"/>
    <dgm:cxn modelId="{CA666026-548F-4836-A339-6AA5FF104630}" type="presParOf" srcId="{B277E8B9-D947-40C7-BA2B-3C233CFD9A55}" destId="{3FE28F37-BF19-462E-9C9A-D03D986BCE1B}" srcOrd="0" destOrd="0" presId="urn:microsoft.com/office/officeart/2005/8/layout/vList2"/>
    <dgm:cxn modelId="{D91785A0-8A53-4627-AFB9-0F518268152B}" type="presParOf" srcId="{B277E8B9-D947-40C7-BA2B-3C233CFD9A55}" destId="{84C960B7-5385-486D-B9EC-2BBAD1888413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BC60FE-4D39-47B4-BF50-81F3199EBC08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A97F60-E675-4939-8146-3910A70259B0}">
      <dgm:prSet phldrT="[Текст]"/>
      <dgm:spPr/>
      <dgm:t>
        <a:bodyPr/>
        <a:lstStyle/>
        <a:p>
          <a:r>
            <a:rPr lang="ru-RU" b="1" dirty="0" smtClean="0"/>
            <a:t>Федеральный грант в форме субсидий </a:t>
          </a:r>
          <a:endParaRPr lang="ru-RU" b="1" dirty="0"/>
        </a:p>
      </dgm:t>
    </dgm:pt>
    <dgm:pt modelId="{1B1C5A62-ED3C-4B81-880C-7C0395F29062}" type="parTrans" cxnId="{846823EA-4B90-42A3-8001-0F71241DFB78}">
      <dgm:prSet/>
      <dgm:spPr/>
      <dgm:t>
        <a:bodyPr/>
        <a:lstStyle/>
        <a:p>
          <a:endParaRPr lang="ru-RU"/>
        </a:p>
      </dgm:t>
    </dgm:pt>
    <dgm:pt modelId="{303EB29C-330F-4776-9CD8-B8E69ED44C71}" type="sibTrans" cxnId="{846823EA-4B90-42A3-8001-0F71241DFB78}">
      <dgm:prSet/>
      <dgm:spPr/>
      <dgm:t>
        <a:bodyPr/>
        <a:lstStyle/>
        <a:p>
          <a:endParaRPr lang="ru-RU"/>
        </a:p>
      </dgm:t>
    </dgm:pt>
    <dgm:pt modelId="{B203A343-AFA1-4620-BB1B-D7699021BDC1}">
      <dgm:prSet phldrT="[Текст]"/>
      <dgm:spPr/>
      <dgm:t>
        <a:bodyPr/>
        <a:lstStyle/>
        <a:p>
          <a:pPr algn="ctr">
            <a:spcAft>
              <a:spcPts val="0"/>
            </a:spcAft>
          </a:pPr>
          <a:endParaRPr lang="ru-RU" sz="1800" dirty="0"/>
        </a:p>
      </dgm:t>
    </dgm:pt>
    <dgm:pt modelId="{2776CB41-6FA5-4144-AE9B-C90394BC1A8C}" type="parTrans" cxnId="{871080CB-AEAC-40A0-AA82-20914AE7B557}">
      <dgm:prSet/>
      <dgm:spPr/>
      <dgm:t>
        <a:bodyPr/>
        <a:lstStyle/>
        <a:p>
          <a:endParaRPr lang="ru-RU"/>
        </a:p>
      </dgm:t>
    </dgm:pt>
    <dgm:pt modelId="{C16E4F07-2088-4FF3-82EE-52EEDA6FC464}" type="sibTrans" cxnId="{871080CB-AEAC-40A0-AA82-20914AE7B557}">
      <dgm:prSet/>
      <dgm:spPr/>
      <dgm:t>
        <a:bodyPr/>
        <a:lstStyle/>
        <a:p>
          <a:endParaRPr lang="ru-RU"/>
        </a:p>
      </dgm:t>
    </dgm:pt>
    <dgm:pt modelId="{22FA909E-70E9-4D97-9F0A-C3AE307770FE}">
      <dgm:prSet custT="1"/>
      <dgm:spPr/>
      <dgm:t>
        <a:bodyPr/>
        <a:lstStyle/>
        <a:p>
          <a:pPr algn="ctr">
            <a:spcAft>
              <a:spcPts val="0"/>
            </a:spcAft>
          </a:pPr>
          <a:endParaRPr lang="ru-RU" sz="2400" b="1" dirty="0" smtClean="0">
            <a:solidFill>
              <a:srgbClr val="FF0000"/>
            </a:solidFill>
          </a:endParaRPr>
        </a:p>
        <a:p>
          <a:pPr algn="ctr">
            <a:spcAft>
              <a:spcPts val="0"/>
            </a:spcAft>
          </a:pPr>
          <a:r>
            <a:rPr lang="ru-RU" sz="2400" b="1" dirty="0" smtClean="0">
              <a:solidFill>
                <a:srgbClr val="FF0000"/>
              </a:solidFill>
            </a:rPr>
            <a:t>Общая сумма проекта – </a:t>
          </a:r>
        </a:p>
        <a:p>
          <a:pPr algn="ctr">
            <a:spcAft>
              <a:spcPts val="0"/>
            </a:spcAft>
          </a:pPr>
          <a:r>
            <a:rPr lang="ru-RU" sz="2400" b="1" dirty="0" smtClean="0">
              <a:solidFill>
                <a:srgbClr val="FF0000"/>
              </a:solidFill>
            </a:rPr>
            <a:t>8041,16 тыс. руб. </a:t>
          </a:r>
        </a:p>
        <a:p>
          <a:pPr algn="ctr">
            <a:spcAft>
              <a:spcPts val="0"/>
            </a:spcAft>
          </a:pPr>
          <a:endParaRPr lang="ru-RU" sz="2400" b="1" dirty="0" smtClean="0">
            <a:solidFill>
              <a:srgbClr val="FF0000"/>
            </a:solidFill>
          </a:endParaRPr>
        </a:p>
        <a:p>
          <a:pPr algn="ctr">
            <a:spcAft>
              <a:spcPts val="0"/>
            </a:spcAft>
          </a:pPr>
          <a:r>
            <a:rPr lang="ru-RU" sz="2000" b="1" i="1" dirty="0" smtClean="0">
              <a:solidFill>
                <a:schemeClr val="tx1"/>
              </a:solidFill>
            </a:rPr>
            <a:t>в том числе:</a:t>
          </a:r>
          <a:endParaRPr lang="ru-RU" sz="2000" b="1" dirty="0" smtClean="0">
            <a:solidFill>
              <a:srgbClr val="FF0000"/>
            </a:solidFill>
          </a:endParaRPr>
        </a:p>
        <a:p>
          <a:pPr algn="ctr">
            <a:spcAft>
              <a:spcPts val="0"/>
            </a:spcAft>
          </a:pPr>
          <a:r>
            <a:rPr lang="ru-RU" sz="2400" b="1" dirty="0" smtClean="0">
              <a:solidFill>
                <a:srgbClr val="FF0000"/>
              </a:solidFill>
            </a:rPr>
            <a:t>7681,16 </a:t>
          </a:r>
          <a:r>
            <a:rPr lang="ru-RU" sz="2400" b="1" dirty="0" err="1" smtClean="0">
              <a:solidFill>
                <a:srgbClr val="FF0000"/>
              </a:solidFill>
            </a:rPr>
            <a:t>тыс.руб</a:t>
          </a:r>
          <a:r>
            <a:rPr lang="ru-RU" sz="2400" b="1" dirty="0" smtClean="0">
              <a:solidFill>
                <a:srgbClr val="FF0000"/>
              </a:solidFill>
            </a:rPr>
            <a:t>. –</a:t>
          </a:r>
        </a:p>
        <a:p>
          <a:pPr algn="ctr">
            <a:spcAft>
              <a:spcPts val="0"/>
            </a:spcAft>
          </a:pPr>
          <a:r>
            <a:rPr lang="ru-RU" sz="1800" b="0" i="1" dirty="0" smtClean="0">
              <a:solidFill>
                <a:schemeClr val="tx1"/>
              </a:solidFill>
            </a:rPr>
            <a:t>федеральный бюджет (средства гранта)  </a:t>
          </a:r>
        </a:p>
        <a:p>
          <a:pPr algn="ctr">
            <a:spcAft>
              <a:spcPts val="0"/>
            </a:spcAft>
          </a:pPr>
          <a:r>
            <a:rPr lang="ru-RU" sz="2400" b="1" i="0" dirty="0" smtClean="0">
              <a:solidFill>
                <a:srgbClr val="FF0000"/>
              </a:solidFill>
            </a:rPr>
            <a:t>360,00 тыс. руб. –</a:t>
          </a:r>
        </a:p>
        <a:p>
          <a:pPr algn="ctr">
            <a:spcAft>
              <a:spcPts val="0"/>
            </a:spcAft>
          </a:pPr>
          <a:r>
            <a:rPr lang="ru-RU" sz="1800" b="0" i="1" dirty="0" smtClean="0">
              <a:solidFill>
                <a:schemeClr val="tx1"/>
              </a:solidFill>
            </a:rPr>
            <a:t>средства бюджета субъекта Российской Федерации </a:t>
          </a:r>
        </a:p>
      </dgm:t>
    </dgm:pt>
    <dgm:pt modelId="{DA2EC062-8E5F-408F-843F-63BE81AE5898}" type="parTrans" cxnId="{3915D970-32FB-40DA-9A68-306706783F40}">
      <dgm:prSet/>
      <dgm:spPr/>
      <dgm:t>
        <a:bodyPr/>
        <a:lstStyle/>
        <a:p>
          <a:endParaRPr lang="ru-RU"/>
        </a:p>
      </dgm:t>
    </dgm:pt>
    <dgm:pt modelId="{8DB4F9C0-358E-4873-B228-A4E7B7198529}" type="sibTrans" cxnId="{3915D970-32FB-40DA-9A68-306706783F40}">
      <dgm:prSet/>
      <dgm:spPr/>
      <dgm:t>
        <a:bodyPr/>
        <a:lstStyle/>
        <a:p>
          <a:endParaRPr lang="ru-RU"/>
        </a:p>
      </dgm:t>
    </dgm:pt>
    <dgm:pt modelId="{41548FB2-B66B-436D-BA80-AA59EE5EB389}" type="pres">
      <dgm:prSet presAssocID="{20BC60FE-4D39-47B4-BF50-81F3199EBC0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47F289F-1C14-400F-8035-173F7AE205D0}" type="pres">
      <dgm:prSet presAssocID="{44A97F60-E675-4939-8146-3910A70259B0}" presName="composite" presStyleCnt="0"/>
      <dgm:spPr/>
    </dgm:pt>
    <dgm:pt modelId="{EC044DFB-3854-4012-957C-D5D40CF3935C}" type="pres">
      <dgm:prSet presAssocID="{44A97F60-E675-4939-8146-3910A70259B0}" presName="ParentAccentShape" presStyleLbl="trBgShp" presStyleIdx="0" presStyleCnt="2"/>
      <dgm:spPr/>
    </dgm:pt>
    <dgm:pt modelId="{245FF7A2-40D8-4A1A-BD43-C5EC2A3DB69E}" type="pres">
      <dgm:prSet presAssocID="{44A97F60-E675-4939-8146-3910A70259B0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19470-7867-423B-B476-BB563FED8372}" type="pres">
      <dgm:prSet presAssocID="{44A97F60-E675-4939-8146-3910A70259B0}" presName="ChildText" presStyleLbl="revTx" presStyleIdx="1" presStyleCnt="2" custScaleX="114324" custScaleY="13756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36CA4EE-F601-4093-ADCA-D4A465A7238E}" type="pres">
      <dgm:prSet presAssocID="{44A97F60-E675-4939-8146-3910A70259B0}" presName="ChildAccentShape" presStyleLbl="trBgShp" presStyleIdx="1" presStyleCnt="2"/>
      <dgm:spPr/>
    </dgm:pt>
    <dgm:pt modelId="{D0A06D7A-8221-4785-B3D0-C3348E644DB3}" type="pres">
      <dgm:prSet presAssocID="{44A97F60-E675-4939-8146-3910A70259B0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</dgm:ptLst>
  <dgm:cxnLst>
    <dgm:cxn modelId="{B7D95DA9-C4D4-4B84-B61A-ACC210C83D9B}" type="presOf" srcId="{44A97F60-E675-4939-8146-3910A70259B0}" destId="{245FF7A2-40D8-4A1A-BD43-C5EC2A3DB69E}" srcOrd="0" destOrd="0" presId="urn:microsoft.com/office/officeart/2009/3/layout/SnapshotPictureList"/>
    <dgm:cxn modelId="{1D684B48-38FB-4210-A304-5F4FFD96FB8D}" type="presOf" srcId="{B203A343-AFA1-4620-BB1B-D7699021BDC1}" destId="{3B219470-7867-423B-B476-BB563FED8372}" srcOrd="0" destOrd="0" presId="urn:microsoft.com/office/officeart/2009/3/layout/SnapshotPictureList"/>
    <dgm:cxn modelId="{6D0133B1-C0D6-4E66-B7C0-3E2E507ABF82}" type="presOf" srcId="{20BC60FE-4D39-47B4-BF50-81F3199EBC08}" destId="{41548FB2-B66B-436D-BA80-AA59EE5EB389}" srcOrd="0" destOrd="0" presId="urn:microsoft.com/office/officeart/2009/3/layout/SnapshotPictureList"/>
    <dgm:cxn modelId="{846823EA-4B90-42A3-8001-0F71241DFB78}" srcId="{20BC60FE-4D39-47B4-BF50-81F3199EBC08}" destId="{44A97F60-E675-4939-8146-3910A70259B0}" srcOrd="0" destOrd="0" parTransId="{1B1C5A62-ED3C-4B81-880C-7C0395F29062}" sibTransId="{303EB29C-330F-4776-9CD8-B8E69ED44C71}"/>
    <dgm:cxn modelId="{871080CB-AEAC-40A0-AA82-20914AE7B557}" srcId="{44A97F60-E675-4939-8146-3910A70259B0}" destId="{B203A343-AFA1-4620-BB1B-D7699021BDC1}" srcOrd="0" destOrd="0" parTransId="{2776CB41-6FA5-4144-AE9B-C90394BC1A8C}" sibTransId="{C16E4F07-2088-4FF3-82EE-52EEDA6FC464}"/>
    <dgm:cxn modelId="{DB3FC734-031E-4400-8DC5-9E11D9A5A1C2}" type="presOf" srcId="{22FA909E-70E9-4D97-9F0A-C3AE307770FE}" destId="{3B219470-7867-423B-B476-BB563FED8372}" srcOrd="0" destOrd="1" presId="urn:microsoft.com/office/officeart/2009/3/layout/SnapshotPictureList"/>
    <dgm:cxn modelId="{3915D970-32FB-40DA-9A68-306706783F40}" srcId="{44A97F60-E675-4939-8146-3910A70259B0}" destId="{22FA909E-70E9-4D97-9F0A-C3AE307770FE}" srcOrd="1" destOrd="0" parTransId="{DA2EC062-8E5F-408F-843F-63BE81AE5898}" sibTransId="{8DB4F9C0-358E-4873-B228-A4E7B7198529}"/>
    <dgm:cxn modelId="{E6EEE8A4-B48D-4DDF-BA8D-9E7F0D691AA2}" type="presParOf" srcId="{41548FB2-B66B-436D-BA80-AA59EE5EB389}" destId="{E47F289F-1C14-400F-8035-173F7AE205D0}" srcOrd="0" destOrd="0" presId="urn:microsoft.com/office/officeart/2009/3/layout/SnapshotPictureList"/>
    <dgm:cxn modelId="{84E0BC34-986E-4998-BD3A-54C0CD62D19F}" type="presParOf" srcId="{E47F289F-1C14-400F-8035-173F7AE205D0}" destId="{EC044DFB-3854-4012-957C-D5D40CF3935C}" srcOrd="0" destOrd="0" presId="urn:microsoft.com/office/officeart/2009/3/layout/SnapshotPictureList"/>
    <dgm:cxn modelId="{4F021C8F-5D3E-4B62-BAAB-93DA0CBB905A}" type="presParOf" srcId="{E47F289F-1C14-400F-8035-173F7AE205D0}" destId="{245FF7A2-40D8-4A1A-BD43-C5EC2A3DB69E}" srcOrd="1" destOrd="0" presId="urn:microsoft.com/office/officeart/2009/3/layout/SnapshotPictureList"/>
    <dgm:cxn modelId="{C4C94EE3-88E6-4E05-A940-64914CFAA7D5}" type="presParOf" srcId="{E47F289F-1C14-400F-8035-173F7AE205D0}" destId="{3B219470-7867-423B-B476-BB563FED8372}" srcOrd="2" destOrd="0" presId="urn:microsoft.com/office/officeart/2009/3/layout/SnapshotPictureList"/>
    <dgm:cxn modelId="{3A4C503C-A937-4B4F-8307-2EE2772D0AA8}" type="presParOf" srcId="{E47F289F-1C14-400F-8035-173F7AE205D0}" destId="{B36CA4EE-F601-4093-ADCA-D4A465A7238E}" srcOrd="3" destOrd="0" presId="urn:microsoft.com/office/officeart/2009/3/layout/SnapshotPictureList"/>
    <dgm:cxn modelId="{9F9A74B9-8E6E-4B01-A6EE-03BD6894E2CA}" type="presParOf" srcId="{E47F289F-1C14-400F-8035-173F7AE205D0}" destId="{D0A06D7A-8221-4785-B3D0-C3348E644DB3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4788667-B110-48D7-AAB3-4C30ECC47C31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6F47FC2-274F-4502-B1A1-29CBDFD3B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7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1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8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8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5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0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1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1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5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1873-A83B-44ED-8B49-93BAEDD2F9DF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5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1873-A83B-44ED-8B49-93BAEDD2F9DF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BD7D-4759-4A2F-A891-E21B973F7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0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2.jpeg"/><Relationship Id="rId5" Type="http://schemas.openxmlformats.org/officeDocument/2006/relationships/diagramLayout" Target="../diagrams/layout5.xml"/><Relationship Id="rId10" Type="http://schemas.openxmlformats.org/officeDocument/2006/relationships/image" Target="../media/image41.jpeg"/><Relationship Id="rId4" Type="http://schemas.openxmlformats.org/officeDocument/2006/relationships/diagramData" Target="../diagrams/data5.xm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u86@edu.sochi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hyperlink" Target="http://www.aist-schools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7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9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061421" y="4484237"/>
            <a:ext cx="7159811" cy="148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endParaRPr lang="ru-RU" sz="21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1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Краснодарский край, г. Сочи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009511" y="975739"/>
            <a:ext cx="7263632" cy="297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endParaRPr lang="ru-RU" sz="21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1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 реализации программы краевой инновационной площадки (КИП-2017)</a:t>
            </a:r>
          </a:p>
          <a:p>
            <a:pPr algn="ctr"/>
            <a:endParaRPr lang="ru-RU" sz="2800" b="1" i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i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«МОДЕЛЬ СОЦИОКУЛЬТУРНОГО ПАРТНЕРСТВА, ОБЕСПЕЧИВАЮЩАЯ ДОСТУПНОСТЬ И КАЧЕСТВО ДОШКОЛЬНОГО ОБРАЗОВАНИЯ»</a:t>
            </a:r>
            <a:endParaRPr lang="ru-RU" sz="28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5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1335354" y="4443944"/>
            <a:ext cx="7576278" cy="2721005"/>
            <a:chOff x="4194167" y="150592"/>
            <a:chExt cx="4192550" cy="69480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594443" y="150592"/>
              <a:ext cx="2792274" cy="52298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4194167" y="2020362"/>
              <a:ext cx="3827924" cy="5078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800" kern="12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400" b="1" kern="1200" dirty="0" smtClean="0">
                <a:solidFill>
                  <a:srgbClr val="FF00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400" b="1" dirty="0" smtClean="0">
                  <a:solidFill>
                    <a:srgbClr val="FF0000"/>
                  </a:solidFill>
                </a:rPr>
                <a:t>ПОЛИГРАФИЯ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b="1" i="1" dirty="0">
                  <a:solidFill>
                    <a:schemeClr val="tx1"/>
                  </a:solidFill>
                </a:rPr>
                <a:t>Информационные </a:t>
              </a:r>
              <a:r>
                <a:rPr lang="ru-RU" b="1" i="1" dirty="0" smtClean="0">
                  <a:solidFill>
                    <a:schemeClr val="tx1"/>
                  </a:solidFill>
                </a:rPr>
                <a:t>буклеты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b="1" dirty="0" smtClean="0">
                  <a:solidFill>
                    <a:srgbClr val="FF0000"/>
                  </a:solidFill>
                </a:rPr>
                <a:t>Распространение в поликлиниках, школах, детских садах</a:t>
              </a:r>
              <a:r>
                <a:rPr lang="ru-RU" b="1" dirty="0">
                  <a:solidFill>
                    <a:srgbClr val="FF0000"/>
                  </a:solidFill>
                </a:rPr>
                <a:t>, сети розничной </a:t>
              </a:r>
              <a:r>
                <a:rPr lang="ru-RU" b="1" dirty="0" smtClean="0">
                  <a:solidFill>
                    <a:srgbClr val="FF0000"/>
                  </a:solidFill>
                </a:rPr>
                <a:t>торговли, на информационных стендах</a:t>
              </a:r>
              <a:endParaRPr lang="ru-RU" b="1" kern="12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Блок-схема: процесс 9"/>
          <p:cNvSpPr/>
          <p:nvPr/>
        </p:nvSpPr>
        <p:spPr>
          <a:xfrm>
            <a:off x="263826" y="88719"/>
            <a:ext cx="8616348" cy="563370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000" b="1" dirty="0" smtClean="0"/>
              <a:t>Информационное освещение </a:t>
            </a:r>
            <a:r>
              <a:rPr lang="ru-RU" sz="2000" b="1" dirty="0"/>
              <a:t>деятельности Ш</a:t>
            </a:r>
            <a:r>
              <a:rPr lang="ru-RU" sz="2000" b="1" dirty="0" smtClean="0"/>
              <a:t>колы для родителей «АИСТ»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7" y="893533"/>
            <a:ext cx="1756563" cy="2342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4" y="3337335"/>
            <a:ext cx="1756563" cy="23840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460" y="895653"/>
            <a:ext cx="1772715" cy="23636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804" y="3337335"/>
            <a:ext cx="1790029" cy="23867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518" y="893533"/>
            <a:ext cx="1728098" cy="23657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677" y="3351502"/>
            <a:ext cx="1749867" cy="23507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046" y="893533"/>
            <a:ext cx="1731114" cy="23657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984" y="893534"/>
            <a:ext cx="1679986" cy="23657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768" y="3351503"/>
            <a:ext cx="1665910" cy="23507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496" y="3351502"/>
            <a:ext cx="1689248" cy="23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Блок-схема: процесс 10"/>
          <p:cNvSpPr/>
          <p:nvPr/>
        </p:nvSpPr>
        <p:spPr>
          <a:xfrm>
            <a:off x="263826" y="88719"/>
            <a:ext cx="8616348" cy="563370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000" b="1" dirty="0" smtClean="0"/>
              <a:t>Информационное освещение </a:t>
            </a:r>
            <a:r>
              <a:rPr lang="ru-RU" sz="2000" b="1" dirty="0"/>
              <a:t>деятельности Ш</a:t>
            </a:r>
            <a:r>
              <a:rPr lang="ru-RU" sz="2000" b="1" dirty="0" smtClean="0"/>
              <a:t>колы для родителей «АИСТ»</a:t>
            </a:r>
            <a:endParaRPr lang="ru-RU" sz="20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150338" y="4023359"/>
            <a:ext cx="7761294" cy="3134685"/>
            <a:chOff x="1262702" y="150592"/>
            <a:chExt cx="7124015" cy="664069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594443" y="150592"/>
              <a:ext cx="2792274" cy="52298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262702" y="2921147"/>
              <a:ext cx="6852977" cy="3870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800" kern="12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400" b="1" kern="1200" dirty="0" smtClean="0">
                <a:solidFill>
                  <a:srgbClr val="FF00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400" b="1" kern="1200" dirty="0" smtClean="0">
                  <a:solidFill>
                    <a:srgbClr val="FF0000"/>
                  </a:solidFill>
                </a:rPr>
                <a:t>ПОЛИГРАФИЯ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i="1" dirty="0" smtClean="0">
                  <a:solidFill>
                    <a:schemeClr val="tx1"/>
                  </a:solidFill>
                </a:rPr>
                <a:t>Баннеры, стенды (в том числе в ресурсных центрах)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46" y="1267177"/>
            <a:ext cx="2642268" cy="21200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9623" y="1014013"/>
            <a:ext cx="3376665" cy="2120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08769" y="2775728"/>
            <a:ext cx="4272750" cy="24604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30" y="3508513"/>
            <a:ext cx="1750299" cy="26007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9623" y="3479392"/>
            <a:ext cx="3376665" cy="22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1367455" y="4443944"/>
            <a:ext cx="7544177" cy="3285924"/>
            <a:chOff x="4211931" y="150592"/>
            <a:chExt cx="4174786" cy="839055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594443" y="150592"/>
              <a:ext cx="2792274" cy="52298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4211931" y="3311310"/>
              <a:ext cx="3827924" cy="522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800" kern="12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400" b="1" kern="1200" dirty="0" smtClean="0">
                <a:solidFill>
                  <a:srgbClr val="FF00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FF0000"/>
                  </a:solidFill>
                </a:rPr>
                <a:t>РЕКЛАМА В ТРАНСПОРТЕ</a:t>
              </a:r>
              <a:endParaRPr lang="ru-RU" sz="2800" b="1" kern="1200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Блок-схема: процесс 14"/>
          <p:cNvSpPr/>
          <p:nvPr/>
        </p:nvSpPr>
        <p:spPr>
          <a:xfrm>
            <a:off x="263826" y="88719"/>
            <a:ext cx="8616348" cy="563370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000" b="1" dirty="0" smtClean="0"/>
              <a:t>Информационное освещение </a:t>
            </a:r>
            <a:r>
              <a:rPr lang="ru-RU" sz="2000" b="1" dirty="0"/>
              <a:t>деятельности Ш</a:t>
            </a:r>
            <a:r>
              <a:rPr lang="ru-RU" sz="2000" b="1" dirty="0" smtClean="0"/>
              <a:t>колы для родителей «АИСТ»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352" y="3656455"/>
            <a:ext cx="3601940" cy="25356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883" y="921978"/>
            <a:ext cx="3780691" cy="2606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644" y="934250"/>
            <a:ext cx="3532905" cy="259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350" y="3656454"/>
            <a:ext cx="3596596" cy="25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939" y="891057"/>
            <a:ext cx="6889971" cy="4719769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776653" y="3041891"/>
            <a:ext cx="579120" cy="557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50338" y="5331177"/>
            <a:ext cx="7466010" cy="18268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800" kern="12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2400" b="1" kern="1200" dirty="0" smtClean="0">
              <a:solidFill>
                <a:srgbClr val="FF000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rgbClr val="FF0000"/>
                </a:solidFill>
              </a:rPr>
              <a:t>КАРТА ВОЗМОЖНОСТЕЙ ОСОБОГО РЕБЕНКА.РФ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i="1" dirty="0">
                <a:solidFill>
                  <a:schemeClr val="tx1"/>
                </a:solidFill>
              </a:rPr>
              <a:t>На карту нанесено более 270 объектов из разных регионов Российской </a:t>
            </a:r>
            <a:r>
              <a:rPr lang="ru-RU" sz="2000" b="1" i="1" dirty="0" smtClean="0">
                <a:solidFill>
                  <a:schemeClr val="tx1"/>
                </a:solidFill>
              </a:rPr>
              <a:t>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2014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4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606" y="-67399"/>
            <a:ext cx="9257211" cy="692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672046" y="3666309"/>
            <a:ext cx="592183" cy="8098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749041" y="5037909"/>
            <a:ext cx="592183" cy="8098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265715" y="4680011"/>
            <a:ext cx="592183" cy="8098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580708" y="5510833"/>
            <a:ext cx="592183" cy="8098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158520" y="4057654"/>
            <a:ext cx="2240823" cy="9941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1 РЦ</a:t>
            </a:r>
            <a:endParaRPr lang="ru-RU" sz="3600" b="1" dirty="0"/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1452906" y="4940179"/>
            <a:ext cx="2240823" cy="994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5 РЦ</a:t>
            </a:r>
            <a:endParaRPr lang="ru-RU" sz="3600" b="1" dirty="0"/>
          </a:p>
        </p:txBody>
      </p:sp>
      <p:sp>
        <p:nvSpPr>
          <p:cNvPr id="11" name="Заголовок 8"/>
          <p:cNvSpPr txBox="1">
            <a:spLocks/>
          </p:cNvSpPr>
          <p:nvPr/>
        </p:nvSpPr>
        <p:spPr>
          <a:xfrm>
            <a:off x="1968137" y="5489044"/>
            <a:ext cx="2240823" cy="994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/>
              <a:t>2</a:t>
            </a:r>
            <a:r>
              <a:rPr lang="ru-RU" sz="3600" b="1" dirty="0" smtClean="0"/>
              <a:t> РЦ</a:t>
            </a:r>
            <a:endParaRPr lang="ru-RU" sz="3600" b="1" dirty="0"/>
          </a:p>
        </p:txBody>
      </p:sp>
      <p:sp>
        <p:nvSpPr>
          <p:cNvPr id="12" name="Заголовок 8"/>
          <p:cNvSpPr txBox="1">
            <a:spLocks/>
          </p:cNvSpPr>
          <p:nvPr/>
        </p:nvSpPr>
        <p:spPr>
          <a:xfrm>
            <a:off x="2803616" y="5959808"/>
            <a:ext cx="2240823" cy="994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/>
              <a:t>2</a:t>
            </a:r>
            <a:r>
              <a:rPr lang="ru-RU" sz="3600" b="1" dirty="0" smtClean="0"/>
              <a:t> РЦ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537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4"/>
            <a:ext cx="9144000" cy="6858000"/>
          </a:xfrm>
          <a:prstGeom prst="rect">
            <a:avLst/>
          </a:prstGeom>
        </p:spPr>
      </p:pic>
      <p:sp>
        <p:nvSpPr>
          <p:cNvPr id="3" name="Блок-схема: процесс 2"/>
          <p:cNvSpPr/>
          <p:nvPr/>
        </p:nvSpPr>
        <p:spPr>
          <a:xfrm>
            <a:off x="766355" y="102082"/>
            <a:ext cx="7933508" cy="376889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деятельности Школы для родителей «Аист»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881" y="580689"/>
            <a:ext cx="1770237" cy="1391802"/>
          </a:xfrm>
          <a:prstGeom prst="rect">
            <a:avLst/>
          </a:prstGeom>
        </p:spPr>
      </p:pic>
      <p:sp>
        <p:nvSpPr>
          <p:cNvPr id="5" name="Выгнутая влево стрелка 4"/>
          <p:cNvSpPr/>
          <p:nvPr/>
        </p:nvSpPr>
        <p:spPr>
          <a:xfrm>
            <a:off x="215539" y="1580605"/>
            <a:ext cx="2299063" cy="9753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809" y="2116181"/>
            <a:ext cx="2683806" cy="879567"/>
          </a:xfrm>
          <a:prstGeom prst="rect">
            <a:avLst/>
          </a:prstGeom>
        </p:spPr>
      </p:pic>
      <p:sp>
        <p:nvSpPr>
          <p:cNvPr id="13" name="Выгнутая влево стрелка 12"/>
          <p:cNvSpPr/>
          <p:nvPr/>
        </p:nvSpPr>
        <p:spPr>
          <a:xfrm flipH="1">
            <a:off x="6402980" y="1580605"/>
            <a:ext cx="2555356" cy="944881"/>
          </a:xfrm>
          <a:prstGeom prst="curvedRightArrow">
            <a:avLst>
              <a:gd name="adj1" fmla="val 25000"/>
              <a:gd name="adj2" fmla="val 4731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898" y="2144484"/>
            <a:ext cx="835418" cy="757647"/>
          </a:xfrm>
          <a:prstGeom prst="rect">
            <a:avLst/>
          </a:prstGeom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217316" y="2470604"/>
            <a:ext cx="1726472" cy="541791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+mn-lt"/>
              </a:rPr>
              <a:t>Диспетчер</a:t>
            </a:r>
            <a:endParaRPr lang="ru-RU" sz="2400" b="1" i="1" dirty="0">
              <a:latin typeface="+mn-lt"/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006488" y="2902131"/>
            <a:ext cx="2216941" cy="8055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 flipH="1">
            <a:off x="6006909" y="2924868"/>
            <a:ext cx="2128155" cy="8055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3090209" y="3421256"/>
            <a:ext cx="3054587" cy="376889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Календарь записи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421778" y="3878456"/>
            <a:ext cx="426720" cy="56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328" y="4490690"/>
            <a:ext cx="1594347" cy="984845"/>
          </a:xfrm>
          <a:prstGeom prst="rect">
            <a:avLst/>
          </a:prstGeom>
        </p:spPr>
      </p:pic>
      <p:sp>
        <p:nvSpPr>
          <p:cNvPr id="27" name="Заголовок 17"/>
          <p:cNvSpPr txBox="1">
            <a:spLocks/>
          </p:cNvSpPr>
          <p:nvPr/>
        </p:nvSpPr>
        <p:spPr>
          <a:xfrm>
            <a:off x="5344514" y="4567645"/>
            <a:ext cx="3799486" cy="726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latin typeface="+mn-lt"/>
              </a:rPr>
              <a:t>Рассылка календаря специалистам Школы</a:t>
            </a:r>
            <a:endParaRPr lang="ru-RU" sz="2400" b="1" i="1" dirty="0">
              <a:latin typeface="+mn-lt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60767" y="5466838"/>
            <a:ext cx="426720" cy="56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1774973" y="5475534"/>
            <a:ext cx="426720" cy="56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106805" y="5475534"/>
            <a:ext cx="426720" cy="56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5865038" y="5480263"/>
            <a:ext cx="426720" cy="56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4438637" y="5475535"/>
            <a:ext cx="426720" cy="56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7265942" y="5466839"/>
            <a:ext cx="426720" cy="56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8453486" y="5466838"/>
            <a:ext cx="426720" cy="56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357051" y="6179611"/>
            <a:ext cx="8601285" cy="670645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формы оказания услуг на базе ресурсных центров Школы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5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744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5875" y="2503716"/>
            <a:ext cx="4371702" cy="31133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72"/>
          <a:stretch/>
        </p:blipFill>
        <p:spPr>
          <a:xfrm>
            <a:off x="143692" y="2503716"/>
            <a:ext cx="4234835" cy="3174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692" y="37505"/>
            <a:ext cx="1985555" cy="242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416" y="39199"/>
            <a:ext cx="2075111" cy="2420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4349" y="37505"/>
            <a:ext cx="1961898" cy="2442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4757" y="28498"/>
            <a:ext cx="2152820" cy="24226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9531" y="5329646"/>
            <a:ext cx="7466817" cy="1417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800" kern="12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2400" b="1" kern="1200" dirty="0" smtClean="0">
              <a:solidFill>
                <a:srgbClr val="FF000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rgbClr val="FF0000"/>
                </a:solidFill>
              </a:rPr>
              <a:t>41 специалист в 10 ресурсных центрах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chemeClr val="tx1"/>
                </a:solidFill>
              </a:rPr>
              <a:t>Обучено 5 человек, 36 – обучение в ГБОУ ИРО Краснодарского края (конец сентября)</a:t>
            </a:r>
            <a:endParaRPr lang="ru-RU" sz="2000" b="1" kern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Блок-схема: процесс 9"/>
          <p:cNvSpPr/>
          <p:nvPr/>
        </p:nvSpPr>
        <p:spPr>
          <a:xfrm>
            <a:off x="1983175" y="903590"/>
            <a:ext cx="4702793" cy="592573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Календарь записи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03520" y="4728755"/>
            <a:ext cx="879565" cy="905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3" y="1715589"/>
            <a:ext cx="8979504" cy="50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298" y="26576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Полилиния 81"/>
          <p:cNvSpPr/>
          <p:nvPr/>
        </p:nvSpPr>
        <p:spPr>
          <a:xfrm>
            <a:off x="278242" y="2837420"/>
            <a:ext cx="1088139" cy="667721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ИНДИВИДУА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ЛЬНЫЕ</a:t>
            </a:r>
            <a:r>
              <a:rPr lang="ru-RU" sz="1100" b="1" dirty="0" smtClean="0">
                <a:solidFill>
                  <a:schemeClr val="tx1"/>
                </a:solidFill>
              </a:rPr>
              <a:t> </a:t>
            </a:r>
            <a:endParaRPr lang="ru-RU" sz="1100" b="1" kern="1200" dirty="0">
              <a:solidFill>
                <a:schemeClr val="tx1"/>
              </a:solidFill>
            </a:endParaRPr>
          </a:p>
        </p:txBody>
      </p:sp>
      <p:sp>
        <p:nvSpPr>
          <p:cNvPr id="86" name="Полилиния 85"/>
          <p:cNvSpPr/>
          <p:nvPr/>
        </p:nvSpPr>
        <p:spPr>
          <a:xfrm>
            <a:off x="1079863" y="1723636"/>
            <a:ext cx="2908662" cy="626305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ОЧНЫЕ КОНСУЛЬТАЦИИ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87" name="Полилиния 86"/>
          <p:cNvSpPr/>
          <p:nvPr/>
        </p:nvSpPr>
        <p:spPr>
          <a:xfrm>
            <a:off x="6050279" y="3727257"/>
            <a:ext cx="1222249" cy="891287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1100" b="1" dirty="0">
                <a:solidFill>
                  <a:schemeClr val="tx1"/>
                </a:solidFill>
              </a:rPr>
              <a:t>родителей комплектом методического и дидактического материала </a:t>
            </a:r>
            <a:endParaRPr lang="ru-RU" sz="1100" b="1" kern="1200" dirty="0">
              <a:solidFill>
                <a:schemeClr val="tx1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>
          <a:xfrm>
            <a:off x="1802738" y="3701707"/>
            <a:ext cx="1219390" cy="595820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</a:rPr>
              <a:t>Реализация </a:t>
            </a:r>
            <a:r>
              <a:rPr lang="ru-RU" sz="1100" b="1" dirty="0">
                <a:solidFill>
                  <a:schemeClr val="tx1"/>
                </a:solidFill>
              </a:rPr>
              <a:t>курсов по </a:t>
            </a:r>
            <a:r>
              <a:rPr lang="ru-RU" sz="1100" b="1" dirty="0" smtClean="0">
                <a:solidFill>
                  <a:schemeClr val="tx1"/>
                </a:solidFill>
              </a:rPr>
              <a:t>запросам родителей</a:t>
            </a:r>
            <a:endParaRPr lang="ru-RU" sz="1100" b="1" kern="1200" dirty="0">
              <a:solidFill>
                <a:schemeClr val="tx1"/>
              </a:solidFill>
            </a:endParaRPr>
          </a:p>
        </p:txBody>
      </p:sp>
      <p:sp>
        <p:nvSpPr>
          <p:cNvPr id="108" name="Полилиния 107"/>
          <p:cNvSpPr/>
          <p:nvPr/>
        </p:nvSpPr>
        <p:spPr>
          <a:xfrm>
            <a:off x="1798117" y="4519616"/>
            <a:ext cx="1215452" cy="417126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</a:rPr>
              <a:t>Речевые конференции</a:t>
            </a:r>
            <a:endParaRPr lang="ru-RU" sz="1100" b="1" kern="1200" dirty="0">
              <a:solidFill>
                <a:schemeClr val="tx1"/>
              </a:solidFill>
            </a:endParaRPr>
          </a:p>
        </p:txBody>
      </p:sp>
      <p:sp>
        <p:nvSpPr>
          <p:cNvPr id="111" name="Полилиния 110"/>
          <p:cNvSpPr/>
          <p:nvPr/>
        </p:nvSpPr>
        <p:spPr>
          <a:xfrm>
            <a:off x="1806676" y="6369932"/>
            <a:ext cx="1215452" cy="417126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</a:rPr>
              <a:t>Походы выходного дня</a:t>
            </a:r>
            <a:endParaRPr lang="ru-RU" sz="1100" b="1" kern="1200" dirty="0">
              <a:solidFill>
                <a:schemeClr val="tx1"/>
              </a:solidFill>
            </a:endParaRPr>
          </a:p>
        </p:txBody>
      </p:sp>
      <p:sp>
        <p:nvSpPr>
          <p:cNvPr id="113" name="Полилиния 112"/>
          <p:cNvSpPr/>
          <p:nvPr/>
        </p:nvSpPr>
        <p:spPr>
          <a:xfrm>
            <a:off x="1796277" y="5145245"/>
            <a:ext cx="1215452" cy="417126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</a:rPr>
              <a:t>Мастер-классы по настольным играм</a:t>
            </a:r>
            <a:endParaRPr lang="ru-RU" sz="1100" b="1" kern="1200" dirty="0">
              <a:solidFill>
                <a:schemeClr val="tx1"/>
              </a:solidFill>
            </a:endParaRPr>
          </a:p>
        </p:txBody>
      </p:sp>
      <p:sp>
        <p:nvSpPr>
          <p:cNvPr id="114" name="Полилиния 113"/>
          <p:cNvSpPr/>
          <p:nvPr/>
        </p:nvSpPr>
        <p:spPr>
          <a:xfrm>
            <a:off x="1806676" y="5760035"/>
            <a:ext cx="1215452" cy="417126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solidFill>
                  <a:schemeClr val="tx1"/>
                </a:solidFill>
              </a:rPr>
              <a:t>Семейные </a:t>
            </a:r>
            <a:r>
              <a:rPr lang="ru-RU" sz="1100" b="1" kern="1200" dirty="0" err="1" smtClean="0">
                <a:solidFill>
                  <a:schemeClr val="tx1"/>
                </a:solidFill>
              </a:rPr>
              <a:t>квесты</a:t>
            </a:r>
            <a:r>
              <a:rPr lang="ru-RU" sz="1100" b="1" kern="1200" dirty="0" smtClean="0">
                <a:solidFill>
                  <a:schemeClr val="tx1"/>
                </a:solidFill>
              </a:rPr>
              <a:t> и гостиные</a:t>
            </a:r>
            <a:endParaRPr lang="ru-RU" sz="1100" b="1" kern="1200" dirty="0">
              <a:solidFill>
                <a:schemeClr val="tx1"/>
              </a:solidFill>
            </a:endParaRPr>
          </a:p>
        </p:txBody>
      </p:sp>
      <p:sp>
        <p:nvSpPr>
          <p:cNvPr id="61" name="Блок-схема: процесс 60"/>
          <p:cNvSpPr/>
          <p:nvPr/>
        </p:nvSpPr>
        <p:spPr>
          <a:xfrm>
            <a:off x="1662426" y="929665"/>
            <a:ext cx="5344291" cy="376889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 специалистов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Полилиния 61"/>
          <p:cNvSpPr/>
          <p:nvPr/>
        </p:nvSpPr>
        <p:spPr>
          <a:xfrm>
            <a:off x="3445564" y="2850722"/>
            <a:ext cx="1152561" cy="654419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ВЫЕЗДНЫЕ</a:t>
            </a:r>
            <a:endParaRPr lang="ru-RU" sz="1200" b="1" kern="1200" dirty="0">
              <a:solidFill>
                <a:schemeClr val="tx1"/>
              </a:solidFill>
            </a:endParaRPr>
          </a:p>
        </p:txBody>
      </p:sp>
      <p:sp>
        <p:nvSpPr>
          <p:cNvPr id="63" name="Полилиния 62"/>
          <p:cNvSpPr/>
          <p:nvPr/>
        </p:nvSpPr>
        <p:spPr>
          <a:xfrm>
            <a:off x="5070928" y="1718201"/>
            <a:ext cx="3180952" cy="631740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ДИСТАНЦИОННЫЕ КОНСУЛЬТАЦИИ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140823" y="2358116"/>
            <a:ext cx="225558" cy="434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430167" y="2376228"/>
            <a:ext cx="0" cy="398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Полилиния 82"/>
          <p:cNvSpPr/>
          <p:nvPr/>
        </p:nvSpPr>
        <p:spPr>
          <a:xfrm>
            <a:off x="1861903" y="2850722"/>
            <a:ext cx="1088139" cy="667721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ГРУППОВЫЕ</a:t>
            </a:r>
            <a:endParaRPr lang="ru-RU" sz="1100" b="1" kern="1200" dirty="0">
              <a:solidFill>
                <a:schemeClr val="tx1"/>
              </a:solidFill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3517250" y="2365013"/>
            <a:ext cx="218347" cy="4532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Полилиния 90"/>
          <p:cNvSpPr/>
          <p:nvPr/>
        </p:nvSpPr>
        <p:spPr>
          <a:xfrm>
            <a:off x="5173418" y="2864024"/>
            <a:ext cx="1152561" cy="654419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СКАЙП</a:t>
            </a:r>
            <a:endParaRPr lang="ru-RU" sz="1200" b="1" kern="1200" dirty="0">
              <a:solidFill>
                <a:schemeClr val="tx1"/>
              </a:solidFill>
            </a:endParaRPr>
          </a:p>
        </p:txBody>
      </p:sp>
      <p:sp>
        <p:nvSpPr>
          <p:cNvPr id="92" name="Полилиния 91"/>
          <p:cNvSpPr/>
          <p:nvPr/>
        </p:nvSpPr>
        <p:spPr>
          <a:xfrm>
            <a:off x="7021321" y="2864024"/>
            <a:ext cx="1152561" cy="654419"/>
          </a:xfrm>
          <a:custGeom>
            <a:avLst/>
            <a:gdLst>
              <a:gd name="connsiteX0" fmla="*/ 0 w 1481484"/>
              <a:gd name="connsiteY0" fmla="*/ 74074 h 740742"/>
              <a:gd name="connsiteX1" fmla="*/ 74074 w 1481484"/>
              <a:gd name="connsiteY1" fmla="*/ 0 h 740742"/>
              <a:gd name="connsiteX2" fmla="*/ 1407410 w 1481484"/>
              <a:gd name="connsiteY2" fmla="*/ 0 h 740742"/>
              <a:gd name="connsiteX3" fmla="*/ 1481484 w 1481484"/>
              <a:gd name="connsiteY3" fmla="*/ 74074 h 740742"/>
              <a:gd name="connsiteX4" fmla="*/ 1481484 w 1481484"/>
              <a:gd name="connsiteY4" fmla="*/ 666668 h 740742"/>
              <a:gd name="connsiteX5" fmla="*/ 1407410 w 1481484"/>
              <a:gd name="connsiteY5" fmla="*/ 740742 h 740742"/>
              <a:gd name="connsiteX6" fmla="*/ 74074 w 1481484"/>
              <a:gd name="connsiteY6" fmla="*/ 740742 h 740742"/>
              <a:gd name="connsiteX7" fmla="*/ 0 w 1481484"/>
              <a:gd name="connsiteY7" fmla="*/ 666668 h 740742"/>
              <a:gd name="connsiteX8" fmla="*/ 0 w 1481484"/>
              <a:gd name="connsiteY8" fmla="*/ 74074 h 7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484" h="740742">
                <a:moveTo>
                  <a:pt x="0" y="74074"/>
                </a:moveTo>
                <a:cubicBezTo>
                  <a:pt x="0" y="33164"/>
                  <a:pt x="33164" y="0"/>
                  <a:pt x="74074" y="0"/>
                </a:cubicBezTo>
                <a:lnTo>
                  <a:pt x="1407410" y="0"/>
                </a:lnTo>
                <a:cubicBezTo>
                  <a:pt x="1448320" y="0"/>
                  <a:pt x="1481484" y="33164"/>
                  <a:pt x="1481484" y="74074"/>
                </a:cubicBezTo>
                <a:lnTo>
                  <a:pt x="1481484" y="666668"/>
                </a:lnTo>
                <a:cubicBezTo>
                  <a:pt x="1481484" y="707578"/>
                  <a:pt x="1448320" y="740742"/>
                  <a:pt x="1407410" y="740742"/>
                </a:cubicBezTo>
                <a:lnTo>
                  <a:pt x="74074" y="740742"/>
                </a:lnTo>
                <a:cubicBezTo>
                  <a:pt x="33164" y="740742"/>
                  <a:pt x="0" y="707578"/>
                  <a:pt x="0" y="666668"/>
                </a:cubicBezTo>
                <a:lnTo>
                  <a:pt x="0" y="74074"/>
                </a:lnTo>
                <a:close/>
              </a:path>
            </a:pathLst>
          </a:cu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16" tIns="29316" rIns="29316" bIns="2931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tx1"/>
                </a:solidFill>
              </a:rPr>
              <a:t>ТЕЛЕФОН</a:t>
            </a:r>
            <a:endParaRPr lang="ru-RU" sz="1200" b="1" kern="1200" dirty="0">
              <a:solidFill>
                <a:schemeClr val="tx1"/>
              </a:solidFill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flipH="1">
            <a:off x="5617029" y="2376228"/>
            <a:ext cx="111373" cy="416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7500660" y="2362186"/>
            <a:ext cx="218347" cy="4532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421656" y="3514604"/>
            <a:ext cx="1516" cy="15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2418735" y="4321570"/>
            <a:ext cx="1516" cy="15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2423600" y="4954456"/>
            <a:ext cx="1516" cy="15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2410499" y="5603024"/>
            <a:ext cx="1516" cy="15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2404003" y="6183581"/>
            <a:ext cx="1516" cy="15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5672715" y="3535877"/>
            <a:ext cx="354942" cy="1913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7295150" y="3544561"/>
            <a:ext cx="237852" cy="182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024" y="4321570"/>
            <a:ext cx="2194375" cy="23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2761756"/>
              </p:ext>
            </p:extLst>
          </p:nvPr>
        </p:nvGraphicFramePr>
        <p:xfrm>
          <a:off x="66950" y="873882"/>
          <a:ext cx="8968713" cy="265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65" y="3637679"/>
            <a:ext cx="2303430" cy="3071240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504" y="3637679"/>
            <a:ext cx="2591421" cy="3071241"/>
          </a:xfrm>
          <a:prstGeom prst="rect">
            <a:avLst/>
          </a:prstGeom>
          <a:ln w="38100" cap="sq">
            <a:solidFill>
              <a:srgbClr val="4472C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904" y="3637679"/>
            <a:ext cx="3107790" cy="307374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09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73037" y="1870255"/>
            <a:ext cx="8191742" cy="23593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Объект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условия и факторы, влияющие на доступность и качество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дошкольного образования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Предмет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социокультурное партнерство в дошкольной образовательной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организации 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>Цель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разработка и апробация модели социокультурного партнерства, способствующей повышению доступности и качества дошкольного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образования</a:t>
            </a: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40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6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Блок-схема: процесс 9"/>
          <p:cNvSpPr/>
          <p:nvPr/>
        </p:nvSpPr>
        <p:spPr>
          <a:xfrm>
            <a:off x="2314101" y="912843"/>
            <a:ext cx="4722425" cy="372451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удовлетворенности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9" y="1552769"/>
            <a:ext cx="3605348" cy="324321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1271003" y="4317517"/>
            <a:ext cx="293712" cy="3792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599" y="1552768"/>
            <a:ext cx="2761805" cy="324321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65088" y="4618353"/>
            <a:ext cx="5491574" cy="1417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800" kern="12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2400" b="1" kern="1200" dirty="0" smtClean="0">
              <a:solidFill>
                <a:srgbClr val="FF000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Обратная </a:t>
            </a:r>
            <a:r>
              <a:rPr lang="ru-RU" sz="2400" b="1" dirty="0">
                <a:solidFill>
                  <a:srgbClr val="FF0000"/>
                </a:solidFill>
              </a:rPr>
              <a:t>связь от посетителей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«Школы для родителей «Аист» —</a:t>
            </a:r>
            <a:r>
              <a:rPr lang="ru-RU" sz="2000" b="1" i="1" dirty="0" smtClean="0">
                <a:solidFill>
                  <a:schemeClr val="tx1"/>
                </a:solidFill>
              </a:rPr>
              <a:t>проведение опросов </a:t>
            </a:r>
            <a:r>
              <a:rPr lang="ru-RU" sz="2000" b="1" i="1" dirty="0">
                <a:solidFill>
                  <a:schemeClr val="tx1"/>
                </a:solidFill>
              </a:rPr>
              <a:t>и </a:t>
            </a:r>
            <a:r>
              <a:rPr lang="ru-RU" sz="2000" b="1" i="1" dirty="0" smtClean="0">
                <a:solidFill>
                  <a:schemeClr val="tx1"/>
                </a:solidFill>
              </a:rPr>
              <a:t>анкетирования</a:t>
            </a:r>
            <a:endParaRPr lang="ru-RU" sz="2000" b="1" kern="1200" dirty="0" smtClean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70779" y="2048550"/>
            <a:ext cx="3243209" cy="2251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3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Блок-схема: процесс 9"/>
          <p:cNvSpPr/>
          <p:nvPr/>
        </p:nvSpPr>
        <p:spPr>
          <a:xfrm>
            <a:off x="2105095" y="821094"/>
            <a:ext cx="4600505" cy="454947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оказания услуг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58" y="1441720"/>
            <a:ext cx="3644653" cy="26027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610" y="3552006"/>
            <a:ext cx="4576470" cy="32356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857" y="1441720"/>
            <a:ext cx="2954365" cy="44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3" y="-18288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8073" y="-8793194"/>
            <a:ext cx="709313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3250" algn="just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2018  г. МДОБУ центр развития ребенка-детский сад № 86 стал получателем  федерального </a:t>
            </a:r>
            <a:r>
              <a:rPr lang="ru-RU" sz="1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гранта в форме субсидий из федерального </a:t>
            </a:r>
            <a:r>
              <a:rPr lang="ru-RU" sz="1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бюджета юридическим лицам в целях обеспечения реализаций мероприятия «Субсидий на реализацию проектов, обеспечивающих создание </a:t>
            </a:r>
            <a:r>
              <a:rPr lang="ru-RU" sz="1100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инфраструктуры центров (служб) помощи родителям с детьми дошкольного </a:t>
            </a:r>
            <a:r>
              <a:rPr lang="ru-RU" sz="1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возраста, в том числе от 0 до 3 лет, реализующих программы психолого-педагогической, диагностической, консультационной помощи родителям с </a:t>
            </a:r>
            <a:r>
              <a:rPr lang="ru-RU" sz="110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 дошкольного возраста, в том числе от 0 до 3 лет» основного </a:t>
            </a:r>
            <a:r>
              <a:rPr lang="ru-RU" sz="1100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«Содействие развитию дошкольного образования» направления (подпрограммы) «Содействие развитию дошкольного и общего образования» государственной программы Российской Федерации «Развитие образования»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18189342"/>
              </p:ext>
            </p:extLst>
          </p:nvPr>
        </p:nvGraphicFramePr>
        <p:xfrm>
          <a:off x="463713" y="1145491"/>
          <a:ext cx="8638903" cy="5531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20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3850" y="5081569"/>
            <a:ext cx="8234058" cy="148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endParaRPr lang="ru-RU" sz="21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1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Контакты:</a:t>
            </a:r>
            <a:r>
              <a:rPr 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354003, г. </a:t>
            </a:r>
            <a:r>
              <a:rPr lang="ru-RU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очи, ул. Абрикосовая, д. 2. </a:t>
            </a:r>
          </a:p>
          <a:p>
            <a:r>
              <a:rPr 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факс: 8(862)268-01-36.</a:t>
            </a:r>
          </a:p>
          <a:p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</a:t>
            </a:r>
            <a:r>
              <a:rPr 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.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dou86@edu.sochi.ru</a:t>
            </a:r>
            <a:endParaRPr lang="ru-RU" sz="32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www.aist-schools.com</a:t>
            </a:r>
            <a:endParaRPr lang="en-US" sz="32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2800" b="1" kern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029" y="1976983"/>
            <a:ext cx="3690424" cy="2302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91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Заголовок 2"/>
          <p:cNvSpPr txBox="1">
            <a:spLocks/>
          </p:cNvSpPr>
          <p:nvPr/>
        </p:nvSpPr>
        <p:spPr>
          <a:xfrm>
            <a:off x="729648" y="1355986"/>
            <a:ext cx="7886700" cy="45523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25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025" dirty="0">
                <a:solidFill>
                  <a:srgbClr val="0070C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ИННОВАЦИОННОСТЬ:</a:t>
            </a:r>
            <a:endParaRPr lang="ru-RU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855992" y="2401003"/>
          <a:ext cx="7648160" cy="319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35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/>
          </p:nvPr>
        </p:nvGraphicFramePr>
        <p:xfrm>
          <a:off x="486267" y="1127271"/>
          <a:ext cx="8566999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Блок-схема: процесс 4"/>
          <p:cNvSpPr/>
          <p:nvPr/>
        </p:nvSpPr>
        <p:spPr>
          <a:xfrm>
            <a:off x="1056307" y="1440781"/>
            <a:ext cx="2740632" cy="1058580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ОТЧЕТНОГО ПЕРИОДА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4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8372862"/>
              </p:ext>
            </p:extLst>
          </p:nvPr>
        </p:nvGraphicFramePr>
        <p:xfrm>
          <a:off x="91016" y="1276040"/>
          <a:ext cx="8743406" cy="545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Блок-схема: процесс 9"/>
          <p:cNvSpPr/>
          <p:nvPr/>
        </p:nvSpPr>
        <p:spPr>
          <a:xfrm>
            <a:off x="911299" y="857158"/>
            <a:ext cx="7123611" cy="540224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Нормативно-правовые документы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1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634235" y="20717"/>
            <a:ext cx="7400675" cy="4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altLang="ru-RU" sz="1500" b="1" kern="0" dirty="0">
                <a:solidFill>
                  <a:srgbClr val="1F70A3"/>
                </a:solidFill>
                <a:cs typeface="Arial" panose="020B0604020202020204" pitchFamily="34" charset="0"/>
              </a:rPr>
              <a:t>Муниципальное дошкольное образовательное бюджетное учреждение центр развития ребенка – детский сад №86 г. Сочи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882" y="-18220"/>
            <a:ext cx="660540" cy="6562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71527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9030717"/>
              </p:ext>
            </p:extLst>
          </p:nvPr>
        </p:nvGraphicFramePr>
        <p:xfrm>
          <a:off x="486267" y="1127271"/>
          <a:ext cx="8566999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10" descr="http://img0.liveinternet.ru/images/attach/c/11/128/198/128198978_0_12b63d_edfcf519_ori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352" y="2333898"/>
            <a:ext cx="2937958" cy="247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роцесс 4"/>
          <p:cNvSpPr/>
          <p:nvPr/>
        </p:nvSpPr>
        <p:spPr>
          <a:xfrm>
            <a:off x="6485315" y="1264097"/>
            <a:ext cx="2450755" cy="1069801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КОНТИНГЕНТ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олучателей услуг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1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Блок-схема: процесс 9"/>
          <p:cNvSpPr/>
          <p:nvPr/>
        </p:nvSpPr>
        <p:spPr>
          <a:xfrm>
            <a:off x="2284560" y="65930"/>
            <a:ext cx="4574877" cy="536332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МЕДИАПЛАН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912477"/>
              </p:ext>
            </p:extLst>
          </p:nvPr>
        </p:nvGraphicFramePr>
        <p:xfrm>
          <a:off x="175249" y="880050"/>
          <a:ext cx="8785870" cy="584968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40932"/>
                <a:gridCol w="1652714"/>
                <a:gridCol w="845084"/>
                <a:gridCol w="589719"/>
                <a:gridCol w="764729"/>
                <a:gridCol w="968338"/>
                <a:gridCol w="896155"/>
                <a:gridCol w="783115"/>
                <a:gridCol w="845084"/>
              </a:tblGrid>
              <a:tr h="434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Медианоситель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Кол-во выходов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Июль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Август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Сентябрь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Октябрь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Ноябрь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Декабрь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</a:tr>
              <a:tr h="743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СОЦ. СЕТИ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Ведение аккаунтов в </a:t>
                      </a:r>
                      <a:r>
                        <a:rPr lang="en-US" sz="1400" dirty="0">
                          <a:effectLst/>
                        </a:rPr>
                        <a:t>Instagram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</a:tr>
              <a:tr h="1586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ТЕЛЕВИДЕНИЕ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ВГТРК «Государственная телевизионная и радиовещательная компания (ГТРК) «Кубань»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</a:tr>
              <a:tr h="15869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ПОЛИГРАФИЯ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Информационные буклеты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Баннеры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Стенды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метод.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материалов для родителей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 ед.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 </a:t>
                      </a:r>
                      <a:r>
                        <a:rPr lang="ru-RU" sz="1400" dirty="0">
                          <a:effectLst/>
                        </a:rPr>
                        <a:t>ед.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ед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ед.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</a:rPr>
                        <a:t>+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</a:tr>
              <a:tr h="743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РЕКЛАМА В ТРАНСПОРТЕ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Инфографика</a:t>
                      </a:r>
                      <a:r>
                        <a:rPr lang="ru-RU" sz="1400" dirty="0">
                          <a:effectLst/>
                        </a:rPr>
                        <a:t>, трансляция </a:t>
                      </a:r>
                      <a:r>
                        <a:rPr lang="ru-RU" sz="1400" dirty="0" smtClean="0">
                          <a:effectLst/>
                        </a:rPr>
                        <a:t>видеороликов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</a:tr>
              <a:tr h="743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МЕСТНЫЕ СМИ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Объявление, статья в газете «Наш дом Сочи»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3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Блок-схема: процесс 10"/>
          <p:cNvSpPr/>
          <p:nvPr/>
        </p:nvSpPr>
        <p:spPr>
          <a:xfrm>
            <a:off x="263826" y="88719"/>
            <a:ext cx="8616348" cy="563370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000" b="1" dirty="0" smtClean="0"/>
              <a:t>Информационное освещение </a:t>
            </a:r>
            <a:r>
              <a:rPr lang="ru-RU" sz="2000" b="1" dirty="0"/>
              <a:t>деятельности Ш</a:t>
            </a:r>
            <a:r>
              <a:rPr lang="ru-RU" sz="2000" b="1" dirty="0" smtClean="0"/>
              <a:t>колы для родителей «АИСТ»</a:t>
            </a:r>
            <a:endParaRPr lang="ru-RU" sz="20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150338" y="4023359"/>
            <a:ext cx="7761294" cy="2723850"/>
            <a:chOff x="1262702" y="150592"/>
            <a:chExt cx="7124015" cy="577035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594443" y="150592"/>
              <a:ext cx="2792274" cy="52298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262702" y="2050811"/>
              <a:ext cx="6852977" cy="3870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800" kern="12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400" b="1" kern="1200" dirty="0" smtClean="0">
                <a:solidFill>
                  <a:srgbClr val="FF00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400" b="1" kern="1200" dirty="0" smtClean="0">
                  <a:solidFill>
                    <a:srgbClr val="FF0000"/>
                  </a:solidFill>
                </a:rPr>
                <a:t>СОЦИАЛЬНЫЕ СЕТИ, МЕССЕНДЖЕРЫ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i="1" dirty="0" smtClean="0">
                  <a:solidFill>
                    <a:schemeClr val="tx1"/>
                  </a:solidFill>
                </a:rPr>
                <a:t>Ведение </a:t>
              </a:r>
              <a:r>
                <a:rPr lang="ru-RU" sz="2000" b="1" i="1" dirty="0">
                  <a:solidFill>
                    <a:schemeClr val="tx1"/>
                  </a:solidFill>
                </a:rPr>
                <a:t>аккаунтов в </a:t>
              </a:r>
              <a:r>
                <a:rPr lang="en-US" sz="2000" b="1" i="1" dirty="0" smtClean="0">
                  <a:solidFill>
                    <a:schemeClr val="tx1"/>
                  </a:solidFill>
                </a:rPr>
                <a:t>Instagram</a:t>
              </a:r>
              <a:endParaRPr lang="ru-RU" sz="2000" b="1" i="1" dirty="0" smtClean="0">
                <a:solidFill>
                  <a:schemeClr val="tx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kern="1200" dirty="0" smtClean="0">
                  <a:solidFill>
                    <a:srgbClr val="FF0000"/>
                  </a:solidFill>
                </a:rPr>
                <a:t>БОЛЕЕ 100 ПОДПИСЧИКОВ</a:t>
              </a: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2558" y="904012"/>
            <a:ext cx="2575889" cy="4469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14" y="904012"/>
            <a:ext cx="2571768" cy="457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38020"/>
            <a:ext cx="9102616" cy="0"/>
          </a:xfrm>
          <a:prstGeom prst="line">
            <a:avLst/>
          </a:prstGeom>
          <a:ln w="28575">
            <a:solidFill>
              <a:srgbClr val="1F70A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6267" y="762879"/>
            <a:ext cx="8130081" cy="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1335356" y="4443944"/>
            <a:ext cx="7576276" cy="2639332"/>
            <a:chOff x="4194168" y="150592"/>
            <a:chExt cx="4192549" cy="673949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594443" y="150592"/>
              <a:ext cx="2792274" cy="52298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4194168" y="1660247"/>
              <a:ext cx="3827924" cy="5229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800" kern="12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2400" b="1" kern="1200" dirty="0" smtClean="0">
                <a:solidFill>
                  <a:srgbClr val="FF00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800" b="1" dirty="0" smtClean="0">
                  <a:solidFill>
                    <a:srgbClr val="FF0000"/>
                  </a:solidFill>
                </a:rPr>
                <a:t>ТЕЛЕВИДЕНИЕ</a:t>
              </a:r>
              <a:endParaRPr lang="ru-RU" sz="2800" b="1" kern="1200" dirty="0" smtClean="0">
                <a:solidFill>
                  <a:srgbClr val="FF0000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i="1" dirty="0">
                  <a:solidFill>
                    <a:schemeClr val="tx1"/>
                  </a:solidFill>
                </a:rPr>
                <a:t>ВГТРК «Государственная телевизионная и радиовещательная компания (ГТРК) «Кубань</a:t>
              </a:r>
              <a:r>
                <a:rPr lang="ru-RU" sz="2000" b="1" i="1" dirty="0" smtClean="0">
                  <a:solidFill>
                    <a:schemeClr val="tx1"/>
                  </a:solidFill>
                </a:rPr>
                <a:t>»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dirty="0" smtClean="0">
                  <a:solidFill>
                    <a:srgbClr val="FF0000"/>
                  </a:solidFill>
                </a:rPr>
                <a:t>Премьера и повтор программы, август 2019 г.</a:t>
              </a:r>
              <a:endParaRPr lang="ru-RU" sz="2000" b="1" kern="1200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274" y="924475"/>
            <a:ext cx="7361451" cy="4711336"/>
          </a:xfrm>
          <a:prstGeom prst="rect">
            <a:avLst/>
          </a:prstGeom>
        </p:spPr>
      </p:pic>
      <p:sp>
        <p:nvSpPr>
          <p:cNvPr id="15" name="Блок-схема: процесс 14"/>
          <p:cNvSpPr/>
          <p:nvPr/>
        </p:nvSpPr>
        <p:spPr>
          <a:xfrm>
            <a:off x="263826" y="88719"/>
            <a:ext cx="8616348" cy="563370"/>
          </a:xfrm>
          <a:prstGeom prst="flowChartProcess">
            <a:avLst/>
          </a:prstGeom>
          <a:solidFill>
            <a:srgbClr val="E3453D"/>
          </a:solidFill>
          <a:ln w="3175">
            <a:solidFill>
              <a:schemeClr val="tx1"/>
            </a:solidFill>
          </a:ln>
          <a:effectLst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ru-RU" sz="2000" b="1" dirty="0" smtClean="0"/>
              <a:t>Информационное освещение </a:t>
            </a:r>
            <a:r>
              <a:rPr lang="ru-RU" sz="2000" b="1" dirty="0"/>
              <a:t>деятельности Ш</a:t>
            </a:r>
            <a:r>
              <a:rPr lang="ru-RU" sz="2000" b="1" dirty="0" smtClean="0"/>
              <a:t>колы для родителей «АИСТ»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793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3901</TotalTime>
  <Words>949</Words>
  <Application>Microsoft Office PowerPoint</Application>
  <PresentationFormat>Экран (4:3)</PresentationFormat>
  <Paragraphs>222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Объект: условия и факторы, влияющие на доступность и качество дошкольного образования  Предмет: социокультурное партнерство в дошкольной образовательной организации   Цель: разработка и апробация модели социокультурного партнерства, способствующей повышению доступности и качества дошкольного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РЦ</vt:lpstr>
      <vt:lpstr>Диспетчер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DS_86_2</dc:creator>
  <cp:lastModifiedBy>DS_86_2</cp:lastModifiedBy>
  <cp:revision>240</cp:revision>
  <cp:lastPrinted>2019-06-21T10:46:04Z</cp:lastPrinted>
  <dcterms:created xsi:type="dcterms:W3CDTF">2017-11-08T12:24:46Z</dcterms:created>
  <dcterms:modified xsi:type="dcterms:W3CDTF">2020-01-17T06:35:52Z</dcterms:modified>
</cp:coreProperties>
</file>