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8" r:id="rId2"/>
    <p:sldId id="274" r:id="rId3"/>
    <p:sldId id="284" r:id="rId4"/>
    <p:sldId id="262" r:id="rId5"/>
    <p:sldId id="263" r:id="rId6"/>
    <p:sldId id="273" r:id="rId7"/>
    <p:sldId id="280" r:id="rId8"/>
    <p:sldId id="261" r:id="rId9"/>
    <p:sldId id="276" r:id="rId10"/>
    <p:sldId id="296" r:id="rId11"/>
    <p:sldId id="297" r:id="rId12"/>
    <p:sldId id="286" r:id="rId13"/>
    <p:sldId id="271" r:id="rId14"/>
    <p:sldId id="298" r:id="rId15"/>
    <p:sldId id="299" r:id="rId16"/>
    <p:sldId id="301" r:id="rId17"/>
    <p:sldId id="288" r:id="rId18"/>
    <p:sldId id="292" r:id="rId19"/>
    <p:sldId id="275" r:id="rId20"/>
    <p:sldId id="302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06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340" autoAdjust="0"/>
  </p:normalViewPr>
  <p:slideViewPr>
    <p:cSldViewPr>
      <p:cViewPr varScale="1">
        <p:scale>
          <a:sx n="110" d="100"/>
          <a:sy n="110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оптимальный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костатирующий этап</c:v>
                </c:pt>
                <c:pt idx="1">
                  <c:v>итоговый этап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0.41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достаточный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костатирующий этап</c:v>
                </c:pt>
                <c:pt idx="1">
                  <c:v>итоговый этап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0.48</c:v>
                </c:pt>
                <c:pt idx="1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костатирующий этап</c:v>
                </c:pt>
                <c:pt idx="1">
                  <c:v>итоговый этап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0.12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077728"/>
        <c:axId val="1345075552"/>
        <c:axId val="0"/>
      </c:bar3DChart>
      <c:catAx>
        <c:axId val="13450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075552"/>
        <c:crosses val="autoZero"/>
        <c:auto val="1"/>
        <c:lblAlgn val="ctr"/>
        <c:lblOffset val="100"/>
        <c:noMultiLvlLbl val="0"/>
      </c:catAx>
      <c:valAx>
        <c:axId val="134507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0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03493-3F6B-449D-ABB3-BBF33385AE63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CA9177-C384-4BD1-8BCD-3D2E5E79F95D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Обеспечить психолого-педагогическое сопровождение деятельности воспитателей по формированию опыта креативной деятельности у детей старшего дошкольного возраста в процессе труда.</a:t>
          </a:r>
          <a:endParaRPr lang="ru-RU" sz="1400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962C76D-98E3-4050-8AB6-D2625E4E64EF}" type="parTrans" cxnId="{9ED50E2C-CECD-4262-AD94-CFB602615A36}">
      <dgm:prSet/>
      <dgm:spPr/>
      <dgm:t>
        <a:bodyPr/>
        <a:lstStyle/>
        <a:p>
          <a:endParaRPr lang="ru-RU"/>
        </a:p>
      </dgm:t>
    </dgm:pt>
    <dgm:pt modelId="{F3A26FA3-3EA5-4845-83AE-AC54E29C201A}" type="sibTrans" cxnId="{9ED50E2C-CECD-4262-AD94-CFB602615A36}">
      <dgm:prSet/>
      <dgm:spPr/>
      <dgm:t>
        <a:bodyPr/>
        <a:lstStyle/>
        <a:p>
          <a:endParaRPr lang="ru-RU"/>
        </a:p>
      </dgm:t>
    </dgm:pt>
    <dgm:pt modelId="{FC654FAA-97F5-473E-8C54-DEAE2A47960D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Обеспечить научно-методическое сопровождение инновационных форм взаимодействия с семьей. </a:t>
          </a:r>
          <a:endParaRPr lang="ru-RU" sz="1400" b="1"/>
        </a:p>
      </dgm:t>
    </dgm:pt>
    <dgm:pt modelId="{F4F78C14-5C12-4F15-9840-71777801B4D8}" type="parTrans" cxnId="{9B598F80-FE02-4BE0-A690-6CF87A65E10E}">
      <dgm:prSet/>
      <dgm:spPr/>
      <dgm:t>
        <a:bodyPr/>
        <a:lstStyle/>
        <a:p>
          <a:endParaRPr lang="ru-RU"/>
        </a:p>
      </dgm:t>
    </dgm:pt>
    <dgm:pt modelId="{F141FB58-E7BF-49CF-B374-F7C6F45FB847}" type="sibTrans" cxnId="{9B598F80-FE02-4BE0-A690-6CF87A65E10E}">
      <dgm:prSet/>
      <dgm:spPr/>
      <dgm:t>
        <a:bodyPr/>
        <a:lstStyle/>
        <a:p>
          <a:endParaRPr lang="ru-RU"/>
        </a:p>
      </dgm:t>
    </dgm:pt>
    <dgm:pt modelId="{9AD5C95A-9ADE-4DA7-BE14-E00F0C8CCC1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Привлечь родителей к активной совместной деятельности по формированию у детей опыта креативной деятельности.</a:t>
          </a:r>
          <a:endParaRPr lang="ru-RU" sz="1400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37A68C8-625D-4F87-A4D0-23F065AF2C26}" type="parTrans" cxnId="{1501422D-074D-4608-AF4F-3E7335674625}">
      <dgm:prSet/>
      <dgm:spPr/>
      <dgm:t>
        <a:bodyPr/>
        <a:lstStyle/>
        <a:p>
          <a:endParaRPr lang="ru-RU"/>
        </a:p>
      </dgm:t>
    </dgm:pt>
    <dgm:pt modelId="{EEEDD7B1-3ACE-48E1-8A17-95FAF63A69C4}" type="sibTrans" cxnId="{1501422D-074D-4608-AF4F-3E7335674625}">
      <dgm:prSet/>
      <dgm:spPr/>
      <dgm:t>
        <a:bodyPr/>
        <a:lstStyle/>
        <a:p>
          <a:endParaRPr lang="ru-RU"/>
        </a:p>
      </dgm:t>
    </dgm:pt>
    <dgm:pt modelId="{3C2FACBD-C131-4DB8-A8E4-E902BD48F058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Осуществить проверку эффективности созданной развивающей предметно-пространственной среды для креативной трудовой деятельности старших дошкольников.</a:t>
          </a:r>
          <a:endParaRPr lang="ru-RU" sz="1400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0B89066-3FCC-4247-950C-56E642224A71}" type="parTrans" cxnId="{1D3CE162-6213-4ECB-AE40-B0D30AA737F8}">
      <dgm:prSet/>
      <dgm:spPr/>
      <dgm:t>
        <a:bodyPr/>
        <a:lstStyle/>
        <a:p>
          <a:endParaRPr lang="ru-RU"/>
        </a:p>
      </dgm:t>
    </dgm:pt>
    <dgm:pt modelId="{1535C090-38BD-4C8F-84FD-087FDA365834}" type="sibTrans" cxnId="{1D3CE162-6213-4ECB-AE40-B0D30AA737F8}">
      <dgm:prSet/>
      <dgm:spPr/>
      <dgm:t>
        <a:bodyPr/>
        <a:lstStyle/>
        <a:p>
          <a:endParaRPr lang="ru-RU"/>
        </a:p>
      </dgm:t>
    </dgm:pt>
    <dgm:pt modelId="{354FD857-AEBA-46E5-A8C8-B358237B4652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Осуществить проверку и корректировку (при необходимости) Программы «Креативная трудовая деятельность дошкольников в условиях дошкольного образовательного учреждения как открытой системы».</a:t>
          </a:r>
          <a:endParaRPr lang="ru-RU" sz="1400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7488227-0BC4-436A-8622-DE3D774FDAAD}" type="parTrans" cxnId="{65760F5E-3017-4086-8169-6C9F86D91CD2}">
      <dgm:prSet/>
      <dgm:spPr/>
      <dgm:t>
        <a:bodyPr/>
        <a:lstStyle/>
        <a:p>
          <a:endParaRPr lang="ru-RU"/>
        </a:p>
      </dgm:t>
    </dgm:pt>
    <dgm:pt modelId="{23F4F21E-16A7-49FA-BBCF-642B37E442AC}" type="sibTrans" cxnId="{65760F5E-3017-4086-8169-6C9F86D91CD2}">
      <dgm:prSet/>
      <dgm:spPr/>
      <dgm:t>
        <a:bodyPr/>
        <a:lstStyle/>
        <a:p>
          <a:endParaRPr lang="ru-RU"/>
        </a:p>
      </dgm:t>
    </dgm:pt>
    <dgm:pt modelId="{4E4B4B6C-639D-43A5-B844-A936BCEF7BBE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Регулярно отражать промежуточные результаты инновационной деятельности в средствах массовой информации и печатных изданиях.</a:t>
          </a:r>
          <a:endParaRPr lang="ru-RU" sz="1400" b="1" dirty="0"/>
        </a:p>
      </dgm:t>
    </dgm:pt>
    <dgm:pt modelId="{583048EC-D987-4F3A-8E19-19739E2A5340}" type="parTrans" cxnId="{F6B60FF2-3424-44A0-8A38-2D5579EEEF51}">
      <dgm:prSet/>
      <dgm:spPr/>
      <dgm:t>
        <a:bodyPr/>
        <a:lstStyle/>
        <a:p>
          <a:endParaRPr lang="ru-RU"/>
        </a:p>
      </dgm:t>
    </dgm:pt>
    <dgm:pt modelId="{A3E537CD-F7F7-4889-A407-016A1BF85F08}" type="sibTrans" cxnId="{F6B60FF2-3424-44A0-8A38-2D5579EEEF51}">
      <dgm:prSet/>
      <dgm:spPr/>
      <dgm:t>
        <a:bodyPr/>
        <a:lstStyle/>
        <a:p>
          <a:endParaRPr lang="ru-RU"/>
        </a:p>
      </dgm:t>
    </dgm:pt>
    <dgm:pt modelId="{F92B5EA7-7ED5-4379-BCDE-EA4E2FF07A07}" type="pres">
      <dgm:prSet presAssocID="{83703493-3F6B-449D-ABB3-BBF33385AE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2CF42-0649-40E1-97D9-639A8EB8D2BE}" type="pres">
      <dgm:prSet presAssocID="{9AD5C95A-9ADE-4DA7-BE14-E00F0C8CCC1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301E5-7EB6-490C-ACD1-E70B18FE20CA}" type="pres">
      <dgm:prSet presAssocID="{EEEDD7B1-3ACE-48E1-8A17-95FAF63A69C4}" presName="spacer" presStyleCnt="0"/>
      <dgm:spPr/>
    </dgm:pt>
    <dgm:pt modelId="{1916ABF0-E7F8-4251-9207-5322D9D374EF}" type="pres">
      <dgm:prSet presAssocID="{FBCA9177-C384-4BD1-8BCD-3D2E5E79F95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9E496-7713-43B8-9747-416C0EB8A258}" type="pres">
      <dgm:prSet presAssocID="{F3A26FA3-3EA5-4845-83AE-AC54E29C201A}" presName="spacer" presStyleCnt="0"/>
      <dgm:spPr/>
    </dgm:pt>
    <dgm:pt modelId="{7B897BF7-8FA8-4D8F-83FF-AA3F30C85945}" type="pres">
      <dgm:prSet presAssocID="{FC654FAA-97F5-473E-8C54-DEAE2A47960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7562B-0DE5-4D35-92A0-1279D2CB54AC}" type="pres">
      <dgm:prSet presAssocID="{F141FB58-E7BF-49CF-B374-F7C6F45FB847}" presName="spacer" presStyleCnt="0"/>
      <dgm:spPr/>
    </dgm:pt>
    <dgm:pt modelId="{19E5488B-5868-4429-8F18-660395C60068}" type="pres">
      <dgm:prSet presAssocID="{4E4B4B6C-639D-43A5-B844-A936BCEF7BB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5EF26-5707-4F4B-A852-76CCD29904FA}" type="pres">
      <dgm:prSet presAssocID="{A3E537CD-F7F7-4889-A407-016A1BF85F08}" presName="spacer" presStyleCnt="0"/>
      <dgm:spPr/>
    </dgm:pt>
    <dgm:pt modelId="{7FB4755F-5D23-4041-8F18-59D73C9A42EE}" type="pres">
      <dgm:prSet presAssocID="{354FD857-AEBA-46E5-A8C8-B358237B46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CF86-DF88-438E-B34D-41DF7BCC2A4B}" type="pres">
      <dgm:prSet presAssocID="{23F4F21E-16A7-49FA-BBCF-642B37E442AC}" presName="spacer" presStyleCnt="0"/>
      <dgm:spPr/>
    </dgm:pt>
    <dgm:pt modelId="{366211D2-8978-4A66-BEE3-42E2C5D0E73E}" type="pres">
      <dgm:prSet presAssocID="{3C2FACBD-C131-4DB8-A8E4-E902BD48F05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CE162-6213-4ECB-AE40-B0D30AA737F8}" srcId="{83703493-3F6B-449D-ABB3-BBF33385AE63}" destId="{3C2FACBD-C131-4DB8-A8E4-E902BD48F058}" srcOrd="5" destOrd="0" parTransId="{80B89066-3FCC-4247-950C-56E642224A71}" sibTransId="{1535C090-38BD-4C8F-84FD-087FDA365834}"/>
    <dgm:cxn modelId="{F6B60FF2-3424-44A0-8A38-2D5579EEEF51}" srcId="{83703493-3F6B-449D-ABB3-BBF33385AE63}" destId="{4E4B4B6C-639D-43A5-B844-A936BCEF7BBE}" srcOrd="3" destOrd="0" parTransId="{583048EC-D987-4F3A-8E19-19739E2A5340}" sibTransId="{A3E537CD-F7F7-4889-A407-016A1BF85F08}"/>
    <dgm:cxn modelId="{DDC65578-5386-44FF-970E-ADE8CCF35AAB}" type="presOf" srcId="{FC654FAA-97F5-473E-8C54-DEAE2A47960D}" destId="{7B897BF7-8FA8-4D8F-83FF-AA3F30C85945}" srcOrd="0" destOrd="0" presId="urn:microsoft.com/office/officeart/2005/8/layout/vList2"/>
    <dgm:cxn modelId="{E58EE203-F157-4DAF-979F-B01314E7A919}" type="presOf" srcId="{4E4B4B6C-639D-43A5-B844-A936BCEF7BBE}" destId="{19E5488B-5868-4429-8F18-660395C60068}" srcOrd="0" destOrd="0" presId="urn:microsoft.com/office/officeart/2005/8/layout/vList2"/>
    <dgm:cxn modelId="{1501422D-074D-4608-AF4F-3E7335674625}" srcId="{83703493-3F6B-449D-ABB3-BBF33385AE63}" destId="{9AD5C95A-9ADE-4DA7-BE14-E00F0C8CCC17}" srcOrd="0" destOrd="0" parTransId="{A37A68C8-625D-4F87-A4D0-23F065AF2C26}" sibTransId="{EEEDD7B1-3ACE-48E1-8A17-95FAF63A69C4}"/>
    <dgm:cxn modelId="{84F04576-CE51-4ECE-8D5B-7981956CE983}" type="presOf" srcId="{9AD5C95A-9ADE-4DA7-BE14-E00F0C8CCC17}" destId="{4812CF42-0649-40E1-97D9-639A8EB8D2BE}" srcOrd="0" destOrd="0" presId="urn:microsoft.com/office/officeart/2005/8/layout/vList2"/>
    <dgm:cxn modelId="{05F9E7FA-CDCB-436A-BA0E-DBD6011CD10C}" type="presOf" srcId="{FBCA9177-C384-4BD1-8BCD-3D2E5E79F95D}" destId="{1916ABF0-E7F8-4251-9207-5322D9D374EF}" srcOrd="0" destOrd="0" presId="urn:microsoft.com/office/officeart/2005/8/layout/vList2"/>
    <dgm:cxn modelId="{200A976D-657F-44CE-83F6-58CD7BA56A06}" type="presOf" srcId="{354FD857-AEBA-46E5-A8C8-B358237B4652}" destId="{7FB4755F-5D23-4041-8F18-59D73C9A42EE}" srcOrd="0" destOrd="0" presId="urn:microsoft.com/office/officeart/2005/8/layout/vList2"/>
    <dgm:cxn modelId="{01D8E6EA-129B-4003-ABDB-8D500BE9A3C5}" type="presOf" srcId="{83703493-3F6B-449D-ABB3-BBF33385AE63}" destId="{F92B5EA7-7ED5-4379-BCDE-EA4E2FF07A07}" srcOrd="0" destOrd="0" presId="urn:microsoft.com/office/officeart/2005/8/layout/vList2"/>
    <dgm:cxn modelId="{65760F5E-3017-4086-8169-6C9F86D91CD2}" srcId="{83703493-3F6B-449D-ABB3-BBF33385AE63}" destId="{354FD857-AEBA-46E5-A8C8-B358237B4652}" srcOrd="4" destOrd="0" parTransId="{57488227-0BC4-436A-8622-DE3D774FDAAD}" sibTransId="{23F4F21E-16A7-49FA-BBCF-642B37E442AC}"/>
    <dgm:cxn modelId="{9B598F80-FE02-4BE0-A690-6CF87A65E10E}" srcId="{83703493-3F6B-449D-ABB3-BBF33385AE63}" destId="{FC654FAA-97F5-473E-8C54-DEAE2A47960D}" srcOrd="2" destOrd="0" parTransId="{F4F78C14-5C12-4F15-9840-71777801B4D8}" sibTransId="{F141FB58-E7BF-49CF-B374-F7C6F45FB847}"/>
    <dgm:cxn modelId="{9ED50E2C-CECD-4262-AD94-CFB602615A36}" srcId="{83703493-3F6B-449D-ABB3-BBF33385AE63}" destId="{FBCA9177-C384-4BD1-8BCD-3D2E5E79F95D}" srcOrd="1" destOrd="0" parTransId="{9962C76D-98E3-4050-8AB6-D2625E4E64EF}" sibTransId="{F3A26FA3-3EA5-4845-83AE-AC54E29C201A}"/>
    <dgm:cxn modelId="{644D56E2-CB37-47ED-BB1A-78D539DDAE82}" type="presOf" srcId="{3C2FACBD-C131-4DB8-A8E4-E902BD48F058}" destId="{366211D2-8978-4A66-BEE3-42E2C5D0E73E}" srcOrd="0" destOrd="0" presId="urn:microsoft.com/office/officeart/2005/8/layout/vList2"/>
    <dgm:cxn modelId="{C5488EE8-8BE0-4D55-82E4-0C551341D653}" type="presParOf" srcId="{F92B5EA7-7ED5-4379-BCDE-EA4E2FF07A07}" destId="{4812CF42-0649-40E1-97D9-639A8EB8D2BE}" srcOrd="0" destOrd="0" presId="urn:microsoft.com/office/officeart/2005/8/layout/vList2"/>
    <dgm:cxn modelId="{247B9677-B490-4B81-AB17-124184FE2842}" type="presParOf" srcId="{F92B5EA7-7ED5-4379-BCDE-EA4E2FF07A07}" destId="{A77301E5-7EB6-490C-ACD1-E70B18FE20CA}" srcOrd="1" destOrd="0" presId="urn:microsoft.com/office/officeart/2005/8/layout/vList2"/>
    <dgm:cxn modelId="{9355BFD1-2EC0-4106-8A03-BFCB7AB2BF94}" type="presParOf" srcId="{F92B5EA7-7ED5-4379-BCDE-EA4E2FF07A07}" destId="{1916ABF0-E7F8-4251-9207-5322D9D374EF}" srcOrd="2" destOrd="0" presId="urn:microsoft.com/office/officeart/2005/8/layout/vList2"/>
    <dgm:cxn modelId="{9D2442B9-A222-4EDF-A9E5-DEA3830FF422}" type="presParOf" srcId="{F92B5EA7-7ED5-4379-BCDE-EA4E2FF07A07}" destId="{D9B9E496-7713-43B8-9747-416C0EB8A258}" srcOrd="3" destOrd="0" presId="urn:microsoft.com/office/officeart/2005/8/layout/vList2"/>
    <dgm:cxn modelId="{3D68F36E-35F1-4C47-99FB-30040EEAF7CB}" type="presParOf" srcId="{F92B5EA7-7ED5-4379-BCDE-EA4E2FF07A07}" destId="{7B897BF7-8FA8-4D8F-83FF-AA3F30C85945}" srcOrd="4" destOrd="0" presId="urn:microsoft.com/office/officeart/2005/8/layout/vList2"/>
    <dgm:cxn modelId="{44BA03E9-119A-43D4-BD56-DDF185DD97F0}" type="presParOf" srcId="{F92B5EA7-7ED5-4379-BCDE-EA4E2FF07A07}" destId="{E357562B-0DE5-4D35-92A0-1279D2CB54AC}" srcOrd="5" destOrd="0" presId="urn:microsoft.com/office/officeart/2005/8/layout/vList2"/>
    <dgm:cxn modelId="{D0469AD5-0440-4EC3-AAA7-27C31245D6F8}" type="presParOf" srcId="{F92B5EA7-7ED5-4379-BCDE-EA4E2FF07A07}" destId="{19E5488B-5868-4429-8F18-660395C60068}" srcOrd="6" destOrd="0" presId="urn:microsoft.com/office/officeart/2005/8/layout/vList2"/>
    <dgm:cxn modelId="{609A460C-90EF-4A34-9989-3580F6548041}" type="presParOf" srcId="{F92B5EA7-7ED5-4379-BCDE-EA4E2FF07A07}" destId="{F315EF26-5707-4F4B-A852-76CCD29904FA}" srcOrd="7" destOrd="0" presId="urn:microsoft.com/office/officeart/2005/8/layout/vList2"/>
    <dgm:cxn modelId="{EE137C05-D339-4371-9C40-EC015C9821DC}" type="presParOf" srcId="{F92B5EA7-7ED5-4379-BCDE-EA4E2FF07A07}" destId="{7FB4755F-5D23-4041-8F18-59D73C9A42EE}" srcOrd="8" destOrd="0" presId="urn:microsoft.com/office/officeart/2005/8/layout/vList2"/>
    <dgm:cxn modelId="{7C0CDC1E-CFEE-4308-BCEF-6604689F1147}" type="presParOf" srcId="{F92B5EA7-7ED5-4379-BCDE-EA4E2FF07A07}" destId="{4A14CF86-DF88-438E-B34D-41DF7BCC2A4B}" srcOrd="9" destOrd="0" presId="urn:microsoft.com/office/officeart/2005/8/layout/vList2"/>
    <dgm:cxn modelId="{BF82E8DA-75E1-4B4C-8DC4-6F2B11EDE58A}" type="presParOf" srcId="{F92B5EA7-7ED5-4379-BCDE-EA4E2FF07A07}" destId="{366211D2-8978-4A66-BEE3-42E2C5D0E73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6D403-A4BC-4A6F-85C8-72FF18DF2FB9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9409DC-5EF9-492A-9268-6EEE2D5D339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err="1" smtClean="0"/>
            <a:t>природо</a:t>
          </a:r>
          <a:endParaRPr lang="ru-RU" sz="1200" b="1" dirty="0" smtClean="0"/>
        </a:p>
        <a:p>
          <a:r>
            <a:rPr lang="ru-RU" sz="1200" b="1" dirty="0" smtClean="0"/>
            <a:t>сообразности</a:t>
          </a:r>
          <a:endParaRPr lang="ru-RU" sz="1200" b="1" dirty="0"/>
        </a:p>
      </dgm:t>
    </dgm:pt>
    <dgm:pt modelId="{935A10AE-22C6-4A26-9491-A52018EB12B0}" type="parTrans" cxnId="{57F08D88-BE58-45FC-B92F-EBED757E89EB}">
      <dgm:prSet/>
      <dgm:spPr/>
      <dgm:t>
        <a:bodyPr/>
        <a:lstStyle/>
        <a:p>
          <a:endParaRPr lang="ru-RU"/>
        </a:p>
      </dgm:t>
    </dgm:pt>
    <dgm:pt modelId="{E019F47B-BD01-46C8-9671-7E7C5019EA1B}" type="sibTrans" cxnId="{57F08D88-BE58-45FC-B92F-EBED757E89EB}">
      <dgm:prSet/>
      <dgm:spPr/>
      <dgm:t>
        <a:bodyPr/>
        <a:lstStyle/>
        <a:p>
          <a:endParaRPr lang="ru-RU"/>
        </a:p>
      </dgm:t>
    </dgm:pt>
    <dgm:pt modelId="{EE55BC13-5537-4F99-8D0B-1E1935CA12F7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активности</a:t>
          </a:r>
          <a:endParaRPr lang="ru-RU" sz="1200" b="1" dirty="0"/>
        </a:p>
      </dgm:t>
    </dgm:pt>
    <dgm:pt modelId="{0F82263B-261B-408C-94D8-99CA6EBD20C7}" type="parTrans" cxnId="{1302CD63-114B-4817-83B0-B5BE27DAA04D}">
      <dgm:prSet/>
      <dgm:spPr/>
      <dgm:t>
        <a:bodyPr/>
        <a:lstStyle/>
        <a:p>
          <a:endParaRPr lang="ru-RU"/>
        </a:p>
      </dgm:t>
    </dgm:pt>
    <dgm:pt modelId="{EE40C5E7-6E76-46A2-840A-9D8B358F50DD}" type="sibTrans" cxnId="{1302CD63-114B-4817-83B0-B5BE27DAA04D}">
      <dgm:prSet/>
      <dgm:spPr/>
      <dgm:t>
        <a:bodyPr/>
        <a:lstStyle/>
        <a:p>
          <a:endParaRPr lang="ru-RU"/>
        </a:p>
      </dgm:t>
    </dgm:pt>
    <dgm:pt modelId="{229F507C-4727-46EF-A891-47632D9958C0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развития и саморазвития</a:t>
          </a:r>
          <a:endParaRPr lang="ru-RU" sz="1200" b="1" dirty="0"/>
        </a:p>
      </dgm:t>
    </dgm:pt>
    <dgm:pt modelId="{0B0374E6-4380-4D46-B9CE-1FC9887BF43F}" type="parTrans" cxnId="{C2CE95B3-EE07-47B2-BD60-9582B22B526B}">
      <dgm:prSet/>
      <dgm:spPr/>
      <dgm:t>
        <a:bodyPr/>
        <a:lstStyle/>
        <a:p>
          <a:endParaRPr lang="ru-RU"/>
        </a:p>
      </dgm:t>
    </dgm:pt>
    <dgm:pt modelId="{F250E09E-FA11-4D80-A107-0A6C441E16D7}" type="sibTrans" cxnId="{C2CE95B3-EE07-47B2-BD60-9582B22B526B}">
      <dgm:prSet/>
      <dgm:spPr/>
      <dgm:t>
        <a:bodyPr/>
        <a:lstStyle/>
        <a:p>
          <a:endParaRPr lang="ru-RU"/>
        </a:p>
      </dgm:t>
    </dgm:pt>
    <dgm:pt modelId="{EEF08196-AAB4-48EB-BD4D-607F6995EB97}">
      <dgm:prSet custT="1"/>
      <dgm:spPr/>
      <dgm:t>
        <a:bodyPr/>
        <a:lstStyle/>
        <a:p>
          <a:r>
            <a:rPr lang="ru-RU" sz="1200" b="1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самоактуализации</a:t>
          </a:r>
          <a:endParaRPr lang="ru-RU" sz="1200" b="1" dirty="0"/>
        </a:p>
      </dgm:t>
    </dgm:pt>
    <dgm:pt modelId="{7F0C0A82-71D8-4EF5-B8CD-CE49D7BD07E4}" type="parTrans" cxnId="{19A8DA18-3B7B-412E-B07E-772B8854F140}">
      <dgm:prSet/>
      <dgm:spPr/>
      <dgm:t>
        <a:bodyPr/>
        <a:lstStyle/>
        <a:p>
          <a:endParaRPr lang="ru-RU"/>
        </a:p>
      </dgm:t>
    </dgm:pt>
    <dgm:pt modelId="{1776D027-6974-44AE-A85C-76C18DCE5E47}" type="sibTrans" cxnId="{19A8DA18-3B7B-412E-B07E-772B8854F140}">
      <dgm:prSet/>
      <dgm:spPr/>
      <dgm:t>
        <a:bodyPr/>
        <a:lstStyle/>
        <a:p>
          <a:endParaRPr lang="ru-RU"/>
        </a:p>
      </dgm:t>
    </dgm:pt>
    <dgm:pt modelId="{954105BB-1C96-4481-B657-0D1AB440E570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сотрудничества</a:t>
          </a:r>
          <a:endParaRPr lang="ru-RU" sz="1200" b="1" dirty="0"/>
        </a:p>
      </dgm:t>
    </dgm:pt>
    <dgm:pt modelId="{50E45FA7-03AA-4A60-A450-6C6950537693}" type="parTrans" cxnId="{4E413CE4-DCCA-4E32-87B3-CFA02B147AA4}">
      <dgm:prSet/>
      <dgm:spPr/>
      <dgm:t>
        <a:bodyPr/>
        <a:lstStyle/>
        <a:p>
          <a:endParaRPr lang="ru-RU"/>
        </a:p>
      </dgm:t>
    </dgm:pt>
    <dgm:pt modelId="{216CC1A5-6BCF-403E-A906-BA40972503E6}" type="sibTrans" cxnId="{4E413CE4-DCCA-4E32-87B3-CFA02B147AA4}">
      <dgm:prSet/>
      <dgm:spPr/>
      <dgm:t>
        <a:bodyPr/>
        <a:lstStyle/>
        <a:p>
          <a:endParaRPr lang="ru-RU"/>
        </a:p>
      </dgm:t>
    </dgm:pt>
    <dgm:pt modelId="{986F08A0-25D7-480B-AD86-B19082B0F634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социализации</a:t>
          </a:r>
          <a:endParaRPr lang="ru-RU" sz="1200" b="1" dirty="0"/>
        </a:p>
      </dgm:t>
    </dgm:pt>
    <dgm:pt modelId="{CC5CFFEC-4AA5-4207-B8B5-EE980FFA5AEA}" type="parTrans" cxnId="{471F97B4-83BD-45B3-8D7D-7DF487F5F0D5}">
      <dgm:prSet/>
      <dgm:spPr/>
      <dgm:t>
        <a:bodyPr/>
        <a:lstStyle/>
        <a:p>
          <a:endParaRPr lang="ru-RU"/>
        </a:p>
      </dgm:t>
    </dgm:pt>
    <dgm:pt modelId="{0C5702D7-6984-47F9-AC83-0DAA1C871AF5}" type="sibTrans" cxnId="{471F97B4-83BD-45B3-8D7D-7DF487F5F0D5}">
      <dgm:prSet/>
      <dgm:spPr/>
      <dgm:t>
        <a:bodyPr/>
        <a:lstStyle/>
        <a:p>
          <a:endParaRPr lang="ru-RU"/>
        </a:p>
      </dgm:t>
    </dgm:pt>
    <dgm:pt modelId="{04984FDD-CD2A-43D5-853A-74539784C719}" type="pres">
      <dgm:prSet presAssocID="{A2B6D403-A4BC-4A6F-85C8-72FF18DF2F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6C130-6CD7-4ADC-BDB3-5AB98AC6EE7A}" type="pres">
      <dgm:prSet presAssocID="{679409DC-5EF9-492A-9268-6EEE2D5D3393}" presName="node" presStyleLbl="node1" presStyleIdx="0" presStyleCnt="6" custScaleX="107592" custScaleY="8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5FCAB-A279-4033-99F1-DFF3888E5494}" type="pres">
      <dgm:prSet presAssocID="{679409DC-5EF9-492A-9268-6EEE2D5D3393}" presName="spNode" presStyleCnt="0"/>
      <dgm:spPr/>
    </dgm:pt>
    <dgm:pt modelId="{CBB65EB7-DBE7-464B-9D10-616DDF43D0AE}" type="pres">
      <dgm:prSet presAssocID="{E019F47B-BD01-46C8-9671-7E7C5019EA1B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8014DA5-DBF2-4E4B-83A2-EDAFE2E457AB}" type="pres">
      <dgm:prSet presAssocID="{EE55BC13-5537-4F99-8D0B-1E1935CA12F7}" presName="node" presStyleLbl="node1" presStyleIdx="1" presStyleCnt="6" custScaleX="107592" custScaleY="8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0C786-101D-4800-9406-C600F6F6A8DD}" type="pres">
      <dgm:prSet presAssocID="{EE55BC13-5537-4F99-8D0B-1E1935CA12F7}" presName="spNode" presStyleCnt="0"/>
      <dgm:spPr/>
    </dgm:pt>
    <dgm:pt modelId="{945B305C-5A8B-4E3C-9B40-798BB71FE83B}" type="pres">
      <dgm:prSet presAssocID="{EE40C5E7-6E76-46A2-840A-9D8B358F50D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27B24E7-AC03-4AEF-8182-129D6D9D5958}" type="pres">
      <dgm:prSet presAssocID="{EEF08196-AAB4-48EB-BD4D-607F6995EB97}" presName="node" presStyleLbl="node1" presStyleIdx="2" presStyleCnt="6" custScaleX="110282" custScaleY="8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6CC46-F9EE-4F5F-9096-07CF686944B5}" type="pres">
      <dgm:prSet presAssocID="{EEF08196-AAB4-48EB-BD4D-607F6995EB97}" presName="spNode" presStyleCnt="0"/>
      <dgm:spPr/>
    </dgm:pt>
    <dgm:pt modelId="{5BBF2ED0-451B-4506-B90C-50E9BD181BA3}" type="pres">
      <dgm:prSet presAssocID="{1776D027-6974-44AE-A85C-76C18DCE5E4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6F58014-9978-4A99-B4D6-48A450DEDF96}" type="pres">
      <dgm:prSet presAssocID="{229F507C-4727-46EF-A891-47632D9958C0}" presName="node" presStyleLbl="node1" presStyleIdx="3" presStyleCnt="6" custScaleX="107592" custScaleY="8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79726-ADCD-42D1-8ADC-11DC585B6173}" type="pres">
      <dgm:prSet presAssocID="{229F507C-4727-46EF-A891-47632D9958C0}" presName="spNode" presStyleCnt="0"/>
      <dgm:spPr/>
    </dgm:pt>
    <dgm:pt modelId="{30D63044-CA35-4983-A750-C072F23ACCD9}" type="pres">
      <dgm:prSet presAssocID="{F250E09E-FA11-4D80-A107-0A6C441E16D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80F0393-F31F-43EF-9C48-C1823A6F7C13}" type="pres">
      <dgm:prSet presAssocID="{986F08A0-25D7-480B-AD86-B19082B0F634}" presName="node" presStyleLbl="node1" presStyleIdx="4" presStyleCnt="6" custScaleX="107592" custScaleY="8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108DE-8271-4D80-9B42-3021020AF4C0}" type="pres">
      <dgm:prSet presAssocID="{986F08A0-25D7-480B-AD86-B19082B0F634}" presName="spNode" presStyleCnt="0"/>
      <dgm:spPr/>
    </dgm:pt>
    <dgm:pt modelId="{CB200D6C-E197-4CF7-9326-E2808C27EC57}" type="pres">
      <dgm:prSet presAssocID="{0C5702D7-6984-47F9-AC83-0DAA1C871AF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279596E-35F5-417F-BFF2-49B61EACBF9B}" type="pres">
      <dgm:prSet presAssocID="{954105BB-1C96-4481-B657-0D1AB440E570}" presName="node" presStyleLbl="node1" presStyleIdx="5" presStyleCnt="6" custScaleX="107592" custScaleY="8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36061-9BEB-482E-9510-68DC16C4B712}" type="pres">
      <dgm:prSet presAssocID="{954105BB-1C96-4481-B657-0D1AB440E570}" presName="spNode" presStyleCnt="0"/>
      <dgm:spPr/>
    </dgm:pt>
    <dgm:pt modelId="{91B1819C-E1E1-42E8-8516-19D7A5C20682}" type="pres">
      <dgm:prSet presAssocID="{216CC1A5-6BCF-403E-A906-BA40972503E6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015CA69-A750-431C-92CA-71764A518A2D}" type="presOf" srcId="{1776D027-6974-44AE-A85C-76C18DCE5E47}" destId="{5BBF2ED0-451B-4506-B90C-50E9BD181BA3}" srcOrd="0" destOrd="0" presId="urn:microsoft.com/office/officeart/2005/8/layout/cycle6"/>
    <dgm:cxn modelId="{4E413CE4-DCCA-4E32-87B3-CFA02B147AA4}" srcId="{A2B6D403-A4BC-4A6F-85C8-72FF18DF2FB9}" destId="{954105BB-1C96-4481-B657-0D1AB440E570}" srcOrd="5" destOrd="0" parTransId="{50E45FA7-03AA-4A60-A450-6C6950537693}" sibTransId="{216CC1A5-6BCF-403E-A906-BA40972503E6}"/>
    <dgm:cxn modelId="{37CD8593-B2AE-4456-8194-91E81ED04510}" type="presOf" srcId="{986F08A0-25D7-480B-AD86-B19082B0F634}" destId="{480F0393-F31F-43EF-9C48-C1823A6F7C13}" srcOrd="0" destOrd="0" presId="urn:microsoft.com/office/officeart/2005/8/layout/cycle6"/>
    <dgm:cxn modelId="{B68437E2-CE58-420B-98C5-EBC1AFCE7754}" type="presOf" srcId="{EE55BC13-5537-4F99-8D0B-1E1935CA12F7}" destId="{18014DA5-DBF2-4E4B-83A2-EDAFE2E457AB}" srcOrd="0" destOrd="0" presId="urn:microsoft.com/office/officeart/2005/8/layout/cycle6"/>
    <dgm:cxn modelId="{9AC4AAC2-4902-43ED-9E1E-A2387506DF00}" type="presOf" srcId="{216CC1A5-6BCF-403E-A906-BA40972503E6}" destId="{91B1819C-E1E1-42E8-8516-19D7A5C20682}" srcOrd="0" destOrd="0" presId="urn:microsoft.com/office/officeart/2005/8/layout/cycle6"/>
    <dgm:cxn modelId="{6038C9B8-A940-40F5-B629-3890749DDC6C}" type="presOf" srcId="{F250E09E-FA11-4D80-A107-0A6C441E16D7}" destId="{30D63044-CA35-4983-A750-C072F23ACCD9}" srcOrd="0" destOrd="0" presId="urn:microsoft.com/office/officeart/2005/8/layout/cycle6"/>
    <dgm:cxn modelId="{C2CE95B3-EE07-47B2-BD60-9582B22B526B}" srcId="{A2B6D403-A4BC-4A6F-85C8-72FF18DF2FB9}" destId="{229F507C-4727-46EF-A891-47632D9958C0}" srcOrd="3" destOrd="0" parTransId="{0B0374E6-4380-4D46-B9CE-1FC9887BF43F}" sibTransId="{F250E09E-FA11-4D80-A107-0A6C441E16D7}"/>
    <dgm:cxn modelId="{4CAD6D3D-1F5B-4150-8CC0-A00E3E4DB18A}" type="presOf" srcId="{EEF08196-AAB4-48EB-BD4D-607F6995EB97}" destId="{427B24E7-AC03-4AEF-8182-129D6D9D5958}" srcOrd="0" destOrd="0" presId="urn:microsoft.com/office/officeart/2005/8/layout/cycle6"/>
    <dgm:cxn modelId="{BFC2E618-182B-44FC-8CF6-CFE16AF18961}" type="presOf" srcId="{229F507C-4727-46EF-A891-47632D9958C0}" destId="{C6F58014-9978-4A99-B4D6-48A450DEDF96}" srcOrd="0" destOrd="0" presId="urn:microsoft.com/office/officeart/2005/8/layout/cycle6"/>
    <dgm:cxn modelId="{19A8DA18-3B7B-412E-B07E-772B8854F140}" srcId="{A2B6D403-A4BC-4A6F-85C8-72FF18DF2FB9}" destId="{EEF08196-AAB4-48EB-BD4D-607F6995EB97}" srcOrd="2" destOrd="0" parTransId="{7F0C0A82-71D8-4EF5-B8CD-CE49D7BD07E4}" sibTransId="{1776D027-6974-44AE-A85C-76C18DCE5E47}"/>
    <dgm:cxn modelId="{CC77A5AB-2AA1-49FB-BDC8-6A9E18A39AE6}" type="presOf" srcId="{EE40C5E7-6E76-46A2-840A-9D8B358F50DD}" destId="{945B305C-5A8B-4E3C-9B40-798BB71FE83B}" srcOrd="0" destOrd="0" presId="urn:microsoft.com/office/officeart/2005/8/layout/cycle6"/>
    <dgm:cxn modelId="{1302CD63-114B-4817-83B0-B5BE27DAA04D}" srcId="{A2B6D403-A4BC-4A6F-85C8-72FF18DF2FB9}" destId="{EE55BC13-5537-4F99-8D0B-1E1935CA12F7}" srcOrd="1" destOrd="0" parTransId="{0F82263B-261B-408C-94D8-99CA6EBD20C7}" sibTransId="{EE40C5E7-6E76-46A2-840A-9D8B358F50DD}"/>
    <dgm:cxn modelId="{F508F478-6FF8-4C10-9275-97EBE07AED32}" type="presOf" srcId="{A2B6D403-A4BC-4A6F-85C8-72FF18DF2FB9}" destId="{04984FDD-CD2A-43D5-853A-74539784C719}" srcOrd="0" destOrd="0" presId="urn:microsoft.com/office/officeart/2005/8/layout/cycle6"/>
    <dgm:cxn modelId="{57F08D88-BE58-45FC-B92F-EBED757E89EB}" srcId="{A2B6D403-A4BC-4A6F-85C8-72FF18DF2FB9}" destId="{679409DC-5EF9-492A-9268-6EEE2D5D3393}" srcOrd="0" destOrd="0" parTransId="{935A10AE-22C6-4A26-9491-A52018EB12B0}" sibTransId="{E019F47B-BD01-46C8-9671-7E7C5019EA1B}"/>
    <dgm:cxn modelId="{AF965FCD-84B7-4426-82A1-752F9389D083}" type="presOf" srcId="{954105BB-1C96-4481-B657-0D1AB440E570}" destId="{3279596E-35F5-417F-BFF2-49B61EACBF9B}" srcOrd="0" destOrd="0" presId="urn:microsoft.com/office/officeart/2005/8/layout/cycle6"/>
    <dgm:cxn modelId="{FDE551E4-41A4-49B9-9DE0-E74249F73A6A}" type="presOf" srcId="{0C5702D7-6984-47F9-AC83-0DAA1C871AF5}" destId="{CB200D6C-E197-4CF7-9326-E2808C27EC57}" srcOrd="0" destOrd="0" presId="urn:microsoft.com/office/officeart/2005/8/layout/cycle6"/>
    <dgm:cxn modelId="{471F97B4-83BD-45B3-8D7D-7DF487F5F0D5}" srcId="{A2B6D403-A4BC-4A6F-85C8-72FF18DF2FB9}" destId="{986F08A0-25D7-480B-AD86-B19082B0F634}" srcOrd="4" destOrd="0" parTransId="{CC5CFFEC-4AA5-4207-B8B5-EE980FFA5AEA}" sibTransId="{0C5702D7-6984-47F9-AC83-0DAA1C871AF5}"/>
    <dgm:cxn modelId="{46C87AD4-4217-4671-939D-39545B3CA70F}" type="presOf" srcId="{E019F47B-BD01-46C8-9671-7E7C5019EA1B}" destId="{CBB65EB7-DBE7-464B-9D10-616DDF43D0AE}" srcOrd="0" destOrd="0" presId="urn:microsoft.com/office/officeart/2005/8/layout/cycle6"/>
    <dgm:cxn modelId="{0E59B316-D6E3-4009-8FE1-94BAC48929EC}" type="presOf" srcId="{679409DC-5EF9-492A-9268-6EEE2D5D3393}" destId="{9F26C130-6CD7-4ADC-BDB3-5AB98AC6EE7A}" srcOrd="0" destOrd="0" presId="urn:microsoft.com/office/officeart/2005/8/layout/cycle6"/>
    <dgm:cxn modelId="{C08D089A-B45E-459C-B8D8-81E4E5D4CC0E}" type="presParOf" srcId="{04984FDD-CD2A-43D5-853A-74539784C719}" destId="{9F26C130-6CD7-4ADC-BDB3-5AB98AC6EE7A}" srcOrd="0" destOrd="0" presId="urn:microsoft.com/office/officeart/2005/8/layout/cycle6"/>
    <dgm:cxn modelId="{62213EAC-89B2-4B0C-B971-8766C187A5B3}" type="presParOf" srcId="{04984FDD-CD2A-43D5-853A-74539784C719}" destId="{D735FCAB-A279-4033-99F1-DFF3888E5494}" srcOrd="1" destOrd="0" presId="urn:microsoft.com/office/officeart/2005/8/layout/cycle6"/>
    <dgm:cxn modelId="{481FD361-AA1A-4AD3-96C1-77BF4897E39B}" type="presParOf" srcId="{04984FDD-CD2A-43D5-853A-74539784C719}" destId="{CBB65EB7-DBE7-464B-9D10-616DDF43D0AE}" srcOrd="2" destOrd="0" presId="urn:microsoft.com/office/officeart/2005/8/layout/cycle6"/>
    <dgm:cxn modelId="{F256A457-AFE6-419C-908F-AE6458AF9C65}" type="presParOf" srcId="{04984FDD-CD2A-43D5-853A-74539784C719}" destId="{18014DA5-DBF2-4E4B-83A2-EDAFE2E457AB}" srcOrd="3" destOrd="0" presId="urn:microsoft.com/office/officeart/2005/8/layout/cycle6"/>
    <dgm:cxn modelId="{69DC931C-C609-4048-98B0-35CC13CAC393}" type="presParOf" srcId="{04984FDD-CD2A-43D5-853A-74539784C719}" destId="{76F0C786-101D-4800-9406-C600F6F6A8DD}" srcOrd="4" destOrd="0" presId="urn:microsoft.com/office/officeart/2005/8/layout/cycle6"/>
    <dgm:cxn modelId="{93DAED54-BC22-4D3D-B7CA-E59DED2113F9}" type="presParOf" srcId="{04984FDD-CD2A-43D5-853A-74539784C719}" destId="{945B305C-5A8B-4E3C-9B40-798BB71FE83B}" srcOrd="5" destOrd="0" presId="urn:microsoft.com/office/officeart/2005/8/layout/cycle6"/>
    <dgm:cxn modelId="{AFA8A227-41FC-4117-9345-CC72D3534531}" type="presParOf" srcId="{04984FDD-CD2A-43D5-853A-74539784C719}" destId="{427B24E7-AC03-4AEF-8182-129D6D9D5958}" srcOrd="6" destOrd="0" presId="urn:microsoft.com/office/officeart/2005/8/layout/cycle6"/>
    <dgm:cxn modelId="{266EEB77-08B8-42CC-A47F-D4C01BD431EB}" type="presParOf" srcId="{04984FDD-CD2A-43D5-853A-74539784C719}" destId="{3606CC46-F9EE-4F5F-9096-07CF686944B5}" srcOrd="7" destOrd="0" presId="urn:microsoft.com/office/officeart/2005/8/layout/cycle6"/>
    <dgm:cxn modelId="{DA22DD10-DCB9-452E-9AB4-CB7D7CBACB48}" type="presParOf" srcId="{04984FDD-CD2A-43D5-853A-74539784C719}" destId="{5BBF2ED0-451B-4506-B90C-50E9BD181BA3}" srcOrd="8" destOrd="0" presId="urn:microsoft.com/office/officeart/2005/8/layout/cycle6"/>
    <dgm:cxn modelId="{316E75D2-6F31-4D83-B992-AA9138E45405}" type="presParOf" srcId="{04984FDD-CD2A-43D5-853A-74539784C719}" destId="{C6F58014-9978-4A99-B4D6-48A450DEDF96}" srcOrd="9" destOrd="0" presId="urn:microsoft.com/office/officeart/2005/8/layout/cycle6"/>
    <dgm:cxn modelId="{F3B5396E-4F37-4DA1-A46F-DC2D75EF7012}" type="presParOf" srcId="{04984FDD-CD2A-43D5-853A-74539784C719}" destId="{E7979726-ADCD-42D1-8ADC-11DC585B6173}" srcOrd="10" destOrd="0" presId="urn:microsoft.com/office/officeart/2005/8/layout/cycle6"/>
    <dgm:cxn modelId="{B38CD408-1B74-4C12-81CB-E45924D0D7FB}" type="presParOf" srcId="{04984FDD-CD2A-43D5-853A-74539784C719}" destId="{30D63044-CA35-4983-A750-C072F23ACCD9}" srcOrd="11" destOrd="0" presId="urn:microsoft.com/office/officeart/2005/8/layout/cycle6"/>
    <dgm:cxn modelId="{9C2EA448-7219-47EA-BF20-405583AE8744}" type="presParOf" srcId="{04984FDD-CD2A-43D5-853A-74539784C719}" destId="{480F0393-F31F-43EF-9C48-C1823A6F7C13}" srcOrd="12" destOrd="0" presId="urn:microsoft.com/office/officeart/2005/8/layout/cycle6"/>
    <dgm:cxn modelId="{2B50E10B-BD5E-4B80-ABCA-E9CEDC274C80}" type="presParOf" srcId="{04984FDD-CD2A-43D5-853A-74539784C719}" destId="{20F108DE-8271-4D80-9B42-3021020AF4C0}" srcOrd="13" destOrd="0" presId="urn:microsoft.com/office/officeart/2005/8/layout/cycle6"/>
    <dgm:cxn modelId="{1B20047B-677A-436B-BDE8-A2762364919D}" type="presParOf" srcId="{04984FDD-CD2A-43D5-853A-74539784C719}" destId="{CB200D6C-E197-4CF7-9326-E2808C27EC57}" srcOrd="14" destOrd="0" presId="urn:microsoft.com/office/officeart/2005/8/layout/cycle6"/>
    <dgm:cxn modelId="{A6C21BBF-E9CA-456D-8B58-90931FCADEA7}" type="presParOf" srcId="{04984FDD-CD2A-43D5-853A-74539784C719}" destId="{3279596E-35F5-417F-BFF2-49B61EACBF9B}" srcOrd="15" destOrd="0" presId="urn:microsoft.com/office/officeart/2005/8/layout/cycle6"/>
    <dgm:cxn modelId="{5309B653-36E5-42F3-BD24-DA4D27764664}" type="presParOf" srcId="{04984FDD-CD2A-43D5-853A-74539784C719}" destId="{F9C36061-9BEB-482E-9510-68DC16C4B712}" srcOrd="16" destOrd="0" presId="urn:microsoft.com/office/officeart/2005/8/layout/cycle6"/>
    <dgm:cxn modelId="{AE2245D9-5016-4F30-9483-09DD6C19AB7D}" type="presParOf" srcId="{04984FDD-CD2A-43D5-853A-74539784C719}" destId="{91B1819C-E1E1-42E8-8516-19D7A5C2068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1B88E-507C-42AF-AD26-50F0A4EE2383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DFA6E9-9F3B-4143-948A-1A379798F7E9}">
      <dgm:prSet custT="1"/>
      <dgm:spPr/>
      <dgm:t>
        <a:bodyPr/>
        <a:lstStyle/>
        <a:p>
          <a:r>
            <a:rPr lang="ru-RU" sz="1200" b="1" i="0" u="none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поисковый</a:t>
          </a:r>
          <a:endParaRPr lang="ru-RU" sz="1200" b="1" i="0" u="none" dirty="0"/>
        </a:p>
      </dgm:t>
    </dgm:pt>
    <dgm:pt modelId="{1850E011-D291-4A97-A4C0-7AA530536B15}" type="parTrans" cxnId="{BEAB1B08-0E70-4441-8511-44A5FDAF7F75}">
      <dgm:prSet/>
      <dgm:spPr/>
      <dgm:t>
        <a:bodyPr/>
        <a:lstStyle/>
        <a:p>
          <a:endParaRPr lang="ru-RU"/>
        </a:p>
      </dgm:t>
    </dgm:pt>
    <dgm:pt modelId="{7DE915D3-6C98-470E-B766-195C41970B68}" type="sibTrans" cxnId="{BEAB1B08-0E70-4441-8511-44A5FDAF7F75}">
      <dgm:prSet/>
      <dgm:spPr/>
      <dgm:t>
        <a:bodyPr/>
        <a:lstStyle/>
        <a:p>
          <a:endParaRPr lang="ru-RU"/>
        </a:p>
      </dgm:t>
    </dgm:pt>
    <dgm:pt modelId="{9C7E5BDF-034E-4FA8-8FF3-F10B6A98E004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конструирование</a:t>
          </a:r>
          <a:endParaRPr lang="ru-RU" b="1" dirty="0"/>
        </a:p>
      </dgm:t>
    </dgm:pt>
    <dgm:pt modelId="{19B24C44-A2D3-489E-AC26-E4D8D69CD347}" type="parTrans" cxnId="{62573F5F-8B4F-43C3-B93F-0B451575AEF0}">
      <dgm:prSet/>
      <dgm:spPr/>
      <dgm:t>
        <a:bodyPr/>
        <a:lstStyle/>
        <a:p>
          <a:endParaRPr lang="ru-RU"/>
        </a:p>
      </dgm:t>
    </dgm:pt>
    <dgm:pt modelId="{44955B67-ACCD-4613-A53E-565443CBFA71}" type="sibTrans" cxnId="{62573F5F-8B4F-43C3-B93F-0B451575AEF0}">
      <dgm:prSet/>
      <dgm:spPr/>
      <dgm:t>
        <a:bodyPr/>
        <a:lstStyle/>
        <a:p>
          <a:endParaRPr lang="ru-RU"/>
        </a:p>
      </dgm:t>
    </dgm:pt>
    <dgm:pt modelId="{83DCF1D2-C1C5-4AF1-8274-4E1C83CA6FEF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моделирование</a:t>
          </a:r>
          <a:endParaRPr lang="ru-RU" b="1" dirty="0"/>
        </a:p>
      </dgm:t>
    </dgm:pt>
    <dgm:pt modelId="{C026DF30-E7F5-4699-8682-0D3A4E9C47FC}" type="parTrans" cxnId="{3D9FDE06-122F-4C27-B3C4-00AA1A3FC7B5}">
      <dgm:prSet/>
      <dgm:spPr/>
      <dgm:t>
        <a:bodyPr/>
        <a:lstStyle/>
        <a:p>
          <a:endParaRPr lang="ru-RU"/>
        </a:p>
      </dgm:t>
    </dgm:pt>
    <dgm:pt modelId="{5B2673A4-2CE1-4AB8-A985-9EEDE5811B7D}" type="sibTrans" cxnId="{3D9FDE06-122F-4C27-B3C4-00AA1A3FC7B5}">
      <dgm:prSet/>
      <dgm:spPr/>
      <dgm:t>
        <a:bodyPr/>
        <a:lstStyle/>
        <a:p>
          <a:endParaRPr lang="ru-RU"/>
        </a:p>
      </dgm:t>
    </dgm:pt>
    <dgm:pt modelId="{9AF5D849-E883-4FAC-BE86-2A937B5BC9C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творческий</a:t>
          </a:r>
          <a:endParaRPr lang="ru-RU" sz="1200" b="1" dirty="0"/>
        </a:p>
      </dgm:t>
    </dgm:pt>
    <dgm:pt modelId="{31CD7180-0330-4350-B45F-DE7A969A0706}" type="parTrans" cxnId="{20F479BA-5A27-4727-A097-4D98BAEEE0AB}">
      <dgm:prSet/>
      <dgm:spPr/>
      <dgm:t>
        <a:bodyPr/>
        <a:lstStyle/>
        <a:p>
          <a:endParaRPr lang="ru-RU"/>
        </a:p>
      </dgm:t>
    </dgm:pt>
    <dgm:pt modelId="{2EA8A3B1-F0E4-4182-9515-39A355BFE5D4}" type="sibTrans" cxnId="{20F479BA-5A27-4727-A097-4D98BAEEE0AB}">
      <dgm:prSet/>
      <dgm:spPr/>
      <dgm:t>
        <a:bodyPr/>
        <a:lstStyle/>
        <a:p>
          <a:endParaRPr lang="ru-RU"/>
        </a:p>
      </dgm:t>
    </dgm:pt>
    <dgm:pt modelId="{3D306D9E-C22D-4F55-98AE-D4E1EF196D7C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исследовательский</a:t>
          </a:r>
          <a:endParaRPr lang="ru-RU" sz="1200" b="1" dirty="0"/>
        </a:p>
      </dgm:t>
    </dgm:pt>
    <dgm:pt modelId="{1C3EC4A7-7AB9-4EEA-BBB4-43574605EAC6}" type="parTrans" cxnId="{273EC8F8-E5DC-4D61-9AA8-0869B7B21EAF}">
      <dgm:prSet/>
      <dgm:spPr/>
      <dgm:t>
        <a:bodyPr/>
        <a:lstStyle/>
        <a:p>
          <a:endParaRPr lang="ru-RU"/>
        </a:p>
      </dgm:t>
    </dgm:pt>
    <dgm:pt modelId="{FFFD9251-B812-447C-9D49-24465E722240}" type="sibTrans" cxnId="{273EC8F8-E5DC-4D61-9AA8-0869B7B21EAF}">
      <dgm:prSet/>
      <dgm:spPr/>
      <dgm:t>
        <a:bodyPr/>
        <a:lstStyle/>
        <a:p>
          <a:endParaRPr lang="ru-RU"/>
        </a:p>
      </dgm:t>
    </dgm:pt>
    <dgm:pt modelId="{82E57D32-7968-4441-A50A-4965E965DBF0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анализ продуктов творческой деятельности</a:t>
          </a:r>
          <a:endParaRPr lang="ru-RU" b="1" dirty="0"/>
        </a:p>
      </dgm:t>
    </dgm:pt>
    <dgm:pt modelId="{03E3DE71-C00E-4276-B628-406493E65CF3}" type="parTrans" cxnId="{7DBCF409-258F-4FB9-A358-82F58416D71D}">
      <dgm:prSet/>
      <dgm:spPr/>
      <dgm:t>
        <a:bodyPr/>
        <a:lstStyle/>
        <a:p>
          <a:endParaRPr lang="ru-RU"/>
        </a:p>
      </dgm:t>
    </dgm:pt>
    <dgm:pt modelId="{572251EB-0B79-4B59-AA10-C054E2FAE8F7}" type="sibTrans" cxnId="{7DBCF409-258F-4FB9-A358-82F58416D71D}">
      <dgm:prSet/>
      <dgm:spPr/>
      <dgm:t>
        <a:bodyPr/>
        <a:lstStyle/>
        <a:p>
          <a:endParaRPr lang="ru-RU"/>
        </a:p>
      </dgm:t>
    </dgm:pt>
    <dgm:pt modelId="{9F5F4C5F-E49F-4C15-AC1A-7C37C185659C}" type="pres">
      <dgm:prSet presAssocID="{B591B88E-507C-42AF-AD26-50F0A4EE23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B607C-0228-4CEA-B7D2-92A85F0EBE04}" type="pres">
      <dgm:prSet presAssocID="{9AF5D849-E883-4FAC-BE86-2A937B5BC9C7}" presName="node" presStyleLbl="node1" presStyleIdx="0" presStyleCnt="6" custScaleX="10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3CA94-4F62-445D-AF00-E26B641D27EA}" type="pres">
      <dgm:prSet presAssocID="{9AF5D849-E883-4FAC-BE86-2A937B5BC9C7}" presName="spNode" presStyleCnt="0"/>
      <dgm:spPr/>
    </dgm:pt>
    <dgm:pt modelId="{AED6E29F-73DD-4787-99D7-407D05030FB7}" type="pres">
      <dgm:prSet presAssocID="{2EA8A3B1-F0E4-4182-9515-39A355BFE5D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961B3B57-7629-4859-8C66-A90268EEB916}" type="pres">
      <dgm:prSet presAssocID="{83DCF1D2-C1C5-4AF1-8274-4E1C83CA6FEF}" presName="node" presStyleLbl="node1" presStyleIdx="1" presStyleCnt="6" custScaleX="10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38B0D-AD46-4D9D-B7CD-6F2D1C4803C9}" type="pres">
      <dgm:prSet presAssocID="{83DCF1D2-C1C5-4AF1-8274-4E1C83CA6FEF}" presName="spNode" presStyleCnt="0"/>
      <dgm:spPr/>
    </dgm:pt>
    <dgm:pt modelId="{867BA492-7B41-4B93-A10E-EA9F51780CE2}" type="pres">
      <dgm:prSet presAssocID="{5B2673A4-2CE1-4AB8-A985-9EEDE5811B7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E53ED0A-DC2A-4BF1-9CE2-BB5508EB5F48}" type="pres">
      <dgm:prSet presAssocID="{9C7E5BDF-034E-4FA8-8FF3-F10B6A98E004}" presName="node" presStyleLbl="node1" presStyleIdx="2" presStyleCnt="6" custScaleX="10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DBC5-247D-4587-B6A9-B9AE0611E535}" type="pres">
      <dgm:prSet presAssocID="{9C7E5BDF-034E-4FA8-8FF3-F10B6A98E004}" presName="spNode" presStyleCnt="0"/>
      <dgm:spPr/>
    </dgm:pt>
    <dgm:pt modelId="{267F7444-2C97-4E6F-9167-63CD2E4A16DA}" type="pres">
      <dgm:prSet presAssocID="{44955B67-ACCD-4613-A53E-565443CBFA71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65229A3-E0F9-4D7C-9BAB-8722350980E3}" type="pres">
      <dgm:prSet presAssocID="{33DFA6E9-9F3B-4143-948A-1A379798F7E9}" presName="node" presStyleLbl="node1" presStyleIdx="3" presStyleCnt="6" custScaleX="10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E22F-2E16-4117-B450-47A3691AA666}" type="pres">
      <dgm:prSet presAssocID="{33DFA6E9-9F3B-4143-948A-1A379798F7E9}" presName="spNode" presStyleCnt="0"/>
      <dgm:spPr/>
    </dgm:pt>
    <dgm:pt modelId="{E21B71BC-FDBF-40DA-B939-AC9BB6E127A2}" type="pres">
      <dgm:prSet presAssocID="{7DE915D3-6C98-470E-B766-195C41970B68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EEF11E3-9D98-4200-95FD-0AF29D75D5FE}" type="pres">
      <dgm:prSet presAssocID="{82E57D32-7968-4441-A50A-4965E965DBF0}" presName="node" presStyleLbl="node1" presStyleIdx="4" presStyleCnt="6" custScaleX="10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8F446-9612-4DB8-8727-1F77D8F5DC93}" type="pres">
      <dgm:prSet presAssocID="{82E57D32-7968-4441-A50A-4965E965DBF0}" presName="spNode" presStyleCnt="0"/>
      <dgm:spPr/>
    </dgm:pt>
    <dgm:pt modelId="{3DD339AD-8F6A-4886-89E4-B45FC85048AB}" type="pres">
      <dgm:prSet presAssocID="{572251EB-0B79-4B59-AA10-C054E2FAE8F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F62B67A-9CE8-490F-BD36-065BD1EE2F78}" type="pres">
      <dgm:prSet presAssocID="{3D306D9E-C22D-4F55-98AE-D4E1EF196D7C}" presName="node" presStyleLbl="node1" presStyleIdx="5" presStyleCnt="6" custScaleX="111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BBF86-52B5-47C1-83F7-E4937C108AEB}" type="pres">
      <dgm:prSet presAssocID="{3D306D9E-C22D-4F55-98AE-D4E1EF196D7C}" presName="spNode" presStyleCnt="0"/>
      <dgm:spPr/>
    </dgm:pt>
    <dgm:pt modelId="{6522712A-B0DB-433A-BC38-F9610C09702A}" type="pres">
      <dgm:prSet presAssocID="{FFFD9251-B812-447C-9D49-24465E72224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84F47E8-7D13-46AD-B40B-B07D911FC065}" type="presOf" srcId="{572251EB-0B79-4B59-AA10-C054E2FAE8F7}" destId="{3DD339AD-8F6A-4886-89E4-B45FC85048AB}" srcOrd="0" destOrd="0" presId="urn:microsoft.com/office/officeart/2005/8/layout/cycle6"/>
    <dgm:cxn modelId="{207EDF47-D776-4250-8077-D1F6CC47A4B9}" type="presOf" srcId="{33DFA6E9-9F3B-4143-948A-1A379798F7E9}" destId="{C65229A3-E0F9-4D7C-9BAB-8722350980E3}" srcOrd="0" destOrd="0" presId="urn:microsoft.com/office/officeart/2005/8/layout/cycle6"/>
    <dgm:cxn modelId="{5AF106C9-1B43-4E01-9DD2-4B4D8F032552}" type="presOf" srcId="{9AF5D849-E883-4FAC-BE86-2A937B5BC9C7}" destId="{9EBB607C-0228-4CEA-B7D2-92A85F0EBE04}" srcOrd="0" destOrd="0" presId="urn:microsoft.com/office/officeart/2005/8/layout/cycle6"/>
    <dgm:cxn modelId="{7DBCF409-258F-4FB9-A358-82F58416D71D}" srcId="{B591B88E-507C-42AF-AD26-50F0A4EE2383}" destId="{82E57D32-7968-4441-A50A-4965E965DBF0}" srcOrd="4" destOrd="0" parTransId="{03E3DE71-C00E-4276-B628-406493E65CF3}" sibTransId="{572251EB-0B79-4B59-AA10-C054E2FAE8F7}"/>
    <dgm:cxn modelId="{62573F5F-8B4F-43C3-B93F-0B451575AEF0}" srcId="{B591B88E-507C-42AF-AD26-50F0A4EE2383}" destId="{9C7E5BDF-034E-4FA8-8FF3-F10B6A98E004}" srcOrd="2" destOrd="0" parTransId="{19B24C44-A2D3-489E-AC26-E4D8D69CD347}" sibTransId="{44955B67-ACCD-4613-A53E-565443CBFA71}"/>
    <dgm:cxn modelId="{3D9FDE06-122F-4C27-B3C4-00AA1A3FC7B5}" srcId="{B591B88E-507C-42AF-AD26-50F0A4EE2383}" destId="{83DCF1D2-C1C5-4AF1-8274-4E1C83CA6FEF}" srcOrd="1" destOrd="0" parTransId="{C026DF30-E7F5-4699-8682-0D3A4E9C47FC}" sibTransId="{5B2673A4-2CE1-4AB8-A985-9EEDE5811B7D}"/>
    <dgm:cxn modelId="{255643E4-A734-4292-923F-6E7474DB90F4}" type="presOf" srcId="{5B2673A4-2CE1-4AB8-A985-9EEDE5811B7D}" destId="{867BA492-7B41-4B93-A10E-EA9F51780CE2}" srcOrd="0" destOrd="0" presId="urn:microsoft.com/office/officeart/2005/8/layout/cycle6"/>
    <dgm:cxn modelId="{E97548B3-3759-4236-8A74-AF80DEB35A3C}" type="presOf" srcId="{9C7E5BDF-034E-4FA8-8FF3-F10B6A98E004}" destId="{BE53ED0A-DC2A-4BF1-9CE2-BB5508EB5F48}" srcOrd="0" destOrd="0" presId="urn:microsoft.com/office/officeart/2005/8/layout/cycle6"/>
    <dgm:cxn modelId="{4288DE10-EA72-452D-A930-7710FAC53877}" type="presOf" srcId="{2EA8A3B1-F0E4-4182-9515-39A355BFE5D4}" destId="{AED6E29F-73DD-4787-99D7-407D05030FB7}" srcOrd="0" destOrd="0" presId="urn:microsoft.com/office/officeart/2005/8/layout/cycle6"/>
    <dgm:cxn modelId="{20F479BA-5A27-4727-A097-4D98BAEEE0AB}" srcId="{B591B88E-507C-42AF-AD26-50F0A4EE2383}" destId="{9AF5D849-E883-4FAC-BE86-2A937B5BC9C7}" srcOrd="0" destOrd="0" parTransId="{31CD7180-0330-4350-B45F-DE7A969A0706}" sibTransId="{2EA8A3B1-F0E4-4182-9515-39A355BFE5D4}"/>
    <dgm:cxn modelId="{BEAB1B08-0E70-4441-8511-44A5FDAF7F75}" srcId="{B591B88E-507C-42AF-AD26-50F0A4EE2383}" destId="{33DFA6E9-9F3B-4143-948A-1A379798F7E9}" srcOrd="3" destOrd="0" parTransId="{1850E011-D291-4A97-A4C0-7AA530536B15}" sibTransId="{7DE915D3-6C98-470E-B766-195C41970B68}"/>
    <dgm:cxn modelId="{C1C1B882-CAB0-40B5-B860-CD00A69A8776}" type="presOf" srcId="{82E57D32-7968-4441-A50A-4965E965DBF0}" destId="{9EEF11E3-9D98-4200-95FD-0AF29D75D5FE}" srcOrd="0" destOrd="0" presId="urn:microsoft.com/office/officeart/2005/8/layout/cycle6"/>
    <dgm:cxn modelId="{065EEE84-0380-450B-971C-CFADAA92971E}" type="presOf" srcId="{3D306D9E-C22D-4F55-98AE-D4E1EF196D7C}" destId="{BF62B67A-9CE8-490F-BD36-065BD1EE2F78}" srcOrd="0" destOrd="0" presId="urn:microsoft.com/office/officeart/2005/8/layout/cycle6"/>
    <dgm:cxn modelId="{289BA942-5B8A-4788-A390-F92BA1C48854}" type="presOf" srcId="{83DCF1D2-C1C5-4AF1-8274-4E1C83CA6FEF}" destId="{961B3B57-7629-4859-8C66-A90268EEB916}" srcOrd="0" destOrd="0" presId="urn:microsoft.com/office/officeart/2005/8/layout/cycle6"/>
    <dgm:cxn modelId="{26845A71-E644-43E2-9A24-6A8B9DA285E9}" type="presOf" srcId="{B591B88E-507C-42AF-AD26-50F0A4EE2383}" destId="{9F5F4C5F-E49F-4C15-AC1A-7C37C185659C}" srcOrd="0" destOrd="0" presId="urn:microsoft.com/office/officeart/2005/8/layout/cycle6"/>
    <dgm:cxn modelId="{25D6325B-B1A5-4AAD-A5B7-0C5236225464}" type="presOf" srcId="{FFFD9251-B812-447C-9D49-24465E722240}" destId="{6522712A-B0DB-433A-BC38-F9610C09702A}" srcOrd="0" destOrd="0" presId="urn:microsoft.com/office/officeart/2005/8/layout/cycle6"/>
    <dgm:cxn modelId="{1B51F1EE-8386-4567-92C6-E1E29DFD9DA1}" type="presOf" srcId="{44955B67-ACCD-4613-A53E-565443CBFA71}" destId="{267F7444-2C97-4E6F-9167-63CD2E4A16DA}" srcOrd="0" destOrd="0" presId="urn:microsoft.com/office/officeart/2005/8/layout/cycle6"/>
    <dgm:cxn modelId="{53B58BAA-313B-4A5C-9F5C-F9313E2D20BB}" type="presOf" srcId="{7DE915D3-6C98-470E-B766-195C41970B68}" destId="{E21B71BC-FDBF-40DA-B939-AC9BB6E127A2}" srcOrd="0" destOrd="0" presId="urn:microsoft.com/office/officeart/2005/8/layout/cycle6"/>
    <dgm:cxn modelId="{273EC8F8-E5DC-4D61-9AA8-0869B7B21EAF}" srcId="{B591B88E-507C-42AF-AD26-50F0A4EE2383}" destId="{3D306D9E-C22D-4F55-98AE-D4E1EF196D7C}" srcOrd="5" destOrd="0" parTransId="{1C3EC4A7-7AB9-4EEA-BBB4-43574605EAC6}" sibTransId="{FFFD9251-B812-447C-9D49-24465E722240}"/>
    <dgm:cxn modelId="{DAAC23A9-37F6-435E-81A6-C5BF87CB8CC2}" type="presParOf" srcId="{9F5F4C5F-E49F-4C15-AC1A-7C37C185659C}" destId="{9EBB607C-0228-4CEA-B7D2-92A85F0EBE04}" srcOrd="0" destOrd="0" presId="urn:microsoft.com/office/officeart/2005/8/layout/cycle6"/>
    <dgm:cxn modelId="{6E395C49-7A9F-4FA4-BACB-F212A0A076DF}" type="presParOf" srcId="{9F5F4C5F-E49F-4C15-AC1A-7C37C185659C}" destId="{95F3CA94-4F62-445D-AF00-E26B641D27EA}" srcOrd="1" destOrd="0" presId="urn:microsoft.com/office/officeart/2005/8/layout/cycle6"/>
    <dgm:cxn modelId="{AF531110-56C6-4E91-8DB4-BEBC5F72F22E}" type="presParOf" srcId="{9F5F4C5F-E49F-4C15-AC1A-7C37C185659C}" destId="{AED6E29F-73DD-4787-99D7-407D05030FB7}" srcOrd="2" destOrd="0" presId="urn:microsoft.com/office/officeart/2005/8/layout/cycle6"/>
    <dgm:cxn modelId="{D8400141-5F9D-44BB-82B1-A95C2AC2C72F}" type="presParOf" srcId="{9F5F4C5F-E49F-4C15-AC1A-7C37C185659C}" destId="{961B3B57-7629-4859-8C66-A90268EEB916}" srcOrd="3" destOrd="0" presId="urn:microsoft.com/office/officeart/2005/8/layout/cycle6"/>
    <dgm:cxn modelId="{45002029-BA30-4190-8B26-3150C8155002}" type="presParOf" srcId="{9F5F4C5F-E49F-4C15-AC1A-7C37C185659C}" destId="{AA238B0D-AD46-4D9D-B7CD-6F2D1C4803C9}" srcOrd="4" destOrd="0" presId="urn:microsoft.com/office/officeart/2005/8/layout/cycle6"/>
    <dgm:cxn modelId="{F58A55BA-CCD2-4488-AAF5-E0FBED8C0E38}" type="presParOf" srcId="{9F5F4C5F-E49F-4C15-AC1A-7C37C185659C}" destId="{867BA492-7B41-4B93-A10E-EA9F51780CE2}" srcOrd="5" destOrd="0" presId="urn:microsoft.com/office/officeart/2005/8/layout/cycle6"/>
    <dgm:cxn modelId="{62B47BF2-F68F-4CA5-B8C3-17F432A5FEE6}" type="presParOf" srcId="{9F5F4C5F-E49F-4C15-AC1A-7C37C185659C}" destId="{BE53ED0A-DC2A-4BF1-9CE2-BB5508EB5F48}" srcOrd="6" destOrd="0" presId="urn:microsoft.com/office/officeart/2005/8/layout/cycle6"/>
    <dgm:cxn modelId="{62E7485D-E649-4EE7-9830-9D73320401D6}" type="presParOf" srcId="{9F5F4C5F-E49F-4C15-AC1A-7C37C185659C}" destId="{D72ADBC5-247D-4587-B6A9-B9AE0611E535}" srcOrd="7" destOrd="0" presId="urn:microsoft.com/office/officeart/2005/8/layout/cycle6"/>
    <dgm:cxn modelId="{3473C3F4-A92C-4535-84AC-D5308960D1BB}" type="presParOf" srcId="{9F5F4C5F-E49F-4C15-AC1A-7C37C185659C}" destId="{267F7444-2C97-4E6F-9167-63CD2E4A16DA}" srcOrd="8" destOrd="0" presId="urn:microsoft.com/office/officeart/2005/8/layout/cycle6"/>
    <dgm:cxn modelId="{020E3426-4956-496F-A906-B72BB49EF7EA}" type="presParOf" srcId="{9F5F4C5F-E49F-4C15-AC1A-7C37C185659C}" destId="{C65229A3-E0F9-4D7C-9BAB-8722350980E3}" srcOrd="9" destOrd="0" presId="urn:microsoft.com/office/officeart/2005/8/layout/cycle6"/>
    <dgm:cxn modelId="{C4B46649-6B71-49B8-AA9A-234F86179738}" type="presParOf" srcId="{9F5F4C5F-E49F-4C15-AC1A-7C37C185659C}" destId="{B29BE22F-2E16-4117-B450-47A3691AA666}" srcOrd="10" destOrd="0" presId="urn:microsoft.com/office/officeart/2005/8/layout/cycle6"/>
    <dgm:cxn modelId="{6BA30216-4916-4207-8467-33856D40F4A4}" type="presParOf" srcId="{9F5F4C5F-E49F-4C15-AC1A-7C37C185659C}" destId="{E21B71BC-FDBF-40DA-B939-AC9BB6E127A2}" srcOrd="11" destOrd="0" presId="urn:microsoft.com/office/officeart/2005/8/layout/cycle6"/>
    <dgm:cxn modelId="{FE5E25D5-5064-4FE2-8A83-776FF24CB473}" type="presParOf" srcId="{9F5F4C5F-E49F-4C15-AC1A-7C37C185659C}" destId="{9EEF11E3-9D98-4200-95FD-0AF29D75D5FE}" srcOrd="12" destOrd="0" presId="urn:microsoft.com/office/officeart/2005/8/layout/cycle6"/>
    <dgm:cxn modelId="{0B6326A4-26B5-4029-98D8-5893351F4DE5}" type="presParOf" srcId="{9F5F4C5F-E49F-4C15-AC1A-7C37C185659C}" destId="{2A98F446-9612-4DB8-8727-1F77D8F5DC93}" srcOrd="13" destOrd="0" presId="urn:microsoft.com/office/officeart/2005/8/layout/cycle6"/>
    <dgm:cxn modelId="{789F994A-22E8-4AEB-B0E4-3F28D1153FB8}" type="presParOf" srcId="{9F5F4C5F-E49F-4C15-AC1A-7C37C185659C}" destId="{3DD339AD-8F6A-4886-89E4-B45FC85048AB}" srcOrd="14" destOrd="0" presId="urn:microsoft.com/office/officeart/2005/8/layout/cycle6"/>
    <dgm:cxn modelId="{B6C40E70-3EB1-4C04-BA25-8E6EBB768004}" type="presParOf" srcId="{9F5F4C5F-E49F-4C15-AC1A-7C37C185659C}" destId="{BF62B67A-9CE8-490F-BD36-065BD1EE2F78}" srcOrd="15" destOrd="0" presId="urn:microsoft.com/office/officeart/2005/8/layout/cycle6"/>
    <dgm:cxn modelId="{ED0220A2-18DF-4070-8575-16C355FF6B4F}" type="presParOf" srcId="{9F5F4C5F-E49F-4C15-AC1A-7C37C185659C}" destId="{8F2BBF86-52B5-47C1-83F7-E4937C108AEB}" srcOrd="16" destOrd="0" presId="urn:microsoft.com/office/officeart/2005/8/layout/cycle6"/>
    <dgm:cxn modelId="{467274D3-CA5D-4FC0-87EA-B695A9ACC4E9}" type="presParOf" srcId="{9F5F4C5F-E49F-4C15-AC1A-7C37C185659C}" destId="{6522712A-B0DB-433A-BC38-F9610C09702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27EC0D-5D8F-46C6-980F-3E22F1523D9A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3626D8-7F04-4D5F-A1BF-85A052567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27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BC80-7510-4104-9EFD-F4A5ADEA60A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7164-6609-4E54-BA05-D0FEE45B7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45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6871-8414-4CD2-AE45-FF57D09FE2B4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ED1C-127C-4250-B65F-89AE90ABFF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60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952F-4967-4CD0-86E5-5CF50B764C81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3859-E0C1-43D6-8E2F-E5F06DEBF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43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CEA6-6091-40E1-8BAE-1D6C1F96654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AE1F-7C92-4F0A-AAFC-ED2F502AB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58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2F9D-AE0F-46DC-9B58-140324D303A8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A2FF-994C-4CFD-8D7A-7AE40A883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76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A4E6-6504-465D-9503-8CB40BCE0B3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4BAE-F931-484A-8A4D-5FDDEB0E63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30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DC8A-E790-44B7-B026-28B0C1E714CD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DCA9-BF77-420F-943D-D65E3FEFB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26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079B-C662-451C-9E99-F3BDB235420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58F0-2E3F-4080-A1EF-D673682E2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79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8C28-E6E4-4761-9BE4-6B4789D1178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D04B-6818-4219-A5AD-92885ADE3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49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92C0-C87D-416C-82F8-481FC061FB1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9EA9-F58A-414B-86C5-BD870602A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92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BD3D-1BEE-4A56-B92B-184AE5AD1F44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61CC-36DC-4A30-BD0F-0846EB1AD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99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123C9-B867-4CFE-B0FE-20E9245552E5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FC199E-7BAA-47AA-B79D-031B9178F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497888" cy="6335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№18 МО г. Армавир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Отчет о реализации краевой инновационной площадки (КИП - 2016) 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креативной трудовой деятельности дошкольников в условиях дошкольного образовательного </a:t>
            </a:r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учреждения»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52388"/>
            <a:ext cx="9128126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852" y="7387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ребенка дошкольного возраста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форма активности по созданию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личностных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материальных или духовных ценностей, в процессе которой происходит творческое переосмысление системы культурных образцов, имеющее главным своим результатом становление творческой личности ребенка дошкольного возраста.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6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8680"/>
            <a:ext cx="86845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 подход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рассматривать педагогическое сопровождение как совокупность взаимосвязанных компонентов: внутреннего и внешнего.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отражает процесс деятельности человека, направленный на становление его сознания и личности в целом.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Креативный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 личность со стороны ее способности к творческой деятельности.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3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549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реализации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структурно-функциональной модели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8493557"/>
              </p:ext>
            </p:extLst>
          </p:nvPr>
        </p:nvGraphicFramePr>
        <p:xfrm>
          <a:off x="1079612" y="1340768"/>
          <a:ext cx="7128792" cy="49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1112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3493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етоды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сопровождения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творческой деятельности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0961497"/>
              </p:ext>
            </p:extLst>
          </p:nvPr>
        </p:nvGraphicFramePr>
        <p:xfrm>
          <a:off x="827584" y="1412776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6" y="38550"/>
            <a:ext cx="9128126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2639713" y="3461200"/>
            <a:ext cx="1800000" cy="1800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Содержательный блок (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деятельностная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функция)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76218" y="2248403"/>
            <a:ext cx="1800000" cy="1800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Мотивационно-целевой блок (личностно-творческая функция)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904234" y="3428657"/>
            <a:ext cx="1800000" cy="180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Процессуальный  блок (технологическая функция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7054449" y="2199854"/>
            <a:ext cx="1800000" cy="1800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Оценочно-рефлексивный   блок (диагностическая функция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5860" y="727841"/>
            <a:ext cx="591674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Структурно-функциональная модель 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 rot="3246825">
            <a:off x="2310025" y="1410500"/>
            <a:ext cx="720000" cy="720000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19749" y="2139892"/>
            <a:ext cx="720000" cy="7200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15134" y="2154428"/>
            <a:ext cx="720000" cy="720000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714107">
            <a:off x="6230541" y="1423695"/>
            <a:ext cx="720000" cy="72000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9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50954" y="1235126"/>
            <a:ext cx="8825408" cy="17183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5132" y="151317"/>
            <a:ext cx="8841231" cy="6671794"/>
            <a:chOff x="-3246" y="1022335"/>
            <a:chExt cx="6947194" cy="682704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1228" y="4096037"/>
              <a:ext cx="6902720" cy="143802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1925" y="5253564"/>
              <a:ext cx="5962650" cy="18549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Методика педагогического сопровождения детей дошкольного возраста в творческой деятельности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89306" y="4164041"/>
              <a:ext cx="666750" cy="119973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Процессуальный  блок (технологическая функция)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246" y="5801058"/>
              <a:ext cx="6947193" cy="20483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533" y="5889008"/>
              <a:ext cx="3695700" cy="32177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Готовность ребенка дошкольного возраста к взаимодействию со взрослыми и детьми в совместной творческой деятельности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414" y="6944640"/>
              <a:ext cx="3676650" cy="2786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Компетентность воспитателя в педагогическом сопровождении детей в творческой деятельности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857" y="6701128"/>
              <a:ext cx="3676650" cy="15917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Анализ продуктов творческой деятельности детей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057" y="6297222"/>
              <a:ext cx="3676650" cy="28032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Сформированность личностного творческого опыта ребенка дошкольного возраста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272" y="1022335"/>
              <a:ext cx="6924675" cy="10001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4013" y="1176274"/>
              <a:ext cx="5010150" cy="27987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Социальный заказ:</a:t>
              </a: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раннее вовлечение ребенка дошкольного возраста в творческую деятельность и сохранность его личностной уникальности «особого субъектного мира»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1100" y="1544234"/>
              <a:ext cx="5010150" cy="1847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Цель: педагогическое сопровождение детей дошкольного возраста в творческой деятельности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4013" y="1793469"/>
              <a:ext cx="2600325" cy="1791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Внутренний компонент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08100" y="1793470"/>
              <a:ext cx="2343150" cy="1745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Внешний компонент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82790" y="1176274"/>
              <a:ext cx="1333500" cy="754233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Мотивационно-целевой блок (личностно-творческая функция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22279" y="5863445"/>
              <a:ext cx="314325" cy="135982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Критерии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3092058" y="2045649"/>
              <a:ext cx="638175" cy="18097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8481" y="2328299"/>
              <a:ext cx="2667000" cy="36251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Развитие творческой личности ребенка дошкольного возраста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95951" y="2247905"/>
              <a:ext cx="1104900" cy="154814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Содержательный блок (</a:t>
              </a:r>
              <a:r>
                <a:rPr lang="ru-RU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деятельностная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функция)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3196" y="2797835"/>
              <a:ext cx="2667000" cy="26531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Творческая активность ребенка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1101" y="3154360"/>
              <a:ext cx="2667000" cy="24781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Творческая инициатива ребенка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0563" y="3512575"/>
              <a:ext cx="2667000" cy="24879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«Образ - Я» ребенка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76551" y="2247905"/>
              <a:ext cx="2667000" cy="4429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Сопровождающие: родители, воспитатели, педагоги доп. образования, взрослые представители </a:t>
              </a:r>
              <a:r>
                <a:rPr lang="ru-RU" sz="1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творческих </a:t>
              </a: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профессий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379992" y="5879441"/>
              <a:ext cx="316180" cy="13438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Уровень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81711" y="2771503"/>
              <a:ext cx="1304925" cy="19540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Защита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94966" y="3054399"/>
              <a:ext cx="1304925" cy="19342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Поддержка 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98960" y="3320180"/>
              <a:ext cx="1304925" cy="20517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Содействие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248152" y="2737148"/>
              <a:ext cx="1295400" cy="104898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Педагогическое сопровождение детей дошкольного возраста в творческой деятельности 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894141" y="3608758"/>
              <a:ext cx="1304925" cy="1872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Взаимодействие 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4136604" y="6780714"/>
              <a:ext cx="25717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6" name="Стрелка вниз 35"/>
            <p:cNvSpPr/>
            <p:nvPr/>
          </p:nvSpPr>
          <p:spPr>
            <a:xfrm>
              <a:off x="3144882" y="3943542"/>
              <a:ext cx="695325" cy="200025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3252" y="4164041"/>
              <a:ext cx="2152650" cy="59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Индивидуальный творческий продукт ребенка дошкольного возраста (рисунок; поделка; изделие, сюжет игры, проект)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409827" y="4154718"/>
              <a:ext cx="3676651" cy="3555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Формы: совместная деятельность со взрослыми и детьми, самостоятельная деятельность детей (индивидуальная, групповая, коллективная)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409827" y="4620688"/>
              <a:ext cx="3676651" cy="29247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Методы: поисковый, исследовательский, творческий, моделирование, конструирование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21216" y="5009060"/>
              <a:ext cx="3676651" cy="17351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Средства: интеграция детских видов творческой деятельности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772026" y="5893624"/>
              <a:ext cx="1314451" cy="28422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Оптимальный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72026" y="6253007"/>
              <a:ext cx="1314451" cy="29871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Достаточный 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772026" y="6683221"/>
              <a:ext cx="1314451" cy="29228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Недостаточный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189306" y="5888003"/>
              <a:ext cx="638175" cy="1768079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Оценочно-рефлексивный   блок (диагностическая функция)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7137" y="7342602"/>
              <a:ext cx="6067426" cy="3022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Результат:</a:t>
              </a: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оптимальный уровень становления творческой деятельности ребенка дошкольного  возраста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3186511" y="5566452"/>
              <a:ext cx="695325" cy="221044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67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1" y="0"/>
            <a:ext cx="9128126" cy="688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2439301"/>
              </p:ext>
            </p:extLst>
          </p:nvPr>
        </p:nvGraphicFramePr>
        <p:xfrm>
          <a:off x="251520" y="1692276"/>
          <a:ext cx="8136903" cy="382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437148"/>
            <a:ext cx="2934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Результативность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778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77788"/>
            <a:ext cx="9128126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5" descr="I:\схемы\Схем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47700"/>
            <a:ext cx="8497887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74640"/>
            <a:ext cx="8229600" cy="50405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Зональная конференция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954" y="692696"/>
            <a:ext cx="3060000" cy="2134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67" y="3212976"/>
            <a:ext cx="306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954" y="3200240"/>
            <a:ext cx="3060000" cy="2185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636215"/>
            <a:ext cx="3060000" cy="218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1560" y="2696184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в творческих мастерских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3025" y="-68034"/>
            <a:ext cx="6822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 и диссеминация результатов деятельности КИП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95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2700"/>
            <a:ext cx="91281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Прямоугольник 3"/>
          <p:cNvSpPr>
            <a:spLocks noChangeArrowheads="1"/>
          </p:cNvSpPr>
          <p:nvPr/>
        </p:nvSpPr>
        <p:spPr bwMode="auto">
          <a:xfrm>
            <a:off x="180975" y="115888"/>
            <a:ext cx="8797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инновационной образовательной программы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международном, федеральном, региональном, муниципальном уровнях)</a:t>
            </a:r>
            <a:endParaRPr lang="ru-RU" alt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5" name="ch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700" y="4178565"/>
            <a:ext cx="30607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5391">
            <a:off x="3210675" y="1110319"/>
            <a:ext cx="1800210" cy="2880000"/>
          </a:xfrm>
          <a:prstGeom prst="rect">
            <a:avLst/>
          </a:prstGeom>
        </p:spPr>
      </p:pic>
      <p:pic>
        <p:nvPicPr>
          <p:cNvPr id="21511" name="Picture 4" descr="http://ds.d61.ru/files/global/local/madou18/1511438963_6_303037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1749">
            <a:off x="4492810" y="994894"/>
            <a:ext cx="1800000" cy="28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176" y="930121"/>
            <a:ext cx="1800000" cy="28830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8163">
            <a:off x="6922365" y="1092821"/>
            <a:ext cx="1800000" cy="2846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8286" y="1342498"/>
            <a:ext cx="1866667" cy="268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512763"/>
            <a:ext cx="83693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4" y="0"/>
            <a:ext cx="9128126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792" y="73387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 деятельности КИП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79260"/>
              </p:ext>
            </p:extLst>
          </p:nvPr>
        </p:nvGraphicFramePr>
        <p:xfrm>
          <a:off x="179512" y="665693"/>
          <a:ext cx="8784976" cy="5746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3461858"/>
                <a:gridCol w="3481589"/>
                <a:gridCol w="1409481"/>
              </a:tblGrid>
              <a:tr h="243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Название публикации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Место размещения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ФИО участника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6623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творческих способностей детей с ОВЗ как условие их успешной социализации в обществе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Сборник </a:t>
                      </a:r>
                      <a:r>
                        <a:rPr lang="en-US" sz="1400" dirty="0">
                          <a:effectLst/>
                        </a:rPr>
                        <a:t>VI I</a:t>
                      </a:r>
                      <a:r>
                        <a:rPr lang="ru-RU" sz="1400" dirty="0">
                          <a:effectLst/>
                        </a:rPr>
                        <a:t> краевой заочной научно-практической конференции по специальному образованию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Анохина А.В.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Кочнова О.Н.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89133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у детей старшего дошкольного возраста системных знаний о труде взрослых посредством различных видов детской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Сборник материалов регионального научно-практического семинара «Прикладные аспекты реализации ФГОС»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Бондарева Д.А.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Кочнова О.Н.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3342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Приобщение детей с ОВЗ к ручному труду через дополнительное 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Материалы международной научно-практической конференции «Психолого-педагогические основы образования: теория, методика и практика»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Бондарева Н.В.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6623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творческих способностей детей с ОВЗ как условие их успешной социализации в обществе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Анохина А.В.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Кочнова О.Н.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3342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Освоение продуктивной деятельности у детей дошкольного возраста с ОВЗ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Лукьянченко И.А.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3342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Авторский материал «Картотека алгоритмов проведения опытов»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Интернет-ресурс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«Готовим урок»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Т.Н.Тернова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3342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«Организация трудового воспитания в старшем дошкольном возрасте»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Международное сетевое издание «Солнечный свет»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Д.А.Бондарева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6623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«Современные формы работы с родителями ДОУ»	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	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Интернет-ресурс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«Готовим урок»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Е.Н.Дудко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89133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«Игровые технологии в развитии речи»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Сборник IV Всероссийской научно-практической конференции «СОВРЕМЕННЫЕ ОБРАЗОВАТЕЛЬНЫЕ ТЕХНОЛОГИИ В СИСТЕМЕ ОБРАЗОВАНИЯ»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Шурыгина Г.Н., Звыкова Е.Л.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                     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684970"/>
            <a:ext cx="1870045" cy="18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468019" y="5013176"/>
            <a:ext cx="3667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Открыты </a:t>
            </a:r>
            <a:endParaRPr lang="ru-RU" altLang="ru-RU" sz="3600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для </a:t>
            </a:r>
            <a:r>
              <a:rPr lang="ru-RU" alt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сотрудничества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6096" y="1180177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Лучший 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воспитывать творчество в детях – это самому быть творческой личностью</a:t>
            </a:r>
            <a:r>
              <a:rPr lang="ru-RU" sz="4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r"/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Л.С. </a:t>
            </a:r>
            <a:r>
              <a:rPr lang="ru-RU" sz="4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Выготский</a:t>
            </a:r>
            <a:endParaRPr lang="ru-RU" sz="4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018" y="180954"/>
            <a:ext cx="8351837" cy="583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отчетного периода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1992488"/>
              </p:ext>
            </p:extLst>
          </p:nvPr>
        </p:nvGraphicFramePr>
        <p:xfrm>
          <a:off x="583876" y="762718"/>
          <a:ext cx="7992120" cy="51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28125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Надпись 2"/>
          <p:cNvSpPr txBox="1">
            <a:spLocks noChangeArrowheads="1"/>
          </p:cNvSpPr>
          <p:nvPr/>
        </p:nvSpPr>
        <p:spPr bwMode="auto">
          <a:xfrm>
            <a:off x="107950" y="-26988"/>
            <a:ext cx="9112250" cy="15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«Город мастеров»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основ художественной культуры ребенка через трудовую деятельность, знакомит с историей и трудом гончарного мастерства, способствует развитию креативных умений дошкольников.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E4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245314"/>
            <a:ext cx="3039998" cy="432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Надпись 2"/>
          <p:cNvSpPr txBox="1">
            <a:spLocks noChangeArrowheads="1"/>
          </p:cNvSpPr>
          <p:nvPr/>
        </p:nvSpPr>
        <p:spPr bwMode="auto">
          <a:xfrm>
            <a:off x="107950" y="22225"/>
            <a:ext cx="88566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«Поварята»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трудовые навыки и умения, необходимые для приготовления несложных блюд, способствует положительному отношению и интересу к кулинарному искусству, формирует навыки бытового труда, развивает у детей интерес к труду взрослых, творческий подход к оформлению блюд.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E4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E4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3" y="1628800"/>
            <a:ext cx="6120680" cy="41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адпись 2"/>
          <p:cNvSpPr txBox="1">
            <a:spLocks noChangeArrowheads="1"/>
          </p:cNvSpPr>
          <p:nvPr/>
        </p:nvSpPr>
        <p:spPr bwMode="auto">
          <a:xfrm>
            <a:off x="179388" y="115888"/>
            <a:ext cx="8823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«Наперсточек»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детей интерес к занятиям ручным трудом в процессе обучения основам работы на швейной машинке,  знакомятся с профессией портного, швеи, развивает креативные умения дошкольников.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47987"/>
            <a:ext cx="6210000" cy="41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28125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Надпись 2"/>
          <p:cNvSpPr txBox="1">
            <a:spLocks noChangeArrowheads="1"/>
          </p:cNvSpPr>
          <p:nvPr/>
        </p:nvSpPr>
        <p:spPr bwMode="auto">
          <a:xfrm>
            <a:off x="107950" y="-26988"/>
            <a:ext cx="9112250" cy="15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«Шерстяное облачко»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E4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композиции,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цветовосприятия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творческого креативного мышления, знакомит с историей создания валеной игрушки. Способствует развитию  мелкой моторики рук</a:t>
            </a:r>
            <a:r>
              <a:rPr lang="ru-RU" alt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722" y="1320362"/>
            <a:ext cx="6120679" cy="41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05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Надпись 2"/>
          <p:cNvSpPr txBox="1">
            <a:spLocks noChangeArrowheads="1"/>
          </p:cNvSpPr>
          <p:nvPr/>
        </p:nvSpPr>
        <p:spPr bwMode="auto">
          <a:xfrm>
            <a:off x="207963" y="33338"/>
            <a:ext cx="89884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«Юные экологи»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 сознание, путем решения ряда задач, которые позволят ребенку выработать экологически правильное поведение; развивает чувство природы, опыт креативной деятельности.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843" y="1340768"/>
            <a:ext cx="5976664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6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207963" y="33338"/>
            <a:ext cx="8988425" cy="5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Разработанные дидактические материалы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60" y="620688"/>
            <a:ext cx="3096342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341" y="634219"/>
            <a:ext cx="3059076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331" y="3212975"/>
            <a:ext cx="3096342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340" y="3212975"/>
            <a:ext cx="3059077" cy="2160000"/>
          </a:xfrm>
          <a:prstGeom prst="rect">
            <a:avLst/>
          </a:prstGeom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-71245" y="2780688"/>
            <a:ext cx="8988425" cy="5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Альбомы, технологические карты, игры, выкройки</a:t>
            </a:r>
            <a:endParaRPr lang="ru-RU" alt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914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Зональная конференция</vt:lpstr>
      <vt:lpstr>Презентация PowerPoint</vt:lpstr>
      <vt:lpstr>Презентация PowerPoint</vt:lpstr>
      <vt:lpstr>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48</dc:creator>
  <cp:lastModifiedBy>HP</cp:lastModifiedBy>
  <cp:revision>119</cp:revision>
  <cp:lastPrinted>2016-09-09T08:30:34Z</cp:lastPrinted>
  <dcterms:created xsi:type="dcterms:W3CDTF">2016-08-08T12:01:07Z</dcterms:created>
  <dcterms:modified xsi:type="dcterms:W3CDTF">2019-01-21T13:27:31Z</dcterms:modified>
</cp:coreProperties>
</file>