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sldIdLst>
    <p:sldId id="256" r:id="rId2"/>
    <p:sldId id="310" r:id="rId3"/>
    <p:sldId id="311" r:id="rId4"/>
    <p:sldId id="291" r:id="rId5"/>
    <p:sldId id="274" r:id="rId6"/>
    <p:sldId id="275" r:id="rId7"/>
    <p:sldId id="285" r:id="rId8"/>
    <p:sldId id="292" r:id="rId9"/>
    <p:sldId id="279" r:id="rId10"/>
    <p:sldId id="257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290" r:id="rId19"/>
    <p:sldId id="294" r:id="rId20"/>
    <p:sldId id="287" r:id="rId21"/>
    <p:sldId id="305" r:id="rId22"/>
    <p:sldId id="306" r:id="rId23"/>
    <p:sldId id="307" r:id="rId24"/>
    <p:sldId id="312" r:id="rId25"/>
    <p:sldId id="313" r:id="rId26"/>
    <p:sldId id="308" r:id="rId27"/>
    <p:sldId id="28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62A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81" autoAdjust="0"/>
    <p:restoredTop sz="94676" autoAdjust="0"/>
  </p:normalViewPr>
  <p:slideViewPr>
    <p:cSldViewPr>
      <p:cViewPr varScale="1">
        <p:scale>
          <a:sx n="68" d="100"/>
          <a:sy n="68" d="100"/>
        </p:scale>
        <p:origin x="-13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6767A-399B-4743-BB26-85A946F470C4}" type="doc">
      <dgm:prSet loTypeId="urn:microsoft.com/office/officeart/2005/8/layout/pyramid2" loCatId="list" qsTypeId="urn:microsoft.com/office/officeart/2005/8/quickstyle/3d2" qsCatId="3D" csTypeId="urn:microsoft.com/office/officeart/2005/8/colors/colorful4" csCatId="colorful" phldr="1"/>
      <dgm:spPr/>
    </dgm:pt>
    <dgm:pt modelId="{4066886A-3FB5-4805-B125-4223FB797B51}">
      <dgm:prSet phldrT="[Текст]"/>
      <dgm:spPr/>
      <dgm:t>
        <a:bodyPr/>
        <a:lstStyle/>
        <a:p>
          <a:r>
            <a:rPr lang="ru-RU" b="1" dirty="0" smtClean="0"/>
            <a:t>Ученик</a:t>
          </a:r>
          <a:endParaRPr lang="ru-RU" b="1" dirty="0"/>
        </a:p>
      </dgm:t>
    </dgm:pt>
    <dgm:pt modelId="{A384D8E1-8311-4E5A-B6E9-5C02FFFDE044}" type="parTrans" cxnId="{BCACA4A1-A47D-4165-A598-73C454C791F3}">
      <dgm:prSet/>
      <dgm:spPr/>
      <dgm:t>
        <a:bodyPr/>
        <a:lstStyle/>
        <a:p>
          <a:endParaRPr lang="ru-RU"/>
        </a:p>
      </dgm:t>
    </dgm:pt>
    <dgm:pt modelId="{5C373FD6-8F29-479E-AA2A-63E779B34414}" type="sibTrans" cxnId="{BCACA4A1-A47D-4165-A598-73C454C791F3}">
      <dgm:prSet/>
      <dgm:spPr/>
      <dgm:t>
        <a:bodyPr/>
        <a:lstStyle/>
        <a:p>
          <a:endParaRPr lang="ru-RU"/>
        </a:p>
      </dgm:t>
    </dgm:pt>
    <dgm:pt modelId="{333B5962-1CCF-450B-87DD-40D01BDD8377}">
      <dgm:prSet phldrT="[Текст]"/>
      <dgm:spPr/>
      <dgm:t>
        <a:bodyPr/>
        <a:lstStyle/>
        <a:p>
          <a:r>
            <a:rPr lang="ru-RU" b="1" dirty="0" smtClean="0"/>
            <a:t>Учитель</a:t>
          </a:r>
          <a:endParaRPr lang="ru-RU" b="1" dirty="0"/>
        </a:p>
      </dgm:t>
    </dgm:pt>
    <dgm:pt modelId="{9E98C8BB-CD83-45A2-BF80-46D71C8A6CF7}" type="parTrans" cxnId="{96081231-BA99-4E2A-A3DD-4A9FFDEC41E5}">
      <dgm:prSet/>
      <dgm:spPr/>
      <dgm:t>
        <a:bodyPr/>
        <a:lstStyle/>
        <a:p>
          <a:endParaRPr lang="ru-RU"/>
        </a:p>
      </dgm:t>
    </dgm:pt>
    <dgm:pt modelId="{C2D74CBD-C2FE-41E7-B183-29AFF413CE5A}" type="sibTrans" cxnId="{96081231-BA99-4E2A-A3DD-4A9FFDEC41E5}">
      <dgm:prSet/>
      <dgm:spPr/>
      <dgm:t>
        <a:bodyPr/>
        <a:lstStyle/>
        <a:p>
          <a:endParaRPr lang="ru-RU"/>
        </a:p>
      </dgm:t>
    </dgm:pt>
    <dgm:pt modelId="{F168B84B-0255-45E4-BF45-4B7D5A44EF94}">
      <dgm:prSet phldrT="[Текст]"/>
      <dgm:spPr/>
      <dgm:t>
        <a:bodyPr/>
        <a:lstStyle/>
        <a:p>
          <a:r>
            <a:rPr lang="ru-RU" b="1" dirty="0" smtClean="0"/>
            <a:t>Библиотекарь</a:t>
          </a:r>
          <a:endParaRPr lang="ru-RU" b="1" dirty="0"/>
        </a:p>
      </dgm:t>
    </dgm:pt>
    <dgm:pt modelId="{7E250960-E582-4CE8-9C11-9A9171464F76}" type="parTrans" cxnId="{BB6B674D-DBC0-4BA4-8DDA-F5502F21D430}">
      <dgm:prSet/>
      <dgm:spPr/>
      <dgm:t>
        <a:bodyPr/>
        <a:lstStyle/>
        <a:p>
          <a:endParaRPr lang="ru-RU"/>
        </a:p>
      </dgm:t>
    </dgm:pt>
    <dgm:pt modelId="{5CC02223-3E51-457F-BBBE-13B3FDC89D80}" type="sibTrans" cxnId="{BB6B674D-DBC0-4BA4-8DDA-F5502F21D430}">
      <dgm:prSet/>
      <dgm:spPr/>
      <dgm:t>
        <a:bodyPr/>
        <a:lstStyle/>
        <a:p>
          <a:endParaRPr lang="ru-RU"/>
        </a:p>
      </dgm:t>
    </dgm:pt>
    <dgm:pt modelId="{F00C3996-88DE-4167-A553-3A56937E8315}" type="pres">
      <dgm:prSet presAssocID="{95D6767A-399B-4743-BB26-85A946F470C4}" presName="compositeShape" presStyleCnt="0">
        <dgm:presLayoutVars>
          <dgm:dir/>
          <dgm:resizeHandles/>
        </dgm:presLayoutVars>
      </dgm:prSet>
      <dgm:spPr/>
    </dgm:pt>
    <dgm:pt modelId="{F3FFD149-BDFE-4132-B2A9-B1BE3CBCC6DE}" type="pres">
      <dgm:prSet presAssocID="{95D6767A-399B-4743-BB26-85A946F470C4}" presName="pyramid" presStyleLbl="node1" presStyleIdx="0" presStyleCnt="1"/>
      <dgm:spPr/>
    </dgm:pt>
    <dgm:pt modelId="{1BE9ADF2-4191-4DD3-A44C-336889F62E36}" type="pres">
      <dgm:prSet presAssocID="{95D6767A-399B-4743-BB26-85A946F470C4}" presName="theList" presStyleCnt="0"/>
      <dgm:spPr/>
    </dgm:pt>
    <dgm:pt modelId="{12E1A8F7-4AA8-4C49-928F-87D9A4AD3A44}" type="pres">
      <dgm:prSet presAssocID="{4066886A-3FB5-4805-B125-4223FB797B51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23D0D4-61A5-4D01-ADF1-9D52D3D8E26B}" type="pres">
      <dgm:prSet presAssocID="{4066886A-3FB5-4805-B125-4223FB797B51}" presName="aSpace" presStyleCnt="0"/>
      <dgm:spPr/>
    </dgm:pt>
    <dgm:pt modelId="{A74B8E26-0DEB-4589-A1BC-16209EF8E1D0}" type="pres">
      <dgm:prSet presAssocID="{333B5962-1CCF-450B-87DD-40D01BDD8377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F6A469-A8D6-43A7-97D6-951632380865}" type="pres">
      <dgm:prSet presAssocID="{333B5962-1CCF-450B-87DD-40D01BDD8377}" presName="aSpace" presStyleCnt="0"/>
      <dgm:spPr/>
    </dgm:pt>
    <dgm:pt modelId="{D27506BF-0365-4FE4-B3BE-410ED1CA3E6D}" type="pres">
      <dgm:prSet presAssocID="{F168B84B-0255-45E4-BF45-4B7D5A44EF94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45570E-9A5E-4B56-AF22-FA7A1C98D4ED}" type="pres">
      <dgm:prSet presAssocID="{F168B84B-0255-45E4-BF45-4B7D5A44EF94}" presName="aSpace" presStyleCnt="0"/>
      <dgm:spPr/>
    </dgm:pt>
  </dgm:ptLst>
  <dgm:cxnLst>
    <dgm:cxn modelId="{425081C5-63C2-4C20-9E23-738663DC22CA}" type="presOf" srcId="{4066886A-3FB5-4805-B125-4223FB797B51}" destId="{12E1A8F7-4AA8-4C49-928F-87D9A4AD3A44}" srcOrd="0" destOrd="0" presId="urn:microsoft.com/office/officeart/2005/8/layout/pyramid2"/>
    <dgm:cxn modelId="{BB6B674D-DBC0-4BA4-8DDA-F5502F21D430}" srcId="{95D6767A-399B-4743-BB26-85A946F470C4}" destId="{F168B84B-0255-45E4-BF45-4B7D5A44EF94}" srcOrd="2" destOrd="0" parTransId="{7E250960-E582-4CE8-9C11-9A9171464F76}" sibTransId="{5CC02223-3E51-457F-BBBE-13B3FDC89D80}"/>
    <dgm:cxn modelId="{F4099BD2-80E9-4B16-B071-04285A8B3EC7}" type="presOf" srcId="{95D6767A-399B-4743-BB26-85A946F470C4}" destId="{F00C3996-88DE-4167-A553-3A56937E8315}" srcOrd="0" destOrd="0" presId="urn:microsoft.com/office/officeart/2005/8/layout/pyramid2"/>
    <dgm:cxn modelId="{1E189FE7-E97C-4036-B5B9-25B320C2692B}" type="presOf" srcId="{F168B84B-0255-45E4-BF45-4B7D5A44EF94}" destId="{D27506BF-0365-4FE4-B3BE-410ED1CA3E6D}" srcOrd="0" destOrd="0" presId="urn:microsoft.com/office/officeart/2005/8/layout/pyramid2"/>
    <dgm:cxn modelId="{BCACA4A1-A47D-4165-A598-73C454C791F3}" srcId="{95D6767A-399B-4743-BB26-85A946F470C4}" destId="{4066886A-3FB5-4805-B125-4223FB797B51}" srcOrd="0" destOrd="0" parTransId="{A384D8E1-8311-4E5A-B6E9-5C02FFFDE044}" sibTransId="{5C373FD6-8F29-479E-AA2A-63E779B34414}"/>
    <dgm:cxn modelId="{96081231-BA99-4E2A-A3DD-4A9FFDEC41E5}" srcId="{95D6767A-399B-4743-BB26-85A946F470C4}" destId="{333B5962-1CCF-450B-87DD-40D01BDD8377}" srcOrd="1" destOrd="0" parTransId="{9E98C8BB-CD83-45A2-BF80-46D71C8A6CF7}" sibTransId="{C2D74CBD-C2FE-41E7-B183-29AFF413CE5A}"/>
    <dgm:cxn modelId="{8565953D-7E33-4739-A9EF-71DCF6F94DB8}" type="presOf" srcId="{333B5962-1CCF-450B-87DD-40D01BDD8377}" destId="{A74B8E26-0DEB-4589-A1BC-16209EF8E1D0}" srcOrd="0" destOrd="0" presId="urn:microsoft.com/office/officeart/2005/8/layout/pyramid2"/>
    <dgm:cxn modelId="{55EF26CB-A8D1-4B4D-A79E-468845446539}" type="presParOf" srcId="{F00C3996-88DE-4167-A553-3A56937E8315}" destId="{F3FFD149-BDFE-4132-B2A9-B1BE3CBCC6DE}" srcOrd="0" destOrd="0" presId="urn:microsoft.com/office/officeart/2005/8/layout/pyramid2"/>
    <dgm:cxn modelId="{9BF59F4F-53BA-40A7-BE71-B1834402FFF6}" type="presParOf" srcId="{F00C3996-88DE-4167-A553-3A56937E8315}" destId="{1BE9ADF2-4191-4DD3-A44C-336889F62E36}" srcOrd="1" destOrd="0" presId="urn:microsoft.com/office/officeart/2005/8/layout/pyramid2"/>
    <dgm:cxn modelId="{4834C973-74D7-4662-93AF-719E8BE8DBD4}" type="presParOf" srcId="{1BE9ADF2-4191-4DD3-A44C-336889F62E36}" destId="{12E1A8F7-4AA8-4C49-928F-87D9A4AD3A44}" srcOrd="0" destOrd="0" presId="urn:microsoft.com/office/officeart/2005/8/layout/pyramid2"/>
    <dgm:cxn modelId="{BB267C3E-2353-43CE-8EB1-49D70AA745CA}" type="presParOf" srcId="{1BE9ADF2-4191-4DD3-A44C-336889F62E36}" destId="{A223D0D4-61A5-4D01-ADF1-9D52D3D8E26B}" srcOrd="1" destOrd="0" presId="urn:microsoft.com/office/officeart/2005/8/layout/pyramid2"/>
    <dgm:cxn modelId="{4D929CCA-3A87-4117-8ED6-026EDA319578}" type="presParOf" srcId="{1BE9ADF2-4191-4DD3-A44C-336889F62E36}" destId="{A74B8E26-0DEB-4589-A1BC-16209EF8E1D0}" srcOrd="2" destOrd="0" presId="urn:microsoft.com/office/officeart/2005/8/layout/pyramid2"/>
    <dgm:cxn modelId="{8D261284-0412-4108-9DE6-56437362E273}" type="presParOf" srcId="{1BE9ADF2-4191-4DD3-A44C-336889F62E36}" destId="{CCF6A469-A8D6-43A7-97D6-951632380865}" srcOrd="3" destOrd="0" presId="urn:microsoft.com/office/officeart/2005/8/layout/pyramid2"/>
    <dgm:cxn modelId="{30DA1DFF-52D7-4189-A804-EFCB6C40F21F}" type="presParOf" srcId="{1BE9ADF2-4191-4DD3-A44C-336889F62E36}" destId="{D27506BF-0365-4FE4-B3BE-410ED1CA3E6D}" srcOrd="4" destOrd="0" presId="urn:microsoft.com/office/officeart/2005/8/layout/pyramid2"/>
    <dgm:cxn modelId="{87B83612-6431-4D2E-8CDA-F056380B6F11}" type="presParOf" srcId="{1BE9ADF2-4191-4DD3-A44C-336889F62E36}" destId="{1545570E-9A5E-4B56-AF22-FA7A1C98D4ED}" srcOrd="5" destOrd="0" presId="urn:microsoft.com/office/officeart/2005/8/layout/pyramid2"/>
  </dgm:cxnLst>
  <dgm:bg>
    <a:noFill/>
  </dgm:bg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05168A-4FA9-4225-8613-C85CE33CE388}" type="doc">
      <dgm:prSet loTypeId="urn:microsoft.com/office/officeart/2005/8/layout/process4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EA705ADD-00CD-4F94-9399-E999D3C4E441}">
      <dgm:prSet phldrT="[Текст]"/>
      <dgm:spPr/>
      <dgm:t>
        <a:bodyPr/>
        <a:lstStyle/>
        <a:p>
          <a:r>
            <a:rPr lang="ru-RU" b="1" dirty="0" smtClean="0"/>
            <a:t>Знакомство с кубанской литературой через чтение произведений, встречи с авторами, материалы прессы и интернет-изданий, исследований учащихся.</a:t>
          </a:r>
          <a:endParaRPr lang="ru-RU" b="1" dirty="0"/>
        </a:p>
      </dgm:t>
    </dgm:pt>
    <dgm:pt modelId="{1EA15DC6-5EC1-4C33-9588-9B3A1F50AFBA}" type="parTrans" cxnId="{3954D0F6-2D6B-4F7D-891E-57F3F8E306AB}">
      <dgm:prSet/>
      <dgm:spPr/>
      <dgm:t>
        <a:bodyPr/>
        <a:lstStyle/>
        <a:p>
          <a:endParaRPr lang="ru-RU"/>
        </a:p>
      </dgm:t>
    </dgm:pt>
    <dgm:pt modelId="{D9705450-CC79-4F92-89ED-E8FA857F3ABF}" type="sibTrans" cxnId="{3954D0F6-2D6B-4F7D-891E-57F3F8E306AB}">
      <dgm:prSet/>
      <dgm:spPr/>
      <dgm:t>
        <a:bodyPr/>
        <a:lstStyle/>
        <a:p>
          <a:endParaRPr lang="ru-RU"/>
        </a:p>
      </dgm:t>
    </dgm:pt>
    <dgm:pt modelId="{0B04A8E5-E9D9-4778-BE7F-12381E495AA7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b="1" dirty="0" smtClean="0"/>
            <a:t>Популяризация литературы кубанских авторов среди школьников.</a:t>
          </a:r>
          <a:endParaRPr lang="ru-RU" b="1" dirty="0"/>
        </a:p>
      </dgm:t>
    </dgm:pt>
    <dgm:pt modelId="{DE9BDBFE-97B5-486C-8788-6C13DBA1D227}" type="parTrans" cxnId="{94A5A437-65C6-4CB5-A3FA-11ECDD2CA7E7}">
      <dgm:prSet/>
      <dgm:spPr/>
      <dgm:t>
        <a:bodyPr/>
        <a:lstStyle/>
        <a:p>
          <a:endParaRPr lang="ru-RU"/>
        </a:p>
      </dgm:t>
    </dgm:pt>
    <dgm:pt modelId="{1362EC83-FE39-402F-AB4D-CCA205270061}" type="sibTrans" cxnId="{94A5A437-65C6-4CB5-A3FA-11ECDD2CA7E7}">
      <dgm:prSet/>
      <dgm:spPr/>
      <dgm:t>
        <a:bodyPr/>
        <a:lstStyle/>
        <a:p>
          <a:endParaRPr lang="ru-RU"/>
        </a:p>
      </dgm:t>
    </dgm:pt>
    <dgm:pt modelId="{FE9AC512-401B-4F8F-BF66-E1EB660E25C0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b="1" dirty="0" smtClean="0"/>
            <a:t>Ознакомление учащихся с местными непрофессиональными авторами.</a:t>
          </a:r>
          <a:endParaRPr lang="ru-RU" b="1" dirty="0"/>
        </a:p>
      </dgm:t>
    </dgm:pt>
    <dgm:pt modelId="{8B7F3FFA-1B12-4F1A-A3C6-6E6482CB66A6}" type="parTrans" cxnId="{CEF6B82C-E15C-4D12-A0FF-05B403B6D76F}">
      <dgm:prSet/>
      <dgm:spPr/>
      <dgm:t>
        <a:bodyPr/>
        <a:lstStyle/>
        <a:p>
          <a:endParaRPr lang="ru-RU"/>
        </a:p>
      </dgm:t>
    </dgm:pt>
    <dgm:pt modelId="{4512BDD6-5FBE-44E8-95AC-4C04AAE9B411}" type="sibTrans" cxnId="{CEF6B82C-E15C-4D12-A0FF-05B403B6D76F}">
      <dgm:prSet/>
      <dgm:spPr/>
      <dgm:t>
        <a:bodyPr/>
        <a:lstStyle/>
        <a:p>
          <a:endParaRPr lang="ru-RU"/>
        </a:p>
      </dgm:t>
    </dgm:pt>
    <dgm:pt modelId="{7D0182F0-56B6-4F6D-89D9-11940B056CB9}">
      <dgm:prSet/>
      <dgm:spPr/>
      <dgm:t>
        <a:bodyPr/>
        <a:lstStyle/>
        <a:p>
          <a:r>
            <a:rPr lang="ru-RU" b="1" dirty="0" smtClean="0"/>
            <a:t>Знакомство с прессой и интернет-площадками, где публикуются произведения кубанских авторов и любая информация о писателях.</a:t>
          </a:r>
          <a:endParaRPr lang="ru-RU" b="1" dirty="0"/>
        </a:p>
      </dgm:t>
    </dgm:pt>
    <dgm:pt modelId="{BA00A988-D969-4436-9AA6-5B16BD2E7F72}" type="parTrans" cxnId="{4A91983A-A594-433F-BA01-F9AC61A854BD}">
      <dgm:prSet/>
      <dgm:spPr/>
      <dgm:t>
        <a:bodyPr/>
        <a:lstStyle/>
        <a:p>
          <a:endParaRPr lang="ru-RU"/>
        </a:p>
      </dgm:t>
    </dgm:pt>
    <dgm:pt modelId="{AE6D14D2-F278-4A13-A7A1-CCA203BF1CDA}" type="sibTrans" cxnId="{4A91983A-A594-433F-BA01-F9AC61A854BD}">
      <dgm:prSet/>
      <dgm:spPr/>
      <dgm:t>
        <a:bodyPr/>
        <a:lstStyle/>
        <a:p>
          <a:endParaRPr lang="ru-RU"/>
        </a:p>
      </dgm:t>
    </dgm:pt>
    <dgm:pt modelId="{FD37DEB5-CF55-44FD-8EE5-1376FC8C629C}">
      <dgm:prSet/>
      <dgm:spPr/>
      <dgm:t>
        <a:bodyPr/>
        <a:lstStyle/>
        <a:p>
          <a:r>
            <a:rPr lang="ru-RU" b="1" dirty="0" smtClean="0"/>
            <a:t>Публикация детских творческих работ (сочинений, отзывов, рецензий, стихов и прозы) и исследовательских работ, представляемых на НПК, олимпиады, конкурсы разного уровня.</a:t>
          </a:r>
          <a:endParaRPr lang="ru-RU" b="1" dirty="0"/>
        </a:p>
      </dgm:t>
    </dgm:pt>
    <dgm:pt modelId="{8C5EC6A3-B0B5-43CB-9E53-6A19712B5BB5}" type="parTrans" cxnId="{DCA60F54-4C58-497A-BCFA-FA1BC07C9915}">
      <dgm:prSet/>
      <dgm:spPr/>
      <dgm:t>
        <a:bodyPr/>
        <a:lstStyle/>
        <a:p>
          <a:endParaRPr lang="ru-RU"/>
        </a:p>
      </dgm:t>
    </dgm:pt>
    <dgm:pt modelId="{B600B7CC-50DC-45D5-8F8D-9BB5D639676A}" type="sibTrans" cxnId="{DCA60F54-4C58-497A-BCFA-FA1BC07C9915}">
      <dgm:prSet/>
      <dgm:spPr/>
      <dgm:t>
        <a:bodyPr/>
        <a:lstStyle/>
        <a:p>
          <a:endParaRPr lang="ru-RU"/>
        </a:p>
      </dgm:t>
    </dgm:pt>
    <dgm:pt modelId="{33D0BA3E-F8B5-4499-9EFB-DDBE89E6C567}" type="pres">
      <dgm:prSet presAssocID="{4705168A-4FA9-4225-8613-C85CE33CE38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F613A1-215F-474E-8426-71CC9F0C327A}" type="pres">
      <dgm:prSet presAssocID="{FD37DEB5-CF55-44FD-8EE5-1376FC8C629C}" presName="boxAndChildren" presStyleCnt="0"/>
      <dgm:spPr/>
    </dgm:pt>
    <dgm:pt modelId="{4190C4CB-17AF-42D9-A91E-C3275133DFF9}" type="pres">
      <dgm:prSet presAssocID="{FD37DEB5-CF55-44FD-8EE5-1376FC8C629C}" presName="parentTextBox" presStyleLbl="node1" presStyleIdx="0" presStyleCnt="5"/>
      <dgm:spPr/>
      <dgm:t>
        <a:bodyPr/>
        <a:lstStyle/>
        <a:p>
          <a:endParaRPr lang="ru-RU"/>
        </a:p>
      </dgm:t>
    </dgm:pt>
    <dgm:pt modelId="{789BADC6-7480-43AD-9CCF-B76CBB1FCBB2}" type="pres">
      <dgm:prSet presAssocID="{4512BDD6-5FBE-44E8-95AC-4C04AAE9B411}" presName="sp" presStyleCnt="0"/>
      <dgm:spPr/>
    </dgm:pt>
    <dgm:pt modelId="{776D1007-A0D2-481C-B827-40D52BA97D4E}" type="pres">
      <dgm:prSet presAssocID="{FE9AC512-401B-4F8F-BF66-E1EB660E25C0}" presName="arrowAndChildren" presStyleCnt="0"/>
      <dgm:spPr/>
    </dgm:pt>
    <dgm:pt modelId="{D0D8146C-95A7-4689-B016-78AF3BECF38A}" type="pres">
      <dgm:prSet presAssocID="{FE9AC512-401B-4F8F-BF66-E1EB660E25C0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67CB1D9E-D635-4B9F-8FFA-7F6FAF60D023}" type="pres">
      <dgm:prSet presAssocID="{AE6D14D2-F278-4A13-A7A1-CCA203BF1CDA}" presName="sp" presStyleCnt="0"/>
      <dgm:spPr/>
    </dgm:pt>
    <dgm:pt modelId="{08CDCFA1-400A-4E78-9A3F-4D286F949337}" type="pres">
      <dgm:prSet presAssocID="{7D0182F0-56B6-4F6D-89D9-11940B056CB9}" presName="arrowAndChildren" presStyleCnt="0"/>
      <dgm:spPr/>
    </dgm:pt>
    <dgm:pt modelId="{6851B1BA-773C-4F54-ABAD-B21655E7F487}" type="pres">
      <dgm:prSet presAssocID="{7D0182F0-56B6-4F6D-89D9-11940B056CB9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9C27556A-5EE7-4779-BD63-23A9FC63F7DE}" type="pres">
      <dgm:prSet presAssocID="{1362EC83-FE39-402F-AB4D-CCA205270061}" presName="sp" presStyleCnt="0"/>
      <dgm:spPr/>
    </dgm:pt>
    <dgm:pt modelId="{F959389A-057F-411F-A815-309EBEC44AAB}" type="pres">
      <dgm:prSet presAssocID="{0B04A8E5-E9D9-4778-BE7F-12381E495AA7}" presName="arrowAndChildren" presStyleCnt="0"/>
      <dgm:spPr/>
    </dgm:pt>
    <dgm:pt modelId="{921C828B-E121-4DFC-A8E5-FE8BE948417C}" type="pres">
      <dgm:prSet presAssocID="{0B04A8E5-E9D9-4778-BE7F-12381E495AA7}" presName="parentTextArrow" presStyleLbl="node1" presStyleIdx="3" presStyleCnt="5"/>
      <dgm:spPr/>
      <dgm:t>
        <a:bodyPr/>
        <a:lstStyle/>
        <a:p>
          <a:endParaRPr lang="ru-RU"/>
        </a:p>
      </dgm:t>
    </dgm:pt>
    <dgm:pt modelId="{62A9640E-7702-4909-A10A-C370FF32C06C}" type="pres">
      <dgm:prSet presAssocID="{D9705450-CC79-4F92-89ED-E8FA857F3ABF}" presName="sp" presStyleCnt="0"/>
      <dgm:spPr/>
    </dgm:pt>
    <dgm:pt modelId="{5D4A92F0-7FC7-4AE5-9E91-DB03327DC038}" type="pres">
      <dgm:prSet presAssocID="{EA705ADD-00CD-4F94-9399-E999D3C4E441}" presName="arrowAndChildren" presStyleCnt="0"/>
      <dgm:spPr/>
    </dgm:pt>
    <dgm:pt modelId="{A94AFDB7-B98D-4B5E-8CCC-BD9431E37EB1}" type="pres">
      <dgm:prSet presAssocID="{EA705ADD-00CD-4F94-9399-E999D3C4E441}" presName="parentTextArrow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CEF6B82C-E15C-4D12-A0FF-05B403B6D76F}" srcId="{4705168A-4FA9-4225-8613-C85CE33CE388}" destId="{FE9AC512-401B-4F8F-BF66-E1EB660E25C0}" srcOrd="3" destOrd="0" parTransId="{8B7F3FFA-1B12-4F1A-A3C6-6E6482CB66A6}" sibTransId="{4512BDD6-5FBE-44E8-95AC-4C04AAE9B411}"/>
    <dgm:cxn modelId="{BB16B437-0CD4-4CE7-88C8-C73BDE4A0590}" type="presOf" srcId="{EA705ADD-00CD-4F94-9399-E999D3C4E441}" destId="{A94AFDB7-B98D-4B5E-8CCC-BD9431E37EB1}" srcOrd="0" destOrd="0" presId="urn:microsoft.com/office/officeart/2005/8/layout/process4"/>
    <dgm:cxn modelId="{94A5A437-65C6-4CB5-A3FA-11ECDD2CA7E7}" srcId="{4705168A-4FA9-4225-8613-C85CE33CE388}" destId="{0B04A8E5-E9D9-4778-BE7F-12381E495AA7}" srcOrd="1" destOrd="0" parTransId="{DE9BDBFE-97B5-486C-8788-6C13DBA1D227}" sibTransId="{1362EC83-FE39-402F-AB4D-CCA205270061}"/>
    <dgm:cxn modelId="{6387E4D9-D6EF-4D6D-826F-863F6EF63C87}" type="presOf" srcId="{4705168A-4FA9-4225-8613-C85CE33CE388}" destId="{33D0BA3E-F8B5-4499-9EFB-DDBE89E6C567}" srcOrd="0" destOrd="0" presId="urn:microsoft.com/office/officeart/2005/8/layout/process4"/>
    <dgm:cxn modelId="{FEB68696-1A27-46F2-B564-CB43A88252CF}" type="presOf" srcId="{FE9AC512-401B-4F8F-BF66-E1EB660E25C0}" destId="{D0D8146C-95A7-4689-B016-78AF3BECF38A}" srcOrd="0" destOrd="0" presId="urn:microsoft.com/office/officeart/2005/8/layout/process4"/>
    <dgm:cxn modelId="{EBC16B04-FCAC-4D9B-A40B-995A195746C0}" type="presOf" srcId="{FD37DEB5-CF55-44FD-8EE5-1376FC8C629C}" destId="{4190C4CB-17AF-42D9-A91E-C3275133DFF9}" srcOrd="0" destOrd="0" presId="urn:microsoft.com/office/officeart/2005/8/layout/process4"/>
    <dgm:cxn modelId="{3954D0F6-2D6B-4F7D-891E-57F3F8E306AB}" srcId="{4705168A-4FA9-4225-8613-C85CE33CE388}" destId="{EA705ADD-00CD-4F94-9399-E999D3C4E441}" srcOrd="0" destOrd="0" parTransId="{1EA15DC6-5EC1-4C33-9588-9B3A1F50AFBA}" sibTransId="{D9705450-CC79-4F92-89ED-E8FA857F3ABF}"/>
    <dgm:cxn modelId="{DCA60F54-4C58-497A-BCFA-FA1BC07C9915}" srcId="{4705168A-4FA9-4225-8613-C85CE33CE388}" destId="{FD37DEB5-CF55-44FD-8EE5-1376FC8C629C}" srcOrd="4" destOrd="0" parTransId="{8C5EC6A3-B0B5-43CB-9E53-6A19712B5BB5}" sibTransId="{B600B7CC-50DC-45D5-8F8D-9BB5D639676A}"/>
    <dgm:cxn modelId="{6B53DFC7-0C77-4F9F-ACDF-8BA32D82D834}" type="presOf" srcId="{0B04A8E5-E9D9-4778-BE7F-12381E495AA7}" destId="{921C828B-E121-4DFC-A8E5-FE8BE948417C}" srcOrd="0" destOrd="0" presId="urn:microsoft.com/office/officeart/2005/8/layout/process4"/>
    <dgm:cxn modelId="{45FF1381-51A9-42E7-AF71-E8CE52E4477E}" type="presOf" srcId="{7D0182F0-56B6-4F6D-89D9-11940B056CB9}" destId="{6851B1BA-773C-4F54-ABAD-B21655E7F487}" srcOrd="0" destOrd="0" presId="urn:microsoft.com/office/officeart/2005/8/layout/process4"/>
    <dgm:cxn modelId="{4A91983A-A594-433F-BA01-F9AC61A854BD}" srcId="{4705168A-4FA9-4225-8613-C85CE33CE388}" destId="{7D0182F0-56B6-4F6D-89D9-11940B056CB9}" srcOrd="2" destOrd="0" parTransId="{BA00A988-D969-4436-9AA6-5B16BD2E7F72}" sibTransId="{AE6D14D2-F278-4A13-A7A1-CCA203BF1CDA}"/>
    <dgm:cxn modelId="{31C42EA8-71F4-4319-A7F8-B57B478B1165}" type="presParOf" srcId="{33D0BA3E-F8B5-4499-9EFB-DDBE89E6C567}" destId="{5CF613A1-215F-474E-8426-71CC9F0C327A}" srcOrd="0" destOrd="0" presId="urn:microsoft.com/office/officeart/2005/8/layout/process4"/>
    <dgm:cxn modelId="{801BC60D-586B-4127-8AA3-7432D3B47F7A}" type="presParOf" srcId="{5CF613A1-215F-474E-8426-71CC9F0C327A}" destId="{4190C4CB-17AF-42D9-A91E-C3275133DFF9}" srcOrd="0" destOrd="0" presId="urn:microsoft.com/office/officeart/2005/8/layout/process4"/>
    <dgm:cxn modelId="{A52E74D7-81BD-4D89-A9F2-7917563EF685}" type="presParOf" srcId="{33D0BA3E-F8B5-4499-9EFB-DDBE89E6C567}" destId="{789BADC6-7480-43AD-9CCF-B76CBB1FCBB2}" srcOrd="1" destOrd="0" presId="urn:microsoft.com/office/officeart/2005/8/layout/process4"/>
    <dgm:cxn modelId="{EEE55BD8-2CE6-412B-9014-25B46763CFB8}" type="presParOf" srcId="{33D0BA3E-F8B5-4499-9EFB-DDBE89E6C567}" destId="{776D1007-A0D2-481C-B827-40D52BA97D4E}" srcOrd="2" destOrd="0" presId="urn:microsoft.com/office/officeart/2005/8/layout/process4"/>
    <dgm:cxn modelId="{A9FA84A9-8CC1-44BD-8E0B-95934D034A1B}" type="presParOf" srcId="{776D1007-A0D2-481C-B827-40D52BA97D4E}" destId="{D0D8146C-95A7-4689-B016-78AF3BECF38A}" srcOrd="0" destOrd="0" presId="urn:microsoft.com/office/officeart/2005/8/layout/process4"/>
    <dgm:cxn modelId="{6777A481-B62C-4FCB-9018-FD0FC8DD457E}" type="presParOf" srcId="{33D0BA3E-F8B5-4499-9EFB-DDBE89E6C567}" destId="{67CB1D9E-D635-4B9F-8FFA-7F6FAF60D023}" srcOrd="3" destOrd="0" presId="urn:microsoft.com/office/officeart/2005/8/layout/process4"/>
    <dgm:cxn modelId="{195A4F57-6D47-4CC2-8450-748A39FAC21A}" type="presParOf" srcId="{33D0BA3E-F8B5-4499-9EFB-DDBE89E6C567}" destId="{08CDCFA1-400A-4E78-9A3F-4D286F949337}" srcOrd="4" destOrd="0" presId="urn:microsoft.com/office/officeart/2005/8/layout/process4"/>
    <dgm:cxn modelId="{F8AA11CA-CE2E-4187-A214-31D92ADA525D}" type="presParOf" srcId="{08CDCFA1-400A-4E78-9A3F-4D286F949337}" destId="{6851B1BA-773C-4F54-ABAD-B21655E7F487}" srcOrd="0" destOrd="0" presId="urn:microsoft.com/office/officeart/2005/8/layout/process4"/>
    <dgm:cxn modelId="{C069AAF6-F5E0-43E8-8F5C-B1C82A0BC9A3}" type="presParOf" srcId="{33D0BA3E-F8B5-4499-9EFB-DDBE89E6C567}" destId="{9C27556A-5EE7-4779-BD63-23A9FC63F7DE}" srcOrd="5" destOrd="0" presId="urn:microsoft.com/office/officeart/2005/8/layout/process4"/>
    <dgm:cxn modelId="{23682E59-153B-495C-8F97-1A18B7FBB108}" type="presParOf" srcId="{33D0BA3E-F8B5-4499-9EFB-DDBE89E6C567}" destId="{F959389A-057F-411F-A815-309EBEC44AAB}" srcOrd="6" destOrd="0" presId="urn:microsoft.com/office/officeart/2005/8/layout/process4"/>
    <dgm:cxn modelId="{55B019DB-8E6B-43E5-85D6-A310808B2CBB}" type="presParOf" srcId="{F959389A-057F-411F-A815-309EBEC44AAB}" destId="{921C828B-E121-4DFC-A8E5-FE8BE948417C}" srcOrd="0" destOrd="0" presId="urn:microsoft.com/office/officeart/2005/8/layout/process4"/>
    <dgm:cxn modelId="{8166461F-D76A-4F8F-B32D-AF2AB5B16746}" type="presParOf" srcId="{33D0BA3E-F8B5-4499-9EFB-DDBE89E6C567}" destId="{62A9640E-7702-4909-A10A-C370FF32C06C}" srcOrd="7" destOrd="0" presId="urn:microsoft.com/office/officeart/2005/8/layout/process4"/>
    <dgm:cxn modelId="{313F752A-3CE0-41BB-BD6C-34C9823AEAF3}" type="presParOf" srcId="{33D0BA3E-F8B5-4499-9EFB-DDBE89E6C567}" destId="{5D4A92F0-7FC7-4AE5-9E91-DB03327DC038}" srcOrd="8" destOrd="0" presId="urn:microsoft.com/office/officeart/2005/8/layout/process4"/>
    <dgm:cxn modelId="{1A8A4241-2B26-4610-A050-AD4AC1DBC7FC}" type="presParOf" srcId="{5D4A92F0-7FC7-4AE5-9E91-DB03327DC038}" destId="{A94AFDB7-B98D-4B5E-8CCC-BD9431E37EB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1B7588-4475-4FB7-B09F-31779092A54A}" type="doc">
      <dgm:prSet loTypeId="urn:microsoft.com/office/officeart/2005/8/layout/process4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89EDF4C0-D935-4182-8AB2-343E60DA94E5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600" b="1" dirty="0" smtClean="0"/>
            <a:t>Помощь учащимся и учителям в подготовке к урокам, написании творческих и исследовательских работ.</a:t>
          </a:r>
          <a:endParaRPr lang="ru-RU" sz="1600" b="1" dirty="0"/>
        </a:p>
      </dgm:t>
    </dgm:pt>
    <dgm:pt modelId="{EB423692-0AE8-45D1-9F6B-84ED4F4A82E8}" type="parTrans" cxnId="{D2931AAC-37DF-43FD-95B5-2F25FF1BA2AB}">
      <dgm:prSet/>
      <dgm:spPr/>
      <dgm:t>
        <a:bodyPr/>
        <a:lstStyle/>
        <a:p>
          <a:endParaRPr lang="ru-RU"/>
        </a:p>
      </dgm:t>
    </dgm:pt>
    <dgm:pt modelId="{B3E06A9B-14E9-4A1B-A5D8-175EF4F74A52}" type="sibTrans" cxnId="{D2931AAC-37DF-43FD-95B5-2F25FF1BA2AB}">
      <dgm:prSet/>
      <dgm:spPr/>
      <dgm:t>
        <a:bodyPr/>
        <a:lstStyle/>
        <a:p>
          <a:endParaRPr lang="ru-RU"/>
        </a:p>
      </dgm:t>
    </dgm:pt>
    <dgm:pt modelId="{154637BF-8038-41EB-9030-52E338977ADD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600" b="1" dirty="0" smtClean="0"/>
            <a:t>Формирование журналистских навыков.</a:t>
          </a:r>
          <a:endParaRPr lang="ru-RU" sz="1600" b="1" dirty="0"/>
        </a:p>
      </dgm:t>
    </dgm:pt>
    <dgm:pt modelId="{21AB2FAE-8BB6-4134-A0A8-3BD1BCB7656A}" type="parTrans" cxnId="{4515F0DA-BF71-4BCD-8ECC-F42A1FB390AE}">
      <dgm:prSet/>
      <dgm:spPr/>
      <dgm:t>
        <a:bodyPr/>
        <a:lstStyle/>
        <a:p>
          <a:endParaRPr lang="ru-RU"/>
        </a:p>
      </dgm:t>
    </dgm:pt>
    <dgm:pt modelId="{376B5EAA-8301-4A72-BC56-798C75E8E96E}" type="sibTrans" cxnId="{4515F0DA-BF71-4BCD-8ECC-F42A1FB390AE}">
      <dgm:prSet/>
      <dgm:spPr/>
      <dgm:t>
        <a:bodyPr/>
        <a:lstStyle/>
        <a:p>
          <a:endParaRPr lang="ru-RU"/>
        </a:p>
      </dgm:t>
    </dgm:pt>
    <dgm:pt modelId="{11ECBDA7-765D-435D-8BB8-0F937621DD68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600" b="1" dirty="0" smtClean="0"/>
            <a:t>Участие сайта в реализации программы «Доступная среда» и «Дистанционное обучение», </a:t>
          </a:r>
          <a:endParaRPr lang="ru-RU" sz="1600" b="1" dirty="0"/>
        </a:p>
      </dgm:t>
    </dgm:pt>
    <dgm:pt modelId="{E4170D63-AE1B-4AE9-B696-ABD956EB4D51}" type="parTrans" cxnId="{86EAC1C7-D767-46BD-9CA7-A655F2B4AB14}">
      <dgm:prSet/>
      <dgm:spPr/>
      <dgm:t>
        <a:bodyPr/>
        <a:lstStyle/>
        <a:p>
          <a:endParaRPr lang="ru-RU"/>
        </a:p>
      </dgm:t>
    </dgm:pt>
    <dgm:pt modelId="{2BF2A3CA-0B95-4823-9BA8-DAA120AB73F2}" type="sibTrans" cxnId="{86EAC1C7-D767-46BD-9CA7-A655F2B4AB14}">
      <dgm:prSet/>
      <dgm:spPr/>
      <dgm:t>
        <a:bodyPr/>
        <a:lstStyle/>
        <a:p>
          <a:endParaRPr lang="ru-RU"/>
        </a:p>
      </dgm:t>
    </dgm:pt>
    <dgm:pt modelId="{16F64EF5-CC8F-44BB-A72B-E5EEFABB3004}">
      <dgm:prSet custT="1"/>
      <dgm:spPr/>
      <dgm:t>
        <a:bodyPr/>
        <a:lstStyle/>
        <a:p>
          <a:r>
            <a:rPr lang="ru-RU" sz="1600" b="1" dirty="0" smtClean="0"/>
            <a:t>Знакомство с особенностями интернет-журналистики, стилистической специфики текстов для Интернета. Обучению копирайтингу и </a:t>
          </a:r>
          <a:r>
            <a:rPr lang="ru-RU" sz="1600" b="1" dirty="0" err="1" smtClean="0"/>
            <a:t>рерайтингу</a:t>
          </a:r>
          <a:r>
            <a:rPr lang="ru-RU" sz="1600" b="1" dirty="0" smtClean="0"/>
            <a:t>.</a:t>
          </a:r>
          <a:endParaRPr lang="ru-RU" sz="1600" b="1" dirty="0"/>
        </a:p>
      </dgm:t>
    </dgm:pt>
    <dgm:pt modelId="{48649A16-D573-4FFC-9CC0-8201FC093EB2}" type="parTrans" cxnId="{08930813-BDAE-4D5B-AFE3-B63236166F55}">
      <dgm:prSet/>
      <dgm:spPr/>
      <dgm:t>
        <a:bodyPr/>
        <a:lstStyle/>
        <a:p>
          <a:endParaRPr lang="ru-RU"/>
        </a:p>
      </dgm:t>
    </dgm:pt>
    <dgm:pt modelId="{4945D9EF-3800-4F7E-8401-B12FB9E15C01}" type="sibTrans" cxnId="{08930813-BDAE-4D5B-AFE3-B63236166F55}">
      <dgm:prSet/>
      <dgm:spPr/>
      <dgm:t>
        <a:bodyPr/>
        <a:lstStyle/>
        <a:p>
          <a:endParaRPr lang="ru-RU"/>
        </a:p>
      </dgm:t>
    </dgm:pt>
    <dgm:pt modelId="{B93FB75F-EC1F-45A2-AAE5-05605F8A53BD}">
      <dgm:prSet/>
      <dgm:spPr/>
      <dgm:t>
        <a:bodyPr/>
        <a:lstStyle/>
        <a:p>
          <a:r>
            <a:rPr lang="ru-RU" b="1" dirty="0" smtClean="0"/>
            <a:t>Получение начальных знаний о технологиях создания и наполнения сайта.</a:t>
          </a:r>
          <a:endParaRPr lang="ru-RU" b="1" dirty="0"/>
        </a:p>
      </dgm:t>
    </dgm:pt>
    <dgm:pt modelId="{F77D7F1C-FFB4-4AC1-96E1-37BCEA954A27}" type="parTrans" cxnId="{7C915927-A615-44B6-9FF0-F056EA1FD29F}">
      <dgm:prSet/>
      <dgm:spPr/>
      <dgm:t>
        <a:bodyPr/>
        <a:lstStyle/>
        <a:p>
          <a:endParaRPr lang="ru-RU"/>
        </a:p>
      </dgm:t>
    </dgm:pt>
    <dgm:pt modelId="{5B9A16D9-DB2B-412F-BB0E-0369D6426420}" type="sibTrans" cxnId="{7C915927-A615-44B6-9FF0-F056EA1FD29F}">
      <dgm:prSet/>
      <dgm:spPr/>
      <dgm:t>
        <a:bodyPr/>
        <a:lstStyle/>
        <a:p>
          <a:endParaRPr lang="ru-RU"/>
        </a:p>
      </dgm:t>
    </dgm:pt>
    <dgm:pt modelId="{B63CB6DF-D53E-4D2B-BB87-1D6E8BC2E34C}">
      <dgm:prSet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b="1" dirty="0" err="1" smtClean="0"/>
            <a:t>Профориентационная</a:t>
          </a:r>
          <a:r>
            <a:rPr lang="ru-RU" b="1" dirty="0" smtClean="0"/>
            <a:t> работа </a:t>
          </a:r>
          <a:endParaRPr lang="ru-RU" b="1" dirty="0"/>
        </a:p>
      </dgm:t>
    </dgm:pt>
    <dgm:pt modelId="{D28B76B6-7197-4734-9654-DE29F44BB129}" type="parTrans" cxnId="{039D0E0E-45C4-43FC-82AF-FAD3A6A8445A}">
      <dgm:prSet/>
      <dgm:spPr/>
      <dgm:t>
        <a:bodyPr/>
        <a:lstStyle/>
        <a:p>
          <a:endParaRPr lang="ru-RU"/>
        </a:p>
      </dgm:t>
    </dgm:pt>
    <dgm:pt modelId="{C9C62674-A1B6-46AD-AE82-33429A3A605E}" type="sibTrans" cxnId="{039D0E0E-45C4-43FC-82AF-FAD3A6A8445A}">
      <dgm:prSet/>
      <dgm:spPr/>
      <dgm:t>
        <a:bodyPr/>
        <a:lstStyle/>
        <a:p>
          <a:endParaRPr lang="ru-RU"/>
        </a:p>
      </dgm:t>
    </dgm:pt>
    <dgm:pt modelId="{5B120215-EDAA-4973-9030-C86AEF4D5A73}" type="pres">
      <dgm:prSet presAssocID="{621B7588-4475-4FB7-B09F-31779092A54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E8BABC-231B-4423-A673-F4284C7E8A31}" type="pres">
      <dgm:prSet presAssocID="{B63CB6DF-D53E-4D2B-BB87-1D6E8BC2E34C}" presName="boxAndChildren" presStyleCnt="0"/>
      <dgm:spPr/>
    </dgm:pt>
    <dgm:pt modelId="{E68EF5D0-AE0A-4BF2-9582-7504E3F00F41}" type="pres">
      <dgm:prSet presAssocID="{B63CB6DF-D53E-4D2B-BB87-1D6E8BC2E34C}" presName="parentTextBox" presStyleLbl="node1" presStyleIdx="0" presStyleCnt="6"/>
      <dgm:spPr/>
      <dgm:t>
        <a:bodyPr/>
        <a:lstStyle/>
        <a:p>
          <a:endParaRPr lang="ru-RU"/>
        </a:p>
      </dgm:t>
    </dgm:pt>
    <dgm:pt modelId="{487A8199-48F7-40F0-A20E-37318BB032F5}" type="pres">
      <dgm:prSet presAssocID="{5B9A16D9-DB2B-412F-BB0E-0369D6426420}" presName="sp" presStyleCnt="0"/>
      <dgm:spPr/>
    </dgm:pt>
    <dgm:pt modelId="{73A3C346-67BA-4A22-B44A-EA19E4C17BE0}" type="pres">
      <dgm:prSet presAssocID="{B93FB75F-EC1F-45A2-AAE5-05605F8A53BD}" presName="arrowAndChildren" presStyleCnt="0"/>
      <dgm:spPr/>
    </dgm:pt>
    <dgm:pt modelId="{DC3CCFCB-3DAE-41C6-BEB6-6209F6480D7D}" type="pres">
      <dgm:prSet presAssocID="{B93FB75F-EC1F-45A2-AAE5-05605F8A53BD}" presName="parentTextArrow" presStyleLbl="node1" presStyleIdx="1" presStyleCnt="6"/>
      <dgm:spPr/>
      <dgm:t>
        <a:bodyPr/>
        <a:lstStyle/>
        <a:p>
          <a:endParaRPr lang="ru-RU"/>
        </a:p>
      </dgm:t>
    </dgm:pt>
    <dgm:pt modelId="{500CFE85-ECBF-43EA-8A13-831AAF5BDDD7}" type="pres">
      <dgm:prSet presAssocID="{2BF2A3CA-0B95-4823-9BA8-DAA120AB73F2}" presName="sp" presStyleCnt="0"/>
      <dgm:spPr/>
    </dgm:pt>
    <dgm:pt modelId="{6A227180-EE06-4A9E-B076-3C9A13268BE1}" type="pres">
      <dgm:prSet presAssocID="{11ECBDA7-765D-435D-8BB8-0F937621DD68}" presName="arrowAndChildren" presStyleCnt="0"/>
      <dgm:spPr/>
    </dgm:pt>
    <dgm:pt modelId="{F4AE6047-E433-4898-9ED1-A40370E55D03}" type="pres">
      <dgm:prSet presAssocID="{11ECBDA7-765D-435D-8BB8-0F937621DD68}" presName="parentTextArrow" presStyleLbl="node1" presStyleIdx="2" presStyleCnt="6"/>
      <dgm:spPr/>
      <dgm:t>
        <a:bodyPr/>
        <a:lstStyle/>
        <a:p>
          <a:endParaRPr lang="ru-RU"/>
        </a:p>
      </dgm:t>
    </dgm:pt>
    <dgm:pt modelId="{20C0B33C-4879-4452-B713-BA4BFD3B6B44}" type="pres">
      <dgm:prSet presAssocID="{4945D9EF-3800-4F7E-8401-B12FB9E15C01}" presName="sp" presStyleCnt="0"/>
      <dgm:spPr/>
    </dgm:pt>
    <dgm:pt modelId="{DF59FB4B-2FD6-4DAC-8F53-0EEBA82C1D0F}" type="pres">
      <dgm:prSet presAssocID="{16F64EF5-CC8F-44BB-A72B-E5EEFABB3004}" presName="arrowAndChildren" presStyleCnt="0"/>
      <dgm:spPr/>
    </dgm:pt>
    <dgm:pt modelId="{18CFBEA6-BB54-4C53-8949-2B97EB481104}" type="pres">
      <dgm:prSet presAssocID="{16F64EF5-CC8F-44BB-A72B-E5EEFABB3004}" presName="parentTextArrow" presStyleLbl="node1" presStyleIdx="3" presStyleCnt="6"/>
      <dgm:spPr/>
      <dgm:t>
        <a:bodyPr/>
        <a:lstStyle/>
        <a:p>
          <a:endParaRPr lang="ru-RU"/>
        </a:p>
      </dgm:t>
    </dgm:pt>
    <dgm:pt modelId="{63A445A2-62F1-418D-9ECF-E24DB4F8BFFC}" type="pres">
      <dgm:prSet presAssocID="{376B5EAA-8301-4A72-BC56-798C75E8E96E}" presName="sp" presStyleCnt="0"/>
      <dgm:spPr/>
    </dgm:pt>
    <dgm:pt modelId="{3126F98F-D668-410C-B405-A25D2966BE55}" type="pres">
      <dgm:prSet presAssocID="{154637BF-8038-41EB-9030-52E338977ADD}" presName="arrowAndChildren" presStyleCnt="0"/>
      <dgm:spPr/>
    </dgm:pt>
    <dgm:pt modelId="{78DBB223-9C48-471A-B8C9-BCA82FF19477}" type="pres">
      <dgm:prSet presAssocID="{154637BF-8038-41EB-9030-52E338977ADD}" presName="parentTextArrow" presStyleLbl="node1" presStyleIdx="4" presStyleCnt="6"/>
      <dgm:spPr/>
      <dgm:t>
        <a:bodyPr/>
        <a:lstStyle/>
        <a:p>
          <a:endParaRPr lang="ru-RU"/>
        </a:p>
      </dgm:t>
    </dgm:pt>
    <dgm:pt modelId="{A22A6F56-CD8B-4076-82E1-F0887EEE0895}" type="pres">
      <dgm:prSet presAssocID="{B3E06A9B-14E9-4A1B-A5D8-175EF4F74A52}" presName="sp" presStyleCnt="0"/>
      <dgm:spPr/>
    </dgm:pt>
    <dgm:pt modelId="{82888F97-45D8-4FD3-865C-ADB03FAE04ED}" type="pres">
      <dgm:prSet presAssocID="{89EDF4C0-D935-4182-8AB2-343E60DA94E5}" presName="arrowAndChildren" presStyleCnt="0"/>
      <dgm:spPr/>
    </dgm:pt>
    <dgm:pt modelId="{FF440E6D-6333-4216-B1AC-D8447296B979}" type="pres">
      <dgm:prSet presAssocID="{89EDF4C0-D935-4182-8AB2-343E60DA94E5}" presName="parentTextArrow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4515F0DA-BF71-4BCD-8ECC-F42A1FB390AE}" srcId="{621B7588-4475-4FB7-B09F-31779092A54A}" destId="{154637BF-8038-41EB-9030-52E338977ADD}" srcOrd="1" destOrd="0" parTransId="{21AB2FAE-8BB6-4134-A0A8-3BD1BCB7656A}" sibTransId="{376B5EAA-8301-4A72-BC56-798C75E8E96E}"/>
    <dgm:cxn modelId="{D2931AAC-37DF-43FD-95B5-2F25FF1BA2AB}" srcId="{621B7588-4475-4FB7-B09F-31779092A54A}" destId="{89EDF4C0-D935-4182-8AB2-343E60DA94E5}" srcOrd="0" destOrd="0" parTransId="{EB423692-0AE8-45D1-9F6B-84ED4F4A82E8}" sibTransId="{B3E06A9B-14E9-4A1B-A5D8-175EF4F74A52}"/>
    <dgm:cxn modelId="{08930813-BDAE-4D5B-AFE3-B63236166F55}" srcId="{621B7588-4475-4FB7-B09F-31779092A54A}" destId="{16F64EF5-CC8F-44BB-A72B-E5EEFABB3004}" srcOrd="2" destOrd="0" parTransId="{48649A16-D573-4FFC-9CC0-8201FC093EB2}" sibTransId="{4945D9EF-3800-4F7E-8401-B12FB9E15C01}"/>
    <dgm:cxn modelId="{8BC4D0A8-5C99-4391-AF7C-B8E7954B287E}" type="presOf" srcId="{B63CB6DF-D53E-4D2B-BB87-1D6E8BC2E34C}" destId="{E68EF5D0-AE0A-4BF2-9582-7504E3F00F41}" srcOrd="0" destOrd="0" presId="urn:microsoft.com/office/officeart/2005/8/layout/process4"/>
    <dgm:cxn modelId="{F9DFA858-B9EB-4E09-9D31-760C36C2EFF5}" type="presOf" srcId="{621B7588-4475-4FB7-B09F-31779092A54A}" destId="{5B120215-EDAA-4973-9030-C86AEF4D5A73}" srcOrd="0" destOrd="0" presId="urn:microsoft.com/office/officeart/2005/8/layout/process4"/>
    <dgm:cxn modelId="{18A5A190-7C2D-492C-B9B2-991779254C8F}" type="presOf" srcId="{16F64EF5-CC8F-44BB-A72B-E5EEFABB3004}" destId="{18CFBEA6-BB54-4C53-8949-2B97EB481104}" srcOrd="0" destOrd="0" presId="urn:microsoft.com/office/officeart/2005/8/layout/process4"/>
    <dgm:cxn modelId="{E97F1DA2-15D4-49B3-80BB-3B36AFD6D529}" type="presOf" srcId="{B93FB75F-EC1F-45A2-AAE5-05605F8A53BD}" destId="{DC3CCFCB-3DAE-41C6-BEB6-6209F6480D7D}" srcOrd="0" destOrd="0" presId="urn:microsoft.com/office/officeart/2005/8/layout/process4"/>
    <dgm:cxn modelId="{7C915927-A615-44B6-9FF0-F056EA1FD29F}" srcId="{621B7588-4475-4FB7-B09F-31779092A54A}" destId="{B93FB75F-EC1F-45A2-AAE5-05605F8A53BD}" srcOrd="4" destOrd="0" parTransId="{F77D7F1C-FFB4-4AC1-96E1-37BCEA954A27}" sibTransId="{5B9A16D9-DB2B-412F-BB0E-0369D6426420}"/>
    <dgm:cxn modelId="{C0B06A6E-360E-4BD3-9BE7-D09C109ACAB7}" type="presOf" srcId="{89EDF4C0-D935-4182-8AB2-343E60DA94E5}" destId="{FF440E6D-6333-4216-B1AC-D8447296B979}" srcOrd="0" destOrd="0" presId="urn:microsoft.com/office/officeart/2005/8/layout/process4"/>
    <dgm:cxn modelId="{E0171B1C-4766-4EFB-A602-871D88EF6D58}" type="presOf" srcId="{11ECBDA7-765D-435D-8BB8-0F937621DD68}" destId="{F4AE6047-E433-4898-9ED1-A40370E55D03}" srcOrd="0" destOrd="0" presId="urn:microsoft.com/office/officeart/2005/8/layout/process4"/>
    <dgm:cxn modelId="{039D0E0E-45C4-43FC-82AF-FAD3A6A8445A}" srcId="{621B7588-4475-4FB7-B09F-31779092A54A}" destId="{B63CB6DF-D53E-4D2B-BB87-1D6E8BC2E34C}" srcOrd="5" destOrd="0" parTransId="{D28B76B6-7197-4734-9654-DE29F44BB129}" sibTransId="{C9C62674-A1B6-46AD-AE82-33429A3A605E}"/>
    <dgm:cxn modelId="{65743E12-8D03-4AB0-ABF5-DEB15958EEE3}" type="presOf" srcId="{154637BF-8038-41EB-9030-52E338977ADD}" destId="{78DBB223-9C48-471A-B8C9-BCA82FF19477}" srcOrd="0" destOrd="0" presId="urn:microsoft.com/office/officeart/2005/8/layout/process4"/>
    <dgm:cxn modelId="{86EAC1C7-D767-46BD-9CA7-A655F2B4AB14}" srcId="{621B7588-4475-4FB7-B09F-31779092A54A}" destId="{11ECBDA7-765D-435D-8BB8-0F937621DD68}" srcOrd="3" destOrd="0" parTransId="{E4170D63-AE1B-4AE9-B696-ABD956EB4D51}" sibTransId="{2BF2A3CA-0B95-4823-9BA8-DAA120AB73F2}"/>
    <dgm:cxn modelId="{B6100367-D38C-4027-94C5-54A0CC784ABE}" type="presParOf" srcId="{5B120215-EDAA-4973-9030-C86AEF4D5A73}" destId="{D0E8BABC-231B-4423-A673-F4284C7E8A31}" srcOrd="0" destOrd="0" presId="urn:microsoft.com/office/officeart/2005/8/layout/process4"/>
    <dgm:cxn modelId="{276AC4D4-4F10-452A-84ED-5D0902CE5095}" type="presParOf" srcId="{D0E8BABC-231B-4423-A673-F4284C7E8A31}" destId="{E68EF5D0-AE0A-4BF2-9582-7504E3F00F41}" srcOrd="0" destOrd="0" presId="urn:microsoft.com/office/officeart/2005/8/layout/process4"/>
    <dgm:cxn modelId="{B5E1F4AE-D4FA-4576-BB9C-132DECF65826}" type="presParOf" srcId="{5B120215-EDAA-4973-9030-C86AEF4D5A73}" destId="{487A8199-48F7-40F0-A20E-37318BB032F5}" srcOrd="1" destOrd="0" presId="urn:microsoft.com/office/officeart/2005/8/layout/process4"/>
    <dgm:cxn modelId="{96AA3179-1BCC-4388-B983-28A64ADBEF18}" type="presParOf" srcId="{5B120215-EDAA-4973-9030-C86AEF4D5A73}" destId="{73A3C346-67BA-4A22-B44A-EA19E4C17BE0}" srcOrd="2" destOrd="0" presId="urn:microsoft.com/office/officeart/2005/8/layout/process4"/>
    <dgm:cxn modelId="{4001EE0E-1385-46D0-95F7-96D278C41056}" type="presParOf" srcId="{73A3C346-67BA-4A22-B44A-EA19E4C17BE0}" destId="{DC3CCFCB-3DAE-41C6-BEB6-6209F6480D7D}" srcOrd="0" destOrd="0" presId="urn:microsoft.com/office/officeart/2005/8/layout/process4"/>
    <dgm:cxn modelId="{239AE48E-4877-493F-8DB0-2E352972836C}" type="presParOf" srcId="{5B120215-EDAA-4973-9030-C86AEF4D5A73}" destId="{500CFE85-ECBF-43EA-8A13-831AAF5BDDD7}" srcOrd="3" destOrd="0" presId="urn:microsoft.com/office/officeart/2005/8/layout/process4"/>
    <dgm:cxn modelId="{19AB2C1E-6D25-499D-A739-35111A0FE8BF}" type="presParOf" srcId="{5B120215-EDAA-4973-9030-C86AEF4D5A73}" destId="{6A227180-EE06-4A9E-B076-3C9A13268BE1}" srcOrd="4" destOrd="0" presId="urn:microsoft.com/office/officeart/2005/8/layout/process4"/>
    <dgm:cxn modelId="{132FEE22-EF3A-4060-AC7E-068141A31BC0}" type="presParOf" srcId="{6A227180-EE06-4A9E-B076-3C9A13268BE1}" destId="{F4AE6047-E433-4898-9ED1-A40370E55D03}" srcOrd="0" destOrd="0" presId="urn:microsoft.com/office/officeart/2005/8/layout/process4"/>
    <dgm:cxn modelId="{A8DF544C-AFB1-40B5-95EC-B7933AE3E27F}" type="presParOf" srcId="{5B120215-EDAA-4973-9030-C86AEF4D5A73}" destId="{20C0B33C-4879-4452-B713-BA4BFD3B6B44}" srcOrd="5" destOrd="0" presId="urn:microsoft.com/office/officeart/2005/8/layout/process4"/>
    <dgm:cxn modelId="{4DEFAB28-70AC-4245-BBA0-E661AA6AADA1}" type="presParOf" srcId="{5B120215-EDAA-4973-9030-C86AEF4D5A73}" destId="{DF59FB4B-2FD6-4DAC-8F53-0EEBA82C1D0F}" srcOrd="6" destOrd="0" presId="urn:microsoft.com/office/officeart/2005/8/layout/process4"/>
    <dgm:cxn modelId="{8A0B0749-D409-47FB-8EDE-AE61974AFFA9}" type="presParOf" srcId="{DF59FB4B-2FD6-4DAC-8F53-0EEBA82C1D0F}" destId="{18CFBEA6-BB54-4C53-8949-2B97EB481104}" srcOrd="0" destOrd="0" presId="urn:microsoft.com/office/officeart/2005/8/layout/process4"/>
    <dgm:cxn modelId="{7172F3A7-D5E2-4361-9E3E-CC757E6B49D2}" type="presParOf" srcId="{5B120215-EDAA-4973-9030-C86AEF4D5A73}" destId="{63A445A2-62F1-418D-9ECF-E24DB4F8BFFC}" srcOrd="7" destOrd="0" presId="urn:microsoft.com/office/officeart/2005/8/layout/process4"/>
    <dgm:cxn modelId="{2AA5829F-C3E1-492F-A5AF-2E9236DA1341}" type="presParOf" srcId="{5B120215-EDAA-4973-9030-C86AEF4D5A73}" destId="{3126F98F-D668-410C-B405-A25D2966BE55}" srcOrd="8" destOrd="0" presId="urn:microsoft.com/office/officeart/2005/8/layout/process4"/>
    <dgm:cxn modelId="{E7B22658-4FAC-4091-BB6B-5C4C6862C1F4}" type="presParOf" srcId="{3126F98F-D668-410C-B405-A25D2966BE55}" destId="{78DBB223-9C48-471A-B8C9-BCA82FF19477}" srcOrd="0" destOrd="0" presId="urn:microsoft.com/office/officeart/2005/8/layout/process4"/>
    <dgm:cxn modelId="{97606B9E-0C4B-4AA3-875B-D3F23142FB73}" type="presParOf" srcId="{5B120215-EDAA-4973-9030-C86AEF4D5A73}" destId="{A22A6F56-CD8B-4076-82E1-F0887EEE0895}" srcOrd="9" destOrd="0" presId="urn:microsoft.com/office/officeart/2005/8/layout/process4"/>
    <dgm:cxn modelId="{3768A935-5AF3-4E0D-A5BC-30F28D471581}" type="presParOf" srcId="{5B120215-EDAA-4973-9030-C86AEF4D5A73}" destId="{82888F97-45D8-4FD3-865C-ADB03FAE04ED}" srcOrd="10" destOrd="0" presId="urn:microsoft.com/office/officeart/2005/8/layout/process4"/>
    <dgm:cxn modelId="{C4D15922-8A09-4E5A-A480-D5ED2D0F5262}" type="presParOf" srcId="{82888F97-45D8-4FD3-865C-ADB03FAE04ED}" destId="{FF440E6D-6333-4216-B1AC-D8447296B97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1B7588-4475-4FB7-B09F-31779092A54A}" type="doc">
      <dgm:prSet loTypeId="urn:microsoft.com/office/officeart/2005/8/layout/process4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89EDF4C0-D935-4182-8AB2-343E60DA94E5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600" b="1" dirty="0" smtClean="0"/>
            <a:t>Развитие познавательных компетенций в сфере русского языка и литературы, формирование интереса к творчеству кубанских авторов.</a:t>
          </a:r>
          <a:endParaRPr lang="ru-RU" sz="1600" b="1" dirty="0"/>
        </a:p>
      </dgm:t>
    </dgm:pt>
    <dgm:pt modelId="{EB423692-0AE8-45D1-9F6B-84ED4F4A82E8}" type="parTrans" cxnId="{D2931AAC-37DF-43FD-95B5-2F25FF1BA2AB}">
      <dgm:prSet/>
      <dgm:spPr/>
      <dgm:t>
        <a:bodyPr/>
        <a:lstStyle/>
        <a:p>
          <a:endParaRPr lang="ru-RU"/>
        </a:p>
      </dgm:t>
    </dgm:pt>
    <dgm:pt modelId="{B3E06A9B-14E9-4A1B-A5D8-175EF4F74A52}" type="sibTrans" cxnId="{D2931AAC-37DF-43FD-95B5-2F25FF1BA2AB}">
      <dgm:prSet/>
      <dgm:spPr/>
      <dgm:t>
        <a:bodyPr/>
        <a:lstStyle/>
        <a:p>
          <a:endParaRPr lang="ru-RU"/>
        </a:p>
      </dgm:t>
    </dgm:pt>
    <dgm:pt modelId="{425ABA12-D842-480E-B24E-9BE68ED7166F}">
      <dgm:prSet phldrT="[Текст]" custT="1"/>
      <dgm:spPr/>
      <dgm:t>
        <a:bodyPr/>
        <a:lstStyle/>
        <a:p>
          <a:r>
            <a:rPr lang="ru-RU" sz="1600" b="1" dirty="0" smtClean="0"/>
            <a:t>Развитие речевых навыков построения текстов разных                                                стилей.</a:t>
          </a:r>
          <a:endParaRPr lang="ru-RU" sz="1600" b="1" dirty="0"/>
        </a:p>
      </dgm:t>
    </dgm:pt>
    <dgm:pt modelId="{0C67C7A7-F871-4D52-986B-FD7C890DE074}" type="parTrans" cxnId="{DFCB55F5-E470-4B98-985C-879689386E3E}">
      <dgm:prSet/>
      <dgm:spPr/>
      <dgm:t>
        <a:bodyPr/>
        <a:lstStyle/>
        <a:p>
          <a:endParaRPr lang="ru-RU"/>
        </a:p>
      </dgm:t>
    </dgm:pt>
    <dgm:pt modelId="{EF7D2130-7EAB-4FF1-A83D-D33B24E14C8A}" type="sibTrans" cxnId="{DFCB55F5-E470-4B98-985C-879689386E3E}">
      <dgm:prSet/>
      <dgm:spPr/>
      <dgm:t>
        <a:bodyPr/>
        <a:lstStyle/>
        <a:p>
          <a:endParaRPr lang="ru-RU"/>
        </a:p>
      </dgm:t>
    </dgm:pt>
    <dgm:pt modelId="{154637BF-8038-41EB-9030-52E338977ADD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600" b="1" dirty="0" smtClean="0"/>
            <a:t>Формирование орфографической и пунктуационной грамотности, орфографической зоркости.</a:t>
          </a:r>
          <a:endParaRPr lang="ru-RU" sz="1600" b="1" dirty="0"/>
        </a:p>
      </dgm:t>
    </dgm:pt>
    <dgm:pt modelId="{21AB2FAE-8BB6-4134-A0A8-3BD1BCB7656A}" type="parTrans" cxnId="{4515F0DA-BF71-4BCD-8ECC-F42A1FB390AE}">
      <dgm:prSet/>
      <dgm:spPr/>
      <dgm:t>
        <a:bodyPr/>
        <a:lstStyle/>
        <a:p>
          <a:endParaRPr lang="ru-RU"/>
        </a:p>
      </dgm:t>
    </dgm:pt>
    <dgm:pt modelId="{376B5EAA-8301-4A72-BC56-798C75E8E96E}" type="sibTrans" cxnId="{4515F0DA-BF71-4BCD-8ECC-F42A1FB390AE}">
      <dgm:prSet/>
      <dgm:spPr/>
      <dgm:t>
        <a:bodyPr/>
        <a:lstStyle/>
        <a:p>
          <a:endParaRPr lang="ru-RU"/>
        </a:p>
      </dgm:t>
    </dgm:pt>
    <dgm:pt modelId="{5B120215-EDAA-4973-9030-C86AEF4D5A73}" type="pres">
      <dgm:prSet presAssocID="{621B7588-4475-4FB7-B09F-31779092A54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F52D0D-0F3F-4721-8885-28DB5329A530}" type="pres">
      <dgm:prSet presAssocID="{154637BF-8038-41EB-9030-52E338977ADD}" presName="boxAndChildren" presStyleCnt="0"/>
      <dgm:spPr/>
    </dgm:pt>
    <dgm:pt modelId="{CBB7E07A-C31A-4369-8385-2E8DC12DBD85}" type="pres">
      <dgm:prSet presAssocID="{154637BF-8038-41EB-9030-52E338977ADD}" presName="parentTextBox" presStyleLbl="node1" presStyleIdx="0" presStyleCnt="3"/>
      <dgm:spPr/>
      <dgm:t>
        <a:bodyPr/>
        <a:lstStyle/>
        <a:p>
          <a:endParaRPr lang="ru-RU"/>
        </a:p>
      </dgm:t>
    </dgm:pt>
    <dgm:pt modelId="{431F32AC-A185-4DDB-9C2B-B914E4C13D5D}" type="pres">
      <dgm:prSet presAssocID="{EF7D2130-7EAB-4FF1-A83D-D33B24E14C8A}" presName="sp" presStyleCnt="0"/>
      <dgm:spPr/>
    </dgm:pt>
    <dgm:pt modelId="{7281747D-746E-489F-AA6B-92908BEC636B}" type="pres">
      <dgm:prSet presAssocID="{425ABA12-D842-480E-B24E-9BE68ED7166F}" presName="arrowAndChildren" presStyleCnt="0"/>
      <dgm:spPr/>
    </dgm:pt>
    <dgm:pt modelId="{C92FEF61-BF60-4394-BBD4-C21F3AC2ADDF}" type="pres">
      <dgm:prSet presAssocID="{425ABA12-D842-480E-B24E-9BE68ED7166F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A22A6F56-CD8B-4076-82E1-F0887EEE0895}" type="pres">
      <dgm:prSet presAssocID="{B3E06A9B-14E9-4A1B-A5D8-175EF4F74A52}" presName="sp" presStyleCnt="0"/>
      <dgm:spPr/>
    </dgm:pt>
    <dgm:pt modelId="{82888F97-45D8-4FD3-865C-ADB03FAE04ED}" type="pres">
      <dgm:prSet presAssocID="{89EDF4C0-D935-4182-8AB2-343E60DA94E5}" presName="arrowAndChildren" presStyleCnt="0"/>
      <dgm:spPr/>
    </dgm:pt>
    <dgm:pt modelId="{FF440E6D-6333-4216-B1AC-D8447296B979}" type="pres">
      <dgm:prSet presAssocID="{89EDF4C0-D935-4182-8AB2-343E60DA94E5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4515F0DA-BF71-4BCD-8ECC-F42A1FB390AE}" srcId="{621B7588-4475-4FB7-B09F-31779092A54A}" destId="{154637BF-8038-41EB-9030-52E338977ADD}" srcOrd="2" destOrd="0" parTransId="{21AB2FAE-8BB6-4134-A0A8-3BD1BCB7656A}" sibTransId="{376B5EAA-8301-4A72-BC56-798C75E8E96E}"/>
    <dgm:cxn modelId="{34DDB908-5BFB-48C7-9670-A694AD3162B6}" type="presOf" srcId="{425ABA12-D842-480E-B24E-9BE68ED7166F}" destId="{C92FEF61-BF60-4394-BBD4-C21F3AC2ADDF}" srcOrd="0" destOrd="0" presId="urn:microsoft.com/office/officeart/2005/8/layout/process4"/>
    <dgm:cxn modelId="{5A41DAB0-5694-4577-966A-5279EDF7E6FA}" type="presOf" srcId="{621B7588-4475-4FB7-B09F-31779092A54A}" destId="{5B120215-EDAA-4973-9030-C86AEF4D5A73}" srcOrd="0" destOrd="0" presId="urn:microsoft.com/office/officeart/2005/8/layout/process4"/>
    <dgm:cxn modelId="{D66B19CB-B19D-4C0D-8E8A-CF9EBE830E10}" type="presOf" srcId="{154637BF-8038-41EB-9030-52E338977ADD}" destId="{CBB7E07A-C31A-4369-8385-2E8DC12DBD85}" srcOrd="0" destOrd="0" presId="urn:microsoft.com/office/officeart/2005/8/layout/process4"/>
    <dgm:cxn modelId="{11602D19-D997-4056-947F-32F2D03F4954}" type="presOf" srcId="{89EDF4C0-D935-4182-8AB2-343E60DA94E5}" destId="{FF440E6D-6333-4216-B1AC-D8447296B979}" srcOrd="0" destOrd="0" presId="urn:microsoft.com/office/officeart/2005/8/layout/process4"/>
    <dgm:cxn modelId="{D2931AAC-37DF-43FD-95B5-2F25FF1BA2AB}" srcId="{621B7588-4475-4FB7-B09F-31779092A54A}" destId="{89EDF4C0-D935-4182-8AB2-343E60DA94E5}" srcOrd="0" destOrd="0" parTransId="{EB423692-0AE8-45D1-9F6B-84ED4F4A82E8}" sibTransId="{B3E06A9B-14E9-4A1B-A5D8-175EF4F74A52}"/>
    <dgm:cxn modelId="{DFCB55F5-E470-4B98-985C-879689386E3E}" srcId="{621B7588-4475-4FB7-B09F-31779092A54A}" destId="{425ABA12-D842-480E-B24E-9BE68ED7166F}" srcOrd="1" destOrd="0" parTransId="{0C67C7A7-F871-4D52-986B-FD7C890DE074}" sibTransId="{EF7D2130-7EAB-4FF1-A83D-D33B24E14C8A}"/>
    <dgm:cxn modelId="{6BB892B3-5BCC-4538-872A-A5CA7319AFC0}" type="presParOf" srcId="{5B120215-EDAA-4973-9030-C86AEF4D5A73}" destId="{76F52D0D-0F3F-4721-8885-28DB5329A530}" srcOrd="0" destOrd="0" presId="urn:microsoft.com/office/officeart/2005/8/layout/process4"/>
    <dgm:cxn modelId="{A8E96BB6-8D70-4370-93D7-0E3D1337B20C}" type="presParOf" srcId="{76F52D0D-0F3F-4721-8885-28DB5329A530}" destId="{CBB7E07A-C31A-4369-8385-2E8DC12DBD85}" srcOrd="0" destOrd="0" presId="urn:microsoft.com/office/officeart/2005/8/layout/process4"/>
    <dgm:cxn modelId="{42B301D9-2F37-43AE-A3F7-04F6D1233E44}" type="presParOf" srcId="{5B120215-EDAA-4973-9030-C86AEF4D5A73}" destId="{431F32AC-A185-4DDB-9C2B-B914E4C13D5D}" srcOrd="1" destOrd="0" presId="urn:microsoft.com/office/officeart/2005/8/layout/process4"/>
    <dgm:cxn modelId="{FA96D6A3-D1B9-45B5-B752-1255B5975191}" type="presParOf" srcId="{5B120215-EDAA-4973-9030-C86AEF4D5A73}" destId="{7281747D-746E-489F-AA6B-92908BEC636B}" srcOrd="2" destOrd="0" presId="urn:microsoft.com/office/officeart/2005/8/layout/process4"/>
    <dgm:cxn modelId="{028B701F-3C7B-4E16-8696-3D93FA0769C6}" type="presParOf" srcId="{7281747D-746E-489F-AA6B-92908BEC636B}" destId="{C92FEF61-BF60-4394-BBD4-C21F3AC2ADDF}" srcOrd="0" destOrd="0" presId="urn:microsoft.com/office/officeart/2005/8/layout/process4"/>
    <dgm:cxn modelId="{0ECBDB3C-F8DE-4CDD-9FED-30A1632CBC55}" type="presParOf" srcId="{5B120215-EDAA-4973-9030-C86AEF4D5A73}" destId="{A22A6F56-CD8B-4076-82E1-F0887EEE0895}" srcOrd="3" destOrd="0" presId="urn:microsoft.com/office/officeart/2005/8/layout/process4"/>
    <dgm:cxn modelId="{E554125B-C0AE-46EA-B7B0-CA10FC4C9E60}" type="presParOf" srcId="{5B120215-EDAA-4973-9030-C86AEF4D5A73}" destId="{82888F97-45D8-4FD3-865C-ADB03FAE04ED}" srcOrd="4" destOrd="0" presId="urn:microsoft.com/office/officeart/2005/8/layout/process4"/>
    <dgm:cxn modelId="{C264E437-CE29-483B-8C73-A1D64BD34108}" type="presParOf" srcId="{82888F97-45D8-4FD3-865C-ADB03FAE04ED}" destId="{FF440E6D-6333-4216-B1AC-D8447296B97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2E57703-3BBB-4153-9A5D-7F22D4393D53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2201E6-6EAF-46DB-801A-9DB26F41CA80}">
      <dgm:prSet phldrT="[Текст]" custT="1"/>
      <dgm:spPr/>
      <dgm:t>
        <a:bodyPr/>
        <a:lstStyle/>
        <a:p>
          <a:r>
            <a:rPr lang="ru-RU" sz="2800" cap="none" dirty="0" smtClean="0"/>
            <a:t>Методологическая основа проекта</a:t>
          </a:r>
          <a:endParaRPr lang="ru-RU" sz="2800" dirty="0"/>
        </a:p>
      </dgm:t>
    </dgm:pt>
    <dgm:pt modelId="{ED87CFC0-AEDD-4CE6-B1B5-2DFADD00235A}" type="parTrans" cxnId="{8D40442E-E4CB-4923-88A4-1E6F3A0A482D}">
      <dgm:prSet/>
      <dgm:spPr/>
      <dgm:t>
        <a:bodyPr/>
        <a:lstStyle/>
        <a:p>
          <a:endParaRPr lang="ru-RU"/>
        </a:p>
      </dgm:t>
    </dgm:pt>
    <dgm:pt modelId="{3D1C818C-5961-4DA7-8375-0DD090EA2B73}" type="sibTrans" cxnId="{8D40442E-E4CB-4923-88A4-1E6F3A0A482D}">
      <dgm:prSet/>
      <dgm:spPr/>
      <dgm:t>
        <a:bodyPr/>
        <a:lstStyle/>
        <a:p>
          <a:endParaRPr lang="ru-RU"/>
        </a:p>
      </dgm:t>
    </dgm:pt>
    <dgm:pt modelId="{4A56EE7A-2237-42FA-91CB-591A37F17E26}" type="asst">
      <dgm:prSet phldrT="[Текст]"/>
      <dgm:spPr/>
      <dgm:t>
        <a:bodyPr/>
        <a:lstStyle/>
        <a:p>
          <a:r>
            <a:rPr lang="ru-RU" b="1" dirty="0" smtClean="0"/>
            <a:t>Информационно-коммуникативные технологии </a:t>
          </a:r>
          <a:endParaRPr lang="ru-RU" b="1" dirty="0"/>
        </a:p>
      </dgm:t>
    </dgm:pt>
    <dgm:pt modelId="{80DE0A55-2A7F-4E49-87A5-8E4DAAD4FFDF}" type="parTrans" cxnId="{9B52D41E-446F-4AD0-B70A-C9A4774F62C7}">
      <dgm:prSet/>
      <dgm:spPr/>
      <dgm:t>
        <a:bodyPr/>
        <a:lstStyle/>
        <a:p>
          <a:endParaRPr lang="ru-RU"/>
        </a:p>
      </dgm:t>
    </dgm:pt>
    <dgm:pt modelId="{75DB441D-1F7B-4543-A045-FFE2B251CD90}" type="sibTrans" cxnId="{9B52D41E-446F-4AD0-B70A-C9A4774F62C7}">
      <dgm:prSet/>
      <dgm:spPr/>
      <dgm:t>
        <a:bodyPr/>
        <a:lstStyle/>
        <a:p>
          <a:endParaRPr lang="ru-RU"/>
        </a:p>
      </dgm:t>
    </dgm:pt>
    <dgm:pt modelId="{B5E816E4-93F2-4FFF-8B6B-C7EB21B19C26}" type="asst">
      <dgm:prSet/>
      <dgm:spPr/>
      <dgm:t>
        <a:bodyPr/>
        <a:lstStyle/>
        <a:p>
          <a:r>
            <a:rPr lang="ru-RU" dirty="0" smtClean="0"/>
            <a:t>Традиционные методы и приемы обучения</a:t>
          </a:r>
          <a:endParaRPr lang="ru-RU" dirty="0"/>
        </a:p>
      </dgm:t>
    </dgm:pt>
    <dgm:pt modelId="{EAA32A1F-0DD3-466A-9674-61EC0EE98BCF}" type="parTrans" cxnId="{D454F400-195A-4A26-AC94-FCC08E83CD60}">
      <dgm:prSet/>
      <dgm:spPr/>
      <dgm:t>
        <a:bodyPr/>
        <a:lstStyle/>
        <a:p>
          <a:endParaRPr lang="ru-RU"/>
        </a:p>
      </dgm:t>
    </dgm:pt>
    <dgm:pt modelId="{F7405295-2F9A-44EF-8B24-C1D29A58B288}" type="sibTrans" cxnId="{D454F400-195A-4A26-AC94-FCC08E83CD60}">
      <dgm:prSet/>
      <dgm:spPr/>
      <dgm:t>
        <a:bodyPr/>
        <a:lstStyle/>
        <a:p>
          <a:endParaRPr lang="ru-RU"/>
        </a:p>
      </dgm:t>
    </dgm:pt>
    <dgm:pt modelId="{1C032B47-F798-47AE-8368-2D85D50BD50C}">
      <dgm:prSet/>
      <dgm:spPr/>
      <dgm:t>
        <a:bodyPr/>
        <a:lstStyle/>
        <a:p>
          <a:r>
            <a:rPr lang="ru-RU" dirty="0" smtClean="0"/>
            <a:t>ОЭИ</a:t>
          </a:r>
        </a:p>
        <a:p>
          <a:r>
            <a:rPr lang="ru-RU" dirty="0" smtClean="0"/>
            <a:t>«</a:t>
          </a:r>
          <a:r>
            <a:rPr lang="ru-RU" dirty="0" err="1" smtClean="0"/>
            <a:t>Библио</a:t>
          </a:r>
          <a:r>
            <a:rPr lang="ru-RU" dirty="0" smtClean="0"/>
            <a:t>-Кубань»</a:t>
          </a:r>
          <a:endParaRPr lang="ru-RU" dirty="0"/>
        </a:p>
      </dgm:t>
    </dgm:pt>
    <dgm:pt modelId="{AE2A6EAF-5004-452D-B5C7-AE3DE53FDD38}" type="parTrans" cxnId="{B1DA1539-7260-4441-A503-D6C390B569E5}">
      <dgm:prSet/>
      <dgm:spPr/>
      <dgm:t>
        <a:bodyPr/>
        <a:lstStyle/>
        <a:p>
          <a:endParaRPr lang="ru-RU"/>
        </a:p>
      </dgm:t>
    </dgm:pt>
    <dgm:pt modelId="{CB7D247D-9BAB-4AB4-BF64-0A37553C7937}" type="sibTrans" cxnId="{B1DA1539-7260-4441-A503-D6C390B569E5}">
      <dgm:prSet/>
      <dgm:spPr/>
      <dgm:t>
        <a:bodyPr/>
        <a:lstStyle/>
        <a:p>
          <a:endParaRPr lang="ru-RU"/>
        </a:p>
      </dgm:t>
    </dgm:pt>
    <dgm:pt modelId="{2E7C6EA2-1D4F-43C6-839E-AFDD64675700}">
      <dgm:prSet/>
      <dgm:spPr/>
      <dgm:t>
        <a:bodyPr/>
        <a:lstStyle/>
        <a:p>
          <a:r>
            <a:rPr lang="ru-RU" dirty="0" smtClean="0"/>
            <a:t>информационно-справочные источники</a:t>
          </a:r>
          <a:endParaRPr lang="ru-RU" dirty="0"/>
        </a:p>
      </dgm:t>
    </dgm:pt>
    <dgm:pt modelId="{66213005-3E27-4488-8D9B-B61E2AFED3A5}" type="parTrans" cxnId="{8F505F4E-B04F-4330-9078-FD0461F3157B}">
      <dgm:prSet/>
      <dgm:spPr/>
      <dgm:t>
        <a:bodyPr/>
        <a:lstStyle/>
        <a:p>
          <a:endParaRPr lang="ru-RU"/>
        </a:p>
      </dgm:t>
    </dgm:pt>
    <dgm:pt modelId="{AB91ED04-49FF-49EB-BDC3-4C7C1F882F35}" type="sibTrans" cxnId="{8F505F4E-B04F-4330-9078-FD0461F3157B}">
      <dgm:prSet/>
      <dgm:spPr/>
      <dgm:t>
        <a:bodyPr/>
        <a:lstStyle/>
        <a:p>
          <a:endParaRPr lang="ru-RU"/>
        </a:p>
      </dgm:t>
    </dgm:pt>
    <dgm:pt modelId="{3D248902-6EF0-49C7-838A-82F9F283E96D}">
      <dgm:prSet/>
      <dgm:spPr/>
      <dgm:t>
        <a:bodyPr/>
        <a:lstStyle/>
        <a:p>
          <a:r>
            <a:rPr lang="ru-RU" dirty="0" smtClean="0"/>
            <a:t>Текст</a:t>
          </a:r>
        </a:p>
        <a:p>
          <a:r>
            <a:rPr lang="ru-RU" dirty="0" smtClean="0"/>
            <a:t>Аудио-</a:t>
          </a:r>
        </a:p>
        <a:p>
          <a:r>
            <a:rPr lang="ru-RU" dirty="0" smtClean="0"/>
            <a:t>Видео-</a:t>
          </a:r>
        </a:p>
        <a:p>
          <a:r>
            <a:rPr lang="ru-RU" dirty="0" smtClean="0"/>
            <a:t>Фото-</a:t>
          </a:r>
          <a:endParaRPr lang="ru-RU" dirty="0"/>
        </a:p>
      </dgm:t>
    </dgm:pt>
    <dgm:pt modelId="{BD117AF6-4228-4714-85CF-33479B0C462D}" type="parTrans" cxnId="{E573A7D1-4B69-49E9-B496-528283C9E42F}">
      <dgm:prSet/>
      <dgm:spPr/>
      <dgm:t>
        <a:bodyPr/>
        <a:lstStyle/>
        <a:p>
          <a:endParaRPr lang="ru-RU"/>
        </a:p>
      </dgm:t>
    </dgm:pt>
    <dgm:pt modelId="{5CC17303-51A5-4E46-B9CA-ABE5938DA4B8}" type="sibTrans" cxnId="{E573A7D1-4B69-49E9-B496-528283C9E42F}">
      <dgm:prSet/>
      <dgm:spPr/>
      <dgm:t>
        <a:bodyPr/>
        <a:lstStyle/>
        <a:p>
          <a:endParaRPr lang="ru-RU"/>
        </a:p>
      </dgm:t>
    </dgm:pt>
    <dgm:pt modelId="{AC309FF4-8E16-46E2-B576-8AF0BF8D1DC6}">
      <dgm:prSet/>
      <dgm:spPr/>
      <dgm:t>
        <a:bodyPr/>
        <a:lstStyle/>
        <a:p>
          <a:r>
            <a:rPr lang="ru-RU" dirty="0" smtClean="0"/>
            <a:t>Изложение</a:t>
          </a:r>
        </a:p>
        <a:p>
          <a:r>
            <a:rPr lang="ru-RU" dirty="0" smtClean="0"/>
            <a:t>Сочинение</a:t>
          </a:r>
        </a:p>
        <a:p>
          <a:r>
            <a:rPr lang="ru-RU" dirty="0" smtClean="0"/>
            <a:t>Стили речи</a:t>
          </a:r>
          <a:endParaRPr lang="ru-RU" dirty="0"/>
        </a:p>
      </dgm:t>
    </dgm:pt>
    <dgm:pt modelId="{1C8961C3-E5CF-4865-BA01-776CB89E392D}" type="parTrans" cxnId="{097B21D8-C653-484E-81EA-084DA2C2F11E}">
      <dgm:prSet/>
      <dgm:spPr/>
      <dgm:t>
        <a:bodyPr/>
        <a:lstStyle/>
        <a:p>
          <a:endParaRPr lang="ru-RU"/>
        </a:p>
      </dgm:t>
    </dgm:pt>
    <dgm:pt modelId="{D663E699-4E9B-425A-BA3A-2400C81E12AA}" type="sibTrans" cxnId="{097B21D8-C653-484E-81EA-084DA2C2F11E}">
      <dgm:prSet/>
      <dgm:spPr/>
      <dgm:t>
        <a:bodyPr/>
        <a:lstStyle/>
        <a:p>
          <a:endParaRPr lang="ru-RU"/>
        </a:p>
      </dgm:t>
    </dgm:pt>
    <dgm:pt modelId="{801D1146-9D36-4E07-8F3E-0EFD2BF5368C}">
      <dgm:prSet/>
      <dgm:spPr/>
      <dgm:t>
        <a:bodyPr/>
        <a:lstStyle/>
        <a:p>
          <a:r>
            <a:rPr lang="ru-RU" dirty="0" smtClean="0"/>
            <a:t>Анализ текста</a:t>
          </a:r>
          <a:endParaRPr lang="ru-RU" dirty="0"/>
        </a:p>
      </dgm:t>
    </dgm:pt>
    <dgm:pt modelId="{D01AF036-5626-413E-B3BD-E301FE485C80}" type="parTrans" cxnId="{49108248-B6AB-48C7-A180-803BC1074908}">
      <dgm:prSet/>
      <dgm:spPr/>
      <dgm:t>
        <a:bodyPr/>
        <a:lstStyle/>
        <a:p>
          <a:endParaRPr lang="ru-RU"/>
        </a:p>
      </dgm:t>
    </dgm:pt>
    <dgm:pt modelId="{66EFF2A7-C9FE-4A1A-AA1F-940922F8BEE8}" type="sibTrans" cxnId="{49108248-B6AB-48C7-A180-803BC1074908}">
      <dgm:prSet/>
      <dgm:spPr/>
      <dgm:t>
        <a:bodyPr/>
        <a:lstStyle/>
        <a:p>
          <a:endParaRPr lang="ru-RU"/>
        </a:p>
      </dgm:t>
    </dgm:pt>
    <dgm:pt modelId="{2C651537-A5A8-44F8-A262-DE6B9235629D}">
      <dgm:prSet/>
      <dgm:spPr/>
      <dgm:t>
        <a:bodyPr/>
        <a:lstStyle/>
        <a:p>
          <a:r>
            <a:rPr lang="ru-RU" dirty="0" smtClean="0"/>
            <a:t>Работа в </a:t>
          </a:r>
          <a:r>
            <a:rPr lang="ru-RU" dirty="0" err="1" smtClean="0"/>
            <a:t>админпанели</a:t>
          </a:r>
          <a:r>
            <a:rPr lang="ru-RU" dirty="0" smtClean="0"/>
            <a:t> сайта</a:t>
          </a:r>
          <a:endParaRPr lang="ru-RU" dirty="0"/>
        </a:p>
      </dgm:t>
    </dgm:pt>
    <dgm:pt modelId="{6DFD38CC-DA91-4C4D-905A-E537913F124B}" type="parTrans" cxnId="{62A244B7-5044-44DB-AB3F-34EED4042595}">
      <dgm:prSet/>
      <dgm:spPr/>
      <dgm:t>
        <a:bodyPr/>
        <a:lstStyle/>
        <a:p>
          <a:endParaRPr lang="ru-RU"/>
        </a:p>
      </dgm:t>
    </dgm:pt>
    <dgm:pt modelId="{68F3CD0E-C856-42DF-9ED1-17BF2FF80435}" type="sibTrans" cxnId="{62A244B7-5044-44DB-AB3F-34EED4042595}">
      <dgm:prSet/>
      <dgm:spPr/>
      <dgm:t>
        <a:bodyPr/>
        <a:lstStyle/>
        <a:p>
          <a:endParaRPr lang="ru-RU"/>
        </a:p>
      </dgm:t>
    </dgm:pt>
    <dgm:pt modelId="{C0FB4F34-7166-4D9C-BFA0-B2684419009D}" type="pres">
      <dgm:prSet presAssocID="{72E57703-3BBB-4153-9A5D-7F22D4393D5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5809BD7-66C9-4B1B-BC1E-048E6315724D}" type="pres">
      <dgm:prSet presAssocID="{C52201E6-6EAF-46DB-801A-9DB26F41CA80}" presName="hierRoot1" presStyleCnt="0">
        <dgm:presLayoutVars>
          <dgm:hierBranch val="init"/>
        </dgm:presLayoutVars>
      </dgm:prSet>
      <dgm:spPr/>
    </dgm:pt>
    <dgm:pt modelId="{39CD34DA-BF1D-4057-A8F8-8F7AE124C5A6}" type="pres">
      <dgm:prSet presAssocID="{C52201E6-6EAF-46DB-801A-9DB26F41CA80}" presName="rootComposite1" presStyleCnt="0"/>
      <dgm:spPr/>
    </dgm:pt>
    <dgm:pt modelId="{20728B3B-E4B0-41F8-BFF2-E7FD642D06B8}" type="pres">
      <dgm:prSet presAssocID="{C52201E6-6EAF-46DB-801A-9DB26F41CA80}" presName="rootText1" presStyleLbl="node0" presStyleIdx="0" presStyleCnt="1" custScaleX="4972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62D97C-32E0-4405-B587-BF4503FEEE3D}" type="pres">
      <dgm:prSet presAssocID="{C52201E6-6EAF-46DB-801A-9DB26F41CA8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27B39E6-BB38-4AF6-B99A-6AB07B59E03A}" type="pres">
      <dgm:prSet presAssocID="{C52201E6-6EAF-46DB-801A-9DB26F41CA80}" presName="hierChild2" presStyleCnt="0"/>
      <dgm:spPr/>
    </dgm:pt>
    <dgm:pt modelId="{A2D65C43-B52A-4ED2-AD58-DE85FC7071E6}" type="pres">
      <dgm:prSet presAssocID="{C52201E6-6EAF-46DB-801A-9DB26F41CA80}" presName="hierChild3" presStyleCnt="0"/>
      <dgm:spPr/>
    </dgm:pt>
    <dgm:pt modelId="{D315950D-6955-47B6-AD4A-4F1D7CD200F0}" type="pres">
      <dgm:prSet presAssocID="{80DE0A55-2A7F-4E49-87A5-8E4DAAD4FFDF}" presName="Name111" presStyleLbl="parChTrans1D2" presStyleIdx="0" presStyleCnt="2"/>
      <dgm:spPr/>
      <dgm:t>
        <a:bodyPr/>
        <a:lstStyle/>
        <a:p>
          <a:endParaRPr lang="ru-RU"/>
        </a:p>
      </dgm:t>
    </dgm:pt>
    <dgm:pt modelId="{F877B0D3-3415-46C0-AB0A-7E1A07283212}" type="pres">
      <dgm:prSet presAssocID="{4A56EE7A-2237-42FA-91CB-591A37F17E26}" presName="hierRoot3" presStyleCnt="0">
        <dgm:presLayoutVars>
          <dgm:hierBranch val="init"/>
        </dgm:presLayoutVars>
      </dgm:prSet>
      <dgm:spPr/>
    </dgm:pt>
    <dgm:pt modelId="{3D058E9D-DCEF-425A-BB80-847D77E3356A}" type="pres">
      <dgm:prSet presAssocID="{4A56EE7A-2237-42FA-91CB-591A37F17E26}" presName="rootComposite3" presStyleCnt="0"/>
      <dgm:spPr/>
    </dgm:pt>
    <dgm:pt modelId="{C1925708-023F-4FD6-BE37-D5C1E52C168D}" type="pres">
      <dgm:prSet presAssocID="{4A56EE7A-2237-42FA-91CB-591A37F17E26}" presName="rootText3" presStyleLbl="asst1" presStyleIdx="0" presStyleCnt="2" custScaleX="243349" custLinFactNeighborX="-189" custLinFactNeighborY="-74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7F9FA8-3E74-4374-A97F-63E72603DCE7}" type="pres">
      <dgm:prSet presAssocID="{4A56EE7A-2237-42FA-91CB-591A37F17E26}" presName="rootConnector3" presStyleLbl="asst1" presStyleIdx="0" presStyleCnt="2"/>
      <dgm:spPr/>
      <dgm:t>
        <a:bodyPr/>
        <a:lstStyle/>
        <a:p>
          <a:endParaRPr lang="ru-RU"/>
        </a:p>
      </dgm:t>
    </dgm:pt>
    <dgm:pt modelId="{27C5156B-F9B7-4CD3-B981-5AFCA4A2B834}" type="pres">
      <dgm:prSet presAssocID="{4A56EE7A-2237-42FA-91CB-591A37F17E26}" presName="hierChild6" presStyleCnt="0"/>
      <dgm:spPr/>
    </dgm:pt>
    <dgm:pt modelId="{184BBE90-8A9F-4E3F-BBDE-BC6ABBCBA105}" type="pres">
      <dgm:prSet presAssocID="{AE2A6EAF-5004-452D-B5C7-AE3DE53FDD38}" presName="Name37" presStyleLbl="parChTrans1D3" presStyleIdx="0" presStyleCnt="4"/>
      <dgm:spPr/>
      <dgm:t>
        <a:bodyPr/>
        <a:lstStyle/>
        <a:p>
          <a:endParaRPr lang="ru-RU"/>
        </a:p>
      </dgm:t>
    </dgm:pt>
    <dgm:pt modelId="{7F9401A2-B329-41B2-9044-CEEDFFB1FEF2}" type="pres">
      <dgm:prSet presAssocID="{1C032B47-F798-47AE-8368-2D85D50BD50C}" presName="hierRoot2" presStyleCnt="0">
        <dgm:presLayoutVars>
          <dgm:hierBranch val="init"/>
        </dgm:presLayoutVars>
      </dgm:prSet>
      <dgm:spPr/>
    </dgm:pt>
    <dgm:pt modelId="{D3EF7188-AD01-48E4-8388-DC746E84DC6D}" type="pres">
      <dgm:prSet presAssocID="{1C032B47-F798-47AE-8368-2D85D50BD50C}" presName="rootComposite" presStyleCnt="0"/>
      <dgm:spPr/>
    </dgm:pt>
    <dgm:pt modelId="{FD1D59AA-8985-4EC8-910A-A553590D7D4A}" type="pres">
      <dgm:prSet presAssocID="{1C032B47-F798-47AE-8368-2D85D50BD50C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9028F0-D6FA-4A63-B941-16B600583EDF}" type="pres">
      <dgm:prSet presAssocID="{1C032B47-F798-47AE-8368-2D85D50BD50C}" presName="rootConnector" presStyleLbl="node3" presStyleIdx="0" presStyleCnt="4"/>
      <dgm:spPr/>
      <dgm:t>
        <a:bodyPr/>
        <a:lstStyle/>
        <a:p>
          <a:endParaRPr lang="ru-RU"/>
        </a:p>
      </dgm:t>
    </dgm:pt>
    <dgm:pt modelId="{9C1FABF3-DAFC-4483-8517-90B82215D9F4}" type="pres">
      <dgm:prSet presAssocID="{1C032B47-F798-47AE-8368-2D85D50BD50C}" presName="hierChild4" presStyleCnt="0"/>
      <dgm:spPr/>
    </dgm:pt>
    <dgm:pt modelId="{8F7DEB72-58F2-4ABD-9E0F-CCBD68FE19A5}" type="pres">
      <dgm:prSet presAssocID="{66213005-3E27-4488-8D9B-B61E2AFED3A5}" presName="Name37" presStyleLbl="parChTrans1D4" presStyleIdx="0" presStyleCnt="2"/>
      <dgm:spPr/>
      <dgm:t>
        <a:bodyPr/>
        <a:lstStyle/>
        <a:p>
          <a:endParaRPr lang="ru-RU"/>
        </a:p>
      </dgm:t>
    </dgm:pt>
    <dgm:pt modelId="{52C9746D-9631-4D67-9795-F4D9B57AAE62}" type="pres">
      <dgm:prSet presAssocID="{2E7C6EA2-1D4F-43C6-839E-AFDD64675700}" presName="hierRoot2" presStyleCnt="0">
        <dgm:presLayoutVars>
          <dgm:hierBranch val="init"/>
        </dgm:presLayoutVars>
      </dgm:prSet>
      <dgm:spPr/>
    </dgm:pt>
    <dgm:pt modelId="{D8A43A03-0BDB-4318-B23D-3BFF3085408D}" type="pres">
      <dgm:prSet presAssocID="{2E7C6EA2-1D4F-43C6-839E-AFDD64675700}" presName="rootComposite" presStyleCnt="0"/>
      <dgm:spPr/>
    </dgm:pt>
    <dgm:pt modelId="{B0FA6D48-108A-4944-887F-7C5778DEAE48}" type="pres">
      <dgm:prSet presAssocID="{2E7C6EA2-1D4F-43C6-839E-AFDD64675700}" presName="rootText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D2850B-9020-4F5A-BD5B-A7BC0AD10896}" type="pres">
      <dgm:prSet presAssocID="{2E7C6EA2-1D4F-43C6-839E-AFDD64675700}" presName="rootConnector" presStyleLbl="node4" presStyleIdx="0" presStyleCnt="2"/>
      <dgm:spPr/>
      <dgm:t>
        <a:bodyPr/>
        <a:lstStyle/>
        <a:p>
          <a:endParaRPr lang="ru-RU"/>
        </a:p>
      </dgm:t>
    </dgm:pt>
    <dgm:pt modelId="{6DAFF8F3-C92B-4CEE-80BB-4067513FCAE6}" type="pres">
      <dgm:prSet presAssocID="{2E7C6EA2-1D4F-43C6-839E-AFDD64675700}" presName="hierChild4" presStyleCnt="0"/>
      <dgm:spPr/>
    </dgm:pt>
    <dgm:pt modelId="{11D9CCAC-9896-4C11-8113-42EDC9BA0B44}" type="pres">
      <dgm:prSet presAssocID="{2E7C6EA2-1D4F-43C6-839E-AFDD64675700}" presName="hierChild5" presStyleCnt="0"/>
      <dgm:spPr/>
    </dgm:pt>
    <dgm:pt modelId="{13F87A01-14A8-4C63-B5AE-13EACDED271D}" type="pres">
      <dgm:prSet presAssocID="{BD117AF6-4228-4714-85CF-33479B0C462D}" presName="Name37" presStyleLbl="parChTrans1D4" presStyleIdx="1" presStyleCnt="2"/>
      <dgm:spPr/>
      <dgm:t>
        <a:bodyPr/>
        <a:lstStyle/>
        <a:p>
          <a:endParaRPr lang="ru-RU"/>
        </a:p>
      </dgm:t>
    </dgm:pt>
    <dgm:pt modelId="{B096BFE2-332F-4425-8337-2DE05A1A3921}" type="pres">
      <dgm:prSet presAssocID="{3D248902-6EF0-49C7-838A-82F9F283E96D}" presName="hierRoot2" presStyleCnt="0">
        <dgm:presLayoutVars>
          <dgm:hierBranch val="init"/>
        </dgm:presLayoutVars>
      </dgm:prSet>
      <dgm:spPr/>
    </dgm:pt>
    <dgm:pt modelId="{9282B095-BC97-4D01-97C6-6A0A0EEC7619}" type="pres">
      <dgm:prSet presAssocID="{3D248902-6EF0-49C7-838A-82F9F283E96D}" presName="rootComposite" presStyleCnt="0"/>
      <dgm:spPr/>
    </dgm:pt>
    <dgm:pt modelId="{B1CC6700-C1F2-44F7-98B0-CB6E533D10CF}" type="pres">
      <dgm:prSet presAssocID="{3D248902-6EF0-49C7-838A-82F9F283E96D}" presName="rootText" presStyleLbl="node4" presStyleIdx="1" presStyleCnt="2" custScaleY="1560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52A0B9-1F3F-40C0-A5C1-2FB251DD09BF}" type="pres">
      <dgm:prSet presAssocID="{3D248902-6EF0-49C7-838A-82F9F283E96D}" presName="rootConnector" presStyleLbl="node4" presStyleIdx="1" presStyleCnt="2"/>
      <dgm:spPr/>
      <dgm:t>
        <a:bodyPr/>
        <a:lstStyle/>
        <a:p>
          <a:endParaRPr lang="ru-RU"/>
        </a:p>
      </dgm:t>
    </dgm:pt>
    <dgm:pt modelId="{62C1CEF2-7334-4F3B-A5C6-AC1CBC7AB429}" type="pres">
      <dgm:prSet presAssocID="{3D248902-6EF0-49C7-838A-82F9F283E96D}" presName="hierChild4" presStyleCnt="0"/>
      <dgm:spPr/>
    </dgm:pt>
    <dgm:pt modelId="{7A225BDA-C0A7-4917-A34A-C65F75B869E3}" type="pres">
      <dgm:prSet presAssocID="{3D248902-6EF0-49C7-838A-82F9F283E96D}" presName="hierChild5" presStyleCnt="0"/>
      <dgm:spPr/>
    </dgm:pt>
    <dgm:pt modelId="{9A6F36A0-8A14-4759-B8C7-E8B8672D825C}" type="pres">
      <dgm:prSet presAssocID="{1C032B47-F798-47AE-8368-2D85D50BD50C}" presName="hierChild5" presStyleCnt="0"/>
      <dgm:spPr/>
    </dgm:pt>
    <dgm:pt modelId="{DDEDA3AC-D0CA-4030-BB2F-CF65F967B5D5}" type="pres">
      <dgm:prSet presAssocID="{4A56EE7A-2237-42FA-91CB-591A37F17E26}" presName="hierChild7" presStyleCnt="0"/>
      <dgm:spPr/>
    </dgm:pt>
    <dgm:pt modelId="{15F65F25-CAC2-4E41-B194-B14FD012811D}" type="pres">
      <dgm:prSet presAssocID="{EAA32A1F-0DD3-466A-9674-61EC0EE98BCF}" presName="Name111" presStyleLbl="parChTrans1D2" presStyleIdx="1" presStyleCnt="2"/>
      <dgm:spPr/>
      <dgm:t>
        <a:bodyPr/>
        <a:lstStyle/>
        <a:p>
          <a:endParaRPr lang="ru-RU"/>
        </a:p>
      </dgm:t>
    </dgm:pt>
    <dgm:pt modelId="{33E737CD-235A-4998-BE3B-2324FE479C90}" type="pres">
      <dgm:prSet presAssocID="{B5E816E4-93F2-4FFF-8B6B-C7EB21B19C26}" presName="hierRoot3" presStyleCnt="0">
        <dgm:presLayoutVars>
          <dgm:hierBranch val="init"/>
        </dgm:presLayoutVars>
      </dgm:prSet>
      <dgm:spPr/>
    </dgm:pt>
    <dgm:pt modelId="{7BD1E90E-CF2B-48CF-84DC-08D5760FE442}" type="pres">
      <dgm:prSet presAssocID="{B5E816E4-93F2-4FFF-8B6B-C7EB21B19C26}" presName="rootComposite3" presStyleCnt="0"/>
      <dgm:spPr/>
    </dgm:pt>
    <dgm:pt modelId="{68E5D125-4D7F-4F41-BE54-D9ED0573D7C3}" type="pres">
      <dgm:prSet presAssocID="{B5E816E4-93F2-4FFF-8B6B-C7EB21B19C26}" presName="rootText3" presStyleLbl="asst1" presStyleIdx="1" presStyleCnt="2" custScaleX="2180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94E16A-DD32-443B-BB2F-026A1A13DD4B}" type="pres">
      <dgm:prSet presAssocID="{B5E816E4-93F2-4FFF-8B6B-C7EB21B19C26}" presName="rootConnector3" presStyleLbl="asst1" presStyleIdx="1" presStyleCnt="2"/>
      <dgm:spPr/>
      <dgm:t>
        <a:bodyPr/>
        <a:lstStyle/>
        <a:p>
          <a:endParaRPr lang="ru-RU"/>
        </a:p>
      </dgm:t>
    </dgm:pt>
    <dgm:pt modelId="{3C1B5BEC-BC6A-481B-8A51-984BA4C8D13D}" type="pres">
      <dgm:prSet presAssocID="{B5E816E4-93F2-4FFF-8B6B-C7EB21B19C26}" presName="hierChild6" presStyleCnt="0"/>
      <dgm:spPr/>
    </dgm:pt>
    <dgm:pt modelId="{E53E721F-80B0-444A-AB89-A05AA9ED4A03}" type="pres">
      <dgm:prSet presAssocID="{1C8961C3-E5CF-4865-BA01-776CB89E392D}" presName="Name37" presStyleLbl="parChTrans1D3" presStyleIdx="1" presStyleCnt="4"/>
      <dgm:spPr/>
      <dgm:t>
        <a:bodyPr/>
        <a:lstStyle/>
        <a:p>
          <a:endParaRPr lang="ru-RU"/>
        </a:p>
      </dgm:t>
    </dgm:pt>
    <dgm:pt modelId="{246BD09A-28C7-48FD-A49D-3ED673D9CFE8}" type="pres">
      <dgm:prSet presAssocID="{AC309FF4-8E16-46E2-B576-8AF0BF8D1DC6}" presName="hierRoot2" presStyleCnt="0">
        <dgm:presLayoutVars>
          <dgm:hierBranch val="init"/>
        </dgm:presLayoutVars>
      </dgm:prSet>
      <dgm:spPr/>
    </dgm:pt>
    <dgm:pt modelId="{EC0E7934-EE96-41B8-972C-3D9F431B6EBC}" type="pres">
      <dgm:prSet presAssocID="{AC309FF4-8E16-46E2-B576-8AF0BF8D1DC6}" presName="rootComposite" presStyleCnt="0"/>
      <dgm:spPr/>
    </dgm:pt>
    <dgm:pt modelId="{5D512F8C-1AFC-46DF-984C-680FA6310BD3}" type="pres">
      <dgm:prSet presAssocID="{AC309FF4-8E16-46E2-B576-8AF0BF8D1DC6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A44595-B0B3-4CC0-8D9C-F51ECD962B1B}" type="pres">
      <dgm:prSet presAssocID="{AC309FF4-8E16-46E2-B576-8AF0BF8D1DC6}" presName="rootConnector" presStyleLbl="node3" presStyleIdx="1" presStyleCnt="4"/>
      <dgm:spPr/>
      <dgm:t>
        <a:bodyPr/>
        <a:lstStyle/>
        <a:p>
          <a:endParaRPr lang="ru-RU"/>
        </a:p>
      </dgm:t>
    </dgm:pt>
    <dgm:pt modelId="{94FC772C-72B0-4883-AC0E-92EBA48DC3FC}" type="pres">
      <dgm:prSet presAssocID="{AC309FF4-8E16-46E2-B576-8AF0BF8D1DC6}" presName="hierChild4" presStyleCnt="0"/>
      <dgm:spPr/>
    </dgm:pt>
    <dgm:pt modelId="{99C9DA6C-6CD5-47B4-B1AD-38AFEC4B7F1B}" type="pres">
      <dgm:prSet presAssocID="{AC309FF4-8E16-46E2-B576-8AF0BF8D1DC6}" presName="hierChild5" presStyleCnt="0"/>
      <dgm:spPr/>
    </dgm:pt>
    <dgm:pt modelId="{6DBE9EA9-0D22-4B16-9DBC-F75C97CECAE1}" type="pres">
      <dgm:prSet presAssocID="{D01AF036-5626-413E-B3BD-E301FE485C80}" presName="Name37" presStyleLbl="parChTrans1D3" presStyleIdx="2" presStyleCnt="4"/>
      <dgm:spPr/>
      <dgm:t>
        <a:bodyPr/>
        <a:lstStyle/>
        <a:p>
          <a:endParaRPr lang="ru-RU"/>
        </a:p>
      </dgm:t>
    </dgm:pt>
    <dgm:pt modelId="{8B1BD186-D051-4084-9CFE-0F016222132D}" type="pres">
      <dgm:prSet presAssocID="{801D1146-9D36-4E07-8F3E-0EFD2BF5368C}" presName="hierRoot2" presStyleCnt="0">
        <dgm:presLayoutVars>
          <dgm:hierBranch val="init"/>
        </dgm:presLayoutVars>
      </dgm:prSet>
      <dgm:spPr/>
    </dgm:pt>
    <dgm:pt modelId="{AF3A6EC6-5347-4E5B-B022-ACD19143CBD0}" type="pres">
      <dgm:prSet presAssocID="{801D1146-9D36-4E07-8F3E-0EFD2BF5368C}" presName="rootComposite" presStyleCnt="0"/>
      <dgm:spPr/>
    </dgm:pt>
    <dgm:pt modelId="{A2C67EA2-1C86-4703-9BB6-7F63CA106EBF}" type="pres">
      <dgm:prSet presAssocID="{801D1146-9D36-4E07-8F3E-0EFD2BF5368C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6329B9-3BE8-4E2C-8F6E-6666EA12781C}" type="pres">
      <dgm:prSet presAssocID="{801D1146-9D36-4E07-8F3E-0EFD2BF5368C}" presName="rootConnector" presStyleLbl="node3" presStyleIdx="2" presStyleCnt="4"/>
      <dgm:spPr/>
      <dgm:t>
        <a:bodyPr/>
        <a:lstStyle/>
        <a:p>
          <a:endParaRPr lang="ru-RU"/>
        </a:p>
      </dgm:t>
    </dgm:pt>
    <dgm:pt modelId="{10E462B2-DA59-4281-8E28-E448D3929688}" type="pres">
      <dgm:prSet presAssocID="{801D1146-9D36-4E07-8F3E-0EFD2BF5368C}" presName="hierChild4" presStyleCnt="0"/>
      <dgm:spPr/>
    </dgm:pt>
    <dgm:pt modelId="{EA37B0D5-6EE0-4553-9FE1-F7B8EE068C7B}" type="pres">
      <dgm:prSet presAssocID="{801D1146-9D36-4E07-8F3E-0EFD2BF5368C}" presName="hierChild5" presStyleCnt="0"/>
      <dgm:spPr/>
    </dgm:pt>
    <dgm:pt modelId="{5E55E587-912B-4A80-8F92-B7A8EB640D26}" type="pres">
      <dgm:prSet presAssocID="{6DFD38CC-DA91-4C4D-905A-E537913F124B}" presName="Name37" presStyleLbl="parChTrans1D3" presStyleIdx="3" presStyleCnt="4"/>
      <dgm:spPr/>
      <dgm:t>
        <a:bodyPr/>
        <a:lstStyle/>
        <a:p>
          <a:endParaRPr lang="ru-RU"/>
        </a:p>
      </dgm:t>
    </dgm:pt>
    <dgm:pt modelId="{AD4A6C80-E026-4B6E-B2F7-E0ADC4D8A72C}" type="pres">
      <dgm:prSet presAssocID="{2C651537-A5A8-44F8-A262-DE6B9235629D}" presName="hierRoot2" presStyleCnt="0">
        <dgm:presLayoutVars>
          <dgm:hierBranch val="init"/>
        </dgm:presLayoutVars>
      </dgm:prSet>
      <dgm:spPr/>
    </dgm:pt>
    <dgm:pt modelId="{98913DDE-5D8A-44CD-9ADD-AD69C39EC132}" type="pres">
      <dgm:prSet presAssocID="{2C651537-A5A8-44F8-A262-DE6B9235629D}" presName="rootComposite" presStyleCnt="0"/>
      <dgm:spPr/>
    </dgm:pt>
    <dgm:pt modelId="{E7657777-D569-4173-97BE-6C7FBB1C0767}" type="pres">
      <dgm:prSet presAssocID="{2C651537-A5A8-44F8-A262-DE6B9235629D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F5C288-B539-48F8-BED6-9871539D76D0}" type="pres">
      <dgm:prSet presAssocID="{2C651537-A5A8-44F8-A262-DE6B9235629D}" presName="rootConnector" presStyleLbl="node3" presStyleIdx="3" presStyleCnt="4"/>
      <dgm:spPr/>
      <dgm:t>
        <a:bodyPr/>
        <a:lstStyle/>
        <a:p>
          <a:endParaRPr lang="ru-RU"/>
        </a:p>
      </dgm:t>
    </dgm:pt>
    <dgm:pt modelId="{9A984DC0-BEFA-45D0-ADEB-5DAF7FC8FB69}" type="pres">
      <dgm:prSet presAssocID="{2C651537-A5A8-44F8-A262-DE6B9235629D}" presName="hierChild4" presStyleCnt="0"/>
      <dgm:spPr/>
    </dgm:pt>
    <dgm:pt modelId="{D7D495EE-1AB4-472E-912A-9980CD37AF02}" type="pres">
      <dgm:prSet presAssocID="{2C651537-A5A8-44F8-A262-DE6B9235629D}" presName="hierChild5" presStyleCnt="0"/>
      <dgm:spPr/>
    </dgm:pt>
    <dgm:pt modelId="{DCA425C0-4FF6-4DBE-AF87-392924AD5730}" type="pres">
      <dgm:prSet presAssocID="{B5E816E4-93F2-4FFF-8B6B-C7EB21B19C26}" presName="hierChild7" presStyleCnt="0"/>
      <dgm:spPr/>
    </dgm:pt>
  </dgm:ptLst>
  <dgm:cxnLst>
    <dgm:cxn modelId="{2E06F3A6-86AE-4713-A145-3F22B6F7A420}" type="presOf" srcId="{D01AF036-5626-413E-B3BD-E301FE485C80}" destId="{6DBE9EA9-0D22-4B16-9DBC-F75C97CECAE1}" srcOrd="0" destOrd="0" presId="urn:microsoft.com/office/officeart/2005/8/layout/orgChart1"/>
    <dgm:cxn modelId="{5995FADE-DFB1-45FD-9306-494A054378CD}" type="presOf" srcId="{AE2A6EAF-5004-452D-B5C7-AE3DE53FDD38}" destId="{184BBE90-8A9F-4E3F-BBDE-BC6ABBCBA105}" srcOrd="0" destOrd="0" presId="urn:microsoft.com/office/officeart/2005/8/layout/orgChart1"/>
    <dgm:cxn modelId="{962A6E1C-D21B-4FC7-B4E6-7B8E26ADE35C}" type="presOf" srcId="{3D248902-6EF0-49C7-838A-82F9F283E96D}" destId="{1C52A0B9-1F3F-40C0-A5C1-2FB251DD09BF}" srcOrd="1" destOrd="0" presId="urn:microsoft.com/office/officeart/2005/8/layout/orgChart1"/>
    <dgm:cxn modelId="{3CA2C022-A0DF-4144-BD9F-7CA5EBA2689D}" type="presOf" srcId="{6DFD38CC-DA91-4C4D-905A-E537913F124B}" destId="{5E55E587-912B-4A80-8F92-B7A8EB640D26}" srcOrd="0" destOrd="0" presId="urn:microsoft.com/office/officeart/2005/8/layout/orgChart1"/>
    <dgm:cxn modelId="{D454F400-195A-4A26-AC94-FCC08E83CD60}" srcId="{C52201E6-6EAF-46DB-801A-9DB26F41CA80}" destId="{B5E816E4-93F2-4FFF-8B6B-C7EB21B19C26}" srcOrd="1" destOrd="0" parTransId="{EAA32A1F-0DD3-466A-9674-61EC0EE98BCF}" sibTransId="{F7405295-2F9A-44EF-8B24-C1D29A58B288}"/>
    <dgm:cxn modelId="{62A244B7-5044-44DB-AB3F-34EED4042595}" srcId="{B5E816E4-93F2-4FFF-8B6B-C7EB21B19C26}" destId="{2C651537-A5A8-44F8-A262-DE6B9235629D}" srcOrd="2" destOrd="0" parTransId="{6DFD38CC-DA91-4C4D-905A-E537913F124B}" sibTransId="{68F3CD0E-C856-42DF-9ED1-17BF2FF80435}"/>
    <dgm:cxn modelId="{6234FAEE-F96A-4647-A2F2-99A9DF0E8E72}" type="presOf" srcId="{B5E816E4-93F2-4FFF-8B6B-C7EB21B19C26}" destId="{A894E16A-DD32-443B-BB2F-026A1A13DD4B}" srcOrd="1" destOrd="0" presId="urn:microsoft.com/office/officeart/2005/8/layout/orgChart1"/>
    <dgm:cxn modelId="{E59DFEE6-93BE-4AE6-AF0E-6E55441B7E4E}" type="presOf" srcId="{801D1146-9D36-4E07-8F3E-0EFD2BF5368C}" destId="{346329B9-3BE8-4E2C-8F6E-6666EA12781C}" srcOrd="1" destOrd="0" presId="urn:microsoft.com/office/officeart/2005/8/layout/orgChart1"/>
    <dgm:cxn modelId="{78880A96-8864-438F-B0D3-BE3CBF30E894}" type="presOf" srcId="{EAA32A1F-0DD3-466A-9674-61EC0EE98BCF}" destId="{15F65F25-CAC2-4E41-B194-B14FD012811D}" srcOrd="0" destOrd="0" presId="urn:microsoft.com/office/officeart/2005/8/layout/orgChart1"/>
    <dgm:cxn modelId="{8F505F4E-B04F-4330-9078-FD0461F3157B}" srcId="{1C032B47-F798-47AE-8368-2D85D50BD50C}" destId="{2E7C6EA2-1D4F-43C6-839E-AFDD64675700}" srcOrd="0" destOrd="0" parTransId="{66213005-3E27-4488-8D9B-B61E2AFED3A5}" sibTransId="{AB91ED04-49FF-49EB-BDC3-4C7C1F882F35}"/>
    <dgm:cxn modelId="{A89B6692-6D1D-4235-8C94-DC8DD441F04B}" type="presOf" srcId="{AC309FF4-8E16-46E2-B576-8AF0BF8D1DC6}" destId="{B0A44595-B0B3-4CC0-8D9C-F51ECD962B1B}" srcOrd="1" destOrd="0" presId="urn:microsoft.com/office/officeart/2005/8/layout/orgChart1"/>
    <dgm:cxn modelId="{4C816642-302A-4C2D-B939-89C417E27EC7}" type="presOf" srcId="{3D248902-6EF0-49C7-838A-82F9F283E96D}" destId="{B1CC6700-C1F2-44F7-98B0-CB6E533D10CF}" srcOrd="0" destOrd="0" presId="urn:microsoft.com/office/officeart/2005/8/layout/orgChart1"/>
    <dgm:cxn modelId="{A38493AC-7077-4178-A652-E037866E6FEB}" type="presOf" srcId="{4A56EE7A-2237-42FA-91CB-591A37F17E26}" destId="{937F9FA8-3E74-4374-A97F-63E72603DCE7}" srcOrd="1" destOrd="0" presId="urn:microsoft.com/office/officeart/2005/8/layout/orgChart1"/>
    <dgm:cxn modelId="{097B21D8-C653-484E-81EA-084DA2C2F11E}" srcId="{B5E816E4-93F2-4FFF-8B6B-C7EB21B19C26}" destId="{AC309FF4-8E16-46E2-B576-8AF0BF8D1DC6}" srcOrd="0" destOrd="0" parTransId="{1C8961C3-E5CF-4865-BA01-776CB89E392D}" sibTransId="{D663E699-4E9B-425A-BA3A-2400C81E12AA}"/>
    <dgm:cxn modelId="{186ADE76-F785-4598-8CA1-0B55971F17A1}" type="presOf" srcId="{BD117AF6-4228-4714-85CF-33479B0C462D}" destId="{13F87A01-14A8-4C63-B5AE-13EACDED271D}" srcOrd="0" destOrd="0" presId="urn:microsoft.com/office/officeart/2005/8/layout/orgChart1"/>
    <dgm:cxn modelId="{CD8F9EDD-88B6-4CA5-9EC9-76CD77660FA8}" type="presOf" srcId="{72E57703-3BBB-4153-9A5D-7F22D4393D53}" destId="{C0FB4F34-7166-4D9C-BFA0-B2684419009D}" srcOrd="0" destOrd="0" presId="urn:microsoft.com/office/officeart/2005/8/layout/orgChart1"/>
    <dgm:cxn modelId="{67F0657A-F762-4A1D-AFDC-47A5C3215600}" type="presOf" srcId="{66213005-3E27-4488-8D9B-B61E2AFED3A5}" destId="{8F7DEB72-58F2-4ABD-9E0F-CCBD68FE19A5}" srcOrd="0" destOrd="0" presId="urn:microsoft.com/office/officeart/2005/8/layout/orgChart1"/>
    <dgm:cxn modelId="{3A28F0F2-4B07-4408-8870-929933B6FCA8}" type="presOf" srcId="{4A56EE7A-2237-42FA-91CB-591A37F17E26}" destId="{C1925708-023F-4FD6-BE37-D5C1E52C168D}" srcOrd="0" destOrd="0" presId="urn:microsoft.com/office/officeart/2005/8/layout/orgChart1"/>
    <dgm:cxn modelId="{C2FF2E6C-0286-4AAC-AC6F-5D10BD969793}" type="presOf" srcId="{801D1146-9D36-4E07-8F3E-0EFD2BF5368C}" destId="{A2C67EA2-1C86-4703-9BB6-7F63CA106EBF}" srcOrd="0" destOrd="0" presId="urn:microsoft.com/office/officeart/2005/8/layout/orgChart1"/>
    <dgm:cxn modelId="{B1DA1539-7260-4441-A503-D6C390B569E5}" srcId="{4A56EE7A-2237-42FA-91CB-591A37F17E26}" destId="{1C032B47-F798-47AE-8368-2D85D50BD50C}" srcOrd="0" destOrd="0" parTransId="{AE2A6EAF-5004-452D-B5C7-AE3DE53FDD38}" sibTransId="{CB7D247D-9BAB-4AB4-BF64-0A37553C7937}"/>
    <dgm:cxn modelId="{9EB3133E-5759-4692-94CD-DC2D191B10AD}" type="presOf" srcId="{80DE0A55-2A7F-4E49-87A5-8E4DAAD4FFDF}" destId="{D315950D-6955-47B6-AD4A-4F1D7CD200F0}" srcOrd="0" destOrd="0" presId="urn:microsoft.com/office/officeart/2005/8/layout/orgChart1"/>
    <dgm:cxn modelId="{8D40442E-E4CB-4923-88A4-1E6F3A0A482D}" srcId="{72E57703-3BBB-4153-9A5D-7F22D4393D53}" destId="{C52201E6-6EAF-46DB-801A-9DB26F41CA80}" srcOrd="0" destOrd="0" parTransId="{ED87CFC0-AEDD-4CE6-B1B5-2DFADD00235A}" sibTransId="{3D1C818C-5961-4DA7-8375-0DD090EA2B73}"/>
    <dgm:cxn modelId="{415FFBF5-ADA5-41CD-AEE7-D89D7660E8BF}" type="presOf" srcId="{1C032B47-F798-47AE-8368-2D85D50BD50C}" destId="{FD1D59AA-8985-4EC8-910A-A553590D7D4A}" srcOrd="0" destOrd="0" presId="urn:microsoft.com/office/officeart/2005/8/layout/orgChart1"/>
    <dgm:cxn modelId="{AC401B5F-2380-4B73-B178-7F76C49E413C}" type="presOf" srcId="{C52201E6-6EAF-46DB-801A-9DB26F41CA80}" destId="{20728B3B-E4B0-41F8-BFF2-E7FD642D06B8}" srcOrd="0" destOrd="0" presId="urn:microsoft.com/office/officeart/2005/8/layout/orgChart1"/>
    <dgm:cxn modelId="{187C9876-3D52-4D9A-AAA9-E30C59C11BA4}" type="presOf" srcId="{2E7C6EA2-1D4F-43C6-839E-AFDD64675700}" destId="{B0FA6D48-108A-4944-887F-7C5778DEAE48}" srcOrd="0" destOrd="0" presId="urn:microsoft.com/office/officeart/2005/8/layout/orgChart1"/>
    <dgm:cxn modelId="{ADC2AD40-C233-40F2-8BEE-0C44AF25EF8B}" type="presOf" srcId="{2E7C6EA2-1D4F-43C6-839E-AFDD64675700}" destId="{95D2850B-9020-4F5A-BD5B-A7BC0AD10896}" srcOrd="1" destOrd="0" presId="urn:microsoft.com/office/officeart/2005/8/layout/orgChart1"/>
    <dgm:cxn modelId="{9B52D41E-446F-4AD0-B70A-C9A4774F62C7}" srcId="{C52201E6-6EAF-46DB-801A-9DB26F41CA80}" destId="{4A56EE7A-2237-42FA-91CB-591A37F17E26}" srcOrd="0" destOrd="0" parTransId="{80DE0A55-2A7F-4E49-87A5-8E4DAAD4FFDF}" sibTransId="{75DB441D-1F7B-4543-A045-FFE2B251CD90}"/>
    <dgm:cxn modelId="{49108248-B6AB-48C7-A180-803BC1074908}" srcId="{B5E816E4-93F2-4FFF-8B6B-C7EB21B19C26}" destId="{801D1146-9D36-4E07-8F3E-0EFD2BF5368C}" srcOrd="1" destOrd="0" parTransId="{D01AF036-5626-413E-B3BD-E301FE485C80}" sibTransId="{66EFF2A7-C9FE-4A1A-AA1F-940922F8BEE8}"/>
    <dgm:cxn modelId="{C1F9CE15-0DF3-4582-9533-58502EC32225}" type="presOf" srcId="{C52201E6-6EAF-46DB-801A-9DB26F41CA80}" destId="{5F62D97C-32E0-4405-B587-BF4503FEEE3D}" srcOrd="1" destOrd="0" presId="urn:microsoft.com/office/officeart/2005/8/layout/orgChart1"/>
    <dgm:cxn modelId="{10555732-8293-4133-B031-796366C5ADCE}" type="presOf" srcId="{B5E816E4-93F2-4FFF-8B6B-C7EB21B19C26}" destId="{68E5D125-4D7F-4F41-BE54-D9ED0573D7C3}" srcOrd="0" destOrd="0" presId="urn:microsoft.com/office/officeart/2005/8/layout/orgChart1"/>
    <dgm:cxn modelId="{BA2E0E0A-9A19-4FCF-8B9E-AC028BEEEA9F}" type="presOf" srcId="{2C651537-A5A8-44F8-A262-DE6B9235629D}" destId="{3EF5C288-B539-48F8-BED6-9871539D76D0}" srcOrd="1" destOrd="0" presId="urn:microsoft.com/office/officeart/2005/8/layout/orgChart1"/>
    <dgm:cxn modelId="{39E42931-5356-4E7B-A03F-55EAD5B53542}" type="presOf" srcId="{2C651537-A5A8-44F8-A262-DE6B9235629D}" destId="{E7657777-D569-4173-97BE-6C7FBB1C0767}" srcOrd="0" destOrd="0" presId="urn:microsoft.com/office/officeart/2005/8/layout/orgChart1"/>
    <dgm:cxn modelId="{2D3E95C7-4129-4AA4-965E-F22ED8E6D78E}" type="presOf" srcId="{1C032B47-F798-47AE-8368-2D85D50BD50C}" destId="{E39028F0-D6FA-4A63-B941-16B600583EDF}" srcOrd="1" destOrd="0" presId="urn:microsoft.com/office/officeart/2005/8/layout/orgChart1"/>
    <dgm:cxn modelId="{E573A7D1-4B69-49E9-B496-528283C9E42F}" srcId="{1C032B47-F798-47AE-8368-2D85D50BD50C}" destId="{3D248902-6EF0-49C7-838A-82F9F283E96D}" srcOrd="1" destOrd="0" parTransId="{BD117AF6-4228-4714-85CF-33479B0C462D}" sibTransId="{5CC17303-51A5-4E46-B9CA-ABE5938DA4B8}"/>
    <dgm:cxn modelId="{3AE9E344-F954-4A00-9FAB-F53267A04B92}" type="presOf" srcId="{1C8961C3-E5CF-4865-BA01-776CB89E392D}" destId="{E53E721F-80B0-444A-AB89-A05AA9ED4A03}" srcOrd="0" destOrd="0" presId="urn:microsoft.com/office/officeart/2005/8/layout/orgChart1"/>
    <dgm:cxn modelId="{85988E05-E17B-4655-A8D8-F823CF5734DE}" type="presOf" srcId="{AC309FF4-8E16-46E2-B576-8AF0BF8D1DC6}" destId="{5D512F8C-1AFC-46DF-984C-680FA6310BD3}" srcOrd="0" destOrd="0" presId="urn:microsoft.com/office/officeart/2005/8/layout/orgChart1"/>
    <dgm:cxn modelId="{9ED0EA77-EEF9-437A-819D-748FBFA73185}" type="presParOf" srcId="{C0FB4F34-7166-4D9C-BFA0-B2684419009D}" destId="{15809BD7-66C9-4B1B-BC1E-048E6315724D}" srcOrd="0" destOrd="0" presId="urn:microsoft.com/office/officeart/2005/8/layout/orgChart1"/>
    <dgm:cxn modelId="{0B373EF5-60FA-4372-9C42-46B8237302B4}" type="presParOf" srcId="{15809BD7-66C9-4B1B-BC1E-048E6315724D}" destId="{39CD34DA-BF1D-4057-A8F8-8F7AE124C5A6}" srcOrd="0" destOrd="0" presId="urn:microsoft.com/office/officeart/2005/8/layout/orgChart1"/>
    <dgm:cxn modelId="{0A0D8B23-6D77-48C9-8FC0-D7355A274D9F}" type="presParOf" srcId="{39CD34DA-BF1D-4057-A8F8-8F7AE124C5A6}" destId="{20728B3B-E4B0-41F8-BFF2-E7FD642D06B8}" srcOrd="0" destOrd="0" presId="urn:microsoft.com/office/officeart/2005/8/layout/orgChart1"/>
    <dgm:cxn modelId="{2291FFE2-6787-4473-A8FB-B5736BB7A679}" type="presParOf" srcId="{39CD34DA-BF1D-4057-A8F8-8F7AE124C5A6}" destId="{5F62D97C-32E0-4405-B587-BF4503FEEE3D}" srcOrd="1" destOrd="0" presId="urn:microsoft.com/office/officeart/2005/8/layout/orgChart1"/>
    <dgm:cxn modelId="{AA87E8C6-B78D-4775-8B6A-C5963D10CBDC}" type="presParOf" srcId="{15809BD7-66C9-4B1B-BC1E-048E6315724D}" destId="{F27B39E6-BB38-4AF6-B99A-6AB07B59E03A}" srcOrd="1" destOrd="0" presId="urn:microsoft.com/office/officeart/2005/8/layout/orgChart1"/>
    <dgm:cxn modelId="{E4D81B44-540C-408C-AC19-8E60D924A0A4}" type="presParOf" srcId="{15809BD7-66C9-4B1B-BC1E-048E6315724D}" destId="{A2D65C43-B52A-4ED2-AD58-DE85FC7071E6}" srcOrd="2" destOrd="0" presId="urn:microsoft.com/office/officeart/2005/8/layout/orgChart1"/>
    <dgm:cxn modelId="{35B5AB41-2350-4D1B-83EF-EFEBD8F7C920}" type="presParOf" srcId="{A2D65C43-B52A-4ED2-AD58-DE85FC7071E6}" destId="{D315950D-6955-47B6-AD4A-4F1D7CD200F0}" srcOrd="0" destOrd="0" presId="urn:microsoft.com/office/officeart/2005/8/layout/orgChart1"/>
    <dgm:cxn modelId="{B9D459BB-E8AA-44C2-8674-C5E71BB51A6B}" type="presParOf" srcId="{A2D65C43-B52A-4ED2-AD58-DE85FC7071E6}" destId="{F877B0D3-3415-46C0-AB0A-7E1A07283212}" srcOrd="1" destOrd="0" presId="urn:microsoft.com/office/officeart/2005/8/layout/orgChart1"/>
    <dgm:cxn modelId="{07BFB644-0B47-4C8D-B77F-1044931BC6C2}" type="presParOf" srcId="{F877B0D3-3415-46C0-AB0A-7E1A07283212}" destId="{3D058E9D-DCEF-425A-BB80-847D77E3356A}" srcOrd="0" destOrd="0" presId="urn:microsoft.com/office/officeart/2005/8/layout/orgChart1"/>
    <dgm:cxn modelId="{B50672ED-CE70-41D3-A5EE-C34AFD735CEE}" type="presParOf" srcId="{3D058E9D-DCEF-425A-BB80-847D77E3356A}" destId="{C1925708-023F-4FD6-BE37-D5C1E52C168D}" srcOrd="0" destOrd="0" presId="urn:microsoft.com/office/officeart/2005/8/layout/orgChart1"/>
    <dgm:cxn modelId="{049CC350-06A3-4703-B589-E51D3DC8C8DA}" type="presParOf" srcId="{3D058E9D-DCEF-425A-BB80-847D77E3356A}" destId="{937F9FA8-3E74-4374-A97F-63E72603DCE7}" srcOrd="1" destOrd="0" presId="urn:microsoft.com/office/officeart/2005/8/layout/orgChart1"/>
    <dgm:cxn modelId="{5B789091-0A28-413F-9749-429A5D074F84}" type="presParOf" srcId="{F877B0D3-3415-46C0-AB0A-7E1A07283212}" destId="{27C5156B-F9B7-4CD3-B981-5AFCA4A2B834}" srcOrd="1" destOrd="0" presId="urn:microsoft.com/office/officeart/2005/8/layout/orgChart1"/>
    <dgm:cxn modelId="{D99B79DF-3CC7-4B14-AAEB-F6628FADAB8A}" type="presParOf" srcId="{27C5156B-F9B7-4CD3-B981-5AFCA4A2B834}" destId="{184BBE90-8A9F-4E3F-BBDE-BC6ABBCBA105}" srcOrd="0" destOrd="0" presId="urn:microsoft.com/office/officeart/2005/8/layout/orgChart1"/>
    <dgm:cxn modelId="{C4E2C8E2-4A48-4EDB-8B37-8DA3640EF953}" type="presParOf" srcId="{27C5156B-F9B7-4CD3-B981-5AFCA4A2B834}" destId="{7F9401A2-B329-41B2-9044-CEEDFFB1FEF2}" srcOrd="1" destOrd="0" presId="urn:microsoft.com/office/officeart/2005/8/layout/orgChart1"/>
    <dgm:cxn modelId="{0B606FF4-BCDB-4C3B-B938-4DA43E934FFE}" type="presParOf" srcId="{7F9401A2-B329-41B2-9044-CEEDFFB1FEF2}" destId="{D3EF7188-AD01-48E4-8388-DC746E84DC6D}" srcOrd="0" destOrd="0" presId="urn:microsoft.com/office/officeart/2005/8/layout/orgChart1"/>
    <dgm:cxn modelId="{FBE210ED-DB6A-4F01-9BF8-66E22EEC8FF0}" type="presParOf" srcId="{D3EF7188-AD01-48E4-8388-DC746E84DC6D}" destId="{FD1D59AA-8985-4EC8-910A-A553590D7D4A}" srcOrd="0" destOrd="0" presId="urn:microsoft.com/office/officeart/2005/8/layout/orgChart1"/>
    <dgm:cxn modelId="{0A1878F4-8FD1-47FE-8A03-B382C8CD34F5}" type="presParOf" srcId="{D3EF7188-AD01-48E4-8388-DC746E84DC6D}" destId="{E39028F0-D6FA-4A63-B941-16B600583EDF}" srcOrd="1" destOrd="0" presId="urn:microsoft.com/office/officeart/2005/8/layout/orgChart1"/>
    <dgm:cxn modelId="{F786037C-CA64-49F9-8219-B034D73802DA}" type="presParOf" srcId="{7F9401A2-B329-41B2-9044-CEEDFFB1FEF2}" destId="{9C1FABF3-DAFC-4483-8517-90B82215D9F4}" srcOrd="1" destOrd="0" presId="urn:microsoft.com/office/officeart/2005/8/layout/orgChart1"/>
    <dgm:cxn modelId="{A1CFA2BC-8B64-43F6-B102-CD222220A6E6}" type="presParOf" srcId="{9C1FABF3-DAFC-4483-8517-90B82215D9F4}" destId="{8F7DEB72-58F2-4ABD-9E0F-CCBD68FE19A5}" srcOrd="0" destOrd="0" presId="urn:microsoft.com/office/officeart/2005/8/layout/orgChart1"/>
    <dgm:cxn modelId="{7FD3CB9A-5725-40FD-A63D-78A0D17442B4}" type="presParOf" srcId="{9C1FABF3-DAFC-4483-8517-90B82215D9F4}" destId="{52C9746D-9631-4D67-9795-F4D9B57AAE62}" srcOrd="1" destOrd="0" presId="urn:microsoft.com/office/officeart/2005/8/layout/orgChart1"/>
    <dgm:cxn modelId="{6A7B4D9D-F97D-4347-BBC5-F0F4816BE2BE}" type="presParOf" srcId="{52C9746D-9631-4D67-9795-F4D9B57AAE62}" destId="{D8A43A03-0BDB-4318-B23D-3BFF3085408D}" srcOrd="0" destOrd="0" presId="urn:microsoft.com/office/officeart/2005/8/layout/orgChart1"/>
    <dgm:cxn modelId="{AD06BF2A-5EF8-4BF2-AC3E-ECAE5792FB67}" type="presParOf" srcId="{D8A43A03-0BDB-4318-B23D-3BFF3085408D}" destId="{B0FA6D48-108A-4944-887F-7C5778DEAE48}" srcOrd="0" destOrd="0" presId="urn:microsoft.com/office/officeart/2005/8/layout/orgChart1"/>
    <dgm:cxn modelId="{C04FE6F0-88E4-4811-B1F8-F6751D5FC6BF}" type="presParOf" srcId="{D8A43A03-0BDB-4318-B23D-3BFF3085408D}" destId="{95D2850B-9020-4F5A-BD5B-A7BC0AD10896}" srcOrd="1" destOrd="0" presId="urn:microsoft.com/office/officeart/2005/8/layout/orgChart1"/>
    <dgm:cxn modelId="{4374EDA2-1D0A-414B-B255-CF71C149F15D}" type="presParOf" srcId="{52C9746D-9631-4D67-9795-F4D9B57AAE62}" destId="{6DAFF8F3-C92B-4CEE-80BB-4067513FCAE6}" srcOrd="1" destOrd="0" presId="urn:microsoft.com/office/officeart/2005/8/layout/orgChart1"/>
    <dgm:cxn modelId="{6D379E5C-F6EB-4565-8C89-273D0F04087D}" type="presParOf" srcId="{52C9746D-9631-4D67-9795-F4D9B57AAE62}" destId="{11D9CCAC-9896-4C11-8113-42EDC9BA0B44}" srcOrd="2" destOrd="0" presId="urn:microsoft.com/office/officeart/2005/8/layout/orgChart1"/>
    <dgm:cxn modelId="{11797177-EA97-4EFB-80A4-A188DE9DE033}" type="presParOf" srcId="{9C1FABF3-DAFC-4483-8517-90B82215D9F4}" destId="{13F87A01-14A8-4C63-B5AE-13EACDED271D}" srcOrd="2" destOrd="0" presId="urn:microsoft.com/office/officeart/2005/8/layout/orgChart1"/>
    <dgm:cxn modelId="{3A0385FA-8A9F-4505-9971-0FC67EC9450C}" type="presParOf" srcId="{9C1FABF3-DAFC-4483-8517-90B82215D9F4}" destId="{B096BFE2-332F-4425-8337-2DE05A1A3921}" srcOrd="3" destOrd="0" presId="urn:microsoft.com/office/officeart/2005/8/layout/orgChart1"/>
    <dgm:cxn modelId="{993A3038-E820-4BA4-891E-78B66DD0A0D4}" type="presParOf" srcId="{B096BFE2-332F-4425-8337-2DE05A1A3921}" destId="{9282B095-BC97-4D01-97C6-6A0A0EEC7619}" srcOrd="0" destOrd="0" presId="urn:microsoft.com/office/officeart/2005/8/layout/orgChart1"/>
    <dgm:cxn modelId="{45970D49-1315-47C0-ADBD-E058945E248C}" type="presParOf" srcId="{9282B095-BC97-4D01-97C6-6A0A0EEC7619}" destId="{B1CC6700-C1F2-44F7-98B0-CB6E533D10CF}" srcOrd="0" destOrd="0" presId="urn:microsoft.com/office/officeart/2005/8/layout/orgChart1"/>
    <dgm:cxn modelId="{CDC52F86-E669-4B73-8C78-42838FFC26BD}" type="presParOf" srcId="{9282B095-BC97-4D01-97C6-6A0A0EEC7619}" destId="{1C52A0B9-1F3F-40C0-A5C1-2FB251DD09BF}" srcOrd="1" destOrd="0" presId="urn:microsoft.com/office/officeart/2005/8/layout/orgChart1"/>
    <dgm:cxn modelId="{C8553C7C-18E8-4816-8CCB-F3DF1DF90B04}" type="presParOf" srcId="{B096BFE2-332F-4425-8337-2DE05A1A3921}" destId="{62C1CEF2-7334-4F3B-A5C6-AC1CBC7AB429}" srcOrd="1" destOrd="0" presId="urn:microsoft.com/office/officeart/2005/8/layout/orgChart1"/>
    <dgm:cxn modelId="{A831F697-8A97-429E-AF0C-94774F19E9F5}" type="presParOf" srcId="{B096BFE2-332F-4425-8337-2DE05A1A3921}" destId="{7A225BDA-C0A7-4917-A34A-C65F75B869E3}" srcOrd="2" destOrd="0" presId="urn:microsoft.com/office/officeart/2005/8/layout/orgChart1"/>
    <dgm:cxn modelId="{C0985D53-A3C0-4851-A153-70E9035B83C0}" type="presParOf" srcId="{7F9401A2-B329-41B2-9044-CEEDFFB1FEF2}" destId="{9A6F36A0-8A14-4759-B8C7-E8B8672D825C}" srcOrd="2" destOrd="0" presId="urn:microsoft.com/office/officeart/2005/8/layout/orgChart1"/>
    <dgm:cxn modelId="{504CAC0B-07E3-4D3B-8540-22E95F6456EC}" type="presParOf" srcId="{F877B0D3-3415-46C0-AB0A-7E1A07283212}" destId="{DDEDA3AC-D0CA-4030-BB2F-CF65F967B5D5}" srcOrd="2" destOrd="0" presId="urn:microsoft.com/office/officeart/2005/8/layout/orgChart1"/>
    <dgm:cxn modelId="{06588ACB-0AA5-467B-A487-E5747A5C2FE4}" type="presParOf" srcId="{A2D65C43-B52A-4ED2-AD58-DE85FC7071E6}" destId="{15F65F25-CAC2-4E41-B194-B14FD012811D}" srcOrd="2" destOrd="0" presId="urn:microsoft.com/office/officeart/2005/8/layout/orgChart1"/>
    <dgm:cxn modelId="{27CF8617-32A5-49E5-8659-1DA1D5A38CBF}" type="presParOf" srcId="{A2D65C43-B52A-4ED2-AD58-DE85FC7071E6}" destId="{33E737CD-235A-4998-BE3B-2324FE479C90}" srcOrd="3" destOrd="0" presId="urn:microsoft.com/office/officeart/2005/8/layout/orgChart1"/>
    <dgm:cxn modelId="{A490BF82-F405-4A29-8ED2-B6703983F05D}" type="presParOf" srcId="{33E737CD-235A-4998-BE3B-2324FE479C90}" destId="{7BD1E90E-CF2B-48CF-84DC-08D5760FE442}" srcOrd="0" destOrd="0" presId="urn:microsoft.com/office/officeart/2005/8/layout/orgChart1"/>
    <dgm:cxn modelId="{3FBB36D0-7220-4A78-842F-B11C1A4D3113}" type="presParOf" srcId="{7BD1E90E-CF2B-48CF-84DC-08D5760FE442}" destId="{68E5D125-4D7F-4F41-BE54-D9ED0573D7C3}" srcOrd="0" destOrd="0" presId="urn:microsoft.com/office/officeart/2005/8/layout/orgChart1"/>
    <dgm:cxn modelId="{F3AD0CD4-CCDC-43DC-AA02-9825317E3B58}" type="presParOf" srcId="{7BD1E90E-CF2B-48CF-84DC-08D5760FE442}" destId="{A894E16A-DD32-443B-BB2F-026A1A13DD4B}" srcOrd="1" destOrd="0" presId="urn:microsoft.com/office/officeart/2005/8/layout/orgChart1"/>
    <dgm:cxn modelId="{89D714D0-4216-4AD6-8B69-3378C40C33B2}" type="presParOf" srcId="{33E737CD-235A-4998-BE3B-2324FE479C90}" destId="{3C1B5BEC-BC6A-481B-8A51-984BA4C8D13D}" srcOrd="1" destOrd="0" presId="urn:microsoft.com/office/officeart/2005/8/layout/orgChart1"/>
    <dgm:cxn modelId="{9671A506-BFDD-49A3-A9E9-01A65A787F4D}" type="presParOf" srcId="{3C1B5BEC-BC6A-481B-8A51-984BA4C8D13D}" destId="{E53E721F-80B0-444A-AB89-A05AA9ED4A03}" srcOrd="0" destOrd="0" presId="urn:microsoft.com/office/officeart/2005/8/layout/orgChart1"/>
    <dgm:cxn modelId="{BAE80904-B20E-4ECA-871B-967B6301C0F5}" type="presParOf" srcId="{3C1B5BEC-BC6A-481B-8A51-984BA4C8D13D}" destId="{246BD09A-28C7-48FD-A49D-3ED673D9CFE8}" srcOrd="1" destOrd="0" presId="urn:microsoft.com/office/officeart/2005/8/layout/orgChart1"/>
    <dgm:cxn modelId="{5B7A0A7A-0E97-4602-AD16-BE4CA059252A}" type="presParOf" srcId="{246BD09A-28C7-48FD-A49D-3ED673D9CFE8}" destId="{EC0E7934-EE96-41B8-972C-3D9F431B6EBC}" srcOrd="0" destOrd="0" presId="urn:microsoft.com/office/officeart/2005/8/layout/orgChart1"/>
    <dgm:cxn modelId="{A483859C-3D5C-487F-B0FE-52159167D80F}" type="presParOf" srcId="{EC0E7934-EE96-41B8-972C-3D9F431B6EBC}" destId="{5D512F8C-1AFC-46DF-984C-680FA6310BD3}" srcOrd="0" destOrd="0" presId="urn:microsoft.com/office/officeart/2005/8/layout/orgChart1"/>
    <dgm:cxn modelId="{D1A4224B-F126-434C-A356-E011D23E20A1}" type="presParOf" srcId="{EC0E7934-EE96-41B8-972C-3D9F431B6EBC}" destId="{B0A44595-B0B3-4CC0-8D9C-F51ECD962B1B}" srcOrd="1" destOrd="0" presId="urn:microsoft.com/office/officeart/2005/8/layout/orgChart1"/>
    <dgm:cxn modelId="{3AC10E9C-2280-48AA-8D5D-CE5EC96C7218}" type="presParOf" srcId="{246BD09A-28C7-48FD-A49D-3ED673D9CFE8}" destId="{94FC772C-72B0-4883-AC0E-92EBA48DC3FC}" srcOrd="1" destOrd="0" presId="urn:microsoft.com/office/officeart/2005/8/layout/orgChart1"/>
    <dgm:cxn modelId="{99557EBF-BA25-45E8-ACBE-E3BA48C94AF6}" type="presParOf" srcId="{246BD09A-28C7-48FD-A49D-3ED673D9CFE8}" destId="{99C9DA6C-6CD5-47B4-B1AD-38AFEC4B7F1B}" srcOrd="2" destOrd="0" presId="urn:microsoft.com/office/officeart/2005/8/layout/orgChart1"/>
    <dgm:cxn modelId="{0F7A5085-C334-477B-A2EC-54E0710FCB00}" type="presParOf" srcId="{3C1B5BEC-BC6A-481B-8A51-984BA4C8D13D}" destId="{6DBE9EA9-0D22-4B16-9DBC-F75C97CECAE1}" srcOrd="2" destOrd="0" presId="urn:microsoft.com/office/officeart/2005/8/layout/orgChart1"/>
    <dgm:cxn modelId="{05910FE4-3F51-4769-8C30-02B125F1414E}" type="presParOf" srcId="{3C1B5BEC-BC6A-481B-8A51-984BA4C8D13D}" destId="{8B1BD186-D051-4084-9CFE-0F016222132D}" srcOrd="3" destOrd="0" presId="urn:microsoft.com/office/officeart/2005/8/layout/orgChart1"/>
    <dgm:cxn modelId="{13460E99-D6C2-4453-8E7C-145707C11106}" type="presParOf" srcId="{8B1BD186-D051-4084-9CFE-0F016222132D}" destId="{AF3A6EC6-5347-4E5B-B022-ACD19143CBD0}" srcOrd="0" destOrd="0" presId="urn:microsoft.com/office/officeart/2005/8/layout/orgChart1"/>
    <dgm:cxn modelId="{CFE06353-9AC6-40C7-9E9D-DD7BCEAA518E}" type="presParOf" srcId="{AF3A6EC6-5347-4E5B-B022-ACD19143CBD0}" destId="{A2C67EA2-1C86-4703-9BB6-7F63CA106EBF}" srcOrd="0" destOrd="0" presId="urn:microsoft.com/office/officeart/2005/8/layout/orgChart1"/>
    <dgm:cxn modelId="{AA827172-475E-423B-AE72-47F2D6518B9A}" type="presParOf" srcId="{AF3A6EC6-5347-4E5B-B022-ACD19143CBD0}" destId="{346329B9-3BE8-4E2C-8F6E-6666EA12781C}" srcOrd="1" destOrd="0" presId="urn:microsoft.com/office/officeart/2005/8/layout/orgChart1"/>
    <dgm:cxn modelId="{21912FA8-A910-4BBF-893C-338F6B95C2E0}" type="presParOf" srcId="{8B1BD186-D051-4084-9CFE-0F016222132D}" destId="{10E462B2-DA59-4281-8E28-E448D3929688}" srcOrd="1" destOrd="0" presId="urn:microsoft.com/office/officeart/2005/8/layout/orgChart1"/>
    <dgm:cxn modelId="{9A0ABA58-DDCB-4500-82E3-8A6E8F31B309}" type="presParOf" srcId="{8B1BD186-D051-4084-9CFE-0F016222132D}" destId="{EA37B0D5-6EE0-4553-9FE1-F7B8EE068C7B}" srcOrd="2" destOrd="0" presId="urn:microsoft.com/office/officeart/2005/8/layout/orgChart1"/>
    <dgm:cxn modelId="{E4D9E659-0D7F-4287-AE19-641A2F42C743}" type="presParOf" srcId="{3C1B5BEC-BC6A-481B-8A51-984BA4C8D13D}" destId="{5E55E587-912B-4A80-8F92-B7A8EB640D26}" srcOrd="4" destOrd="0" presId="urn:microsoft.com/office/officeart/2005/8/layout/orgChart1"/>
    <dgm:cxn modelId="{6ED56285-DCC7-4B05-B23F-73025AF91425}" type="presParOf" srcId="{3C1B5BEC-BC6A-481B-8A51-984BA4C8D13D}" destId="{AD4A6C80-E026-4B6E-B2F7-E0ADC4D8A72C}" srcOrd="5" destOrd="0" presId="urn:microsoft.com/office/officeart/2005/8/layout/orgChart1"/>
    <dgm:cxn modelId="{33300E59-021C-45BA-9166-616803E30A2E}" type="presParOf" srcId="{AD4A6C80-E026-4B6E-B2F7-E0ADC4D8A72C}" destId="{98913DDE-5D8A-44CD-9ADD-AD69C39EC132}" srcOrd="0" destOrd="0" presId="urn:microsoft.com/office/officeart/2005/8/layout/orgChart1"/>
    <dgm:cxn modelId="{355271C1-2979-449E-9C89-236A62DF180F}" type="presParOf" srcId="{98913DDE-5D8A-44CD-9ADD-AD69C39EC132}" destId="{E7657777-D569-4173-97BE-6C7FBB1C0767}" srcOrd="0" destOrd="0" presId="urn:microsoft.com/office/officeart/2005/8/layout/orgChart1"/>
    <dgm:cxn modelId="{08B9BA9A-CCC7-4E09-A0EC-35BC99A11337}" type="presParOf" srcId="{98913DDE-5D8A-44CD-9ADD-AD69C39EC132}" destId="{3EF5C288-B539-48F8-BED6-9871539D76D0}" srcOrd="1" destOrd="0" presId="urn:microsoft.com/office/officeart/2005/8/layout/orgChart1"/>
    <dgm:cxn modelId="{1639BDDC-0A14-4A25-991F-32CCE92C6B92}" type="presParOf" srcId="{AD4A6C80-E026-4B6E-B2F7-E0ADC4D8A72C}" destId="{9A984DC0-BEFA-45D0-ADEB-5DAF7FC8FB69}" srcOrd="1" destOrd="0" presId="urn:microsoft.com/office/officeart/2005/8/layout/orgChart1"/>
    <dgm:cxn modelId="{57409357-DCBA-43FA-834F-98C993F2FBFC}" type="presParOf" srcId="{AD4A6C80-E026-4B6E-B2F7-E0ADC4D8A72C}" destId="{D7D495EE-1AB4-472E-912A-9980CD37AF02}" srcOrd="2" destOrd="0" presId="urn:microsoft.com/office/officeart/2005/8/layout/orgChart1"/>
    <dgm:cxn modelId="{B49F6460-727A-4B2B-A958-47738BEBD4F8}" type="presParOf" srcId="{33E737CD-235A-4998-BE3B-2324FE479C90}" destId="{DCA425C0-4FF6-4DBE-AF87-392924AD573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A4531B8-F65C-439F-9D7F-11554391171A}" type="doc">
      <dgm:prSet loTypeId="urn:microsoft.com/office/officeart/2005/8/layout/list1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AC7A588C-1200-44CA-8E4D-8D5DC9736CE9}">
      <dgm:prSet phldrT="[Текст]" custT="1"/>
      <dgm:spPr/>
      <dgm:t>
        <a:bodyPr/>
        <a:lstStyle/>
        <a:p>
          <a:r>
            <a:rPr lang="ru-RU" sz="1600" b="1" dirty="0" smtClean="0"/>
            <a:t>Созвучность задачам ФГОС</a:t>
          </a:r>
          <a:endParaRPr lang="ru-RU" sz="1600" b="1" dirty="0"/>
        </a:p>
      </dgm:t>
    </dgm:pt>
    <dgm:pt modelId="{B0D14400-B52E-4C29-801B-97EE5D50D4D5}" type="parTrans" cxnId="{544C8612-6ED2-4D1E-BA15-5D840D385332}">
      <dgm:prSet/>
      <dgm:spPr/>
      <dgm:t>
        <a:bodyPr/>
        <a:lstStyle/>
        <a:p>
          <a:endParaRPr lang="ru-RU" sz="2000" b="1"/>
        </a:p>
      </dgm:t>
    </dgm:pt>
    <dgm:pt modelId="{497B8B77-F5AD-4D5F-9B47-D012673BE208}" type="sibTrans" cxnId="{544C8612-6ED2-4D1E-BA15-5D840D385332}">
      <dgm:prSet/>
      <dgm:spPr/>
      <dgm:t>
        <a:bodyPr/>
        <a:lstStyle/>
        <a:p>
          <a:endParaRPr lang="ru-RU" sz="2000" b="1"/>
        </a:p>
      </dgm:t>
    </dgm:pt>
    <dgm:pt modelId="{D4EACEC0-1788-4E60-91FD-4ED8E8A48ECA}">
      <dgm:prSet phldrT="[Текст]" custT="1"/>
      <dgm:spPr/>
      <dgm:t>
        <a:bodyPr/>
        <a:lstStyle/>
        <a:p>
          <a:r>
            <a:rPr lang="ru-RU" sz="1600" b="1" dirty="0" smtClean="0"/>
            <a:t>Тесная связь с </a:t>
          </a:r>
          <a:r>
            <a:rPr lang="ru-RU" sz="1600" b="1" dirty="0" err="1" smtClean="0"/>
            <a:t>кубановедением</a:t>
          </a:r>
          <a:endParaRPr lang="ru-RU" sz="1600" b="1" dirty="0"/>
        </a:p>
      </dgm:t>
    </dgm:pt>
    <dgm:pt modelId="{53391674-7B7E-42B5-B094-C19D07D866A7}" type="parTrans" cxnId="{53F3B0AB-EF0A-44C2-A8D3-862B1ABE2610}">
      <dgm:prSet/>
      <dgm:spPr/>
      <dgm:t>
        <a:bodyPr/>
        <a:lstStyle/>
        <a:p>
          <a:endParaRPr lang="ru-RU" sz="2000" b="1"/>
        </a:p>
      </dgm:t>
    </dgm:pt>
    <dgm:pt modelId="{2528DE01-036D-41CC-BD2E-23F904CAA21A}" type="sibTrans" cxnId="{53F3B0AB-EF0A-44C2-A8D3-862B1ABE2610}">
      <dgm:prSet/>
      <dgm:spPr/>
      <dgm:t>
        <a:bodyPr/>
        <a:lstStyle/>
        <a:p>
          <a:endParaRPr lang="ru-RU" sz="2000" b="1"/>
        </a:p>
      </dgm:t>
    </dgm:pt>
    <dgm:pt modelId="{C4B5E96C-7324-4B8C-97C8-3B8456F4AD0B}">
      <dgm:prSet phldrT="[Текст]" custT="1"/>
      <dgm:spPr/>
      <dgm:t>
        <a:bodyPr/>
        <a:lstStyle/>
        <a:p>
          <a:r>
            <a:rPr lang="ru-RU" sz="1600" b="1" dirty="0" smtClean="0"/>
            <a:t>Увеличение внимания школьников,  кубанской и российской общественности к литературе  и истории Кубани</a:t>
          </a:r>
          <a:endParaRPr lang="ru-RU" sz="1600" b="1" dirty="0"/>
        </a:p>
      </dgm:t>
    </dgm:pt>
    <dgm:pt modelId="{F826AB38-4FC3-4F23-BA99-A348FF67F6FF}" type="parTrans" cxnId="{5B027176-B110-4389-A11D-564BF3A11159}">
      <dgm:prSet/>
      <dgm:spPr/>
      <dgm:t>
        <a:bodyPr/>
        <a:lstStyle/>
        <a:p>
          <a:endParaRPr lang="ru-RU" sz="2000" b="1"/>
        </a:p>
      </dgm:t>
    </dgm:pt>
    <dgm:pt modelId="{C4E48CEA-A39A-4A64-869D-BAC8AECBA865}" type="sibTrans" cxnId="{5B027176-B110-4389-A11D-564BF3A11159}">
      <dgm:prSet/>
      <dgm:spPr/>
      <dgm:t>
        <a:bodyPr/>
        <a:lstStyle/>
        <a:p>
          <a:endParaRPr lang="ru-RU" sz="2000" b="1"/>
        </a:p>
      </dgm:t>
    </dgm:pt>
    <dgm:pt modelId="{D8AAFA8E-5F1D-43CF-B2FE-D91F87C6C5B0}">
      <dgm:prSet custT="1"/>
      <dgm:spPr/>
      <dgm:t>
        <a:bodyPr/>
        <a:lstStyle/>
        <a:p>
          <a:r>
            <a:rPr lang="ru-RU" sz="1600" b="1" dirty="0" smtClean="0"/>
            <a:t>Продвижение опыта педагогов </a:t>
          </a:r>
          <a:r>
            <a:rPr lang="ru-RU" sz="1600" b="1" dirty="0" err="1" smtClean="0"/>
            <a:t>Динского</a:t>
          </a:r>
          <a:r>
            <a:rPr lang="ru-RU" sz="1600" b="1" dirty="0" smtClean="0"/>
            <a:t> района</a:t>
          </a:r>
          <a:endParaRPr lang="ru-RU" sz="1600" b="1" dirty="0"/>
        </a:p>
      </dgm:t>
    </dgm:pt>
    <dgm:pt modelId="{344CA60F-87B0-4540-BB86-140792D4D4A0}" type="parTrans" cxnId="{89BF342C-2A01-482C-BB9C-9BA8766DF60D}">
      <dgm:prSet/>
      <dgm:spPr/>
      <dgm:t>
        <a:bodyPr/>
        <a:lstStyle/>
        <a:p>
          <a:endParaRPr lang="ru-RU" sz="2000" b="1"/>
        </a:p>
      </dgm:t>
    </dgm:pt>
    <dgm:pt modelId="{BCC0AB78-65E6-4AC3-B128-B5016CE17479}" type="sibTrans" cxnId="{89BF342C-2A01-482C-BB9C-9BA8766DF60D}">
      <dgm:prSet/>
      <dgm:spPr/>
      <dgm:t>
        <a:bodyPr/>
        <a:lstStyle/>
        <a:p>
          <a:endParaRPr lang="ru-RU" sz="2000" b="1"/>
        </a:p>
      </dgm:t>
    </dgm:pt>
    <dgm:pt modelId="{7907624D-E556-4208-AFB9-8D5BCB2016A0}">
      <dgm:prSet custT="1"/>
      <dgm:spPr/>
      <dgm:t>
        <a:bodyPr/>
        <a:lstStyle/>
        <a:p>
          <a:r>
            <a:rPr lang="ru-RU" sz="1600" b="1" dirty="0" smtClean="0"/>
            <a:t>Демонстрация работ одаренных учащихся школ </a:t>
          </a:r>
          <a:r>
            <a:rPr lang="ru-RU" sz="1600" b="1" dirty="0" err="1" smtClean="0"/>
            <a:t>Динского</a:t>
          </a:r>
          <a:r>
            <a:rPr lang="ru-RU" sz="1600" b="1" dirty="0" smtClean="0"/>
            <a:t> района</a:t>
          </a:r>
          <a:endParaRPr lang="ru-RU" sz="1600" b="1" dirty="0"/>
        </a:p>
      </dgm:t>
    </dgm:pt>
    <dgm:pt modelId="{875CBDC0-163D-422E-88E7-9187F5A0253D}" type="parTrans" cxnId="{C06A48F9-E360-4298-BAB1-8F140549E087}">
      <dgm:prSet/>
      <dgm:spPr/>
      <dgm:t>
        <a:bodyPr/>
        <a:lstStyle/>
        <a:p>
          <a:endParaRPr lang="ru-RU" sz="2000" b="1"/>
        </a:p>
      </dgm:t>
    </dgm:pt>
    <dgm:pt modelId="{2995081D-1D57-4C56-9C6F-FB648DB9247B}" type="sibTrans" cxnId="{C06A48F9-E360-4298-BAB1-8F140549E087}">
      <dgm:prSet/>
      <dgm:spPr/>
      <dgm:t>
        <a:bodyPr/>
        <a:lstStyle/>
        <a:p>
          <a:endParaRPr lang="ru-RU" sz="2000" b="1"/>
        </a:p>
      </dgm:t>
    </dgm:pt>
    <dgm:pt modelId="{8CB37ED2-B999-45CB-B9BD-2C82C6BBEAE8}">
      <dgm:prSet custT="1"/>
      <dgm:spPr/>
      <dgm:t>
        <a:bodyPr/>
        <a:lstStyle/>
        <a:p>
          <a:r>
            <a:rPr lang="ru-RU" sz="1600" b="1" dirty="0" smtClean="0"/>
            <a:t>Повышение престижа талантливых учащихся и педагогов </a:t>
          </a:r>
          <a:r>
            <a:rPr lang="ru-RU" sz="1600" b="1" dirty="0" err="1" smtClean="0"/>
            <a:t>Динского</a:t>
          </a:r>
          <a:r>
            <a:rPr lang="ru-RU" sz="1600" b="1" dirty="0" smtClean="0"/>
            <a:t> района</a:t>
          </a:r>
          <a:endParaRPr lang="ru-RU" sz="1600" b="1" dirty="0"/>
        </a:p>
      </dgm:t>
    </dgm:pt>
    <dgm:pt modelId="{C64B61FB-B5A0-4BC5-AB9C-7C651AB96AE1}" type="parTrans" cxnId="{3A369ECB-2682-40D7-A67D-816FEF9C8CB8}">
      <dgm:prSet/>
      <dgm:spPr/>
      <dgm:t>
        <a:bodyPr/>
        <a:lstStyle/>
        <a:p>
          <a:endParaRPr lang="ru-RU" sz="2000" b="1"/>
        </a:p>
      </dgm:t>
    </dgm:pt>
    <dgm:pt modelId="{ABE39965-4798-40F9-978A-D35362440DCA}" type="sibTrans" cxnId="{3A369ECB-2682-40D7-A67D-816FEF9C8CB8}">
      <dgm:prSet/>
      <dgm:spPr/>
      <dgm:t>
        <a:bodyPr/>
        <a:lstStyle/>
        <a:p>
          <a:endParaRPr lang="ru-RU" sz="2000" b="1"/>
        </a:p>
      </dgm:t>
    </dgm:pt>
    <dgm:pt modelId="{0BC58FEA-B190-4A59-97F5-709EB01F0510}">
      <dgm:prSet custT="1"/>
      <dgm:spPr/>
      <dgm:t>
        <a:bodyPr/>
        <a:lstStyle/>
        <a:p>
          <a:r>
            <a:rPr lang="ru-RU" sz="1600" b="1" dirty="0" smtClean="0"/>
            <a:t>Повышение эффективности обучения литературе, русскому языку, </a:t>
          </a:r>
          <a:r>
            <a:rPr lang="ru-RU" sz="1600" b="1" dirty="0" err="1" smtClean="0"/>
            <a:t>кубановедению</a:t>
          </a:r>
          <a:r>
            <a:rPr lang="ru-RU" sz="1600" b="1" dirty="0" smtClean="0"/>
            <a:t>, информатике и друг8им предметам</a:t>
          </a:r>
          <a:endParaRPr lang="ru-RU" sz="1600" b="1" dirty="0"/>
        </a:p>
      </dgm:t>
    </dgm:pt>
    <dgm:pt modelId="{18159900-8DDC-4663-A2F7-0A45F1BB65A0}" type="parTrans" cxnId="{55550AF7-2DED-4CD0-B144-B9C211DD78C2}">
      <dgm:prSet/>
      <dgm:spPr/>
      <dgm:t>
        <a:bodyPr/>
        <a:lstStyle/>
        <a:p>
          <a:endParaRPr lang="ru-RU" sz="2000" b="1"/>
        </a:p>
      </dgm:t>
    </dgm:pt>
    <dgm:pt modelId="{144594C4-BE18-4CA9-A2F7-0E4273E78714}" type="sibTrans" cxnId="{55550AF7-2DED-4CD0-B144-B9C211DD78C2}">
      <dgm:prSet/>
      <dgm:spPr/>
      <dgm:t>
        <a:bodyPr/>
        <a:lstStyle/>
        <a:p>
          <a:endParaRPr lang="ru-RU" sz="2000" b="1"/>
        </a:p>
      </dgm:t>
    </dgm:pt>
    <dgm:pt modelId="{3BBE1685-AE38-4F44-9D82-43561A1A6993}" type="pres">
      <dgm:prSet presAssocID="{4A4531B8-F65C-439F-9D7F-11554391171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15C686-F2FE-4A3C-BCC0-9296840D191F}" type="pres">
      <dgm:prSet presAssocID="{AC7A588C-1200-44CA-8E4D-8D5DC9736CE9}" presName="parentLin" presStyleCnt="0"/>
      <dgm:spPr/>
    </dgm:pt>
    <dgm:pt modelId="{862E0F58-596E-4257-AA43-CAC3EF16D247}" type="pres">
      <dgm:prSet presAssocID="{AC7A588C-1200-44CA-8E4D-8D5DC9736CE9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2A13AC0A-AD7B-4B2B-9991-7617CF1EDB53}" type="pres">
      <dgm:prSet presAssocID="{AC7A588C-1200-44CA-8E4D-8D5DC9736CE9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96A8A6-9AC5-488B-A405-4B33E506C9A6}" type="pres">
      <dgm:prSet presAssocID="{AC7A588C-1200-44CA-8E4D-8D5DC9736CE9}" presName="negativeSpace" presStyleCnt="0"/>
      <dgm:spPr/>
    </dgm:pt>
    <dgm:pt modelId="{3CE9A193-49E6-4B70-A099-1621E4EAF9D0}" type="pres">
      <dgm:prSet presAssocID="{AC7A588C-1200-44CA-8E4D-8D5DC9736CE9}" presName="childText" presStyleLbl="conFgAcc1" presStyleIdx="0" presStyleCnt="7">
        <dgm:presLayoutVars>
          <dgm:bulletEnabled val="1"/>
        </dgm:presLayoutVars>
      </dgm:prSet>
      <dgm:spPr/>
    </dgm:pt>
    <dgm:pt modelId="{79E86682-D121-4B59-8A2E-40EAF462347E}" type="pres">
      <dgm:prSet presAssocID="{497B8B77-F5AD-4D5F-9B47-D012673BE208}" presName="spaceBetweenRectangles" presStyleCnt="0"/>
      <dgm:spPr/>
    </dgm:pt>
    <dgm:pt modelId="{EA0686C1-146D-4CF9-8253-FB1FA0D06088}" type="pres">
      <dgm:prSet presAssocID="{D4EACEC0-1788-4E60-91FD-4ED8E8A48ECA}" presName="parentLin" presStyleCnt="0"/>
      <dgm:spPr/>
    </dgm:pt>
    <dgm:pt modelId="{D5D29E82-F151-48FF-A748-D17F3B995C35}" type="pres">
      <dgm:prSet presAssocID="{D4EACEC0-1788-4E60-91FD-4ED8E8A48ECA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8060B12E-C696-42ED-8168-1932BC0ADC25}" type="pres">
      <dgm:prSet presAssocID="{D4EACEC0-1788-4E60-91FD-4ED8E8A48ECA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5A11BF-6A6D-4BA4-92E6-7FD224F571F8}" type="pres">
      <dgm:prSet presAssocID="{D4EACEC0-1788-4E60-91FD-4ED8E8A48ECA}" presName="negativeSpace" presStyleCnt="0"/>
      <dgm:spPr/>
    </dgm:pt>
    <dgm:pt modelId="{A3F2A1E7-6FC0-45F2-A023-C94A891A7055}" type="pres">
      <dgm:prSet presAssocID="{D4EACEC0-1788-4E60-91FD-4ED8E8A48ECA}" presName="childText" presStyleLbl="conFgAcc1" presStyleIdx="1" presStyleCnt="7">
        <dgm:presLayoutVars>
          <dgm:bulletEnabled val="1"/>
        </dgm:presLayoutVars>
      </dgm:prSet>
      <dgm:spPr/>
    </dgm:pt>
    <dgm:pt modelId="{49589EDC-53B1-42E2-8B35-8492803B4EF5}" type="pres">
      <dgm:prSet presAssocID="{2528DE01-036D-41CC-BD2E-23F904CAA21A}" presName="spaceBetweenRectangles" presStyleCnt="0"/>
      <dgm:spPr/>
    </dgm:pt>
    <dgm:pt modelId="{47A6B995-AC90-4824-9A67-77C7915893D0}" type="pres">
      <dgm:prSet presAssocID="{C4B5E96C-7324-4B8C-97C8-3B8456F4AD0B}" presName="parentLin" presStyleCnt="0"/>
      <dgm:spPr/>
    </dgm:pt>
    <dgm:pt modelId="{EDBD8635-4081-41F7-8E8B-0A32279D60F4}" type="pres">
      <dgm:prSet presAssocID="{C4B5E96C-7324-4B8C-97C8-3B8456F4AD0B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BABB3A10-9BD2-4619-B456-0F3968FAFBD3}" type="pres">
      <dgm:prSet presAssocID="{C4B5E96C-7324-4B8C-97C8-3B8456F4AD0B}" presName="parentText" presStyleLbl="node1" presStyleIdx="2" presStyleCnt="7" custScaleY="1546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D124DC-8949-4B1F-9850-68D76944E5B9}" type="pres">
      <dgm:prSet presAssocID="{C4B5E96C-7324-4B8C-97C8-3B8456F4AD0B}" presName="negativeSpace" presStyleCnt="0"/>
      <dgm:spPr/>
    </dgm:pt>
    <dgm:pt modelId="{E010B664-A6C2-4EEE-B58B-EE497A49DE2C}" type="pres">
      <dgm:prSet presAssocID="{C4B5E96C-7324-4B8C-97C8-3B8456F4AD0B}" presName="childText" presStyleLbl="conFgAcc1" presStyleIdx="2" presStyleCnt="7">
        <dgm:presLayoutVars>
          <dgm:bulletEnabled val="1"/>
        </dgm:presLayoutVars>
      </dgm:prSet>
      <dgm:spPr/>
    </dgm:pt>
    <dgm:pt modelId="{42330E6C-270F-4174-AF9A-465903643031}" type="pres">
      <dgm:prSet presAssocID="{C4E48CEA-A39A-4A64-869D-BAC8AECBA865}" presName="spaceBetweenRectangles" presStyleCnt="0"/>
      <dgm:spPr/>
    </dgm:pt>
    <dgm:pt modelId="{CB035B47-B4A6-4CB5-B301-96E818705B6A}" type="pres">
      <dgm:prSet presAssocID="{D8AAFA8E-5F1D-43CF-B2FE-D91F87C6C5B0}" presName="parentLin" presStyleCnt="0"/>
      <dgm:spPr/>
    </dgm:pt>
    <dgm:pt modelId="{94076FDB-B21A-47B9-AB05-2ED262CE814E}" type="pres">
      <dgm:prSet presAssocID="{D8AAFA8E-5F1D-43CF-B2FE-D91F87C6C5B0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A309EF57-1FF0-493D-AFFF-E31AE7819309}" type="pres">
      <dgm:prSet presAssocID="{D8AAFA8E-5F1D-43CF-B2FE-D91F87C6C5B0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E3F552-0D1B-48C2-8DF2-415D304433EC}" type="pres">
      <dgm:prSet presAssocID="{D8AAFA8E-5F1D-43CF-B2FE-D91F87C6C5B0}" presName="negativeSpace" presStyleCnt="0"/>
      <dgm:spPr/>
    </dgm:pt>
    <dgm:pt modelId="{6DDF5269-84B1-4C4D-B319-307B01435F74}" type="pres">
      <dgm:prSet presAssocID="{D8AAFA8E-5F1D-43CF-B2FE-D91F87C6C5B0}" presName="childText" presStyleLbl="conFgAcc1" presStyleIdx="3" presStyleCnt="7">
        <dgm:presLayoutVars>
          <dgm:bulletEnabled val="1"/>
        </dgm:presLayoutVars>
      </dgm:prSet>
      <dgm:spPr/>
    </dgm:pt>
    <dgm:pt modelId="{D3CC0DEE-D30E-49C9-8D48-D565CF7035C9}" type="pres">
      <dgm:prSet presAssocID="{BCC0AB78-65E6-4AC3-B128-B5016CE17479}" presName="spaceBetweenRectangles" presStyleCnt="0"/>
      <dgm:spPr/>
    </dgm:pt>
    <dgm:pt modelId="{8618E2A0-6AC3-40A2-927B-EBD2B7CFEC6A}" type="pres">
      <dgm:prSet presAssocID="{7907624D-E556-4208-AFB9-8D5BCB2016A0}" presName="parentLin" presStyleCnt="0"/>
      <dgm:spPr/>
    </dgm:pt>
    <dgm:pt modelId="{7DEE6FFF-EF49-4F1A-880D-89304E726952}" type="pres">
      <dgm:prSet presAssocID="{7907624D-E556-4208-AFB9-8D5BCB2016A0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D7CD1B28-8E9B-4948-BC0C-35CADF98B8C9}" type="pres">
      <dgm:prSet presAssocID="{7907624D-E556-4208-AFB9-8D5BCB2016A0}" presName="parentText" presStyleLbl="node1" presStyleIdx="4" presStyleCnt="7" custScaleY="1452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37E4D2-B6F7-4856-8CC4-0BC46FCDA704}" type="pres">
      <dgm:prSet presAssocID="{7907624D-E556-4208-AFB9-8D5BCB2016A0}" presName="negativeSpace" presStyleCnt="0"/>
      <dgm:spPr/>
    </dgm:pt>
    <dgm:pt modelId="{8D2B0EE8-6465-4B5A-85BC-D401019D838B}" type="pres">
      <dgm:prSet presAssocID="{7907624D-E556-4208-AFB9-8D5BCB2016A0}" presName="childText" presStyleLbl="conFgAcc1" presStyleIdx="4" presStyleCnt="7">
        <dgm:presLayoutVars>
          <dgm:bulletEnabled val="1"/>
        </dgm:presLayoutVars>
      </dgm:prSet>
      <dgm:spPr/>
    </dgm:pt>
    <dgm:pt modelId="{BD0FA945-6179-4FF3-AD56-2ACEB26F12D3}" type="pres">
      <dgm:prSet presAssocID="{2995081D-1D57-4C56-9C6F-FB648DB9247B}" presName="spaceBetweenRectangles" presStyleCnt="0"/>
      <dgm:spPr/>
    </dgm:pt>
    <dgm:pt modelId="{6379B630-16F3-4B98-B051-FB50BFF34AD4}" type="pres">
      <dgm:prSet presAssocID="{8CB37ED2-B999-45CB-B9BD-2C82C6BBEAE8}" presName="parentLin" presStyleCnt="0"/>
      <dgm:spPr/>
    </dgm:pt>
    <dgm:pt modelId="{D4C1EDFC-6F64-43D0-8CE9-76BDC064AA3C}" type="pres">
      <dgm:prSet presAssocID="{8CB37ED2-B999-45CB-B9BD-2C82C6BBEAE8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7FD6281F-3C79-456C-8779-FE2FB0235273}" type="pres">
      <dgm:prSet presAssocID="{8CB37ED2-B999-45CB-B9BD-2C82C6BBEAE8}" presName="parentText" presStyleLbl="node1" presStyleIdx="5" presStyleCnt="7" custScaleY="1153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3A2807-9E5B-4619-B71F-F1A6999A589A}" type="pres">
      <dgm:prSet presAssocID="{8CB37ED2-B999-45CB-B9BD-2C82C6BBEAE8}" presName="negativeSpace" presStyleCnt="0"/>
      <dgm:spPr/>
    </dgm:pt>
    <dgm:pt modelId="{FCC67E5B-4546-48D8-9CAB-822B59148B94}" type="pres">
      <dgm:prSet presAssocID="{8CB37ED2-B999-45CB-B9BD-2C82C6BBEAE8}" presName="childText" presStyleLbl="conFgAcc1" presStyleIdx="5" presStyleCnt="7">
        <dgm:presLayoutVars>
          <dgm:bulletEnabled val="1"/>
        </dgm:presLayoutVars>
      </dgm:prSet>
      <dgm:spPr/>
    </dgm:pt>
    <dgm:pt modelId="{E12EB0FA-1C96-4220-A2CE-1BA05CB994E8}" type="pres">
      <dgm:prSet presAssocID="{ABE39965-4798-40F9-978A-D35362440DCA}" presName="spaceBetweenRectangles" presStyleCnt="0"/>
      <dgm:spPr/>
    </dgm:pt>
    <dgm:pt modelId="{8F6F90C8-10CF-4E7B-A573-523B61E93D9A}" type="pres">
      <dgm:prSet presAssocID="{0BC58FEA-B190-4A59-97F5-709EB01F0510}" presName="parentLin" presStyleCnt="0"/>
      <dgm:spPr/>
    </dgm:pt>
    <dgm:pt modelId="{47CA917A-408D-4BBB-B907-D7F71F230398}" type="pres">
      <dgm:prSet presAssocID="{0BC58FEA-B190-4A59-97F5-709EB01F0510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A00628CA-8F39-4D03-BD0C-9710ECB71110}" type="pres">
      <dgm:prSet presAssocID="{0BC58FEA-B190-4A59-97F5-709EB01F0510}" presName="parentText" presStyleLbl="node1" presStyleIdx="6" presStyleCnt="7" custScaleY="1769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EC908C-82FF-4E5E-AE29-3F380D47A2AD}" type="pres">
      <dgm:prSet presAssocID="{0BC58FEA-B190-4A59-97F5-709EB01F0510}" presName="negativeSpace" presStyleCnt="0"/>
      <dgm:spPr/>
    </dgm:pt>
    <dgm:pt modelId="{DB098310-A46B-499D-9CFA-3BA23AFFB9C2}" type="pres">
      <dgm:prSet presAssocID="{0BC58FEA-B190-4A59-97F5-709EB01F0510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3A369ECB-2682-40D7-A67D-816FEF9C8CB8}" srcId="{4A4531B8-F65C-439F-9D7F-11554391171A}" destId="{8CB37ED2-B999-45CB-B9BD-2C82C6BBEAE8}" srcOrd="5" destOrd="0" parTransId="{C64B61FB-B5A0-4BC5-AB9C-7C651AB96AE1}" sibTransId="{ABE39965-4798-40F9-978A-D35362440DCA}"/>
    <dgm:cxn modelId="{8EA7FBD8-AE11-40AD-BAA3-C22A06B1EAF5}" type="presOf" srcId="{D8AAFA8E-5F1D-43CF-B2FE-D91F87C6C5B0}" destId="{94076FDB-B21A-47B9-AB05-2ED262CE814E}" srcOrd="0" destOrd="0" presId="urn:microsoft.com/office/officeart/2005/8/layout/list1"/>
    <dgm:cxn modelId="{D44A3DE3-345D-4E80-8753-29D789FB6AEB}" type="presOf" srcId="{D4EACEC0-1788-4E60-91FD-4ED8E8A48ECA}" destId="{8060B12E-C696-42ED-8168-1932BC0ADC25}" srcOrd="1" destOrd="0" presId="urn:microsoft.com/office/officeart/2005/8/layout/list1"/>
    <dgm:cxn modelId="{468968C5-6218-4C0B-955D-49A06598AEB9}" type="presOf" srcId="{D4EACEC0-1788-4E60-91FD-4ED8E8A48ECA}" destId="{D5D29E82-F151-48FF-A748-D17F3B995C35}" srcOrd="0" destOrd="0" presId="urn:microsoft.com/office/officeart/2005/8/layout/list1"/>
    <dgm:cxn modelId="{5BA78470-9AA4-4A69-96C5-57E5A74FCC5C}" type="presOf" srcId="{4A4531B8-F65C-439F-9D7F-11554391171A}" destId="{3BBE1685-AE38-4F44-9D82-43561A1A6993}" srcOrd="0" destOrd="0" presId="urn:microsoft.com/office/officeart/2005/8/layout/list1"/>
    <dgm:cxn modelId="{E27328F4-13ED-447E-B279-82CB807BF745}" type="presOf" srcId="{8CB37ED2-B999-45CB-B9BD-2C82C6BBEAE8}" destId="{D4C1EDFC-6F64-43D0-8CE9-76BDC064AA3C}" srcOrd="0" destOrd="0" presId="urn:microsoft.com/office/officeart/2005/8/layout/list1"/>
    <dgm:cxn modelId="{FDD738A5-D6D9-4B14-AF11-4D14B2C66FBA}" type="presOf" srcId="{AC7A588C-1200-44CA-8E4D-8D5DC9736CE9}" destId="{2A13AC0A-AD7B-4B2B-9991-7617CF1EDB53}" srcOrd="1" destOrd="0" presId="urn:microsoft.com/office/officeart/2005/8/layout/list1"/>
    <dgm:cxn modelId="{53F3B0AB-EF0A-44C2-A8D3-862B1ABE2610}" srcId="{4A4531B8-F65C-439F-9D7F-11554391171A}" destId="{D4EACEC0-1788-4E60-91FD-4ED8E8A48ECA}" srcOrd="1" destOrd="0" parTransId="{53391674-7B7E-42B5-B094-C19D07D866A7}" sibTransId="{2528DE01-036D-41CC-BD2E-23F904CAA21A}"/>
    <dgm:cxn modelId="{82B0EC67-F081-49B8-9D90-676FA2C693E1}" type="presOf" srcId="{C4B5E96C-7324-4B8C-97C8-3B8456F4AD0B}" destId="{BABB3A10-9BD2-4619-B456-0F3968FAFBD3}" srcOrd="1" destOrd="0" presId="urn:microsoft.com/office/officeart/2005/8/layout/list1"/>
    <dgm:cxn modelId="{060E8AB0-81DE-4FFF-BE99-8AAE5394D33E}" type="presOf" srcId="{AC7A588C-1200-44CA-8E4D-8D5DC9736CE9}" destId="{862E0F58-596E-4257-AA43-CAC3EF16D247}" srcOrd="0" destOrd="0" presId="urn:microsoft.com/office/officeart/2005/8/layout/list1"/>
    <dgm:cxn modelId="{5D8D82BB-2426-44BE-8EC7-64618F946D84}" type="presOf" srcId="{0BC58FEA-B190-4A59-97F5-709EB01F0510}" destId="{A00628CA-8F39-4D03-BD0C-9710ECB71110}" srcOrd="1" destOrd="0" presId="urn:microsoft.com/office/officeart/2005/8/layout/list1"/>
    <dgm:cxn modelId="{D95A31E3-9A3A-4DD3-B729-FAFF4FB81E01}" type="presOf" srcId="{C4B5E96C-7324-4B8C-97C8-3B8456F4AD0B}" destId="{EDBD8635-4081-41F7-8E8B-0A32279D60F4}" srcOrd="0" destOrd="0" presId="urn:microsoft.com/office/officeart/2005/8/layout/list1"/>
    <dgm:cxn modelId="{89BF342C-2A01-482C-BB9C-9BA8766DF60D}" srcId="{4A4531B8-F65C-439F-9D7F-11554391171A}" destId="{D8AAFA8E-5F1D-43CF-B2FE-D91F87C6C5B0}" srcOrd="3" destOrd="0" parTransId="{344CA60F-87B0-4540-BB86-140792D4D4A0}" sibTransId="{BCC0AB78-65E6-4AC3-B128-B5016CE17479}"/>
    <dgm:cxn modelId="{5B027176-B110-4389-A11D-564BF3A11159}" srcId="{4A4531B8-F65C-439F-9D7F-11554391171A}" destId="{C4B5E96C-7324-4B8C-97C8-3B8456F4AD0B}" srcOrd="2" destOrd="0" parTransId="{F826AB38-4FC3-4F23-BA99-A348FF67F6FF}" sibTransId="{C4E48CEA-A39A-4A64-869D-BAC8AECBA865}"/>
    <dgm:cxn modelId="{A1F40EE3-5DA3-4887-82F4-A8DB72958E10}" type="presOf" srcId="{D8AAFA8E-5F1D-43CF-B2FE-D91F87C6C5B0}" destId="{A309EF57-1FF0-493D-AFFF-E31AE7819309}" srcOrd="1" destOrd="0" presId="urn:microsoft.com/office/officeart/2005/8/layout/list1"/>
    <dgm:cxn modelId="{CB5FACAE-6D8F-4FF2-B5EB-FF7BBA35AE38}" type="presOf" srcId="{7907624D-E556-4208-AFB9-8D5BCB2016A0}" destId="{7DEE6FFF-EF49-4F1A-880D-89304E726952}" srcOrd="0" destOrd="0" presId="urn:microsoft.com/office/officeart/2005/8/layout/list1"/>
    <dgm:cxn modelId="{226D33C3-B60C-45B8-BC95-6A5EDFC15725}" type="presOf" srcId="{0BC58FEA-B190-4A59-97F5-709EB01F0510}" destId="{47CA917A-408D-4BBB-B907-D7F71F230398}" srcOrd="0" destOrd="0" presId="urn:microsoft.com/office/officeart/2005/8/layout/list1"/>
    <dgm:cxn modelId="{C06A48F9-E360-4298-BAB1-8F140549E087}" srcId="{4A4531B8-F65C-439F-9D7F-11554391171A}" destId="{7907624D-E556-4208-AFB9-8D5BCB2016A0}" srcOrd="4" destOrd="0" parTransId="{875CBDC0-163D-422E-88E7-9187F5A0253D}" sibTransId="{2995081D-1D57-4C56-9C6F-FB648DB9247B}"/>
    <dgm:cxn modelId="{BF57B7F7-96BD-49BD-BE07-FD2023AC05E2}" type="presOf" srcId="{7907624D-E556-4208-AFB9-8D5BCB2016A0}" destId="{D7CD1B28-8E9B-4948-BC0C-35CADF98B8C9}" srcOrd="1" destOrd="0" presId="urn:microsoft.com/office/officeart/2005/8/layout/list1"/>
    <dgm:cxn modelId="{544C8612-6ED2-4D1E-BA15-5D840D385332}" srcId="{4A4531B8-F65C-439F-9D7F-11554391171A}" destId="{AC7A588C-1200-44CA-8E4D-8D5DC9736CE9}" srcOrd="0" destOrd="0" parTransId="{B0D14400-B52E-4C29-801B-97EE5D50D4D5}" sibTransId="{497B8B77-F5AD-4D5F-9B47-D012673BE208}"/>
    <dgm:cxn modelId="{55550AF7-2DED-4CD0-B144-B9C211DD78C2}" srcId="{4A4531B8-F65C-439F-9D7F-11554391171A}" destId="{0BC58FEA-B190-4A59-97F5-709EB01F0510}" srcOrd="6" destOrd="0" parTransId="{18159900-8DDC-4663-A2F7-0A45F1BB65A0}" sibTransId="{144594C4-BE18-4CA9-A2F7-0E4273E78714}"/>
    <dgm:cxn modelId="{FC8BADDC-7E76-4E3A-BD45-A8B6BDBAE2AB}" type="presOf" srcId="{8CB37ED2-B999-45CB-B9BD-2C82C6BBEAE8}" destId="{7FD6281F-3C79-456C-8779-FE2FB0235273}" srcOrd="1" destOrd="0" presId="urn:microsoft.com/office/officeart/2005/8/layout/list1"/>
    <dgm:cxn modelId="{62611335-BCC4-4022-B75B-2D071ADD5569}" type="presParOf" srcId="{3BBE1685-AE38-4F44-9D82-43561A1A6993}" destId="{1915C686-F2FE-4A3C-BCC0-9296840D191F}" srcOrd="0" destOrd="0" presId="urn:microsoft.com/office/officeart/2005/8/layout/list1"/>
    <dgm:cxn modelId="{AEB2117B-3A7D-4AA4-B155-D475C7536849}" type="presParOf" srcId="{1915C686-F2FE-4A3C-BCC0-9296840D191F}" destId="{862E0F58-596E-4257-AA43-CAC3EF16D247}" srcOrd="0" destOrd="0" presId="urn:microsoft.com/office/officeart/2005/8/layout/list1"/>
    <dgm:cxn modelId="{8000540C-A07E-41EC-A268-8438DE460E39}" type="presParOf" srcId="{1915C686-F2FE-4A3C-BCC0-9296840D191F}" destId="{2A13AC0A-AD7B-4B2B-9991-7617CF1EDB53}" srcOrd="1" destOrd="0" presId="urn:microsoft.com/office/officeart/2005/8/layout/list1"/>
    <dgm:cxn modelId="{73BF5E76-C988-4E92-9660-784236CA2885}" type="presParOf" srcId="{3BBE1685-AE38-4F44-9D82-43561A1A6993}" destId="{8196A8A6-9AC5-488B-A405-4B33E506C9A6}" srcOrd="1" destOrd="0" presId="urn:microsoft.com/office/officeart/2005/8/layout/list1"/>
    <dgm:cxn modelId="{EE9D3017-CECF-4EA0-8CEC-6C6B7A173D16}" type="presParOf" srcId="{3BBE1685-AE38-4F44-9D82-43561A1A6993}" destId="{3CE9A193-49E6-4B70-A099-1621E4EAF9D0}" srcOrd="2" destOrd="0" presId="urn:microsoft.com/office/officeart/2005/8/layout/list1"/>
    <dgm:cxn modelId="{AC7BF3BB-5FB0-4B54-8DBF-619DC79CC628}" type="presParOf" srcId="{3BBE1685-AE38-4F44-9D82-43561A1A6993}" destId="{79E86682-D121-4B59-8A2E-40EAF462347E}" srcOrd="3" destOrd="0" presId="urn:microsoft.com/office/officeart/2005/8/layout/list1"/>
    <dgm:cxn modelId="{F9EC3A16-298E-4056-9983-51E6E2FD46F5}" type="presParOf" srcId="{3BBE1685-AE38-4F44-9D82-43561A1A6993}" destId="{EA0686C1-146D-4CF9-8253-FB1FA0D06088}" srcOrd="4" destOrd="0" presId="urn:microsoft.com/office/officeart/2005/8/layout/list1"/>
    <dgm:cxn modelId="{7564E29F-F467-4797-BD7E-0B8476F6E000}" type="presParOf" srcId="{EA0686C1-146D-4CF9-8253-FB1FA0D06088}" destId="{D5D29E82-F151-48FF-A748-D17F3B995C35}" srcOrd="0" destOrd="0" presId="urn:microsoft.com/office/officeart/2005/8/layout/list1"/>
    <dgm:cxn modelId="{A4FC173A-D69B-4AB8-B674-07BBCF7BA5EA}" type="presParOf" srcId="{EA0686C1-146D-4CF9-8253-FB1FA0D06088}" destId="{8060B12E-C696-42ED-8168-1932BC0ADC25}" srcOrd="1" destOrd="0" presId="urn:microsoft.com/office/officeart/2005/8/layout/list1"/>
    <dgm:cxn modelId="{51089C99-6C1C-4EEC-B399-9623CA554F29}" type="presParOf" srcId="{3BBE1685-AE38-4F44-9D82-43561A1A6993}" destId="{9B5A11BF-6A6D-4BA4-92E6-7FD224F571F8}" srcOrd="5" destOrd="0" presId="urn:microsoft.com/office/officeart/2005/8/layout/list1"/>
    <dgm:cxn modelId="{25854883-347B-42B6-B4C5-17ED7F9709D3}" type="presParOf" srcId="{3BBE1685-AE38-4F44-9D82-43561A1A6993}" destId="{A3F2A1E7-6FC0-45F2-A023-C94A891A7055}" srcOrd="6" destOrd="0" presId="urn:microsoft.com/office/officeart/2005/8/layout/list1"/>
    <dgm:cxn modelId="{350B5C17-3B3F-4EEE-A45F-2EB80229E542}" type="presParOf" srcId="{3BBE1685-AE38-4F44-9D82-43561A1A6993}" destId="{49589EDC-53B1-42E2-8B35-8492803B4EF5}" srcOrd="7" destOrd="0" presId="urn:microsoft.com/office/officeart/2005/8/layout/list1"/>
    <dgm:cxn modelId="{D01BD805-C4D1-4F74-9C25-CB59C542D303}" type="presParOf" srcId="{3BBE1685-AE38-4F44-9D82-43561A1A6993}" destId="{47A6B995-AC90-4824-9A67-77C7915893D0}" srcOrd="8" destOrd="0" presId="urn:microsoft.com/office/officeart/2005/8/layout/list1"/>
    <dgm:cxn modelId="{C1290696-FBCD-4E54-933C-8F5908F91C47}" type="presParOf" srcId="{47A6B995-AC90-4824-9A67-77C7915893D0}" destId="{EDBD8635-4081-41F7-8E8B-0A32279D60F4}" srcOrd="0" destOrd="0" presId="urn:microsoft.com/office/officeart/2005/8/layout/list1"/>
    <dgm:cxn modelId="{0FB70484-389C-4B9D-BF55-0B1465626982}" type="presParOf" srcId="{47A6B995-AC90-4824-9A67-77C7915893D0}" destId="{BABB3A10-9BD2-4619-B456-0F3968FAFBD3}" srcOrd="1" destOrd="0" presId="urn:microsoft.com/office/officeart/2005/8/layout/list1"/>
    <dgm:cxn modelId="{CD460992-0C0A-4136-9D87-08FF841837AB}" type="presParOf" srcId="{3BBE1685-AE38-4F44-9D82-43561A1A6993}" destId="{02D124DC-8949-4B1F-9850-68D76944E5B9}" srcOrd="9" destOrd="0" presId="urn:microsoft.com/office/officeart/2005/8/layout/list1"/>
    <dgm:cxn modelId="{22B81340-C93C-4CAB-A197-CDABF6A88ADB}" type="presParOf" srcId="{3BBE1685-AE38-4F44-9D82-43561A1A6993}" destId="{E010B664-A6C2-4EEE-B58B-EE497A49DE2C}" srcOrd="10" destOrd="0" presId="urn:microsoft.com/office/officeart/2005/8/layout/list1"/>
    <dgm:cxn modelId="{091B7F69-2E19-4CEB-A496-3EA20E8C99AD}" type="presParOf" srcId="{3BBE1685-AE38-4F44-9D82-43561A1A6993}" destId="{42330E6C-270F-4174-AF9A-465903643031}" srcOrd="11" destOrd="0" presId="urn:microsoft.com/office/officeart/2005/8/layout/list1"/>
    <dgm:cxn modelId="{684B70BC-6985-4550-89C7-254873B844F1}" type="presParOf" srcId="{3BBE1685-AE38-4F44-9D82-43561A1A6993}" destId="{CB035B47-B4A6-4CB5-B301-96E818705B6A}" srcOrd="12" destOrd="0" presId="urn:microsoft.com/office/officeart/2005/8/layout/list1"/>
    <dgm:cxn modelId="{716E66A1-92C1-4BEF-BFEB-6E55433135FB}" type="presParOf" srcId="{CB035B47-B4A6-4CB5-B301-96E818705B6A}" destId="{94076FDB-B21A-47B9-AB05-2ED262CE814E}" srcOrd="0" destOrd="0" presId="urn:microsoft.com/office/officeart/2005/8/layout/list1"/>
    <dgm:cxn modelId="{9E740B65-6E36-4437-8BBA-DAAB2FEDD988}" type="presParOf" srcId="{CB035B47-B4A6-4CB5-B301-96E818705B6A}" destId="{A309EF57-1FF0-493D-AFFF-E31AE7819309}" srcOrd="1" destOrd="0" presId="urn:microsoft.com/office/officeart/2005/8/layout/list1"/>
    <dgm:cxn modelId="{460E35D6-E17A-413E-8963-4185BBC81225}" type="presParOf" srcId="{3BBE1685-AE38-4F44-9D82-43561A1A6993}" destId="{5FE3F552-0D1B-48C2-8DF2-415D304433EC}" srcOrd="13" destOrd="0" presId="urn:microsoft.com/office/officeart/2005/8/layout/list1"/>
    <dgm:cxn modelId="{326B6B8F-E2E9-4858-9201-455ACB7A341E}" type="presParOf" srcId="{3BBE1685-AE38-4F44-9D82-43561A1A6993}" destId="{6DDF5269-84B1-4C4D-B319-307B01435F74}" srcOrd="14" destOrd="0" presId="urn:microsoft.com/office/officeart/2005/8/layout/list1"/>
    <dgm:cxn modelId="{28D605C5-F20E-48D2-AE83-CB8770497C6F}" type="presParOf" srcId="{3BBE1685-AE38-4F44-9D82-43561A1A6993}" destId="{D3CC0DEE-D30E-49C9-8D48-D565CF7035C9}" srcOrd="15" destOrd="0" presId="urn:microsoft.com/office/officeart/2005/8/layout/list1"/>
    <dgm:cxn modelId="{6C1BED13-689B-4E13-B0AA-94E141B0176D}" type="presParOf" srcId="{3BBE1685-AE38-4F44-9D82-43561A1A6993}" destId="{8618E2A0-6AC3-40A2-927B-EBD2B7CFEC6A}" srcOrd="16" destOrd="0" presId="urn:microsoft.com/office/officeart/2005/8/layout/list1"/>
    <dgm:cxn modelId="{B1B8577E-6B05-45B9-B984-7EBA07A43899}" type="presParOf" srcId="{8618E2A0-6AC3-40A2-927B-EBD2B7CFEC6A}" destId="{7DEE6FFF-EF49-4F1A-880D-89304E726952}" srcOrd="0" destOrd="0" presId="urn:microsoft.com/office/officeart/2005/8/layout/list1"/>
    <dgm:cxn modelId="{051ACED0-C905-41B3-B9B3-F5E474EFC1F9}" type="presParOf" srcId="{8618E2A0-6AC3-40A2-927B-EBD2B7CFEC6A}" destId="{D7CD1B28-8E9B-4948-BC0C-35CADF98B8C9}" srcOrd="1" destOrd="0" presId="urn:microsoft.com/office/officeart/2005/8/layout/list1"/>
    <dgm:cxn modelId="{39A41715-5B66-4DA6-BAA4-FE416DA9FB4C}" type="presParOf" srcId="{3BBE1685-AE38-4F44-9D82-43561A1A6993}" destId="{AE37E4D2-B6F7-4856-8CC4-0BC46FCDA704}" srcOrd="17" destOrd="0" presId="urn:microsoft.com/office/officeart/2005/8/layout/list1"/>
    <dgm:cxn modelId="{C026D96A-4319-4A88-9FD0-515E3E7AF273}" type="presParOf" srcId="{3BBE1685-AE38-4F44-9D82-43561A1A6993}" destId="{8D2B0EE8-6465-4B5A-85BC-D401019D838B}" srcOrd="18" destOrd="0" presId="urn:microsoft.com/office/officeart/2005/8/layout/list1"/>
    <dgm:cxn modelId="{28D966F4-C805-418C-AB03-ACB5075E0E12}" type="presParOf" srcId="{3BBE1685-AE38-4F44-9D82-43561A1A6993}" destId="{BD0FA945-6179-4FF3-AD56-2ACEB26F12D3}" srcOrd="19" destOrd="0" presId="urn:microsoft.com/office/officeart/2005/8/layout/list1"/>
    <dgm:cxn modelId="{1AA554B8-35BF-4EBF-B626-90D28F78AA6E}" type="presParOf" srcId="{3BBE1685-AE38-4F44-9D82-43561A1A6993}" destId="{6379B630-16F3-4B98-B051-FB50BFF34AD4}" srcOrd="20" destOrd="0" presId="urn:microsoft.com/office/officeart/2005/8/layout/list1"/>
    <dgm:cxn modelId="{66FFA035-8745-4D2B-BB86-EAE87FAC1D8A}" type="presParOf" srcId="{6379B630-16F3-4B98-B051-FB50BFF34AD4}" destId="{D4C1EDFC-6F64-43D0-8CE9-76BDC064AA3C}" srcOrd="0" destOrd="0" presId="urn:microsoft.com/office/officeart/2005/8/layout/list1"/>
    <dgm:cxn modelId="{BDA7FAC1-94E7-47A3-AF06-23AD4C95C827}" type="presParOf" srcId="{6379B630-16F3-4B98-B051-FB50BFF34AD4}" destId="{7FD6281F-3C79-456C-8779-FE2FB0235273}" srcOrd="1" destOrd="0" presId="urn:microsoft.com/office/officeart/2005/8/layout/list1"/>
    <dgm:cxn modelId="{50EF267F-51A5-4EE2-833A-1870BF10324B}" type="presParOf" srcId="{3BBE1685-AE38-4F44-9D82-43561A1A6993}" destId="{7B3A2807-9E5B-4619-B71F-F1A6999A589A}" srcOrd="21" destOrd="0" presId="urn:microsoft.com/office/officeart/2005/8/layout/list1"/>
    <dgm:cxn modelId="{4CEF6B8D-257B-4BB6-93FF-6EA4D3B04724}" type="presParOf" srcId="{3BBE1685-AE38-4F44-9D82-43561A1A6993}" destId="{FCC67E5B-4546-48D8-9CAB-822B59148B94}" srcOrd="22" destOrd="0" presId="urn:microsoft.com/office/officeart/2005/8/layout/list1"/>
    <dgm:cxn modelId="{E158E2A9-BA1C-4437-9BF2-C809FBCF8FA1}" type="presParOf" srcId="{3BBE1685-AE38-4F44-9D82-43561A1A6993}" destId="{E12EB0FA-1C96-4220-A2CE-1BA05CB994E8}" srcOrd="23" destOrd="0" presId="urn:microsoft.com/office/officeart/2005/8/layout/list1"/>
    <dgm:cxn modelId="{87C4CE37-EA48-4FE1-82E6-A8D71992211A}" type="presParOf" srcId="{3BBE1685-AE38-4F44-9D82-43561A1A6993}" destId="{8F6F90C8-10CF-4E7B-A573-523B61E93D9A}" srcOrd="24" destOrd="0" presId="urn:microsoft.com/office/officeart/2005/8/layout/list1"/>
    <dgm:cxn modelId="{7B6DA5FB-C446-4740-80B7-408F3006558E}" type="presParOf" srcId="{8F6F90C8-10CF-4E7B-A573-523B61E93D9A}" destId="{47CA917A-408D-4BBB-B907-D7F71F230398}" srcOrd="0" destOrd="0" presId="urn:microsoft.com/office/officeart/2005/8/layout/list1"/>
    <dgm:cxn modelId="{432E6512-8A04-412A-A0DE-2520B10B7828}" type="presParOf" srcId="{8F6F90C8-10CF-4E7B-A573-523B61E93D9A}" destId="{A00628CA-8F39-4D03-BD0C-9710ECB71110}" srcOrd="1" destOrd="0" presId="urn:microsoft.com/office/officeart/2005/8/layout/list1"/>
    <dgm:cxn modelId="{2530008B-CAC4-4364-9B2E-D90B75A95F36}" type="presParOf" srcId="{3BBE1685-AE38-4F44-9D82-43561A1A6993}" destId="{8DEC908C-82FF-4E5E-AE29-3F380D47A2AD}" srcOrd="25" destOrd="0" presId="urn:microsoft.com/office/officeart/2005/8/layout/list1"/>
    <dgm:cxn modelId="{26595AD7-1D58-4A72-99C1-B9988393A16C}" type="presParOf" srcId="{3BBE1685-AE38-4F44-9D82-43561A1A6993}" destId="{DB098310-A46B-499D-9CFA-3BA23AFFB9C2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FFD149-BDFE-4132-B2A9-B1BE3CBCC6DE}">
      <dsp:nvSpPr>
        <dsp:cNvPr id="0" name=""/>
        <dsp:cNvSpPr/>
      </dsp:nvSpPr>
      <dsp:spPr>
        <a:xfrm>
          <a:off x="991910" y="0"/>
          <a:ext cx="5976663" cy="5976663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E1A8F7-4AA8-4C49-928F-87D9A4AD3A44}">
      <dsp:nvSpPr>
        <dsp:cNvPr id="0" name=""/>
        <dsp:cNvSpPr/>
      </dsp:nvSpPr>
      <dsp:spPr>
        <a:xfrm>
          <a:off x="3980242" y="600876"/>
          <a:ext cx="3884831" cy="14147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1" kern="1200" dirty="0" smtClean="0"/>
            <a:t>Ученик</a:t>
          </a:r>
          <a:endParaRPr lang="ru-RU" sz="4100" b="1" kern="1200" dirty="0"/>
        </a:p>
      </dsp:txBody>
      <dsp:txXfrm>
        <a:off x="3980242" y="600876"/>
        <a:ext cx="3884831" cy="1414788"/>
      </dsp:txXfrm>
    </dsp:sp>
    <dsp:sp modelId="{A74B8E26-0DEB-4589-A1BC-16209EF8E1D0}">
      <dsp:nvSpPr>
        <dsp:cNvPr id="0" name=""/>
        <dsp:cNvSpPr/>
      </dsp:nvSpPr>
      <dsp:spPr>
        <a:xfrm>
          <a:off x="3980242" y="2192513"/>
          <a:ext cx="3884831" cy="14147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359334"/>
              <a:satOff val="-2114"/>
              <a:lumOff val="1068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1" kern="1200" dirty="0" smtClean="0"/>
            <a:t>Учитель</a:t>
          </a:r>
          <a:endParaRPr lang="ru-RU" sz="4100" b="1" kern="1200" dirty="0"/>
        </a:p>
      </dsp:txBody>
      <dsp:txXfrm>
        <a:off x="3980242" y="2192513"/>
        <a:ext cx="3884831" cy="1414788"/>
      </dsp:txXfrm>
    </dsp:sp>
    <dsp:sp modelId="{D27506BF-0365-4FE4-B3BE-410ED1CA3E6D}">
      <dsp:nvSpPr>
        <dsp:cNvPr id="0" name=""/>
        <dsp:cNvSpPr/>
      </dsp:nvSpPr>
      <dsp:spPr>
        <a:xfrm>
          <a:off x="3980242" y="3784150"/>
          <a:ext cx="3884831" cy="14147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718668"/>
              <a:satOff val="-4228"/>
              <a:lumOff val="2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1" kern="1200" dirty="0" smtClean="0"/>
            <a:t>Библиотекарь</a:t>
          </a:r>
          <a:endParaRPr lang="ru-RU" sz="4100" b="1" kern="1200" dirty="0"/>
        </a:p>
      </dsp:txBody>
      <dsp:txXfrm>
        <a:off x="3980242" y="3784150"/>
        <a:ext cx="3884831" cy="141478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90C4CB-17AF-42D9-A91E-C3275133DFF9}">
      <dsp:nvSpPr>
        <dsp:cNvPr id="0" name=""/>
        <dsp:cNvSpPr/>
      </dsp:nvSpPr>
      <dsp:spPr>
        <a:xfrm>
          <a:off x="0" y="4884559"/>
          <a:ext cx="8229599" cy="8013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Публикация детских творческих работ (сочинений, отзывов, рецензий, стихов и прозы) и исследовательских работ, представляемых на НПК, олимпиады, конкурсы разного уровня.</a:t>
          </a:r>
          <a:endParaRPr lang="ru-RU" sz="1600" b="1" kern="1200" dirty="0"/>
        </a:p>
      </dsp:txBody>
      <dsp:txXfrm>
        <a:off x="0" y="4884559"/>
        <a:ext cx="8229599" cy="801352"/>
      </dsp:txXfrm>
    </dsp:sp>
    <dsp:sp modelId="{D0D8146C-95A7-4689-B016-78AF3BECF38A}">
      <dsp:nvSpPr>
        <dsp:cNvPr id="0" name=""/>
        <dsp:cNvSpPr/>
      </dsp:nvSpPr>
      <dsp:spPr>
        <a:xfrm rot="10800000">
          <a:off x="0" y="3664099"/>
          <a:ext cx="8229599" cy="1232480"/>
        </a:xfrm>
        <a:prstGeom prst="upArrowCallou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Ознакомление учащихся с местными непрофессиональными авторами.</a:t>
          </a:r>
          <a:endParaRPr lang="ru-RU" sz="1600" b="1" kern="1200" dirty="0"/>
        </a:p>
      </dsp:txBody>
      <dsp:txXfrm rot="10800000">
        <a:off x="0" y="3664099"/>
        <a:ext cx="8229599" cy="1232480"/>
      </dsp:txXfrm>
    </dsp:sp>
    <dsp:sp modelId="{6851B1BA-773C-4F54-ABAD-B21655E7F487}">
      <dsp:nvSpPr>
        <dsp:cNvPr id="0" name=""/>
        <dsp:cNvSpPr/>
      </dsp:nvSpPr>
      <dsp:spPr>
        <a:xfrm rot="10800000">
          <a:off x="0" y="2443639"/>
          <a:ext cx="8229599" cy="1232480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Знакомство с прессой и интернет-площадками, где публикуются произведения кубанских авторов и любая информация о писателях.</a:t>
          </a:r>
          <a:endParaRPr lang="ru-RU" sz="1600" b="1" kern="1200" dirty="0"/>
        </a:p>
      </dsp:txBody>
      <dsp:txXfrm rot="10800000">
        <a:off x="0" y="2443639"/>
        <a:ext cx="8229599" cy="1232480"/>
      </dsp:txXfrm>
    </dsp:sp>
    <dsp:sp modelId="{921C828B-E121-4DFC-A8E5-FE8BE948417C}">
      <dsp:nvSpPr>
        <dsp:cNvPr id="0" name=""/>
        <dsp:cNvSpPr/>
      </dsp:nvSpPr>
      <dsp:spPr>
        <a:xfrm rot="10800000">
          <a:off x="0" y="1223179"/>
          <a:ext cx="8229599" cy="1232480"/>
        </a:xfrm>
        <a:prstGeom prst="upArrowCallou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Популяризация литературы кубанских авторов среди школьников.</a:t>
          </a:r>
          <a:endParaRPr lang="ru-RU" sz="1600" b="1" kern="1200" dirty="0"/>
        </a:p>
      </dsp:txBody>
      <dsp:txXfrm rot="10800000">
        <a:off x="0" y="1223179"/>
        <a:ext cx="8229599" cy="1232480"/>
      </dsp:txXfrm>
    </dsp:sp>
    <dsp:sp modelId="{A94AFDB7-B98D-4B5E-8CCC-BD9431E37EB1}">
      <dsp:nvSpPr>
        <dsp:cNvPr id="0" name=""/>
        <dsp:cNvSpPr/>
      </dsp:nvSpPr>
      <dsp:spPr>
        <a:xfrm rot="10800000">
          <a:off x="0" y="2719"/>
          <a:ext cx="8229599" cy="1232480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Знакомство с кубанской литературой через чтение произведений, встречи с авторами, материалы прессы и интернет-изданий, исследований учащихся.</a:t>
          </a:r>
          <a:endParaRPr lang="ru-RU" sz="1600" b="1" kern="1200" dirty="0"/>
        </a:p>
      </dsp:txBody>
      <dsp:txXfrm rot="10800000">
        <a:off x="0" y="2719"/>
        <a:ext cx="8229599" cy="12324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8EF5D0-AE0A-4BF2-9582-7504E3F00F41}">
      <dsp:nvSpPr>
        <dsp:cNvPr id="0" name=""/>
        <dsp:cNvSpPr/>
      </dsp:nvSpPr>
      <dsp:spPr>
        <a:xfrm>
          <a:off x="0" y="4899001"/>
          <a:ext cx="7521575" cy="642991"/>
        </a:xfrm>
        <a:prstGeom prst="rect">
          <a:avLst/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err="1" smtClean="0"/>
            <a:t>Профориентационная</a:t>
          </a:r>
          <a:r>
            <a:rPr lang="ru-RU" sz="1700" b="1" kern="1200" dirty="0" smtClean="0"/>
            <a:t> работа </a:t>
          </a:r>
          <a:endParaRPr lang="ru-RU" sz="1700" b="1" kern="1200" dirty="0"/>
        </a:p>
      </dsp:txBody>
      <dsp:txXfrm>
        <a:off x="0" y="4899001"/>
        <a:ext cx="7521575" cy="642991"/>
      </dsp:txXfrm>
    </dsp:sp>
    <dsp:sp modelId="{DC3CCFCB-3DAE-41C6-BEB6-6209F6480D7D}">
      <dsp:nvSpPr>
        <dsp:cNvPr id="0" name=""/>
        <dsp:cNvSpPr/>
      </dsp:nvSpPr>
      <dsp:spPr>
        <a:xfrm rot="10800000">
          <a:off x="0" y="3919726"/>
          <a:ext cx="7521575" cy="988920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Получение начальных знаний о технологиях создания и наполнения сайта.</a:t>
          </a:r>
          <a:endParaRPr lang="ru-RU" sz="1700" b="1" kern="1200" dirty="0"/>
        </a:p>
      </dsp:txBody>
      <dsp:txXfrm rot="10800000">
        <a:off x="0" y="3919726"/>
        <a:ext cx="7521575" cy="988920"/>
      </dsp:txXfrm>
    </dsp:sp>
    <dsp:sp modelId="{F4AE6047-E433-4898-9ED1-A40370E55D03}">
      <dsp:nvSpPr>
        <dsp:cNvPr id="0" name=""/>
        <dsp:cNvSpPr/>
      </dsp:nvSpPr>
      <dsp:spPr>
        <a:xfrm rot="10800000">
          <a:off x="0" y="2940450"/>
          <a:ext cx="7521575" cy="988920"/>
        </a:xfrm>
        <a:prstGeom prst="upArrowCallou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Участие сайта в реализации программы «Доступная среда» и «Дистанционное обучение», </a:t>
          </a:r>
          <a:endParaRPr lang="ru-RU" sz="1600" b="1" kern="1200" dirty="0"/>
        </a:p>
      </dsp:txBody>
      <dsp:txXfrm rot="10800000">
        <a:off x="0" y="2940450"/>
        <a:ext cx="7521575" cy="988920"/>
      </dsp:txXfrm>
    </dsp:sp>
    <dsp:sp modelId="{18CFBEA6-BB54-4C53-8949-2B97EB481104}">
      <dsp:nvSpPr>
        <dsp:cNvPr id="0" name=""/>
        <dsp:cNvSpPr/>
      </dsp:nvSpPr>
      <dsp:spPr>
        <a:xfrm rot="10800000">
          <a:off x="0" y="1961174"/>
          <a:ext cx="7521575" cy="988920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Знакомство с особенностями интернет-журналистики, стилистической специфики текстов для Интернета. Обучению копирайтингу и </a:t>
          </a:r>
          <a:r>
            <a:rPr lang="ru-RU" sz="1600" b="1" kern="1200" dirty="0" err="1" smtClean="0"/>
            <a:t>рерайтингу</a:t>
          </a:r>
          <a:r>
            <a:rPr lang="ru-RU" sz="1600" b="1" kern="1200" dirty="0" smtClean="0"/>
            <a:t>.</a:t>
          </a:r>
          <a:endParaRPr lang="ru-RU" sz="1600" b="1" kern="1200" dirty="0"/>
        </a:p>
      </dsp:txBody>
      <dsp:txXfrm rot="10800000">
        <a:off x="0" y="1961174"/>
        <a:ext cx="7521575" cy="988920"/>
      </dsp:txXfrm>
    </dsp:sp>
    <dsp:sp modelId="{78DBB223-9C48-471A-B8C9-BCA82FF19477}">
      <dsp:nvSpPr>
        <dsp:cNvPr id="0" name=""/>
        <dsp:cNvSpPr/>
      </dsp:nvSpPr>
      <dsp:spPr>
        <a:xfrm rot="10800000">
          <a:off x="0" y="981898"/>
          <a:ext cx="7521575" cy="988920"/>
        </a:xfrm>
        <a:prstGeom prst="upArrowCallou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Формирование журналистских навыков.</a:t>
          </a:r>
          <a:endParaRPr lang="ru-RU" sz="1600" b="1" kern="1200" dirty="0"/>
        </a:p>
      </dsp:txBody>
      <dsp:txXfrm rot="10800000">
        <a:off x="0" y="981898"/>
        <a:ext cx="7521575" cy="988920"/>
      </dsp:txXfrm>
    </dsp:sp>
    <dsp:sp modelId="{FF440E6D-6333-4216-B1AC-D8447296B979}">
      <dsp:nvSpPr>
        <dsp:cNvPr id="0" name=""/>
        <dsp:cNvSpPr/>
      </dsp:nvSpPr>
      <dsp:spPr>
        <a:xfrm rot="10800000">
          <a:off x="0" y="2622"/>
          <a:ext cx="7521575" cy="988920"/>
        </a:xfrm>
        <a:prstGeom prst="upArrowCallou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Помощь учащимся и учителям в подготовке к урокам, написании творческих и исследовательских работ.</a:t>
          </a:r>
          <a:endParaRPr lang="ru-RU" sz="1600" b="1" kern="1200" dirty="0"/>
        </a:p>
      </dsp:txBody>
      <dsp:txXfrm rot="10800000">
        <a:off x="0" y="2622"/>
        <a:ext cx="7521575" cy="98892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B7E07A-C31A-4369-8385-2E8DC12DBD85}">
      <dsp:nvSpPr>
        <dsp:cNvPr id="0" name=""/>
        <dsp:cNvSpPr/>
      </dsp:nvSpPr>
      <dsp:spPr>
        <a:xfrm>
          <a:off x="0" y="2493394"/>
          <a:ext cx="6912767" cy="818387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Формирование орфографической и пунктуационной грамотности, орфографической зоркости.</a:t>
          </a:r>
          <a:endParaRPr lang="ru-RU" sz="1600" b="1" kern="1200" dirty="0"/>
        </a:p>
      </dsp:txBody>
      <dsp:txXfrm>
        <a:off x="0" y="2493394"/>
        <a:ext cx="6912767" cy="818387"/>
      </dsp:txXfrm>
    </dsp:sp>
    <dsp:sp modelId="{C92FEF61-BF60-4394-BBD4-C21F3AC2ADDF}">
      <dsp:nvSpPr>
        <dsp:cNvPr id="0" name=""/>
        <dsp:cNvSpPr/>
      </dsp:nvSpPr>
      <dsp:spPr>
        <a:xfrm rot="10800000">
          <a:off x="0" y="1246990"/>
          <a:ext cx="6912767" cy="1258680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Развитие речевых навыков построения текстов разных                                                стилей.</a:t>
          </a:r>
          <a:endParaRPr lang="ru-RU" sz="1600" b="1" kern="1200" dirty="0"/>
        </a:p>
      </dsp:txBody>
      <dsp:txXfrm rot="10800000">
        <a:off x="0" y="1246990"/>
        <a:ext cx="6912767" cy="1258680"/>
      </dsp:txXfrm>
    </dsp:sp>
    <dsp:sp modelId="{FF440E6D-6333-4216-B1AC-D8447296B979}">
      <dsp:nvSpPr>
        <dsp:cNvPr id="0" name=""/>
        <dsp:cNvSpPr/>
      </dsp:nvSpPr>
      <dsp:spPr>
        <a:xfrm rot="10800000">
          <a:off x="0" y="585"/>
          <a:ext cx="6912767" cy="1258680"/>
        </a:xfrm>
        <a:prstGeom prst="upArrowCallou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Развитие познавательных компетенций в сфере русского языка и литературы, формирование интереса к творчеству кубанских авторов.</a:t>
          </a:r>
          <a:endParaRPr lang="ru-RU" sz="1600" b="1" kern="1200" dirty="0"/>
        </a:p>
      </dsp:txBody>
      <dsp:txXfrm rot="10800000">
        <a:off x="0" y="585"/>
        <a:ext cx="6912767" cy="125868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55E587-912B-4A80-8F92-B7A8EB640D26}">
      <dsp:nvSpPr>
        <dsp:cNvPr id="0" name=""/>
        <dsp:cNvSpPr/>
      </dsp:nvSpPr>
      <dsp:spPr>
        <a:xfrm>
          <a:off x="6267321" y="2125507"/>
          <a:ext cx="548742" cy="31540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4096"/>
              </a:lnTo>
              <a:lnTo>
                <a:pt x="548742" y="31540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BE9EA9-0D22-4B16-9DBC-F75C97CECAE1}">
      <dsp:nvSpPr>
        <dsp:cNvPr id="0" name=""/>
        <dsp:cNvSpPr/>
      </dsp:nvSpPr>
      <dsp:spPr>
        <a:xfrm>
          <a:off x="6267321" y="2125507"/>
          <a:ext cx="548742" cy="19629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2921"/>
              </a:lnTo>
              <a:lnTo>
                <a:pt x="548742" y="19629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3E721F-80B0-444A-AB89-A05AA9ED4A03}">
      <dsp:nvSpPr>
        <dsp:cNvPr id="0" name=""/>
        <dsp:cNvSpPr/>
      </dsp:nvSpPr>
      <dsp:spPr>
        <a:xfrm>
          <a:off x="6267321" y="2125507"/>
          <a:ext cx="548742" cy="771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1746"/>
              </a:lnTo>
              <a:lnTo>
                <a:pt x="548742" y="7717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F65F25-CAC2-4E41-B194-B14FD012811D}">
      <dsp:nvSpPr>
        <dsp:cNvPr id="0" name=""/>
        <dsp:cNvSpPr/>
      </dsp:nvSpPr>
      <dsp:spPr>
        <a:xfrm>
          <a:off x="4262021" y="934332"/>
          <a:ext cx="176159" cy="771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1746"/>
              </a:lnTo>
              <a:lnTo>
                <a:pt x="176159" y="771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87A01-14A8-4C63-B5AE-13EACDED271D}">
      <dsp:nvSpPr>
        <dsp:cNvPr id="0" name=""/>
        <dsp:cNvSpPr/>
      </dsp:nvSpPr>
      <dsp:spPr>
        <a:xfrm>
          <a:off x="1373431" y="3316682"/>
          <a:ext cx="251656" cy="2198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8015"/>
              </a:lnTo>
              <a:lnTo>
                <a:pt x="251656" y="21980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7DEB72-58F2-4ABD-9E0F-CCBD68FE19A5}">
      <dsp:nvSpPr>
        <dsp:cNvPr id="0" name=""/>
        <dsp:cNvSpPr/>
      </dsp:nvSpPr>
      <dsp:spPr>
        <a:xfrm>
          <a:off x="1373431" y="3316682"/>
          <a:ext cx="251656" cy="771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1746"/>
              </a:lnTo>
              <a:lnTo>
                <a:pt x="251656" y="7717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4BBE90-8A9F-4E3F-BBDE-BC6ABBCBA105}">
      <dsp:nvSpPr>
        <dsp:cNvPr id="0" name=""/>
        <dsp:cNvSpPr/>
      </dsp:nvSpPr>
      <dsp:spPr>
        <a:xfrm>
          <a:off x="1995626" y="2062987"/>
          <a:ext cx="91440" cy="4148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679"/>
              </a:lnTo>
              <a:lnTo>
                <a:pt x="48889" y="238679"/>
              </a:lnTo>
              <a:lnTo>
                <a:pt x="48889" y="4148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15950D-6955-47B6-AD4A-4F1D7CD200F0}">
      <dsp:nvSpPr>
        <dsp:cNvPr id="0" name=""/>
        <dsp:cNvSpPr/>
      </dsp:nvSpPr>
      <dsp:spPr>
        <a:xfrm>
          <a:off x="4082692" y="934332"/>
          <a:ext cx="179328" cy="709227"/>
        </a:xfrm>
        <a:custGeom>
          <a:avLst/>
          <a:gdLst/>
          <a:ahLst/>
          <a:cxnLst/>
          <a:rect l="0" t="0" r="0" b="0"/>
          <a:pathLst>
            <a:path>
              <a:moveTo>
                <a:pt x="179328" y="0"/>
              </a:moveTo>
              <a:lnTo>
                <a:pt x="179328" y="709227"/>
              </a:lnTo>
              <a:lnTo>
                <a:pt x="0" y="7092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728B3B-E4B0-41F8-BFF2-E7FD642D06B8}">
      <dsp:nvSpPr>
        <dsp:cNvPr id="0" name=""/>
        <dsp:cNvSpPr/>
      </dsp:nvSpPr>
      <dsp:spPr>
        <a:xfrm>
          <a:off x="90913" y="95477"/>
          <a:ext cx="8342215" cy="838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cap="none" dirty="0" smtClean="0"/>
            <a:t>Методологическая основа проекта</a:t>
          </a:r>
          <a:endParaRPr lang="ru-RU" sz="2800" kern="1200" dirty="0"/>
        </a:p>
      </dsp:txBody>
      <dsp:txXfrm>
        <a:off x="90913" y="95477"/>
        <a:ext cx="8342215" cy="838855"/>
      </dsp:txXfrm>
    </dsp:sp>
    <dsp:sp modelId="{C1925708-023F-4FD6-BE37-D5C1E52C168D}">
      <dsp:nvSpPr>
        <dsp:cNvPr id="0" name=""/>
        <dsp:cNvSpPr/>
      </dsp:nvSpPr>
      <dsp:spPr>
        <a:xfrm>
          <a:off x="0" y="1224132"/>
          <a:ext cx="4082692" cy="838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Информационно-коммуникативные технологии </a:t>
          </a:r>
          <a:endParaRPr lang="ru-RU" sz="1600" b="1" kern="1200" dirty="0"/>
        </a:p>
      </dsp:txBody>
      <dsp:txXfrm>
        <a:off x="0" y="1224132"/>
        <a:ext cx="4082692" cy="838855"/>
      </dsp:txXfrm>
    </dsp:sp>
    <dsp:sp modelId="{FD1D59AA-8985-4EC8-910A-A553590D7D4A}">
      <dsp:nvSpPr>
        <dsp:cNvPr id="0" name=""/>
        <dsp:cNvSpPr/>
      </dsp:nvSpPr>
      <dsp:spPr>
        <a:xfrm>
          <a:off x="1205659" y="2477826"/>
          <a:ext cx="1677710" cy="838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ОЭИ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«</a:t>
          </a:r>
          <a:r>
            <a:rPr lang="ru-RU" sz="1600" kern="1200" dirty="0" err="1" smtClean="0"/>
            <a:t>Библио</a:t>
          </a:r>
          <a:r>
            <a:rPr lang="ru-RU" sz="1600" kern="1200" dirty="0" smtClean="0"/>
            <a:t>-Кубань»</a:t>
          </a:r>
          <a:endParaRPr lang="ru-RU" sz="1600" kern="1200" dirty="0"/>
        </a:p>
      </dsp:txBody>
      <dsp:txXfrm>
        <a:off x="1205659" y="2477826"/>
        <a:ext cx="1677710" cy="838855"/>
      </dsp:txXfrm>
    </dsp:sp>
    <dsp:sp modelId="{B0FA6D48-108A-4944-887F-7C5778DEAE48}">
      <dsp:nvSpPr>
        <dsp:cNvPr id="0" name=""/>
        <dsp:cNvSpPr/>
      </dsp:nvSpPr>
      <dsp:spPr>
        <a:xfrm>
          <a:off x="1625087" y="3669001"/>
          <a:ext cx="1677710" cy="838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информационно-справочные источники</a:t>
          </a:r>
          <a:endParaRPr lang="ru-RU" sz="1600" kern="1200" dirty="0"/>
        </a:p>
      </dsp:txBody>
      <dsp:txXfrm>
        <a:off x="1625087" y="3669001"/>
        <a:ext cx="1677710" cy="838855"/>
      </dsp:txXfrm>
    </dsp:sp>
    <dsp:sp modelId="{B1CC6700-C1F2-44F7-98B0-CB6E533D10CF}">
      <dsp:nvSpPr>
        <dsp:cNvPr id="0" name=""/>
        <dsp:cNvSpPr/>
      </dsp:nvSpPr>
      <dsp:spPr>
        <a:xfrm>
          <a:off x="1625087" y="4860176"/>
          <a:ext cx="1677710" cy="13090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Текст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Аудио-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Видео-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Фото-</a:t>
          </a:r>
          <a:endParaRPr lang="ru-RU" sz="1600" kern="1200" dirty="0"/>
        </a:p>
      </dsp:txBody>
      <dsp:txXfrm>
        <a:off x="1625087" y="4860176"/>
        <a:ext cx="1677710" cy="1309042"/>
      </dsp:txXfrm>
    </dsp:sp>
    <dsp:sp modelId="{68E5D125-4D7F-4F41-BE54-D9ED0573D7C3}">
      <dsp:nvSpPr>
        <dsp:cNvPr id="0" name=""/>
        <dsp:cNvSpPr/>
      </dsp:nvSpPr>
      <dsp:spPr>
        <a:xfrm>
          <a:off x="4438180" y="1286652"/>
          <a:ext cx="3658281" cy="838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Традиционные методы и приемы обучения</a:t>
          </a:r>
          <a:endParaRPr lang="ru-RU" sz="1600" kern="1200" dirty="0"/>
        </a:p>
      </dsp:txBody>
      <dsp:txXfrm>
        <a:off x="4438180" y="1286652"/>
        <a:ext cx="3658281" cy="838855"/>
      </dsp:txXfrm>
    </dsp:sp>
    <dsp:sp modelId="{5D512F8C-1AFC-46DF-984C-680FA6310BD3}">
      <dsp:nvSpPr>
        <dsp:cNvPr id="0" name=""/>
        <dsp:cNvSpPr/>
      </dsp:nvSpPr>
      <dsp:spPr>
        <a:xfrm>
          <a:off x="6816064" y="2477826"/>
          <a:ext cx="1677710" cy="838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Изложение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Сочинение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Стили речи</a:t>
          </a:r>
          <a:endParaRPr lang="ru-RU" sz="1600" kern="1200" dirty="0"/>
        </a:p>
      </dsp:txBody>
      <dsp:txXfrm>
        <a:off x="6816064" y="2477826"/>
        <a:ext cx="1677710" cy="838855"/>
      </dsp:txXfrm>
    </dsp:sp>
    <dsp:sp modelId="{A2C67EA2-1C86-4703-9BB6-7F63CA106EBF}">
      <dsp:nvSpPr>
        <dsp:cNvPr id="0" name=""/>
        <dsp:cNvSpPr/>
      </dsp:nvSpPr>
      <dsp:spPr>
        <a:xfrm>
          <a:off x="6816064" y="3669001"/>
          <a:ext cx="1677710" cy="838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Анализ текста</a:t>
          </a:r>
          <a:endParaRPr lang="ru-RU" sz="1600" kern="1200" dirty="0"/>
        </a:p>
      </dsp:txBody>
      <dsp:txXfrm>
        <a:off x="6816064" y="3669001"/>
        <a:ext cx="1677710" cy="838855"/>
      </dsp:txXfrm>
    </dsp:sp>
    <dsp:sp modelId="{E7657777-D569-4173-97BE-6C7FBB1C0767}">
      <dsp:nvSpPr>
        <dsp:cNvPr id="0" name=""/>
        <dsp:cNvSpPr/>
      </dsp:nvSpPr>
      <dsp:spPr>
        <a:xfrm>
          <a:off x="6816064" y="4860176"/>
          <a:ext cx="1677710" cy="838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Работа в </a:t>
          </a:r>
          <a:r>
            <a:rPr lang="ru-RU" sz="1600" kern="1200" dirty="0" err="1" smtClean="0"/>
            <a:t>админпанели</a:t>
          </a:r>
          <a:r>
            <a:rPr lang="ru-RU" sz="1600" kern="1200" dirty="0" smtClean="0"/>
            <a:t> сайта</a:t>
          </a:r>
          <a:endParaRPr lang="ru-RU" sz="1600" kern="1200" dirty="0"/>
        </a:p>
      </dsp:txBody>
      <dsp:txXfrm>
        <a:off x="6816064" y="4860176"/>
        <a:ext cx="1677710" cy="83885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E9A193-49E6-4B70-A099-1621E4EAF9D0}">
      <dsp:nvSpPr>
        <dsp:cNvPr id="0" name=""/>
        <dsp:cNvSpPr/>
      </dsp:nvSpPr>
      <dsp:spPr>
        <a:xfrm>
          <a:off x="0" y="337288"/>
          <a:ext cx="752157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13AC0A-AD7B-4B2B-9991-7617CF1EDB53}">
      <dsp:nvSpPr>
        <dsp:cNvPr id="0" name=""/>
        <dsp:cNvSpPr/>
      </dsp:nvSpPr>
      <dsp:spPr>
        <a:xfrm>
          <a:off x="376078" y="130648"/>
          <a:ext cx="5265102" cy="413280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008" tIns="0" rIns="19900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Созвучность задачам ФГОС</a:t>
          </a:r>
          <a:endParaRPr lang="ru-RU" sz="1600" b="1" kern="1200" dirty="0"/>
        </a:p>
      </dsp:txBody>
      <dsp:txXfrm>
        <a:off x="376078" y="130648"/>
        <a:ext cx="5265102" cy="413280"/>
      </dsp:txXfrm>
    </dsp:sp>
    <dsp:sp modelId="{A3F2A1E7-6FC0-45F2-A023-C94A891A7055}">
      <dsp:nvSpPr>
        <dsp:cNvPr id="0" name=""/>
        <dsp:cNvSpPr/>
      </dsp:nvSpPr>
      <dsp:spPr>
        <a:xfrm>
          <a:off x="0" y="972328"/>
          <a:ext cx="752157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178644"/>
              <a:satOff val="-10458"/>
              <a:lumOff val="140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60B12E-C696-42ED-8168-1932BC0ADC25}">
      <dsp:nvSpPr>
        <dsp:cNvPr id="0" name=""/>
        <dsp:cNvSpPr/>
      </dsp:nvSpPr>
      <dsp:spPr>
        <a:xfrm>
          <a:off x="376078" y="765688"/>
          <a:ext cx="5265102" cy="413280"/>
        </a:xfrm>
        <a:prstGeom prst="roundRect">
          <a:avLst/>
        </a:prstGeom>
        <a:solidFill>
          <a:schemeClr val="accent3">
            <a:shade val="50000"/>
            <a:hueOff val="178644"/>
            <a:satOff val="-10458"/>
            <a:lumOff val="140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008" tIns="0" rIns="19900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Тесная связь с </a:t>
          </a:r>
          <a:r>
            <a:rPr lang="ru-RU" sz="1600" b="1" kern="1200" dirty="0" err="1" smtClean="0"/>
            <a:t>кубановедением</a:t>
          </a:r>
          <a:endParaRPr lang="ru-RU" sz="1600" b="1" kern="1200" dirty="0"/>
        </a:p>
      </dsp:txBody>
      <dsp:txXfrm>
        <a:off x="376078" y="765688"/>
        <a:ext cx="5265102" cy="413280"/>
      </dsp:txXfrm>
    </dsp:sp>
    <dsp:sp modelId="{E010B664-A6C2-4EEE-B58B-EE497A49DE2C}">
      <dsp:nvSpPr>
        <dsp:cNvPr id="0" name=""/>
        <dsp:cNvSpPr/>
      </dsp:nvSpPr>
      <dsp:spPr>
        <a:xfrm>
          <a:off x="0" y="1833106"/>
          <a:ext cx="752157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357288"/>
              <a:satOff val="-20915"/>
              <a:lumOff val="281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BB3A10-9BD2-4619-B456-0F3968FAFBD3}">
      <dsp:nvSpPr>
        <dsp:cNvPr id="0" name=""/>
        <dsp:cNvSpPr/>
      </dsp:nvSpPr>
      <dsp:spPr>
        <a:xfrm>
          <a:off x="376078" y="1400728"/>
          <a:ext cx="5265102" cy="639017"/>
        </a:xfrm>
        <a:prstGeom prst="roundRect">
          <a:avLst/>
        </a:prstGeom>
        <a:solidFill>
          <a:schemeClr val="accent3">
            <a:shade val="50000"/>
            <a:hueOff val="357288"/>
            <a:satOff val="-20915"/>
            <a:lumOff val="281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008" tIns="0" rIns="19900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Увеличение внимания школьников,  кубанской и российской общественности к литературе  и истории Кубани</a:t>
          </a:r>
          <a:endParaRPr lang="ru-RU" sz="1600" b="1" kern="1200" dirty="0"/>
        </a:p>
      </dsp:txBody>
      <dsp:txXfrm>
        <a:off x="376078" y="1400728"/>
        <a:ext cx="5265102" cy="639017"/>
      </dsp:txXfrm>
    </dsp:sp>
    <dsp:sp modelId="{6DDF5269-84B1-4C4D-B319-307B01435F74}">
      <dsp:nvSpPr>
        <dsp:cNvPr id="0" name=""/>
        <dsp:cNvSpPr/>
      </dsp:nvSpPr>
      <dsp:spPr>
        <a:xfrm>
          <a:off x="0" y="2468146"/>
          <a:ext cx="752157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535933"/>
              <a:satOff val="-31373"/>
              <a:lumOff val="422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09EF57-1FF0-493D-AFFF-E31AE7819309}">
      <dsp:nvSpPr>
        <dsp:cNvPr id="0" name=""/>
        <dsp:cNvSpPr/>
      </dsp:nvSpPr>
      <dsp:spPr>
        <a:xfrm>
          <a:off x="376078" y="2261506"/>
          <a:ext cx="5265102" cy="413280"/>
        </a:xfrm>
        <a:prstGeom prst="roundRect">
          <a:avLst/>
        </a:prstGeom>
        <a:solidFill>
          <a:schemeClr val="accent3">
            <a:shade val="50000"/>
            <a:hueOff val="535933"/>
            <a:satOff val="-31373"/>
            <a:lumOff val="422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008" tIns="0" rIns="19900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Продвижение опыта педагогов </a:t>
          </a:r>
          <a:r>
            <a:rPr lang="ru-RU" sz="1600" b="1" kern="1200" dirty="0" err="1" smtClean="0"/>
            <a:t>Динского</a:t>
          </a:r>
          <a:r>
            <a:rPr lang="ru-RU" sz="1600" b="1" kern="1200" dirty="0" smtClean="0"/>
            <a:t> района</a:t>
          </a:r>
          <a:endParaRPr lang="ru-RU" sz="1600" b="1" kern="1200" dirty="0"/>
        </a:p>
      </dsp:txBody>
      <dsp:txXfrm>
        <a:off x="376078" y="2261506"/>
        <a:ext cx="5265102" cy="413280"/>
      </dsp:txXfrm>
    </dsp:sp>
    <dsp:sp modelId="{8D2B0EE8-6465-4B5A-85BC-D401019D838B}">
      <dsp:nvSpPr>
        <dsp:cNvPr id="0" name=""/>
        <dsp:cNvSpPr/>
      </dsp:nvSpPr>
      <dsp:spPr>
        <a:xfrm>
          <a:off x="0" y="3290331"/>
          <a:ext cx="752157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535933"/>
              <a:satOff val="-31373"/>
              <a:lumOff val="422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CD1B28-8E9B-4948-BC0C-35CADF98B8C9}">
      <dsp:nvSpPr>
        <dsp:cNvPr id="0" name=""/>
        <dsp:cNvSpPr/>
      </dsp:nvSpPr>
      <dsp:spPr>
        <a:xfrm>
          <a:off x="376078" y="2896546"/>
          <a:ext cx="5265102" cy="600425"/>
        </a:xfrm>
        <a:prstGeom prst="roundRect">
          <a:avLst/>
        </a:prstGeom>
        <a:solidFill>
          <a:schemeClr val="accent3">
            <a:shade val="50000"/>
            <a:hueOff val="535933"/>
            <a:satOff val="-31373"/>
            <a:lumOff val="422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008" tIns="0" rIns="19900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Демонстрация работ одаренных учащихся школ </a:t>
          </a:r>
          <a:r>
            <a:rPr lang="ru-RU" sz="1600" b="1" kern="1200" dirty="0" err="1" smtClean="0"/>
            <a:t>Динского</a:t>
          </a:r>
          <a:r>
            <a:rPr lang="ru-RU" sz="1600" b="1" kern="1200" dirty="0" smtClean="0"/>
            <a:t> района</a:t>
          </a:r>
          <a:endParaRPr lang="ru-RU" sz="1600" b="1" kern="1200" dirty="0"/>
        </a:p>
      </dsp:txBody>
      <dsp:txXfrm>
        <a:off x="376078" y="2896546"/>
        <a:ext cx="5265102" cy="600425"/>
      </dsp:txXfrm>
    </dsp:sp>
    <dsp:sp modelId="{FCC67E5B-4546-48D8-9CAB-822B59148B94}">
      <dsp:nvSpPr>
        <dsp:cNvPr id="0" name=""/>
        <dsp:cNvSpPr/>
      </dsp:nvSpPr>
      <dsp:spPr>
        <a:xfrm>
          <a:off x="0" y="3988772"/>
          <a:ext cx="752157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357288"/>
              <a:satOff val="-20915"/>
              <a:lumOff val="281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D6281F-3C79-456C-8779-FE2FB0235273}">
      <dsp:nvSpPr>
        <dsp:cNvPr id="0" name=""/>
        <dsp:cNvSpPr/>
      </dsp:nvSpPr>
      <dsp:spPr>
        <a:xfrm>
          <a:off x="376078" y="3718731"/>
          <a:ext cx="5265102" cy="476681"/>
        </a:xfrm>
        <a:prstGeom prst="roundRect">
          <a:avLst/>
        </a:prstGeom>
        <a:solidFill>
          <a:schemeClr val="accent3">
            <a:shade val="50000"/>
            <a:hueOff val="357288"/>
            <a:satOff val="-20915"/>
            <a:lumOff val="281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008" tIns="0" rIns="19900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Повышение престижа талантливых учащихся и педагогов </a:t>
          </a:r>
          <a:r>
            <a:rPr lang="ru-RU" sz="1600" b="1" kern="1200" dirty="0" err="1" smtClean="0"/>
            <a:t>Динского</a:t>
          </a:r>
          <a:r>
            <a:rPr lang="ru-RU" sz="1600" b="1" kern="1200" dirty="0" smtClean="0"/>
            <a:t> района</a:t>
          </a:r>
          <a:endParaRPr lang="ru-RU" sz="1600" b="1" kern="1200" dirty="0"/>
        </a:p>
      </dsp:txBody>
      <dsp:txXfrm>
        <a:off x="376078" y="3718731"/>
        <a:ext cx="5265102" cy="476681"/>
      </dsp:txXfrm>
    </dsp:sp>
    <dsp:sp modelId="{DB098310-A46B-499D-9CFA-3BA23AFFB9C2}">
      <dsp:nvSpPr>
        <dsp:cNvPr id="0" name=""/>
        <dsp:cNvSpPr/>
      </dsp:nvSpPr>
      <dsp:spPr>
        <a:xfrm>
          <a:off x="0" y="4941757"/>
          <a:ext cx="752157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178644"/>
              <a:satOff val="-10458"/>
              <a:lumOff val="140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0628CA-8F39-4D03-BD0C-9710ECB71110}">
      <dsp:nvSpPr>
        <dsp:cNvPr id="0" name=""/>
        <dsp:cNvSpPr/>
      </dsp:nvSpPr>
      <dsp:spPr>
        <a:xfrm>
          <a:off x="376078" y="4417172"/>
          <a:ext cx="5265102" cy="731224"/>
        </a:xfrm>
        <a:prstGeom prst="roundRect">
          <a:avLst/>
        </a:prstGeom>
        <a:solidFill>
          <a:schemeClr val="accent3">
            <a:shade val="50000"/>
            <a:hueOff val="178644"/>
            <a:satOff val="-10458"/>
            <a:lumOff val="140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008" tIns="0" rIns="19900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Повышение эффективности обучения литературе, русскому языку, </a:t>
          </a:r>
          <a:r>
            <a:rPr lang="ru-RU" sz="1600" b="1" kern="1200" dirty="0" err="1" smtClean="0"/>
            <a:t>кубановедению</a:t>
          </a:r>
          <a:r>
            <a:rPr lang="ru-RU" sz="1600" b="1" kern="1200" dirty="0" smtClean="0"/>
            <a:t>, информатике и друг8им предметам</a:t>
          </a:r>
          <a:endParaRPr lang="ru-RU" sz="1600" b="1" kern="1200" dirty="0"/>
        </a:p>
      </dsp:txBody>
      <dsp:txXfrm>
        <a:off x="376078" y="4417172"/>
        <a:ext cx="5265102" cy="731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1D7A8-B4F4-4608-81E2-CBD1AE39A796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4E4AF-343E-4ED5-81A0-6E57495535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14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4E4AF-343E-4ED5-81A0-6E57495535C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07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4E4AF-343E-4ED5-81A0-6E57495535C9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4085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EE9D0-C973-4C23-B776-2DBE47BFEEB8}" type="datetime1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6A31-E9A4-4185-B440-C111D0941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2CA1-8E17-4179-9EA1-A957FFFE6C7F}" type="datetime1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6A31-E9A4-4185-B440-C111D0941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5864-D7C4-45EA-96A9-1DC322AAE5F1}" type="datetime1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6A31-E9A4-4185-B440-C111D0941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E338-68A3-4835-A90F-7C9493BE20CC}" type="datetime1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6A31-E9A4-4185-B440-C111D0941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A4E70-FD08-43CB-958C-3363B4732B1E}" type="datetime1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6A31-E9A4-4185-B440-C111D0941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E42F-CF7F-43BB-BC87-8D63D3638957}" type="datetime1">
              <a:rPr lang="ru-RU" smtClean="0"/>
              <a:pPr/>
              <a:t>28.03.2017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6A31-E9A4-4185-B440-C111D0941A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CCF9-6B8F-4EA9-A4DD-F58C3155555E}" type="datetime1">
              <a:rPr lang="ru-RU" smtClean="0"/>
              <a:pPr/>
              <a:t>28.03.2017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6A31-E9A4-4185-B440-C111D0941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58782-D786-489F-8287-9CB2E0111412}" type="datetime1">
              <a:rPr lang="ru-RU" smtClean="0"/>
              <a:pPr/>
              <a:t>28.03.2017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6A31-E9A4-4185-B440-C111D0941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3D3F-D124-46D5-94D9-249FAE62A3D6}" type="datetime1">
              <a:rPr lang="ru-RU" smtClean="0"/>
              <a:pPr/>
              <a:t>28.03.2017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6A31-E9A4-4185-B440-C111D0941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DACE-CE07-441D-A6B4-55364FC6B198}" type="datetime1">
              <a:rPr lang="ru-RU" smtClean="0"/>
              <a:pPr/>
              <a:t>28.03.2017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F36A31-E9A4-4185-B440-C111D0941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106E-7B59-4A87-93BA-2B351304C868}" type="datetime1">
              <a:rPr lang="ru-RU" smtClean="0"/>
              <a:pPr/>
              <a:t>28.03.2017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6A31-E9A4-4185-B440-C111D0941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4AE3959-CC82-435B-919C-8EF4FCD391FE}" type="datetime1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2F36A31-E9A4-4185-B440-C111D0941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9973" y="836712"/>
            <a:ext cx="7772400" cy="3888432"/>
          </a:xfrm>
          <a:blipFill>
            <a:blip r:embed="rId2" cstate="print"/>
            <a:tile tx="0" ty="0" sx="100000" sy="100000" flip="none" algn="tl"/>
          </a:blip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 w="11430"/>
                <a:solidFill>
                  <a:srgbClr val="0066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«Интернет-журнал </a:t>
            </a:r>
            <a:r>
              <a:rPr lang="ru-RU" b="1" cap="none" dirty="0">
                <a:ln w="11430"/>
                <a:solidFill>
                  <a:srgbClr val="0066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cap="none" dirty="0">
                <a:ln w="11430"/>
                <a:solidFill>
                  <a:srgbClr val="0066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cap="none" dirty="0" smtClean="0">
                <a:ln w="11430"/>
                <a:solidFill>
                  <a:srgbClr val="0066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</a:t>
            </a:r>
            <a:r>
              <a:rPr lang="ru-RU" b="1" cap="none" dirty="0" err="1" smtClean="0">
                <a:ln w="11430"/>
                <a:solidFill>
                  <a:srgbClr val="0066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Библио</a:t>
            </a:r>
            <a:r>
              <a:rPr lang="ru-RU" b="1" cap="none" dirty="0" smtClean="0">
                <a:ln w="11430"/>
                <a:solidFill>
                  <a:srgbClr val="0066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-Кубань</a:t>
            </a:r>
            <a:r>
              <a:rPr lang="ru-RU" b="1" cap="none" dirty="0">
                <a:ln w="11430"/>
                <a:solidFill>
                  <a:srgbClr val="0066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 как инструмент развития познавательных, исследовательских и творческих способностей школьников</a:t>
            </a:r>
            <a:r>
              <a:rPr lang="ru-RU" b="1" cap="none" dirty="0" smtClean="0">
                <a:ln w="11430"/>
                <a:solidFill>
                  <a:srgbClr val="0066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</a:t>
            </a:r>
            <a:r>
              <a:rPr lang="ru-RU" b="1" cap="none" dirty="0">
                <a:ln w="11430"/>
                <a:solidFill>
                  <a:srgbClr val="0066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cap="none" dirty="0">
                <a:ln w="11430"/>
                <a:solidFill>
                  <a:srgbClr val="0066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b="1" cap="none" dirty="0">
              <a:ln w="11430"/>
              <a:solidFill>
                <a:srgbClr val="0066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373216"/>
            <a:ext cx="6552728" cy="111383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u="sng" dirty="0" smtClean="0">
                <a:solidFill>
                  <a:schemeClr val="tx1"/>
                </a:solidFill>
              </a:rPr>
              <a:t>Автор проекта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Харченко Светлана Семёновна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</a:p>
          <a:p>
            <a:pPr algn="l"/>
            <a:r>
              <a:rPr lang="ru-RU" cap="none" dirty="0" smtClean="0">
                <a:solidFill>
                  <a:schemeClr val="tx1"/>
                </a:solidFill>
              </a:rPr>
              <a:t>учитель русского языка и литературы, </a:t>
            </a:r>
            <a:r>
              <a:rPr lang="ru-RU" cap="none" dirty="0" err="1" smtClean="0">
                <a:solidFill>
                  <a:schemeClr val="tx1"/>
                </a:solidFill>
              </a:rPr>
              <a:t>кубановедения</a:t>
            </a:r>
            <a:r>
              <a:rPr lang="ru-RU" cap="none" dirty="0" smtClean="0">
                <a:solidFill>
                  <a:schemeClr val="tx1"/>
                </a:solidFill>
              </a:rPr>
              <a:t> АОУ</a:t>
            </a:r>
            <a:r>
              <a:rPr lang="en-US" cap="none" dirty="0" smtClean="0">
                <a:solidFill>
                  <a:schemeClr val="tx1"/>
                </a:solidFill>
              </a:rPr>
              <a:t> </a:t>
            </a:r>
            <a:r>
              <a:rPr lang="ru-RU" cap="none" dirty="0" smtClean="0">
                <a:solidFill>
                  <a:schemeClr val="tx1"/>
                </a:solidFill>
              </a:rPr>
              <a:t>СОШ №4 МО </a:t>
            </a:r>
            <a:r>
              <a:rPr lang="ru-RU" cap="none" dirty="0"/>
              <a:t>Д</a:t>
            </a:r>
            <a:r>
              <a:rPr lang="ru-RU" cap="none" dirty="0" smtClean="0">
                <a:solidFill>
                  <a:schemeClr val="tx1"/>
                </a:solidFill>
              </a:rPr>
              <a:t>инской район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159" y="116632"/>
            <a:ext cx="3209082" cy="2125220"/>
          </a:xfrm>
          <a:prstGeom prst="rect">
            <a:avLst/>
          </a:prstGeom>
        </p:spPr>
      </p:pic>
      <p:pic>
        <p:nvPicPr>
          <p:cNvPr id="2050" name="Picture 2" descr="http://www.kenigland.ru/data/media/26/karta-krasnodar-region_2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919852"/>
            <a:ext cx="2016224" cy="181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6416" y="5585003"/>
            <a:ext cx="72008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65928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500" u="sng" dirty="0" smtClean="0"/>
              <a:t>Целевая группа: </a:t>
            </a:r>
          </a:p>
          <a:p>
            <a:r>
              <a:rPr lang="ru-RU" sz="2800" dirty="0" smtClean="0"/>
              <a:t>учащиеся 1-11 классов СОШ, учителя, библиотекари, родители</a:t>
            </a:r>
          </a:p>
          <a:p>
            <a:endParaRPr lang="ru-RU" sz="2800" dirty="0" smtClean="0"/>
          </a:p>
          <a:p>
            <a:pPr marL="0" indent="0">
              <a:buNone/>
            </a:pPr>
            <a:r>
              <a:rPr lang="ru-RU" sz="3500" b="1" u="sng" dirty="0" smtClean="0"/>
              <a:t>Участники проекта</a:t>
            </a:r>
            <a:r>
              <a:rPr lang="ru-RU" sz="2800" b="1" dirty="0" smtClean="0"/>
              <a:t>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школьники,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учителя русского языка и литературы, </a:t>
            </a:r>
            <a:r>
              <a:rPr lang="ru-RU" sz="2800" dirty="0" err="1" smtClean="0"/>
              <a:t>кубановедения</a:t>
            </a:r>
            <a:r>
              <a:rPr lang="ru-RU" sz="2800" dirty="0" smtClean="0"/>
              <a:t>, ИЗО, технологии,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библиотекари,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родители,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кубанские писатели. 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6A31-E9A4-4185-B440-C111D0941A1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1349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7474"/>
            <a:ext cx="6984776" cy="676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6A31-E9A4-4185-B440-C111D0941A1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3648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none" dirty="0" smtClean="0"/>
              <a:t>Верхнее меню. Рекламные баннеры</a:t>
            </a:r>
            <a:endParaRPr lang="ru-RU" cap="non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81" y="1412776"/>
            <a:ext cx="9101228" cy="4144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6A31-E9A4-4185-B440-C111D0941A1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19281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5354"/>
            <a:ext cx="7520940" cy="548640"/>
          </a:xfrm>
        </p:spPr>
        <p:txBody>
          <a:bodyPr/>
          <a:lstStyle/>
          <a:p>
            <a:r>
              <a:rPr lang="ru-RU" dirty="0" smtClean="0"/>
              <a:t>Левое меню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8325"/>
            <a:ext cx="4932040" cy="6274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64904"/>
            <a:ext cx="5220216" cy="330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6A31-E9A4-4185-B440-C111D0941A1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42092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520940" cy="548640"/>
          </a:xfrm>
        </p:spPr>
        <p:txBody>
          <a:bodyPr/>
          <a:lstStyle/>
          <a:p>
            <a:r>
              <a:rPr lang="ru-RU" cap="none" dirty="0" smtClean="0"/>
              <a:t>Этапы реализации проекта</a:t>
            </a:r>
            <a:endParaRPr lang="ru-RU" cap="non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496032" cy="598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6A31-E9A4-4185-B440-C111D0941A1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946572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5730"/>
            <a:ext cx="7193867" cy="6712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6A31-E9A4-4185-B440-C111D0941A1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707558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714"/>
            <a:ext cx="6912767" cy="666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6A31-E9A4-4185-B440-C111D0941A1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7152031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036972" cy="535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6A31-E9A4-4185-B440-C111D0941A10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0944929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16632"/>
            <a:ext cx="7520940" cy="108012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cap="none" dirty="0" smtClean="0"/>
              <a:t>Сильные и слабые стороны проекта</a:t>
            </a:r>
            <a:br>
              <a:rPr lang="ru-RU" b="1" cap="none" dirty="0" smtClean="0"/>
            </a:br>
            <a:r>
              <a:rPr lang="ru-RU" b="1" cap="none" dirty="0" smtClean="0"/>
              <a:t> </a:t>
            </a:r>
            <a:r>
              <a:rPr lang="ru-RU" b="1" dirty="0" smtClean="0"/>
              <a:t>(</a:t>
            </a:r>
            <a:r>
              <a:rPr lang="ru-RU" b="1" dirty="0"/>
              <a:t>SWOT-анализ)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841684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6A31-E9A4-4185-B440-C111D0941A10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0557613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Социальные партнёры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284647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6A31-E9A4-4185-B440-C111D0941A10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336144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7474"/>
            <a:ext cx="6984776" cy="676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6A31-E9A4-4185-B440-C111D0941A1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0611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520940" cy="548640"/>
          </a:xfrm>
        </p:spPr>
        <p:txBody>
          <a:bodyPr/>
          <a:lstStyle/>
          <a:p>
            <a:r>
              <a:rPr lang="ru-RU" sz="2000" dirty="0"/>
              <a:t>Методы оценки эффективности проекта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78625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6A31-E9A4-4185-B440-C111D0941A10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4754" y="1196752"/>
            <a:ext cx="4365717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47831" y="729260"/>
            <a:ext cx="1716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Анкетирование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240798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none" dirty="0" smtClean="0"/>
              <a:t>Статистика посещаемости</a:t>
            </a:r>
            <a:endParaRPr lang="ru-RU" cap="none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99" y="4231219"/>
            <a:ext cx="3846513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80728"/>
            <a:ext cx="4732438" cy="4948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6A31-E9A4-4185-B440-C111D0941A10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415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7520940" cy="548640"/>
          </a:xfrm>
        </p:spPr>
        <p:txBody>
          <a:bodyPr/>
          <a:lstStyle/>
          <a:p>
            <a:r>
              <a:rPr lang="ru-RU" dirty="0" smtClean="0"/>
              <a:t>География</a:t>
            </a:r>
            <a:br>
              <a:rPr lang="ru-RU" dirty="0" smtClean="0"/>
            </a:br>
            <a:r>
              <a:rPr lang="ru-RU" dirty="0" smtClean="0"/>
              <a:t> посещаемости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2655"/>
            <a:ext cx="5868537" cy="645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6A31-E9A4-4185-B440-C111D0941A10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20879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7520940" cy="548640"/>
          </a:xfrm>
        </p:spPr>
        <p:txBody>
          <a:bodyPr/>
          <a:lstStyle/>
          <a:p>
            <a:r>
              <a:rPr lang="ru-RU" dirty="0" smtClean="0"/>
              <a:t>Ключевые</a:t>
            </a:r>
            <a:br>
              <a:rPr lang="ru-RU" dirty="0" smtClean="0"/>
            </a:br>
            <a:r>
              <a:rPr lang="ru-RU" dirty="0" smtClean="0"/>
              <a:t>запросы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4664"/>
            <a:ext cx="5325005" cy="6164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6A31-E9A4-4185-B440-C111D0941A10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79676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7474"/>
            <a:ext cx="6984776" cy="676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6A31-E9A4-4185-B440-C111D0941A10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49200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92696"/>
            <a:ext cx="8001513" cy="194421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Адрес в Интернете: </a:t>
            </a:r>
            <a:r>
              <a:rPr lang="ru-RU" sz="2400" dirty="0"/>
              <a:t> </a:t>
            </a:r>
            <a:r>
              <a:rPr lang="ru-RU" sz="2400" dirty="0" smtClean="0"/>
              <a:t>  </a:t>
            </a:r>
            <a:r>
              <a:rPr lang="en-US" sz="3600" dirty="0" smtClean="0"/>
              <a:t>biblio-kuban.ru</a:t>
            </a:r>
            <a:endParaRPr lang="ru-RU" sz="3600" dirty="0" smtClean="0"/>
          </a:p>
          <a:p>
            <a:endParaRPr lang="ru-RU" sz="2800" dirty="0"/>
          </a:p>
          <a:p>
            <a:r>
              <a:rPr lang="ru-RU" sz="2400" dirty="0" smtClean="0"/>
              <a:t>Электронная почта:    </a:t>
            </a:r>
            <a:r>
              <a:rPr lang="en-US" sz="3600" dirty="0"/>
              <a:t>biblio-kuban@yandex.ru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6A31-E9A4-4185-B440-C111D0941A10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01008"/>
            <a:ext cx="5472608" cy="249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46268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Планируемые действия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00628"/>
            <a:ext cx="8136904" cy="549672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ru-RU" dirty="0"/>
              <a:t>•	Создание каталога местных авторов.</a:t>
            </a:r>
          </a:p>
          <a:p>
            <a:pPr>
              <a:buBlip>
                <a:blip r:embed="rId2"/>
              </a:buBlip>
            </a:pPr>
            <a:r>
              <a:rPr lang="ru-RU" dirty="0"/>
              <a:t>•	Создание литературной карты </a:t>
            </a:r>
            <a:r>
              <a:rPr lang="ru-RU" dirty="0" err="1"/>
              <a:t>Динского</a:t>
            </a:r>
            <a:r>
              <a:rPr lang="ru-RU" dirty="0"/>
              <a:t> района.</a:t>
            </a:r>
          </a:p>
          <a:p>
            <a:pPr>
              <a:buBlip>
                <a:blip r:embed="rId2"/>
              </a:buBlip>
            </a:pPr>
            <a:r>
              <a:rPr lang="ru-RU" dirty="0"/>
              <a:t>•	Размещение на сайте газеты «Трибуна» рекламного баннера.</a:t>
            </a:r>
          </a:p>
          <a:p>
            <a:pPr>
              <a:buBlip>
                <a:blip r:embed="rId2"/>
              </a:buBlip>
            </a:pPr>
            <a:r>
              <a:rPr lang="ru-RU" dirty="0"/>
              <a:t>•	Сотрудничество со школьной газетой, создание рубрики «Лучший материал месяца».</a:t>
            </a:r>
          </a:p>
          <a:p>
            <a:pPr>
              <a:buBlip>
                <a:blip r:embed="rId2"/>
              </a:buBlip>
            </a:pPr>
            <a:r>
              <a:rPr lang="ru-RU" dirty="0"/>
              <a:t>•	Создание возможности самостоятельного размещения пользователями контента.</a:t>
            </a:r>
          </a:p>
          <a:p>
            <a:pPr>
              <a:buBlip>
                <a:blip r:embed="rId2"/>
              </a:buBlip>
            </a:pPr>
            <a:r>
              <a:rPr lang="ru-RU" dirty="0"/>
              <a:t>•	Создание сервиса обсуждения материалов.</a:t>
            </a:r>
          </a:p>
          <a:p>
            <a:pPr>
              <a:buBlip>
                <a:blip r:embed="rId2"/>
              </a:buBlip>
            </a:pPr>
            <a:r>
              <a:rPr lang="ru-RU" dirty="0"/>
              <a:t>•	Сотрудничество с Владимиром Васильевым, кубанским писателем, педагогом, ведущим дискуссионного молодежного клуба Краснодара. Освещение конкурса ораторского искусства «Златоуст».</a:t>
            </a:r>
          </a:p>
          <a:p>
            <a:pPr>
              <a:buBlip>
                <a:blip r:embed="rId2"/>
              </a:buBlip>
            </a:pPr>
            <a:r>
              <a:rPr lang="ru-RU" dirty="0"/>
              <a:t>•	Создание раздел «Ликбез по интернет-журналистике».</a:t>
            </a:r>
          </a:p>
          <a:p>
            <a:pPr>
              <a:buBlip>
                <a:blip r:embed="rId2"/>
              </a:buBlip>
            </a:pPr>
            <a:r>
              <a:rPr lang="ru-RU" dirty="0"/>
              <a:t>•	Регистрация сайта на портале «Школьная пресса», участие в конкурсах образовательных сайтов.</a:t>
            </a:r>
          </a:p>
          <a:p>
            <a:pPr>
              <a:buBlip>
                <a:blip r:embed="rId2"/>
              </a:buBlip>
            </a:pPr>
            <a:r>
              <a:rPr lang="ru-RU" dirty="0"/>
              <a:t>•	Привлечение к работе детей с ограниченными возможностями в рамках проектов «Дистанционное обучение» и «Инклюзивное образование».</a:t>
            </a:r>
          </a:p>
          <a:p>
            <a:pPr>
              <a:buBlip>
                <a:blip r:embed="rId2"/>
              </a:buBlip>
            </a:pPr>
            <a:r>
              <a:rPr lang="ru-RU" dirty="0"/>
              <a:t>•	Организация интернет-конкурсов творческих работ учащихся.</a:t>
            </a:r>
          </a:p>
          <a:p>
            <a:pPr>
              <a:buBlip>
                <a:blip r:embed="rId2"/>
              </a:buBlip>
            </a:pPr>
            <a:r>
              <a:rPr lang="ru-RU" dirty="0"/>
              <a:t>•	Продвижение проекта в социальных сетях «</a:t>
            </a:r>
            <a:r>
              <a:rPr lang="ru-RU" dirty="0" err="1"/>
              <a:t>ВКонтакте</a:t>
            </a:r>
            <a:r>
              <a:rPr lang="ru-RU" dirty="0"/>
              <a:t>», «Одноклассники».</a:t>
            </a:r>
          </a:p>
          <a:p>
            <a:pPr>
              <a:buBlip>
                <a:blip r:embed="rId2"/>
              </a:buBlip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6A31-E9A4-4185-B440-C111D0941A10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243591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значимость проекта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76474451"/>
              </p:ext>
            </p:extLst>
          </p:nvPr>
        </p:nvGraphicFramePr>
        <p:xfrm>
          <a:off x="822325" y="1100138"/>
          <a:ext cx="7521575" cy="5425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6A31-E9A4-4185-B440-C111D0941A10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3445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95694569"/>
              </p:ext>
            </p:extLst>
          </p:nvPr>
        </p:nvGraphicFramePr>
        <p:xfrm>
          <a:off x="755576" y="355983"/>
          <a:ext cx="8856984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 rot="17754711">
            <a:off x="1539370" y="3942305"/>
            <a:ext cx="36984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ИНТЕРНЕТ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5218"/>
            <a:ext cx="3432694" cy="20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6A31-E9A4-4185-B440-C111D0941A1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9703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04664"/>
            <a:ext cx="7992888" cy="2088232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Цель </a:t>
            </a:r>
            <a:r>
              <a:rPr lang="ru-RU" sz="2800" dirty="0" smtClean="0">
                <a:solidFill>
                  <a:srgbClr val="FF0000"/>
                </a:solidFill>
              </a:rPr>
              <a:t>интернет-журнала:</a:t>
            </a:r>
            <a:endParaRPr lang="ru-RU" sz="2800" dirty="0">
              <a:solidFill>
                <a:srgbClr val="FF0000"/>
              </a:solidFill>
            </a:endParaRPr>
          </a:p>
          <a:p>
            <a:r>
              <a:rPr lang="ru-RU" sz="2400" dirty="0" smtClean="0"/>
              <a:t>       создание </a:t>
            </a:r>
            <a:r>
              <a:rPr lang="ru-RU" sz="2400" dirty="0"/>
              <a:t>сайта и поддержка интернет-журнала «</a:t>
            </a:r>
            <a:r>
              <a:rPr lang="ru-RU" sz="2400" dirty="0" err="1"/>
              <a:t>Библио</a:t>
            </a:r>
            <a:r>
              <a:rPr lang="ru-RU" sz="2400" dirty="0"/>
              <a:t>-Кубань» учащимися </a:t>
            </a:r>
            <a:r>
              <a:rPr lang="ru-RU" sz="2400" dirty="0" smtClean="0"/>
              <a:t>и педагогами школы для </a:t>
            </a:r>
            <a:r>
              <a:rPr lang="ru-RU" sz="2400" dirty="0"/>
              <a:t>повышения эффективности обучения через знакомство с кубанскими авторами и их произведениями, особенностями кубанской истории и культуры, публикации работ школьников и педагогов.</a:t>
            </a:r>
          </a:p>
          <a:p>
            <a:endParaRPr lang="ru-RU" sz="24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0951" y="3429000"/>
            <a:ext cx="5040560" cy="3673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6A31-E9A4-4185-B440-C111D0941A1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85625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/>
          <a:lstStyle/>
          <a:p>
            <a:r>
              <a:rPr lang="ru-RU" dirty="0" smtClean="0"/>
              <a:t>Задачи проекта            </a:t>
            </a:r>
            <a:r>
              <a:rPr lang="ru-RU" sz="3600" b="1" dirty="0" smtClean="0">
                <a:solidFill>
                  <a:srgbClr val="FF0000"/>
                </a:solidFill>
              </a:rPr>
              <a:t>ПОЗНАНИЕ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01199273"/>
              </p:ext>
            </p:extLst>
          </p:nvPr>
        </p:nvGraphicFramePr>
        <p:xfrm>
          <a:off x="457200" y="908720"/>
          <a:ext cx="82296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6A31-E9A4-4185-B440-C111D0941A1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4948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34753866"/>
              </p:ext>
            </p:extLst>
          </p:nvPr>
        </p:nvGraphicFramePr>
        <p:xfrm>
          <a:off x="755576" y="980728"/>
          <a:ext cx="7521575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6A31-E9A4-4185-B440-C111D0941A1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5529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520940" cy="54864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РАЗВИТИЕ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02225803"/>
              </p:ext>
            </p:extLst>
          </p:nvPr>
        </p:nvGraphicFramePr>
        <p:xfrm>
          <a:off x="1331640" y="764704"/>
          <a:ext cx="6912768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62738" y="4149080"/>
            <a:ext cx="2344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ВОСПИТАНИЕ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4610745"/>
            <a:ext cx="8424936" cy="147732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1</a:t>
            </a:r>
            <a:r>
              <a:rPr lang="ru-RU" dirty="0"/>
              <a:t>.</a:t>
            </a:r>
            <a:r>
              <a:rPr lang="ru-RU" b="1" dirty="0">
                <a:solidFill>
                  <a:schemeClr val="bg1"/>
                </a:solidFill>
              </a:rPr>
              <a:t>	Воспитание интереса к кубанской литературе и любви к своей малой Родине: Кубани, </a:t>
            </a:r>
            <a:r>
              <a:rPr lang="ru-RU" b="1" dirty="0" err="1">
                <a:solidFill>
                  <a:schemeClr val="bg1"/>
                </a:solidFill>
              </a:rPr>
              <a:t>Динскому</a:t>
            </a:r>
            <a:r>
              <a:rPr lang="ru-RU" b="1" dirty="0">
                <a:solidFill>
                  <a:schemeClr val="bg1"/>
                </a:solidFill>
              </a:rPr>
              <a:t> району, родному населенному пункту.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2</a:t>
            </a:r>
            <a:r>
              <a:rPr lang="ru-RU" b="1" dirty="0">
                <a:solidFill>
                  <a:schemeClr val="bg1"/>
                </a:solidFill>
              </a:rPr>
              <a:t>.	Стимулирование любви к чтению как способу познания мира, полезного и приятного проведения свободного времени.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3</a:t>
            </a:r>
            <a:r>
              <a:rPr lang="ru-RU" b="1" dirty="0">
                <a:solidFill>
                  <a:schemeClr val="bg1"/>
                </a:solidFill>
              </a:rPr>
              <a:t>.	Воспитание культуры безопасного общения в Интернете.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6A31-E9A4-4185-B440-C111D0941A1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280884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47370233"/>
              </p:ext>
            </p:extLst>
          </p:nvPr>
        </p:nvGraphicFramePr>
        <p:xfrm>
          <a:off x="251520" y="404664"/>
          <a:ext cx="8496944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6A31-E9A4-4185-B440-C111D0941A1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965453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 сайта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74121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1880" y="199900"/>
            <a:ext cx="5501121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/>
              <a:t>Адрес в Интернете:    biblio-kuban.ru</a:t>
            </a:r>
          </a:p>
          <a:p>
            <a:r>
              <a:rPr lang="ru-RU" b="1" dirty="0"/>
              <a:t>Класс сайта: информационно-образовательный сайт.</a:t>
            </a:r>
          </a:p>
          <a:p>
            <a:r>
              <a:rPr lang="ru-RU" b="1" dirty="0"/>
              <a:t>Платформа:  </a:t>
            </a:r>
            <a:r>
              <a:rPr lang="ru-RU" b="1" dirty="0" err="1"/>
              <a:t>Joomla</a:t>
            </a:r>
            <a:r>
              <a:rPr lang="ru-RU" b="1" dirty="0"/>
              <a:t> 2.5</a:t>
            </a:r>
          </a:p>
          <a:p>
            <a:r>
              <a:rPr lang="ru-RU" b="1" dirty="0"/>
              <a:t>Хостинг: коммерческий, http://lite.host</a:t>
            </a:r>
            <a:r>
              <a:rPr lang="ru-RU" dirty="0"/>
              <a:t>/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6A31-E9A4-4185-B440-C111D0941A1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857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1057</TotalTime>
  <Words>466</Words>
  <Application>Microsoft Office PowerPoint</Application>
  <PresentationFormat>Экран (4:3)</PresentationFormat>
  <Paragraphs>124</Paragraphs>
  <Slides>27</Slides>
  <Notes>2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Углы</vt:lpstr>
      <vt:lpstr>«Интернет-журнал  «Библио-Кубань» как инструмент развития познавательных, исследовательских и творческих способностей школьников» </vt:lpstr>
      <vt:lpstr>Слайд 2</vt:lpstr>
      <vt:lpstr>Слайд 3</vt:lpstr>
      <vt:lpstr>Слайд 4</vt:lpstr>
      <vt:lpstr>Задачи проекта            ПОЗНАНИЕ</vt:lpstr>
      <vt:lpstr>Задачи проекта</vt:lpstr>
      <vt:lpstr>РАЗВИТИЕ</vt:lpstr>
      <vt:lpstr>Слайд 8</vt:lpstr>
      <vt:lpstr>Тип сайта</vt:lpstr>
      <vt:lpstr>Слайд 10</vt:lpstr>
      <vt:lpstr>Слайд 11</vt:lpstr>
      <vt:lpstr>Верхнее меню. Рекламные баннеры</vt:lpstr>
      <vt:lpstr>Левое меню</vt:lpstr>
      <vt:lpstr>Этапы реализации проекта</vt:lpstr>
      <vt:lpstr>Слайд 15</vt:lpstr>
      <vt:lpstr>Слайд 16</vt:lpstr>
      <vt:lpstr>Слайд 17</vt:lpstr>
      <vt:lpstr>Сильные и слабые стороны проекта  (SWOT-анализ)</vt:lpstr>
      <vt:lpstr>Социальные партнёры</vt:lpstr>
      <vt:lpstr>Методы оценки эффективности проекта</vt:lpstr>
      <vt:lpstr>Статистика посещаемости</vt:lpstr>
      <vt:lpstr>География  посещаемости</vt:lpstr>
      <vt:lpstr>Ключевые запросы</vt:lpstr>
      <vt:lpstr>Слайд 24</vt:lpstr>
      <vt:lpstr>Слайд 25</vt:lpstr>
      <vt:lpstr>Планируемые действия</vt:lpstr>
      <vt:lpstr>значимость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«Интернет-журнал  «Библио-Кубань» как инструмент развития познавательных, исследовательских и творческих способностей школьников»</dc:title>
  <dc:creator>SVETKA</dc:creator>
  <cp:lastModifiedBy>Наталья</cp:lastModifiedBy>
  <cp:revision>114</cp:revision>
  <dcterms:created xsi:type="dcterms:W3CDTF">2015-07-11T13:39:23Z</dcterms:created>
  <dcterms:modified xsi:type="dcterms:W3CDTF">2017-03-28T18:55:38Z</dcterms:modified>
</cp:coreProperties>
</file>