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6"/>
  </p:notesMasterIdLst>
  <p:sldIdLst>
    <p:sldId id="256" r:id="rId2"/>
    <p:sldId id="257" r:id="rId3"/>
    <p:sldId id="272" r:id="rId4"/>
    <p:sldId id="269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71" r:id="rId15"/>
    <p:sldId id="263" r:id="rId16"/>
    <p:sldId id="282" r:id="rId17"/>
    <p:sldId id="289" r:id="rId18"/>
    <p:sldId id="291" r:id="rId19"/>
    <p:sldId id="290" r:id="rId20"/>
    <p:sldId id="288" r:id="rId21"/>
    <p:sldId id="287" r:id="rId22"/>
    <p:sldId id="292" r:id="rId23"/>
    <p:sldId id="28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66"/>
    <a:srgbClr val="CCCCFF"/>
    <a:srgbClr val="FFFF66"/>
    <a:srgbClr val="CCFFCC"/>
    <a:srgbClr val="EBFDFF"/>
    <a:srgbClr val="FF9966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7DE5C-282D-44ED-8ADE-6EF4AA638120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14CE9AC-BC28-443D-B997-FE64D52E567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Расширение социокультурного образовательного пространства обучающихся с нарушениями зрения.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3FC0B-6D2E-40B4-966E-D1395C913581}" type="parTrans" cxnId="{D7BDA01A-F2A3-4DBE-BC38-6E95E98E865B}">
      <dgm:prSet/>
      <dgm:spPr/>
      <dgm:t>
        <a:bodyPr/>
        <a:lstStyle/>
        <a:p>
          <a:endParaRPr lang="ru-RU"/>
        </a:p>
      </dgm:t>
    </dgm:pt>
    <dgm:pt modelId="{4B6A7B2F-7365-46A2-A06B-36C8D6AC8E9D}" type="sibTrans" cxnId="{D7BDA01A-F2A3-4DBE-BC38-6E95E98E865B}">
      <dgm:prSet/>
      <dgm:spPr/>
      <dgm:t>
        <a:bodyPr/>
        <a:lstStyle/>
        <a:p>
          <a:endParaRPr lang="ru-RU"/>
        </a:p>
      </dgm:t>
    </dgm:pt>
    <dgm:pt modelId="{B85378A8-5081-44B9-8954-5F4B32C8BB06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Профессиональная ориентация учащихся с нарушениями зрения в контексте широких возможностей, представляемых социальной интеграцией.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953B-C137-4FF7-BC48-79C6C5D011E5}" type="parTrans" cxnId="{908EBE77-FB5D-4A6E-AD7F-7E46F67D5F2F}">
      <dgm:prSet/>
      <dgm:spPr/>
      <dgm:t>
        <a:bodyPr/>
        <a:lstStyle/>
        <a:p>
          <a:endParaRPr lang="ru-RU"/>
        </a:p>
      </dgm:t>
    </dgm:pt>
    <dgm:pt modelId="{334365EF-58C4-440F-AE01-31D9824B60A8}" type="sibTrans" cxnId="{908EBE77-FB5D-4A6E-AD7F-7E46F67D5F2F}">
      <dgm:prSet/>
      <dgm:spPr/>
      <dgm:t>
        <a:bodyPr/>
        <a:lstStyle/>
        <a:p>
          <a:endParaRPr lang="ru-RU"/>
        </a:p>
      </dgm:t>
    </dgm:pt>
    <dgm:pt modelId="{781B0EB7-BED3-4B84-BEDD-2A37E54D30DA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Создание условий для профессионального развития и самосовершенствования педагогов, обучающих детей с нарушениями зрения.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85D37-2857-4AE3-810F-EEBE98E2D1A4}" type="parTrans" cxnId="{6ED700E5-1B8D-4843-B0ED-83613C0C60FC}">
      <dgm:prSet/>
      <dgm:spPr/>
      <dgm:t>
        <a:bodyPr/>
        <a:lstStyle/>
        <a:p>
          <a:endParaRPr lang="ru-RU"/>
        </a:p>
      </dgm:t>
    </dgm:pt>
    <dgm:pt modelId="{5FF17E25-4AF0-47AC-8872-B8DE0329C03F}" type="sibTrans" cxnId="{6ED700E5-1B8D-4843-B0ED-83613C0C60FC}">
      <dgm:prSet/>
      <dgm:spPr/>
      <dgm:t>
        <a:bodyPr/>
        <a:lstStyle/>
        <a:p>
          <a:endParaRPr lang="ru-RU"/>
        </a:p>
      </dgm:t>
    </dgm:pt>
    <dgm:pt modelId="{782C03E2-A009-4642-849E-28E4088C932B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15192-505B-4B41-93D4-BCDC68325054}" type="parTrans" cxnId="{EF3E0B99-701C-46CE-A02E-3BF334299BEE}">
      <dgm:prSet/>
      <dgm:spPr/>
      <dgm:t>
        <a:bodyPr/>
        <a:lstStyle/>
        <a:p>
          <a:endParaRPr lang="ru-RU"/>
        </a:p>
      </dgm:t>
    </dgm:pt>
    <dgm:pt modelId="{09213027-7B16-4B15-94D7-02540ECBAF8A}" type="sibTrans" cxnId="{EF3E0B99-701C-46CE-A02E-3BF334299BEE}">
      <dgm:prSet/>
      <dgm:spPr/>
      <dgm:t>
        <a:bodyPr/>
        <a:lstStyle/>
        <a:p>
          <a:endParaRPr lang="ru-RU"/>
        </a:p>
      </dgm:t>
    </dgm:pt>
    <dgm:pt modelId="{374623DC-6CD0-46B7-BCA7-143367AA93BB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5. Адаптация обучающихся в общую систему социальных отношений и взаимодействий.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683F5-CAA0-4BBE-8896-74BDC23B29BD}" type="parTrans" cxnId="{C0710596-45ED-4B79-AC05-A48606B0D3D0}">
      <dgm:prSet/>
      <dgm:spPr/>
      <dgm:t>
        <a:bodyPr/>
        <a:lstStyle/>
        <a:p>
          <a:endParaRPr lang="ru-RU"/>
        </a:p>
      </dgm:t>
    </dgm:pt>
    <dgm:pt modelId="{8B134B0E-5C6C-4A25-8E12-2EF98D93B60B}" type="sibTrans" cxnId="{C0710596-45ED-4B79-AC05-A48606B0D3D0}">
      <dgm:prSet/>
      <dgm:spPr/>
      <dgm:t>
        <a:bodyPr/>
        <a:lstStyle/>
        <a:p>
          <a:endParaRPr lang="ru-RU"/>
        </a:p>
      </dgm:t>
    </dgm:pt>
    <dgm:pt modelId="{1BC6B339-1AB4-4928-856C-3E360689995E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6. Создание нормативно-правовых, кадровых, программно-методических, материально-технических условий, необходимых для реализации проекта.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D275A-2328-422B-8F3D-E31B6AF6AE9D}" type="parTrans" cxnId="{9E000689-4F89-4C86-B800-60715C739723}">
      <dgm:prSet/>
      <dgm:spPr/>
      <dgm:t>
        <a:bodyPr/>
        <a:lstStyle/>
        <a:p>
          <a:endParaRPr lang="ru-RU"/>
        </a:p>
      </dgm:t>
    </dgm:pt>
    <dgm:pt modelId="{49F1681A-FFB0-4746-80F9-3D5D256C4F3E}" type="sibTrans" cxnId="{9E000689-4F89-4C86-B800-60715C739723}">
      <dgm:prSet/>
      <dgm:spPr/>
      <dgm:t>
        <a:bodyPr/>
        <a:lstStyle/>
        <a:p>
          <a:endParaRPr lang="ru-RU"/>
        </a:p>
      </dgm:t>
    </dgm:pt>
    <dgm:pt modelId="{2012F246-9103-43B7-B66C-1540C9DD9B97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Трансляция успешного опыта социальной интеграции обучающихся с нарушениями зрения в образовательные организации Краснодарского края.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F35E0-D1EE-4F61-885C-444D79CD6754}" type="parTrans" cxnId="{AC79B147-C9E8-4404-8ABE-5BB477E15C2C}">
      <dgm:prSet/>
      <dgm:spPr/>
      <dgm:t>
        <a:bodyPr/>
        <a:lstStyle/>
        <a:p>
          <a:endParaRPr lang="ru-RU"/>
        </a:p>
      </dgm:t>
    </dgm:pt>
    <dgm:pt modelId="{F3A21437-1791-47B7-AFB3-5053A1D7439A}" type="sibTrans" cxnId="{AC79B147-C9E8-4404-8ABE-5BB477E15C2C}">
      <dgm:prSet/>
      <dgm:spPr/>
      <dgm:t>
        <a:bodyPr/>
        <a:lstStyle/>
        <a:p>
          <a:endParaRPr lang="ru-RU"/>
        </a:p>
      </dgm:t>
    </dgm:pt>
    <dgm:pt modelId="{DE98AB8E-2B16-40C0-88F5-2038C7F4CB57}" type="pres">
      <dgm:prSet presAssocID="{0BE7DE5C-282D-44ED-8ADE-6EF4AA6381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2435E-A13C-4644-875B-7CE1418F1BDE}" type="pres">
      <dgm:prSet presAssocID="{814CE9AC-BC28-443D-B997-FE64D52E5676}" presName="parentText" presStyleLbl="node1" presStyleIdx="0" presStyleCnt="7" custLinFactY="-218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9A8E-DB63-42EB-8BDE-E70214BE7F3E}" type="pres">
      <dgm:prSet presAssocID="{4B6A7B2F-7365-46A2-A06B-36C8D6AC8E9D}" presName="spacer" presStyleCnt="0"/>
      <dgm:spPr/>
    </dgm:pt>
    <dgm:pt modelId="{1BB5687C-F3AD-4F90-9FEC-A8475D93C9BB}" type="pres">
      <dgm:prSet presAssocID="{B85378A8-5081-44B9-8954-5F4B32C8BB0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401-F1DA-4742-8129-A6AAF869FAFE}" type="pres">
      <dgm:prSet presAssocID="{334365EF-58C4-440F-AE01-31D9824B60A8}" presName="spacer" presStyleCnt="0"/>
      <dgm:spPr/>
    </dgm:pt>
    <dgm:pt modelId="{511F18BF-4FC9-4949-B436-C4F572AD286E}" type="pres">
      <dgm:prSet presAssocID="{781B0EB7-BED3-4B84-BEDD-2A37E54D30DA}" presName="parentText" presStyleLbl="node1" presStyleIdx="2" presStyleCnt="7" custLinFactY="195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5065-C0A7-452C-8F81-9D20DAFC7827}" type="pres">
      <dgm:prSet presAssocID="{5FF17E25-4AF0-47AC-8872-B8DE0329C03F}" presName="spacer" presStyleCnt="0"/>
      <dgm:spPr/>
    </dgm:pt>
    <dgm:pt modelId="{26B90C4B-B6D0-452D-BA4B-BBE79E41AB78}" type="pres">
      <dgm:prSet presAssocID="{782C03E2-A009-4642-849E-28E4088C932B}" presName="parentText" presStyleLbl="node1" presStyleIdx="3" presStyleCnt="7" custScaleY="150555" custLinFactY="387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63CB6-CAAA-4193-91B1-6BA3AA984386}" type="pres">
      <dgm:prSet presAssocID="{09213027-7B16-4B15-94D7-02540ECBAF8A}" presName="spacer" presStyleCnt="0"/>
      <dgm:spPr/>
    </dgm:pt>
    <dgm:pt modelId="{10C1FD80-725A-43CB-8C3F-F5316D41326E}" type="pres">
      <dgm:prSet presAssocID="{374623DC-6CD0-46B7-BCA7-143367AA93BB}" presName="parentText" presStyleLbl="node1" presStyleIdx="4" presStyleCnt="7" custLinFactY="594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A84DA-3701-4F90-A482-D1B45C943436}" type="pres">
      <dgm:prSet presAssocID="{8B134B0E-5C6C-4A25-8E12-2EF98D93B60B}" presName="spacer" presStyleCnt="0"/>
      <dgm:spPr/>
    </dgm:pt>
    <dgm:pt modelId="{49E437FD-27D3-4085-A26D-3B20A1271409}" type="pres">
      <dgm:prSet presAssocID="{1BC6B339-1AB4-4928-856C-3E360689995E}" presName="parentText" presStyleLbl="node1" presStyleIdx="5" presStyleCnt="7" custLinFactY="828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DEA5-E89E-48BF-932A-099E95286CF0}" type="pres">
      <dgm:prSet presAssocID="{49F1681A-FFB0-4746-80F9-3D5D256C4F3E}" presName="spacer" presStyleCnt="0"/>
      <dgm:spPr/>
    </dgm:pt>
    <dgm:pt modelId="{79064C82-0271-4465-9FB7-556CEAB4EBE2}" type="pres">
      <dgm:prSet presAssocID="{2012F246-9103-43B7-B66C-1540C9DD9B97}" presName="parentText" presStyleLbl="node1" presStyleIdx="6" presStyleCnt="7" custLinFactY="10477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9CA4F-9D07-415F-96D4-44EDD7A6FB61}" type="presOf" srcId="{B85378A8-5081-44B9-8954-5F4B32C8BB06}" destId="{1BB5687C-F3AD-4F90-9FEC-A8475D93C9BB}" srcOrd="0" destOrd="0" presId="urn:microsoft.com/office/officeart/2005/8/layout/vList2"/>
    <dgm:cxn modelId="{C628D27D-69FA-4B30-B98F-E02729AAD1B0}" type="presOf" srcId="{1BC6B339-1AB4-4928-856C-3E360689995E}" destId="{49E437FD-27D3-4085-A26D-3B20A1271409}" srcOrd="0" destOrd="0" presId="urn:microsoft.com/office/officeart/2005/8/layout/vList2"/>
    <dgm:cxn modelId="{C0710596-45ED-4B79-AC05-A48606B0D3D0}" srcId="{0BE7DE5C-282D-44ED-8ADE-6EF4AA638120}" destId="{374623DC-6CD0-46B7-BCA7-143367AA93BB}" srcOrd="4" destOrd="0" parTransId="{A03683F5-CAA0-4BBE-8896-74BDC23B29BD}" sibTransId="{8B134B0E-5C6C-4A25-8E12-2EF98D93B60B}"/>
    <dgm:cxn modelId="{51608543-A8F3-4D49-8EC5-AE8EE085D740}" type="presOf" srcId="{782C03E2-A009-4642-849E-28E4088C932B}" destId="{26B90C4B-B6D0-452D-BA4B-BBE79E41AB78}" srcOrd="0" destOrd="0" presId="urn:microsoft.com/office/officeart/2005/8/layout/vList2"/>
    <dgm:cxn modelId="{39DF01B4-DA14-4077-B655-22C352561698}" type="presOf" srcId="{374623DC-6CD0-46B7-BCA7-143367AA93BB}" destId="{10C1FD80-725A-43CB-8C3F-F5316D41326E}" srcOrd="0" destOrd="0" presId="urn:microsoft.com/office/officeart/2005/8/layout/vList2"/>
    <dgm:cxn modelId="{908EBE77-FB5D-4A6E-AD7F-7E46F67D5F2F}" srcId="{0BE7DE5C-282D-44ED-8ADE-6EF4AA638120}" destId="{B85378A8-5081-44B9-8954-5F4B32C8BB06}" srcOrd="1" destOrd="0" parTransId="{BBDE953B-C137-4FF7-BC48-79C6C5D011E5}" sibTransId="{334365EF-58C4-440F-AE01-31D9824B60A8}"/>
    <dgm:cxn modelId="{EF3E0B99-701C-46CE-A02E-3BF334299BEE}" srcId="{0BE7DE5C-282D-44ED-8ADE-6EF4AA638120}" destId="{782C03E2-A009-4642-849E-28E4088C932B}" srcOrd="3" destOrd="0" parTransId="{0D415192-505B-4B41-93D4-BCDC68325054}" sibTransId="{09213027-7B16-4B15-94D7-02540ECBAF8A}"/>
    <dgm:cxn modelId="{9E000689-4F89-4C86-B800-60715C739723}" srcId="{0BE7DE5C-282D-44ED-8ADE-6EF4AA638120}" destId="{1BC6B339-1AB4-4928-856C-3E360689995E}" srcOrd="5" destOrd="0" parTransId="{9E4D275A-2328-422B-8F3D-E31B6AF6AE9D}" sibTransId="{49F1681A-FFB0-4746-80F9-3D5D256C4F3E}"/>
    <dgm:cxn modelId="{D55D6C6E-6F07-4E00-BCA7-1235F4C75331}" type="presOf" srcId="{0BE7DE5C-282D-44ED-8ADE-6EF4AA638120}" destId="{DE98AB8E-2B16-40C0-88F5-2038C7F4CB57}" srcOrd="0" destOrd="0" presId="urn:microsoft.com/office/officeart/2005/8/layout/vList2"/>
    <dgm:cxn modelId="{AC79B147-C9E8-4404-8ABE-5BB477E15C2C}" srcId="{0BE7DE5C-282D-44ED-8ADE-6EF4AA638120}" destId="{2012F246-9103-43B7-B66C-1540C9DD9B97}" srcOrd="6" destOrd="0" parTransId="{856F35E0-D1EE-4F61-885C-444D79CD6754}" sibTransId="{F3A21437-1791-47B7-AFB3-5053A1D7439A}"/>
    <dgm:cxn modelId="{D95D8AA5-BFC5-4787-8186-090B340AC8A4}" type="presOf" srcId="{781B0EB7-BED3-4B84-BEDD-2A37E54D30DA}" destId="{511F18BF-4FC9-4949-B436-C4F572AD286E}" srcOrd="0" destOrd="0" presId="urn:microsoft.com/office/officeart/2005/8/layout/vList2"/>
    <dgm:cxn modelId="{472DCD61-550D-4B63-B04F-13860FEA61F7}" type="presOf" srcId="{2012F246-9103-43B7-B66C-1540C9DD9B97}" destId="{79064C82-0271-4465-9FB7-556CEAB4EBE2}" srcOrd="0" destOrd="0" presId="urn:microsoft.com/office/officeart/2005/8/layout/vList2"/>
    <dgm:cxn modelId="{D7BDA01A-F2A3-4DBE-BC38-6E95E98E865B}" srcId="{0BE7DE5C-282D-44ED-8ADE-6EF4AA638120}" destId="{814CE9AC-BC28-443D-B997-FE64D52E5676}" srcOrd="0" destOrd="0" parTransId="{5643FC0B-6D2E-40B4-966E-D1395C913581}" sibTransId="{4B6A7B2F-7365-46A2-A06B-36C8D6AC8E9D}"/>
    <dgm:cxn modelId="{BFA97FC3-A338-461B-ABD8-E5D554B7A7EA}" type="presOf" srcId="{814CE9AC-BC28-443D-B997-FE64D52E5676}" destId="{7632435E-A13C-4644-875B-7CE1418F1BDE}" srcOrd="0" destOrd="0" presId="urn:microsoft.com/office/officeart/2005/8/layout/vList2"/>
    <dgm:cxn modelId="{6ED700E5-1B8D-4843-B0ED-83613C0C60FC}" srcId="{0BE7DE5C-282D-44ED-8ADE-6EF4AA638120}" destId="{781B0EB7-BED3-4B84-BEDD-2A37E54D30DA}" srcOrd="2" destOrd="0" parTransId="{48E85D37-2857-4AE3-810F-EEBE98E2D1A4}" sibTransId="{5FF17E25-4AF0-47AC-8872-B8DE0329C03F}"/>
    <dgm:cxn modelId="{255C6C04-2CFF-4521-9ECA-B457389C5A33}" type="presParOf" srcId="{DE98AB8E-2B16-40C0-88F5-2038C7F4CB57}" destId="{7632435E-A13C-4644-875B-7CE1418F1BDE}" srcOrd="0" destOrd="0" presId="urn:microsoft.com/office/officeart/2005/8/layout/vList2"/>
    <dgm:cxn modelId="{EACDBD35-1CC1-4E21-9B09-B7057B949108}" type="presParOf" srcId="{DE98AB8E-2B16-40C0-88F5-2038C7F4CB57}" destId="{EED79A8E-DB63-42EB-8BDE-E70214BE7F3E}" srcOrd="1" destOrd="0" presId="urn:microsoft.com/office/officeart/2005/8/layout/vList2"/>
    <dgm:cxn modelId="{9654BF99-405E-4F68-B37E-CC1981BF4C60}" type="presParOf" srcId="{DE98AB8E-2B16-40C0-88F5-2038C7F4CB57}" destId="{1BB5687C-F3AD-4F90-9FEC-A8475D93C9BB}" srcOrd="2" destOrd="0" presId="urn:microsoft.com/office/officeart/2005/8/layout/vList2"/>
    <dgm:cxn modelId="{6A08E97E-EEF6-48C9-B41D-CCE4C1F3CF14}" type="presParOf" srcId="{DE98AB8E-2B16-40C0-88F5-2038C7F4CB57}" destId="{E8568401-F1DA-4742-8129-A6AAF869FAFE}" srcOrd="3" destOrd="0" presId="urn:microsoft.com/office/officeart/2005/8/layout/vList2"/>
    <dgm:cxn modelId="{AECBB447-DFFE-46A5-8C99-90C878D1617A}" type="presParOf" srcId="{DE98AB8E-2B16-40C0-88F5-2038C7F4CB57}" destId="{511F18BF-4FC9-4949-B436-C4F572AD286E}" srcOrd="4" destOrd="0" presId="urn:microsoft.com/office/officeart/2005/8/layout/vList2"/>
    <dgm:cxn modelId="{44D44F4D-D64E-4F00-9273-661050FCD698}" type="presParOf" srcId="{DE98AB8E-2B16-40C0-88F5-2038C7F4CB57}" destId="{EC435065-C0A7-452C-8F81-9D20DAFC7827}" srcOrd="5" destOrd="0" presId="urn:microsoft.com/office/officeart/2005/8/layout/vList2"/>
    <dgm:cxn modelId="{53F04248-9A69-4C3B-A6C9-011800B1F129}" type="presParOf" srcId="{DE98AB8E-2B16-40C0-88F5-2038C7F4CB57}" destId="{26B90C4B-B6D0-452D-BA4B-BBE79E41AB78}" srcOrd="6" destOrd="0" presId="urn:microsoft.com/office/officeart/2005/8/layout/vList2"/>
    <dgm:cxn modelId="{CB440994-FF96-4DB2-8AD2-6DCFF81D8371}" type="presParOf" srcId="{DE98AB8E-2B16-40C0-88F5-2038C7F4CB57}" destId="{B0A63CB6-CAAA-4193-91B1-6BA3AA984386}" srcOrd="7" destOrd="0" presId="urn:microsoft.com/office/officeart/2005/8/layout/vList2"/>
    <dgm:cxn modelId="{2BFDEFE0-C976-4D31-B582-7BE903831B7D}" type="presParOf" srcId="{DE98AB8E-2B16-40C0-88F5-2038C7F4CB57}" destId="{10C1FD80-725A-43CB-8C3F-F5316D41326E}" srcOrd="8" destOrd="0" presId="urn:microsoft.com/office/officeart/2005/8/layout/vList2"/>
    <dgm:cxn modelId="{7EB58975-44B7-4E0F-BF99-9696DF559373}" type="presParOf" srcId="{DE98AB8E-2B16-40C0-88F5-2038C7F4CB57}" destId="{C54A84DA-3701-4F90-A482-D1B45C943436}" srcOrd="9" destOrd="0" presId="urn:microsoft.com/office/officeart/2005/8/layout/vList2"/>
    <dgm:cxn modelId="{EAD49061-0747-4028-8AB5-BE9A0411A08B}" type="presParOf" srcId="{DE98AB8E-2B16-40C0-88F5-2038C7F4CB57}" destId="{49E437FD-27D3-4085-A26D-3B20A1271409}" srcOrd="10" destOrd="0" presId="urn:microsoft.com/office/officeart/2005/8/layout/vList2"/>
    <dgm:cxn modelId="{4A25603F-C447-41DA-92C5-8892908215FF}" type="presParOf" srcId="{DE98AB8E-2B16-40C0-88F5-2038C7F4CB57}" destId="{2286DEA5-E89E-48BF-932A-099E95286CF0}" srcOrd="11" destOrd="0" presId="urn:microsoft.com/office/officeart/2005/8/layout/vList2"/>
    <dgm:cxn modelId="{DFB44BA0-8EDA-4E9E-983E-0C895025D97A}" type="presParOf" srcId="{DE98AB8E-2B16-40C0-88F5-2038C7F4CB57}" destId="{79064C82-0271-4465-9FB7-556CEAB4EBE2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4E1A0-60E6-411E-B81F-BFF4211FC7FD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301941-9E43-4AF0-9AA5-2E42CF06B8A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РАБОТЫ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EBE16-48B1-4BB9-8EAA-186FAFEBC1A8}" type="parTrans" cxnId="{612A39C2-187E-4C14-8EF1-B2A262423D22}">
      <dgm:prSet/>
      <dgm:spPr/>
      <dgm:t>
        <a:bodyPr/>
        <a:lstStyle/>
        <a:p>
          <a:endParaRPr lang="ru-RU"/>
        </a:p>
      </dgm:t>
    </dgm:pt>
    <dgm:pt modelId="{3F251507-C239-49F3-90AB-FBDDA3FF459B}" type="sibTrans" cxnId="{612A39C2-187E-4C14-8EF1-B2A262423D22}">
      <dgm:prSet/>
      <dgm:spPr/>
      <dgm:t>
        <a:bodyPr/>
        <a:lstStyle/>
        <a:p>
          <a:endParaRPr lang="ru-RU"/>
        </a:p>
      </dgm:t>
    </dgm:pt>
    <dgm:pt modelId="{2FA594D9-86CB-4E7D-91EF-2A58BB559C23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9EFCE-62BE-43BF-B85B-184158A60ED2}" type="parTrans" cxnId="{52A075E1-06E2-46F9-B70E-6779A4F55868}">
      <dgm:prSet/>
      <dgm:spPr/>
      <dgm:t>
        <a:bodyPr/>
        <a:lstStyle/>
        <a:p>
          <a:endParaRPr lang="ru-RU"/>
        </a:p>
      </dgm:t>
    </dgm:pt>
    <dgm:pt modelId="{5C4F8799-1036-484C-8C39-DA6D0A3B3414}" type="sibTrans" cxnId="{52A075E1-06E2-46F9-B70E-6779A4F55868}">
      <dgm:prSet/>
      <dgm:spPr/>
      <dgm:t>
        <a:bodyPr/>
        <a:lstStyle/>
        <a:p>
          <a:endParaRPr lang="ru-RU"/>
        </a:p>
      </dgm:t>
    </dgm:pt>
    <dgm:pt modelId="{F4E585F6-D014-431F-8743-E4D0DE8D292E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165D5-97FC-4634-A41D-3D13570274F3}" type="parTrans" cxnId="{7FC352C4-07C0-4264-BE1D-4AA582A9B9AB}">
      <dgm:prSet/>
      <dgm:spPr/>
      <dgm:t>
        <a:bodyPr/>
        <a:lstStyle/>
        <a:p>
          <a:endParaRPr lang="ru-RU"/>
        </a:p>
      </dgm:t>
    </dgm:pt>
    <dgm:pt modelId="{678DA852-3092-4548-B30E-92EF0E9705B7}" type="sibTrans" cxnId="{7FC352C4-07C0-4264-BE1D-4AA582A9B9AB}">
      <dgm:prSet/>
      <dgm:spPr/>
      <dgm:t>
        <a:bodyPr/>
        <a:lstStyle/>
        <a:p>
          <a:endParaRPr lang="ru-RU"/>
        </a:p>
      </dgm:t>
    </dgm:pt>
    <dgm:pt modelId="{939D7E89-51E0-4845-85CE-F720FE23E0D5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FF89E-6896-4778-BEF0-94576D844D17}" type="parTrans" cxnId="{68EE57A8-D2BB-458D-AA3F-0E92EBFCB880}">
      <dgm:prSet/>
      <dgm:spPr/>
      <dgm:t>
        <a:bodyPr/>
        <a:lstStyle/>
        <a:p>
          <a:endParaRPr lang="ru-RU"/>
        </a:p>
      </dgm:t>
    </dgm:pt>
    <dgm:pt modelId="{BE650F03-D7B8-44FA-9F3E-F79F9B6BEE0F}" type="sibTrans" cxnId="{68EE57A8-D2BB-458D-AA3F-0E92EBFCB880}">
      <dgm:prSet/>
      <dgm:spPr/>
      <dgm:t>
        <a:bodyPr/>
        <a:lstStyle/>
        <a:p>
          <a:endParaRPr lang="ru-RU"/>
        </a:p>
      </dgm:t>
    </dgm:pt>
    <dgm:pt modelId="{6477C83C-3F66-4395-B15B-95E26FACD70D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ДЕЯТЕЛНОСТЬ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A8808-2859-4379-9731-A6457C787E58}" type="parTrans" cxnId="{71B217B5-A3C0-407C-93A0-B7993F8FAF79}">
      <dgm:prSet/>
      <dgm:spPr/>
      <dgm:t>
        <a:bodyPr/>
        <a:lstStyle/>
        <a:p>
          <a:endParaRPr lang="ru-RU"/>
        </a:p>
      </dgm:t>
    </dgm:pt>
    <dgm:pt modelId="{D7DF36DE-4D6A-4069-B91A-2177827B15FA}" type="sibTrans" cxnId="{71B217B5-A3C0-407C-93A0-B7993F8FAF79}">
      <dgm:prSet/>
      <dgm:spPr/>
      <dgm:t>
        <a:bodyPr/>
        <a:lstStyle/>
        <a:p>
          <a:endParaRPr lang="ru-RU"/>
        </a:p>
      </dgm:t>
    </dgm:pt>
    <dgm:pt modelId="{E4A51B1E-05DA-4FFA-AEB0-6605E440E3EA}">
      <dgm:prSet custT="1"/>
      <dgm:spPr/>
      <dgm:t>
        <a:bodyPr/>
        <a:lstStyle/>
        <a:p>
          <a:pPr>
            <a:buFont typeface="+mj-lt"/>
            <a:buNone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ТРАНСЛЯЦИОННАЯ ДЕЯТЕЛЬНОСТЬ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4AEC1-04D4-446C-91C6-F9502327FF66}" type="parTrans" cxnId="{FEB168A4-3438-4B8A-A671-E68D1DFD11C8}">
      <dgm:prSet/>
      <dgm:spPr/>
      <dgm:t>
        <a:bodyPr/>
        <a:lstStyle/>
        <a:p>
          <a:endParaRPr lang="ru-RU"/>
        </a:p>
      </dgm:t>
    </dgm:pt>
    <dgm:pt modelId="{AE9E93FB-CF5D-440B-A073-EBD88187DB0B}" type="sibTrans" cxnId="{FEB168A4-3438-4B8A-A671-E68D1DFD11C8}">
      <dgm:prSet/>
      <dgm:spPr/>
      <dgm:t>
        <a:bodyPr/>
        <a:lstStyle/>
        <a:p>
          <a:endParaRPr lang="ru-RU"/>
        </a:p>
      </dgm:t>
    </dgm:pt>
    <dgm:pt modelId="{AFD6D0B9-C9E5-4BD1-9CC6-A5B4B3F68F30}" type="pres">
      <dgm:prSet presAssocID="{0B04E1A0-60E6-411E-B81F-BFF4211FC7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8585C9-17B7-40AC-AA90-10189BC7C1AB}" type="pres">
      <dgm:prSet presAssocID="{91301941-9E43-4AF0-9AA5-2E42CF06B8A4}" presName="root" presStyleCnt="0"/>
      <dgm:spPr/>
    </dgm:pt>
    <dgm:pt modelId="{3699199A-5A63-4490-9200-B157B94754A7}" type="pres">
      <dgm:prSet presAssocID="{91301941-9E43-4AF0-9AA5-2E42CF06B8A4}" presName="rootComposite" presStyleCnt="0"/>
      <dgm:spPr/>
    </dgm:pt>
    <dgm:pt modelId="{8168EBD1-9888-4EDA-8E85-5DFD27D0FBFA}" type="pres">
      <dgm:prSet presAssocID="{91301941-9E43-4AF0-9AA5-2E42CF06B8A4}" presName="rootText" presStyleLbl="node1" presStyleIdx="0" presStyleCnt="1" custScaleX="356390" custScaleY="158201" custLinFactNeighborX="8179" custLinFactNeighborY="-54230"/>
      <dgm:spPr/>
      <dgm:t>
        <a:bodyPr/>
        <a:lstStyle/>
        <a:p>
          <a:endParaRPr lang="ru-RU"/>
        </a:p>
      </dgm:t>
    </dgm:pt>
    <dgm:pt modelId="{844CC10E-E178-47B8-9A0E-6D94F1C8223A}" type="pres">
      <dgm:prSet presAssocID="{91301941-9E43-4AF0-9AA5-2E42CF06B8A4}" presName="rootConnector" presStyleLbl="node1" presStyleIdx="0" presStyleCnt="1"/>
      <dgm:spPr/>
      <dgm:t>
        <a:bodyPr/>
        <a:lstStyle/>
        <a:p>
          <a:endParaRPr lang="ru-RU"/>
        </a:p>
      </dgm:t>
    </dgm:pt>
    <dgm:pt modelId="{E742EBFC-B29A-4E9B-A1C5-2EE98C535617}" type="pres">
      <dgm:prSet presAssocID="{91301941-9E43-4AF0-9AA5-2E42CF06B8A4}" presName="childShape" presStyleCnt="0"/>
      <dgm:spPr/>
    </dgm:pt>
    <dgm:pt modelId="{E30708BF-BE8A-4164-9497-F9F29D336D48}" type="pres">
      <dgm:prSet presAssocID="{B6C9EFCE-62BE-43BF-B85B-184158A60ED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4FFC882-5E37-476A-8259-0FAC9BA60312}" type="pres">
      <dgm:prSet presAssocID="{2FA594D9-86CB-4E7D-91EF-2A58BB559C23}" presName="childText" presStyleLbl="bgAcc1" presStyleIdx="0" presStyleCnt="5" custScaleX="533474" custScaleY="86088" custLinFactNeighborX="-16283" custLinFactNeighborY="-68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6EE95-EF1C-41C4-A827-8B65B617D4BC}" type="pres">
      <dgm:prSet presAssocID="{FDF165D5-97FC-4634-A41D-3D13570274F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BD377BD-E4F3-4962-9E8C-2281C30746A9}" type="pres">
      <dgm:prSet presAssocID="{F4E585F6-D014-431F-8743-E4D0DE8D292E}" presName="childText" presStyleLbl="bgAcc1" presStyleIdx="1" presStyleCnt="5" custScaleX="542038" custScaleY="117643" custLinFactNeighborX="-16845" custLinFactNeighborY="-56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5ED44-DBBE-4232-80FA-06BF98D07101}" type="pres">
      <dgm:prSet presAssocID="{664FF89E-6896-4778-BEF0-94576D844D1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884AE2E-5077-4320-B1BB-A117F96C2743}" type="pres">
      <dgm:prSet presAssocID="{939D7E89-51E0-4845-85CE-F720FE23E0D5}" presName="childText" presStyleLbl="bgAcc1" presStyleIdx="2" presStyleCnt="5" custScaleX="538928" custScaleY="66806" custLinFactNeighborX="-13735" custLinFactNeighborY="-3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2779-A880-44BB-BAFA-A048C0AE0DDC}" type="pres">
      <dgm:prSet presAssocID="{DBAA8808-2859-4379-9731-A6457C787E5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E2EBA92-70AE-44BF-850B-AD2595D5EE88}" type="pres">
      <dgm:prSet presAssocID="{6477C83C-3F66-4395-B15B-95E26FACD70D}" presName="childText" presStyleLbl="bgAcc1" presStyleIdx="3" presStyleCnt="5" custScaleX="545976" custScaleY="87161" custLinFactNeighborX="-18107" custLinFactNeighborY="-1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01D22-74A5-423A-902E-01214DD8378C}" type="pres">
      <dgm:prSet presAssocID="{73D4AEC1-04D4-446C-91C6-F9502327FF6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6C875D5-EE66-47AA-960B-0AFD2BEC7C94}" type="pres">
      <dgm:prSet presAssocID="{E4A51B1E-05DA-4FFA-AEB0-6605E440E3EA}" presName="childText" presStyleLbl="bgAcc1" presStyleIdx="4" presStyleCnt="5" custScaleX="564158" custScaleY="67238" custLinFactNeighborX="-24635" custLinFactNeighborY="19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7D52F-D810-49ED-BBA2-CEF5A73FBF36}" type="presOf" srcId="{2FA594D9-86CB-4E7D-91EF-2A58BB559C23}" destId="{74FFC882-5E37-476A-8259-0FAC9BA60312}" srcOrd="0" destOrd="0" presId="urn:microsoft.com/office/officeart/2005/8/layout/hierarchy3"/>
    <dgm:cxn modelId="{AC0EC9B3-0D56-4A1D-A9BD-BE675AB1D8AC}" type="presOf" srcId="{DBAA8808-2859-4379-9731-A6457C787E58}" destId="{163E2779-A880-44BB-BAFA-A048C0AE0DDC}" srcOrd="0" destOrd="0" presId="urn:microsoft.com/office/officeart/2005/8/layout/hierarchy3"/>
    <dgm:cxn modelId="{788405E8-23E5-4F02-B33F-A7B5F60BD93A}" type="presOf" srcId="{E4A51B1E-05DA-4FFA-AEB0-6605E440E3EA}" destId="{A6C875D5-EE66-47AA-960B-0AFD2BEC7C94}" srcOrd="0" destOrd="0" presId="urn:microsoft.com/office/officeart/2005/8/layout/hierarchy3"/>
    <dgm:cxn modelId="{CF17FADF-2D8F-4F8B-AED4-74B90082F3A1}" type="presOf" srcId="{91301941-9E43-4AF0-9AA5-2E42CF06B8A4}" destId="{844CC10E-E178-47B8-9A0E-6D94F1C8223A}" srcOrd="1" destOrd="0" presId="urn:microsoft.com/office/officeart/2005/8/layout/hierarchy3"/>
    <dgm:cxn modelId="{FEB168A4-3438-4B8A-A671-E68D1DFD11C8}" srcId="{91301941-9E43-4AF0-9AA5-2E42CF06B8A4}" destId="{E4A51B1E-05DA-4FFA-AEB0-6605E440E3EA}" srcOrd="4" destOrd="0" parTransId="{73D4AEC1-04D4-446C-91C6-F9502327FF66}" sibTransId="{AE9E93FB-CF5D-440B-A073-EBD88187DB0B}"/>
    <dgm:cxn modelId="{7FC352C4-07C0-4264-BE1D-4AA582A9B9AB}" srcId="{91301941-9E43-4AF0-9AA5-2E42CF06B8A4}" destId="{F4E585F6-D014-431F-8743-E4D0DE8D292E}" srcOrd="1" destOrd="0" parTransId="{FDF165D5-97FC-4634-A41D-3D13570274F3}" sibTransId="{678DA852-3092-4548-B30E-92EF0E9705B7}"/>
    <dgm:cxn modelId="{C205C458-BFC1-46B9-A9DA-80346BCF855A}" type="presOf" srcId="{F4E585F6-D014-431F-8743-E4D0DE8D292E}" destId="{7BD377BD-E4F3-4962-9E8C-2281C30746A9}" srcOrd="0" destOrd="0" presId="urn:microsoft.com/office/officeart/2005/8/layout/hierarchy3"/>
    <dgm:cxn modelId="{63614D8F-A57A-4EBD-9131-F729264301B7}" type="presOf" srcId="{0B04E1A0-60E6-411E-B81F-BFF4211FC7FD}" destId="{AFD6D0B9-C9E5-4BD1-9CC6-A5B4B3F68F30}" srcOrd="0" destOrd="0" presId="urn:microsoft.com/office/officeart/2005/8/layout/hierarchy3"/>
    <dgm:cxn modelId="{15644E46-45D4-42AA-A5A6-0F1EAB887F8F}" type="presOf" srcId="{73D4AEC1-04D4-446C-91C6-F9502327FF66}" destId="{42601D22-74A5-423A-902E-01214DD8378C}" srcOrd="0" destOrd="0" presId="urn:microsoft.com/office/officeart/2005/8/layout/hierarchy3"/>
    <dgm:cxn modelId="{52A075E1-06E2-46F9-B70E-6779A4F55868}" srcId="{91301941-9E43-4AF0-9AA5-2E42CF06B8A4}" destId="{2FA594D9-86CB-4E7D-91EF-2A58BB559C23}" srcOrd="0" destOrd="0" parTransId="{B6C9EFCE-62BE-43BF-B85B-184158A60ED2}" sibTransId="{5C4F8799-1036-484C-8C39-DA6D0A3B3414}"/>
    <dgm:cxn modelId="{67F9D815-47A2-46AA-865C-A4333B662F59}" type="presOf" srcId="{6477C83C-3F66-4395-B15B-95E26FACD70D}" destId="{2E2EBA92-70AE-44BF-850B-AD2595D5EE88}" srcOrd="0" destOrd="0" presId="urn:microsoft.com/office/officeart/2005/8/layout/hierarchy3"/>
    <dgm:cxn modelId="{A32148DC-4A90-44B2-8AB8-6B565AD414F2}" type="presOf" srcId="{B6C9EFCE-62BE-43BF-B85B-184158A60ED2}" destId="{E30708BF-BE8A-4164-9497-F9F29D336D48}" srcOrd="0" destOrd="0" presId="urn:microsoft.com/office/officeart/2005/8/layout/hierarchy3"/>
    <dgm:cxn modelId="{68EE57A8-D2BB-458D-AA3F-0E92EBFCB880}" srcId="{91301941-9E43-4AF0-9AA5-2E42CF06B8A4}" destId="{939D7E89-51E0-4845-85CE-F720FE23E0D5}" srcOrd="2" destOrd="0" parTransId="{664FF89E-6896-4778-BEF0-94576D844D17}" sibTransId="{BE650F03-D7B8-44FA-9F3E-F79F9B6BEE0F}"/>
    <dgm:cxn modelId="{71B217B5-A3C0-407C-93A0-B7993F8FAF79}" srcId="{91301941-9E43-4AF0-9AA5-2E42CF06B8A4}" destId="{6477C83C-3F66-4395-B15B-95E26FACD70D}" srcOrd="3" destOrd="0" parTransId="{DBAA8808-2859-4379-9731-A6457C787E58}" sibTransId="{D7DF36DE-4D6A-4069-B91A-2177827B15FA}"/>
    <dgm:cxn modelId="{6784A25B-7D43-4A9B-8107-30C0CCE1D2D2}" type="presOf" srcId="{91301941-9E43-4AF0-9AA5-2E42CF06B8A4}" destId="{8168EBD1-9888-4EDA-8E85-5DFD27D0FBFA}" srcOrd="0" destOrd="0" presId="urn:microsoft.com/office/officeart/2005/8/layout/hierarchy3"/>
    <dgm:cxn modelId="{612A39C2-187E-4C14-8EF1-B2A262423D22}" srcId="{0B04E1A0-60E6-411E-B81F-BFF4211FC7FD}" destId="{91301941-9E43-4AF0-9AA5-2E42CF06B8A4}" srcOrd="0" destOrd="0" parTransId="{842EBE16-48B1-4BB9-8EAA-186FAFEBC1A8}" sibTransId="{3F251507-C239-49F3-90AB-FBDDA3FF459B}"/>
    <dgm:cxn modelId="{6FD14486-AE12-4C23-81BD-08465995DE38}" type="presOf" srcId="{664FF89E-6896-4778-BEF0-94576D844D17}" destId="{E175ED44-DBBE-4232-80FA-06BF98D07101}" srcOrd="0" destOrd="0" presId="urn:microsoft.com/office/officeart/2005/8/layout/hierarchy3"/>
    <dgm:cxn modelId="{B0844845-C576-479E-BE6C-A4224F1CEC2B}" type="presOf" srcId="{939D7E89-51E0-4845-85CE-F720FE23E0D5}" destId="{D884AE2E-5077-4320-B1BB-A117F96C2743}" srcOrd="0" destOrd="0" presId="urn:microsoft.com/office/officeart/2005/8/layout/hierarchy3"/>
    <dgm:cxn modelId="{34C3A530-96B8-4037-AAC7-AA08ECEA0B16}" type="presOf" srcId="{FDF165D5-97FC-4634-A41D-3D13570274F3}" destId="{73B6EE95-EF1C-41C4-A827-8B65B617D4BC}" srcOrd="0" destOrd="0" presId="urn:microsoft.com/office/officeart/2005/8/layout/hierarchy3"/>
    <dgm:cxn modelId="{317A99D2-C474-4335-977B-E21B5FEF5B2D}" type="presParOf" srcId="{AFD6D0B9-C9E5-4BD1-9CC6-A5B4B3F68F30}" destId="{128585C9-17B7-40AC-AA90-10189BC7C1AB}" srcOrd="0" destOrd="0" presId="urn:microsoft.com/office/officeart/2005/8/layout/hierarchy3"/>
    <dgm:cxn modelId="{2EAE9FBD-88ED-409A-827B-0AEB134F4CA6}" type="presParOf" srcId="{128585C9-17B7-40AC-AA90-10189BC7C1AB}" destId="{3699199A-5A63-4490-9200-B157B94754A7}" srcOrd="0" destOrd="0" presId="urn:microsoft.com/office/officeart/2005/8/layout/hierarchy3"/>
    <dgm:cxn modelId="{FB6DB4FE-7673-4AFF-9930-04AC83496732}" type="presParOf" srcId="{3699199A-5A63-4490-9200-B157B94754A7}" destId="{8168EBD1-9888-4EDA-8E85-5DFD27D0FBFA}" srcOrd="0" destOrd="0" presId="urn:microsoft.com/office/officeart/2005/8/layout/hierarchy3"/>
    <dgm:cxn modelId="{F95EEBE5-A572-4B59-8B71-7684382FB677}" type="presParOf" srcId="{3699199A-5A63-4490-9200-B157B94754A7}" destId="{844CC10E-E178-47B8-9A0E-6D94F1C8223A}" srcOrd="1" destOrd="0" presId="urn:microsoft.com/office/officeart/2005/8/layout/hierarchy3"/>
    <dgm:cxn modelId="{3E96DFB3-BAE9-49AC-929A-D226713107F0}" type="presParOf" srcId="{128585C9-17B7-40AC-AA90-10189BC7C1AB}" destId="{E742EBFC-B29A-4E9B-A1C5-2EE98C535617}" srcOrd="1" destOrd="0" presId="urn:microsoft.com/office/officeart/2005/8/layout/hierarchy3"/>
    <dgm:cxn modelId="{0E4BF571-44CF-4DD7-ACF5-1B402AA9C7CF}" type="presParOf" srcId="{E742EBFC-B29A-4E9B-A1C5-2EE98C535617}" destId="{E30708BF-BE8A-4164-9497-F9F29D336D48}" srcOrd="0" destOrd="0" presId="urn:microsoft.com/office/officeart/2005/8/layout/hierarchy3"/>
    <dgm:cxn modelId="{6C32DA4C-F407-41FE-AA94-5408F9C04ECB}" type="presParOf" srcId="{E742EBFC-B29A-4E9B-A1C5-2EE98C535617}" destId="{74FFC882-5E37-476A-8259-0FAC9BA60312}" srcOrd="1" destOrd="0" presId="urn:microsoft.com/office/officeart/2005/8/layout/hierarchy3"/>
    <dgm:cxn modelId="{4FFE62A5-C723-45F8-8F14-322C698FBC69}" type="presParOf" srcId="{E742EBFC-B29A-4E9B-A1C5-2EE98C535617}" destId="{73B6EE95-EF1C-41C4-A827-8B65B617D4BC}" srcOrd="2" destOrd="0" presId="urn:microsoft.com/office/officeart/2005/8/layout/hierarchy3"/>
    <dgm:cxn modelId="{7177C57D-B111-4C69-9643-680354250B9F}" type="presParOf" srcId="{E742EBFC-B29A-4E9B-A1C5-2EE98C535617}" destId="{7BD377BD-E4F3-4962-9E8C-2281C30746A9}" srcOrd="3" destOrd="0" presId="urn:microsoft.com/office/officeart/2005/8/layout/hierarchy3"/>
    <dgm:cxn modelId="{0AD3D00F-5215-4547-949B-61520E0F53C5}" type="presParOf" srcId="{E742EBFC-B29A-4E9B-A1C5-2EE98C535617}" destId="{E175ED44-DBBE-4232-80FA-06BF98D07101}" srcOrd="4" destOrd="0" presId="urn:microsoft.com/office/officeart/2005/8/layout/hierarchy3"/>
    <dgm:cxn modelId="{ABBB8462-21C2-4FCC-8FA5-809CBDA0D0F2}" type="presParOf" srcId="{E742EBFC-B29A-4E9B-A1C5-2EE98C535617}" destId="{D884AE2E-5077-4320-B1BB-A117F96C2743}" srcOrd="5" destOrd="0" presId="urn:microsoft.com/office/officeart/2005/8/layout/hierarchy3"/>
    <dgm:cxn modelId="{60BEE9AC-F2BF-46CA-8D1B-736D980D88FB}" type="presParOf" srcId="{E742EBFC-B29A-4E9B-A1C5-2EE98C535617}" destId="{163E2779-A880-44BB-BAFA-A048C0AE0DDC}" srcOrd="6" destOrd="0" presId="urn:microsoft.com/office/officeart/2005/8/layout/hierarchy3"/>
    <dgm:cxn modelId="{9CA22666-C34C-4E1F-A4FC-65836AD38F5E}" type="presParOf" srcId="{E742EBFC-B29A-4E9B-A1C5-2EE98C535617}" destId="{2E2EBA92-70AE-44BF-850B-AD2595D5EE88}" srcOrd="7" destOrd="0" presId="urn:microsoft.com/office/officeart/2005/8/layout/hierarchy3"/>
    <dgm:cxn modelId="{2A0C0364-CC47-496A-A094-A517D9DF2213}" type="presParOf" srcId="{E742EBFC-B29A-4E9B-A1C5-2EE98C535617}" destId="{42601D22-74A5-423A-902E-01214DD8378C}" srcOrd="8" destOrd="0" presId="urn:microsoft.com/office/officeart/2005/8/layout/hierarchy3"/>
    <dgm:cxn modelId="{2F087EAB-534C-4AC1-B7AD-692C444828AE}" type="presParOf" srcId="{E742EBFC-B29A-4E9B-A1C5-2EE98C535617}" destId="{A6C875D5-EE66-47AA-960B-0AFD2BEC7C9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CF563D-5723-4755-85FB-1D868B963D3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A01F24-0376-4A23-ABE9-22D03B87CC47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Проведение мониторинга реализации проекта с целью выявления общественного мнения всех участников образовательных отношений для оценки эффективности спортивной деятельности, ее значимости в достижении планируемых результатов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9E84A-31E7-43F8-87AF-8D7D808E0434}" type="parTrans" cxnId="{6E4BB78F-CF89-48F7-8923-C7351E0C868E}">
      <dgm:prSet/>
      <dgm:spPr/>
      <dgm:t>
        <a:bodyPr/>
        <a:lstStyle/>
        <a:p>
          <a:endParaRPr lang="ru-RU"/>
        </a:p>
      </dgm:t>
    </dgm:pt>
    <dgm:pt modelId="{15DF9FE6-4110-4794-8909-AAA078635C8E}" type="sibTrans" cxnId="{6E4BB78F-CF89-48F7-8923-C7351E0C868E}">
      <dgm:prSet/>
      <dgm:spPr/>
      <dgm:t>
        <a:bodyPr/>
        <a:lstStyle/>
        <a:p>
          <a:endParaRPr lang="ru-RU"/>
        </a:p>
      </dgm:t>
    </dgm:pt>
    <dgm:pt modelId="{F9FC6E25-045D-4845-AD5F-4BD4B2B87D2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2.Организация индивидуальной работы по совершенствованию физического развития обучающихся, не выполняющих нормы на уроках физической культуры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8FDE1-C59D-491A-BA91-56FAB8185568}" type="parTrans" cxnId="{776A08D1-5DDD-494F-A443-377D7B5D4BE5}">
      <dgm:prSet/>
      <dgm:spPr/>
      <dgm:t>
        <a:bodyPr/>
        <a:lstStyle/>
        <a:p>
          <a:endParaRPr lang="ru-RU"/>
        </a:p>
      </dgm:t>
    </dgm:pt>
    <dgm:pt modelId="{D747F5D7-136B-4A6C-A64D-4EC2A4279C48}" type="sibTrans" cxnId="{776A08D1-5DDD-494F-A443-377D7B5D4BE5}">
      <dgm:prSet/>
      <dgm:spPr/>
      <dgm:t>
        <a:bodyPr/>
        <a:lstStyle/>
        <a:p>
          <a:endParaRPr lang="ru-RU"/>
        </a:p>
      </dgm:t>
    </dgm:pt>
    <dgm:pt modelId="{0F637BE5-9A39-401E-83EF-E1F1E01FBE35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3.Медицинский мониторинг, организация системы медицинского сопровождения обучающихся, наблюдение за состоянием их здоровья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5F0FF-16E2-45D3-ACF3-8A92D5840316}" type="parTrans" cxnId="{F76907B8-CEF3-4014-AB5B-3648BCD639DF}">
      <dgm:prSet/>
      <dgm:spPr/>
      <dgm:t>
        <a:bodyPr/>
        <a:lstStyle/>
        <a:p>
          <a:endParaRPr lang="ru-RU"/>
        </a:p>
      </dgm:t>
    </dgm:pt>
    <dgm:pt modelId="{B7567E93-B943-4C4F-8278-53D84ADCE49E}" type="sibTrans" cxnId="{F76907B8-CEF3-4014-AB5B-3648BCD639DF}">
      <dgm:prSet/>
      <dgm:spPr/>
      <dgm:t>
        <a:bodyPr/>
        <a:lstStyle/>
        <a:p>
          <a:endParaRPr lang="ru-RU"/>
        </a:p>
      </dgm:t>
    </dgm:pt>
    <dgm:pt modelId="{D83DA54F-4B15-45DB-8046-018146F2D96D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4.Реализация программ внеурочной деятельности и организация дополнительного образования участников образовательного процесса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2D6A9-E80D-4900-92F2-FB8E612C9245}" type="parTrans" cxnId="{342ECDDB-5026-4EFE-B132-7AE34515E47B}">
      <dgm:prSet/>
      <dgm:spPr/>
      <dgm:t>
        <a:bodyPr/>
        <a:lstStyle/>
        <a:p>
          <a:endParaRPr lang="ru-RU"/>
        </a:p>
      </dgm:t>
    </dgm:pt>
    <dgm:pt modelId="{A951ED80-3960-4109-BCFA-7BA2AD1937E0}" type="sibTrans" cxnId="{342ECDDB-5026-4EFE-B132-7AE34515E47B}">
      <dgm:prSet/>
      <dgm:spPr/>
      <dgm:t>
        <a:bodyPr/>
        <a:lstStyle/>
        <a:p>
          <a:endParaRPr lang="ru-RU"/>
        </a:p>
      </dgm:t>
    </dgm:pt>
    <dgm:pt modelId="{EF985C4C-F55F-4C61-BA48-5E178447ECB9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5.Изучение нового опыта по теме проекта. Повышение квалификации по направлению деятельности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E0A11-CFED-4495-AF84-2A014C3DA4D0}" type="parTrans" cxnId="{24F86690-150A-4DFB-BC3A-CBD1E2BDACB1}">
      <dgm:prSet/>
      <dgm:spPr/>
      <dgm:t>
        <a:bodyPr/>
        <a:lstStyle/>
        <a:p>
          <a:endParaRPr lang="ru-RU"/>
        </a:p>
      </dgm:t>
    </dgm:pt>
    <dgm:pt modelId="{9FCDF2E9-B7AA-492C-A5E0-44C0619C2129}" type="sibTrans" cxnId="{24F86690-150A-4DFB-BC3A-CBD1E2BDACB1}">
      <dgm:prSet/>
      <dgm:spPr/>
      <dgm:t>
        <a:bodyPr/>
        <a:lstStyle/>
        <a:p>
          <a:endParaRPr lang="ru-RU"/>
        </a:p>
      </dgm:t>
    </dgm:pt>
    <dgm:pt modelId="{BC7DD49E-6574-45B0-B352-A24C9AD56F4A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6.Практическая деятельность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8DFFE-545A-46EC-9557-4999FF9CCE9F}" type="parTrans" cxnId="{33611384-ABEC-4F3E-93BA-5D9B40856443}">
      <dgm:prSet/>
      <dgm:spPr/>
      <dgm:t>
        <a:bodyPr/>
        <a:lstStyle/>
        <a:p>
          <a:endParaRPr lang="ru-RU"/>
        </a:p>
      </dgm:t>
    </dgm:pt>
    <dgm:pt modelId="{BC0A0D27-7998-4AA1-A101-D1580E783BAD}" type="sibTrans" cxnId="{33611384-ABEC-4F3E-93BA-5D9B40856443}">
      <dgm:prSet/>
      <dgm:spPr/>
      <dgm:t>
        <a:bodyPr/>
        <a:lstStyle/>
        <a:p>
          <a:endParaRPr lang="ru-RU"/>
        </a:p>
      </dgm:t>
    </dgm:pt>
    <dgm:pt modelId="{80FC5876-A07A-450C-B609-234F0AA6FFF3}" type="pres">
      <dgm:prSet presAssocID="{89CF563D-5723-4755-85FB-1D868B963D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3BC88-935B-42B3-A940-3D99F7FEEF6D}" type="pres">
      <dgm:prSet presAssocID="{3AA01F24-0376-4A23-ABE9-22D03B87CC47}" presName="parentText" presStyleLbl="node1" presStyleIdx="0" presStyleCnt="6" custScaleY="93379" custLinFactY="-11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2664-0998-4202-B5DA-1481E47ED96D}" type="pres">
      <dgm:prSet presAssocID="{15DF9FE6-4110-4794-8909-AAA078635C8E}" presName="spacer" presStyleCnt="0"/>
      <dgm:spPr/>
    </dgm:pt>
    <dgm:pt modelId="{B2FF36FB-8484-4A08-AE64-0CFCA44E1E06}" type="pres">
      <dgm:prSet presAssocID="{F9FC6E25-045D-4845-AD5F-4BD4B2B87D28}" presName="parentText" presStyleLbl="node1" presStyleIdx="1" presStyleCnt="6" custScaleY="78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FAA30-AE66-45B8-886F-C41D439FF01B}" type="pres">
      <dgm:prSet presAssocID="{D747F5D7-136B-4A6C-A64D-4EC2A4279C48}" presName="spacer" presStyleCnt="0"/>
      <dgm:spPr/>
    </dgm:pt>
    <dgm:pt modelId="{54690BD6-243A-4917-852B-3A51D6276D7E}" type="pres">
      <dgm:prSet presAssocID="{0F637BE5-9A39-401E-83EF-E1F1E01FBE35}" presName="parentText" presStyleLbl="node1" presStyleIdx="2" presStyleCnt="6" custScaleY="70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6DA1-C4B5-44D7-9D06-B9760B189987}" type="pres">
      <dgm:prSet presAssocID="{B7567E93-B943-4C4F-8278-53D84ADCE49E}" presName="spacer" presStyleCnt="0"/>
      <dgm:spPr/>
    </dgm:pt>
    <dgm:pt modelId="{F797DD9F-1843-4B23-93C8-9D0046C584BC}" type="pres">
      <dgm:prSet presAssocID="{D83DA54F-4B15-45DB-8046-018146F2D96D}" presName="parentText" presStyleLbl="node1" presStyleIdx="3" presStyleCnt="6" custScaleY="70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E804F-C41A-41BB-B389-43FF5C0A42B9}" type="pres">
      <dgm:prSet presAssocID="{A951ED80-3960-4109-BCFA-7BA2AD1937E0}" presName="spacer" presStyleCnt="0"/>
      <dgm:spPr/>
    </dgm:pt>
    <dgm:pt modelId="{40842C3B-0D58-46BB-84A4-D66FCFF4C902}" type="pres">
      <dgm:prSet presAssocID="{EF985C4C-F55F-4C61-BA48-5E178447ECB9}" presName="parentText" presStyleLbl="node1" presStyleIdx="4" presStyleCnt="6" custScaleY="5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E0E9-EDA5-4691-8B71-4566187DFE4F}" type="pres">
      <dgm:prSet presAssocID="{9FCDF2E9-B7AA-492C-A5E0-44C0619C2129}" presName="spacer" presStyleCnt="0"/>
      <dgm:spPr/>
    </dgm:pt>
    <dgm:pt modelId="{FB9A8A2F-9FA2-4ACF-A8CF-99437DDA53BC}" type="pres">
      <dgm:prSet presAssocID="{BC7DD49E-6574-45B0-B352-A24C9AD56F4A}" presName="parentText" presStyleLbl="node1" presStyleIdx="5" presStyleCnt="6" custScaleY="69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02ED3-DC81-415D-8369-FA890D66244B}" type="presOf" srcId="{D83DA54F-4B15-45DB-8046-018146F2D96D}" destId="{F797DD9F-1843-4B23-93C8-9D0046C584BC}" srcOrd="0" destOrd="0" presId="urn:microsoft.com/office/officeart/2005/8/layout/vList2"/>
    <dgm:cxn modelId="{342ECDDB-5026-4EFE-B132-7AE34515E47B}" srcId="{89CF563D-5723-4755-85FB-1D868B963D30}" destId="{D83DA54F-4B15-45DB-8046-018146F2D96D}" srcOrd="3" destOrd="0" parTransId="{7CF2D6A9-E80D-4900-92F2-FB8E612C9245}" sibTransId="{A951ED80-3960-4109-BCFA-7BA2AD1937E0}"/>
    <dgm:cxn modelId="{776A08D1-5DDD-494F-A443-377D7B5D4BE5}" srcId="{89CF563D-5723-4755-85FB-1D868B963D30}" destId="{F9FC6E25-045D-4845-AD5F-4BD4B2B87D28}" srcOrd="1" destOrd="0" parTransId="{7988FDE1-C59D-491A-BA91-56FAB8185568}" sibTransId="{D747F5D7-136B-4A6C-A64D-4EC2A4279C48}"/>
    <dgm:cxn modelId="{6E4BB78F-CF89-48F7-8923-C7351E0C868E}" srcId="{89CF563D-5723-4755-85FB-1D868B963D30}" destId="{3AA01F24-0376-4A23-ABE9-22D03B87CC47}" srcOrd="0" destOrd="0" parTransId="{7209E84A-31E7-43F8-87AF-8D7D808E0434}" sibTransId="{15DF9FE6-4110-4794-8909-AAA078635C8E}"/>
    <dgm:cxn modelId="{848B4286-37CF-4723-BD42-5A4AB5B77FA5}" type="presOf" srcId="{89CF563D-5723-4755-85FB-1D868B963D30}" destId="{80FC5876-A07A-450C-B609-234F0AA6FFF3}" srcOrd="0" destOrd="0" presId="urn:microsoft.com/office/officeart/2005/8/layout/vList2"/>
    <dgm:cxn modelId="{EBDFA1FE-F4C1-41C3-B90B-D54A7621AD56}" type="presOf" srcId="{EF985C4C-F55F-4C61-BA48-5E178447ECB9}" destId="{40842C3B-0D58-46BB-84A4-D66FCFF4C902}" srcOrd="0" destOrd="0" presId="urn:microsoft.com/office/officeart/2005/8/layout/vList2"/>
    <dgm:cxn modelId="{3FC4B167-4168-4E0F-A248-03D0158C6086}" type="presOf" srcId="{F9FC6E25-045D-4845-AD5F-4BD4B2B87D28}" destId="{B2FF36FB-8484-4A08-AE64-0CFCA44E1E06}" srcOrd="0" destOrd="0" presId="urn:microsoft.com/office/officeart/2005/8/layout/vList2"/>
    <dgm:cxn modelId="{33611384-ABEC-4F3E-93BA-5D9B40856443}" srcId="{89CF563D-5723-4755-85FB-1D868B963D30}" destId="{BC7DD49E-6574-45B0-B352-A24C9AD56F4A}" srcOrd="5" destOrd="0" parTransId="{7638DFFE-545A-46EC-9557-4999FF9CCE9F}" sibTransId="{BC0A0D27-7998-4AA1-A101-D1580E783BAD}"/>
    <dgm:cxn modelId="{F76907B8-CEF3-4014-AB5B-3648BCD639DF}" srcId="{89CF563D-5723-4755-85FB-1D868B963D30}" destId="{0F637BE5-9A39-401E-83EF-E1F1E01FBE35}" srcOrd="2" destOrd="0" parTransId="{06B5F0FF-16E2-45D3-ACF3-8A92D5840316}" sibTransId="{B7567E93-B943-4C4F-8278-53D84ADCE49E}"/>
    <dgm:cxn modelId="{D610F672-60D7-4AA7-B759-86BB11893D14}" type="presOf" srcId="{0F637BE5-9A39-401E-83EF-E1F1E01FBE35}" destId="{54690BD6-243A-4917-852B-3A51D6276D7E}" srcOrd="0" destOrd="0" presId="urn:microsoft.com/office/officeart/2005/8/layout/vList2"/>
    <dgm:cxn modelId="{5E380032-C5C5-47BB-88A8-FBFB39E17674}" type="presOf" srcId="{BC7DD49E-6574-45B0-B352-A24C9AD56F4A}" destId="{FB9A8A2F-9FA2-4ACF-A8CF-99437DDA53BC}" srcOrd="0" destOrd="0" presId="urn:microsoft.com/office/officeart/2005/8/layout/vList2"/>
    <dgm:cxn modelId="{5ACB98A6-B43A-48C6-BF49-54B312A4A2E2}" type="presOf" srcId="{3AA01F24-0376-4A23-ABE9-22D03B87CC47}" destId="{A653BC88-935B-42B3-A940-3D99F7FEEF6D}" srcOrd="0" destOrd="0" presId="urn:microsoft.com/office/officeart/2005/8/layout/vList2"/>
    <dgm:cxn modelId="{24F86690-150A-4DFB-BC3A-CBD1E2BDACB1}" srcId="{89CF563D-5723-4755-85FB-1D868B963D30}" destId="{EF985C4C-F55F-4C61-BA48-5E178447ECB9}" srcOrd="4" destOrd="0" parTransId="{21DE0A11-CFED-4495-AF84-2A014C3DA4D0}" sibTransId="{9FCDF2E9-B7AA-492C-A5E0-44C0619C2129}"/>
    <dgm:cxn modelId="{1E067B1B-5ACA-4EE2-905F-1D60072E862D}" type="presParOf" srcId="{80FC5876-A07A-450C-B609-234F0AA6FFF3}" destId="{A653BC88-935B-42B3-A940-3D99F7FEEF6D}" srcOrd="0" destOrd="0" presId="urn:microsoft.com/office/officeart/2005/8/layout/vList2"/>
    <dgm:cxn modelId="{A4CB5779-8E64-4C3F-9841-96B88EDCC8C9}" type="presParOf" srcId="{80FC5876-A07A-450C-B609-234F0AA6FFF3}" destId="{95D12664-0998-4202-B5DA-1481E47ED96D}" srcOrd="1" destOrd="0" presId="urn:microsoft.com/office/officeart/2005/8/layout/vList2"/>
    <dgm:cxn modelId="{4FC8276F-866C-4762-AD8A-EDDD50E58853}" type="presParOf" srcId="{80FC5876-A07A-450C-B609-234F0AA6FFF3}" destId="{B2FF36FB-8484-4A08-AE64-0CFCA44E1E06}" srcOrd="2" destOrd="0" presId="urn:microsoft.com/office/officeart/2005/8/layout/vList2"/>
    <dgm:cxn modelId="{3783C5B3-5849-4326-BB2C-0FB0D2FE9322}" type="presParOf" srcId="{80FC5876-A07A-450C-B609-234F0AA6FFF3}" destId="{5B8FAA30-AE66-45B8-886F-C41D439FF01B}" srcOrd="3" destOrd="0" presId="urn:microsoft.com/office/officeart/2005/8/layout/vList2"/>
    <dgm:cxn modelId="{2D10B477-818F-4C97-91CF-3DAF287B5D09}" type="presParOf" srcId="{80FC5876-A07A-450C-B609-234F0AA6FFF3}" destId="{54690BD6-243A-4917-852B-3A51D6276D7E}" srcOrd="4" destOrd="0" presId="urn:microsoft.com/office/officeart/2005/8/layout/vList2"/>
    <dgm:cxn modelId="{6B3492C7-32D6-442B-ABA0-C7A580BF7450}" type="presParOf" srcId="{80FC5876-A07A-450C-B609-234F0AA6FFF3}" destId="{25656DA1-C4B5-44D7-9D06-B9760B189987}" srcOrd="5" destOrd="0" presId="urn:microsoft.com/office/officeart/2005/8/layout/vList2"/>
    <dgm:cxn modelId="{2740A3D1-CCBC-4A03-BB04-48D445A295BF}" type="presParOf" srcId="{80FC5876-A07A-450C-B609-234F0AA6FFF3}" destId="{F797DD9F-1843-4B23-93C8-9D0046C584BC}" srcOrd="6" destOrd="0" presId="urn:microsoft.com/office/officeart/2005/8/layout/vList2"/>
    <dgm:cxn modelId="{2F5ACF0E-0268-43D4-A562-CA9A9CAC2F0E}" type="presParOf" srcId="{80FC5876-A07A-450C-B609-234F0AA6FFF3}" destId="{E69E804F-C41A-41BB-B389-43FF5C0A42B9}" srcOrd="7" destOrd="0" presId="urn:microsoft.com/office/officeart/2005/8/layout/vList2"/>
    <dgm:cxn modelId="{D0767EBC-382E-4509-AB6E-4C51EDEAFDDB}" type="presParOf" srcId="{80FC5876-A07A-450C-B609-234F0AA6FFF3}" destId="{40842C3B-0D58-46BB-84A4-D66FCFF4C902}" srcOrd="8" destOrd="0" presId="urn:microsoft.com/office/officeart/2005/8/layout/vList2"/>
    <dgm:cxn modelId="{87363D2F-C5BB-4335-8674-52D3FBA05F0F}" type="presParOf" srcId="{80FC5876-A07A-450C-B609-234F0AA6FFF3}" destId="{0FB1E0E9-EDA5-4691-8B71-4566187DFE4F}" srcOrd="9" destOrd="0" presId="urn:microsoft.com/office/officeart/2005/8/layout/vList2"/>
    <dgm:cxn modelId="{017E9753-3134-4015-A510-1048E5DBB574}" type="presParOf" srcId="{80FC5876-A07A-450C-B609-234F0AA6FFF3}" destId="{FB9A8A2F-9FA2-4ACF-A8CF-99437DDA53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2FA4C-F194-4B9B-B001-84DB938F81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BC709C-E693-4AC5-B2B6-C8BDF418600B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8.Проведение мастер-классов по организации внеурочной деятельности спортивной направленности для обучающихся с ОВЗ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2529E-A6CB-4469-A657-BE0C173E9861}" type="parTrans" cxnId="{C7AB2EFA-40DF-46A9-AF53-2CBC18DB3C61}">
      <dgm:prSet/>
      <dgm:spPr/>
      <dgm:t>
        <a:bodyPr/>
        <a:lstStyle/>
        <a:p>
          <a:endParaRPr lang="ru-RU"/>
        </a:p>
      </dgm:t>
    </dgm:pt>
    <dgm:pt modelId="{958A147B-2652-4831-ADC3-C5EDC0868AB6}" type="sibTrans" cxnId="{C7AB2EFA-40DF-46A9-AF53-2CBC18DB3C61}">
      <dgm:prSet/>
      <dgm:spPr/>
      <dgm:t>
        <a:bodyPr/>
        <a:lstStyle/>
        <a:p>
          <a:endParaRPr lang="ru-RU"/>
        </a:p>
      </dgm:t>
    </dgm:pt>
    <dgm:pt modelId="{C002201A-29CF-459B-B767-CA8B6393CC5F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9.Организация работы спортивного клуба «Мы выбираем спорт и здоровье» 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FC9EC-4E87-4B00-A0B0-E0A8BFC9713C}" type="parTrans" cxnId="{1DD72F0E-98C5-4752-86B5-0BF38BDE5A5D}">
      <dgm:prSet/>
      <dgm:spPr/>
      <dgm:t>
        <a:bodyPr/>
        <a:lstStyle/>
        <a:p>
          <a:endParaRPr lang="ru-RU"/>
        </a:p>
      </dgm:t>
    </dgm:pt>
    <dgm:pt modelId="{FD0FA38D-03AC-4AA3-9C8C-467413F0A8BC}" type="sibTrans" cxnId="{1DD72F0E-98C5-4752-86B5-0BF38BDE5A5D}">
      <dgm:prSet/>
      <dgm:spPr/>
      <dgm:t>
        <a:bodyPr/>
        <a:lstStyle/>
        <a:p>
          <a:endParaRPr lang="ru-RU"/>
        </a:p>
      </dgm:t>
    </dgm:pt>
    <dgm:pt modelId="{351258C2-CEEF-4DC2-8608-452081A11CF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10.Организация работы социальной площадки «Дорога к себе»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D7CFE-3F35-461D-86B4-24B9D0602EDC}" type="parTrans" cxnId="{8682C8C3-070C-4477-8768-3596445A31FF}">
      <dgm:prSet/>
      <dgm:spPr/>
      <dgm:t>
        <a:bodyPr/>
        <a:lstStyle/>
        <a:p>
          <a:endParaRPr lang="ru-RU"/>
        </a:p>
      </dgm:t>
    </dgm:pt>
    <dgm:pt modelId="{1B414AFA-8D85-4E37-970D-BCA370946645}" type="sibTrans" cxnId="{8682C8C3-070C-4477-8768-3596445A31FF}">
      <dgm:prSet/>
      <dgm:spPr/>
      <dgm:t>
        <a:bodyPr/>
        <a:lstStyle/>
        <a:p>
          <a:endParaRPr lang="ru-RU"/>
        </a:p>
      </dgm:t>
    </dgm:pt>
    <dgm:pt modelId="{A245C51E-7C08-4489-971E-82A0D2BD83D8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11.Расширение сетевого взаимодействия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A3E68-5F10-45FE-B49E-C43D39F90469}" type="parTrans" cxnId="{7CBB21C8-4E84-4B19-9380-23D10923B60B}">
      <dgm:prSet/>
      <dgm:spPr/>
      <dgm:t>
        <a:bodyPr/>
        <a:lstStyle/>
        <a:p>
          <a:endParaRPr lang="ru-RU"/>
        </a:p>
      </dgm:t>
    </dgm:pt>
    <dgm:pt modelId="{DFF03024-94BA-48BC-A128-546B1ED2726B}" type="sibTrans" cxnId="{7CBB21C8-4E84-4B19-9380-23D10923B60B}">
      <dgm:prSet/>
      <dgm:spPr/>
      <dgm:t>
        <a:bodyPr/>
        <a:lstStyle/>
        <a:p>
          <a:endParaRPr lang="ru-RU"/>
        </a:p>
      </dgm:t>
    </dgm:pt>
    <dgm:pt modelId="{DE161A9B-E3F2-4F8B-83BE-939BCE4EB7DA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12.Разработка методических комплектов к программам внеурочной деятельности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77B2E-3D62-4550-87AF-9FDDAD6CED8E}" type="parTrans" cxnId="{C4C2ABBD-E13F-40C6-A849-28BD3652E908}">
      <dgm:prSet/>
      <dgm:spPr/>
      <dgm:t>
        <a:bodyPr/>
        <a:lstStyle/>
        <a:p>
          <a:endParaRPr lang="ru-RU"/>
        </a:p>
      </dgm:t>
    </dgm:pt>
    <dgm:pt modelId="{6CC9B92B-C0D4-4B60-8F38-9D2120D839F4}" type="sibTrans" cxnId="{C4C2ABBD-E13F-40C6-A849-28BD3652E908}">
      <dgm:prSet/>
      <dgm:spPr/>
      <dgm:t>
        <a:bodyPr/>
        <a:lstStyle/>
        <a:p>
          <a:endParaRPr lang="ru-RU"/>
        </a:p>
      </dgm:t>
    </dgm:pt>
    <dgm:pt modelId="{E4985476-3AB0-4B44-827C-E771C9AE09B3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13.Разработка методических рекомендаций по организации внеурочной спортивной деятельности обучающихся с ОВЗ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E70EA-4D3F-4A86-825E-B9EF896D93E0}" type="parTrans" cxnId="{387FE928-FABA-4160-B9A0-00AE1CB8E519}">
      <dgm:prSet/>
      <dgm:spPr/>
      <dgm:t>
        <a:bodyPr/>
        <a:lstStyle/>
        <a:p>
          <a:endParaRPr lang="ru-RU"/>
        </a:p>
      </dgm:t>
    </dgm:pt>
    <dgm:pt modelId="{665BE8FB-606B-4070-9598-D843EC9D9C29}" type="sibTrans" cxnId="{387FE928-FABA-4160-B9A0-00AE1CB8E519}">
      <dgm:prSet/>
      <dgm:spPr/>
      <dgm:t>
        <a:bodyPr/>
        <a:lstStyle/>
        <a:p>
          <a:endParaRPr lang="ru-RU"/>
        </a:p>
      </dgm:t>
    </dgm:pt>
    <dgm:pt modelId="{2B78CFB6-DFEC-4CE1-A7B1-0879973A214E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7.Формирование банка мониторингового отслеживания результативности инновационной деятельности: анкеты, тесты, разработанные для применения в инновационной работе 1. «Индекс отношения к здоровью» 2. «Гармоничность образа жизни» 3. «Уровень владения культурными нормами в сфере здоровья» 4. «Определение общего уровня сформированности культуры здоровья»</a:t>
          </a:r>
        </a:p>
        <a:p>
          <a:pPr rtl="0"/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C219-0CEF-46C5-BF10-6982C8517A95}" type="sibTrans" cxnId="{C9F19BF0-6EA5-4608-B9C0-6AC14F5D003F}">
      <dgm:prSet/>
      <dgm:spPr/>
      <dgm:t>
        <a:bodyPr/>
        <a:lstStyle/>
        <a:p>
          <a:endParaRPr lang="ru-RU"/>
        </a:p>
      </dgm:t>
    </dgm:pt>
    <dgm:pt modelId="{2AB02F1F-B6C6-4E65-9D77-5BB7027E2C2B}" type="parTrans" cxnId="{C9F19BF0-6EA5-4608-B9C0-6AC14F5D003F}">
      <dgm:prSet/>
      <dgm:spPr/>
      <dgm:t>
        <a:bodyPr/>
        <a:lstStyle/>
        <a:p>
          <a:endParaRPr lang="ru-RU"/>
        </a:p>
      </dgm:t>
    </dgm:pt>
    <dgm:pt modelId="{AB0571EA-198F-4471-B864-244EC1C0BFB1}" type="pres">
      <dgm:prSet presAssocID="{6DC2FA4C-F194-4B9B-B001-84DB938F81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951C0-B330-43A6-8362-CB9C8A59A098}" type="pres">
      <dgm:prSet presAssocID="{2B78CFB6-DFEC-4CE1-A7B1-0879973A214E}" presName="parentText" presStyleLbl="node1" presStyleIdx="0" presStyleCnt="7" custScaleY="151878" custLinFactY="-20290" custLinFactNeighborX="-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4E566-384E-4501-B529-B7327C6B0A14}" type="pres">
      <dgm:prSet presAssocID="{082EC219-0CEF-46C5-BF10-6982C8517A95}" presName="spacer" presStyleCnt="0"/>
      <dgm:spPr/>
      <dgm:t>
        <a:bodyPr/>
        <a:lstStyle/>
        <a:p>
          <a:endParaRPr lang="ru-RU"/>
        </a:p>
      </dgm:t>
    </dgm:pt>
    <dgm:pt modelId="{AD8EE8D6-CD74-48E6-85CA-97FB80484D51}" type="pres">
      <dgm:prSet presAssocID="{0EBC709C-E693-4AC5-B2B6-C8BDF418600B}" presName="parentText" presStyleLbl="node1" presStyleIdx="1" presStyleCnt="7" custLinFactY="-130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3F47-00DA-4498-AF34-9ADFDDF384D2}" type="pres">
      <dgm:prSet presAssocID="{958A147B-2652-4831-ADC3-C5EDC0868AB6}" presName="spacer" presStyleCnt="0"/>
      <dgm:spPr/>
      <dgm:t>
        <a:bodyPr/>
        <a:lstStyle/>
        <a:p>
          <a:endParaRPr lang="ru-RU"/>
        </a:p>
      </dgm:t>
    </dgm:pt>
    <dgm:pt modelId="{607CB2DB-D9DF-46E8-953F-0C95D07B1160}" type="pres">
      <dgm:prSet presAssocID="{C002201A-29CF-459B-B767-CA8B6393CC5F}" presName="parentText" presStyleLbl="node1" presStyleIdx="2" presStyleCnt="7" custScaleY="70404" custLinFactY="-10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F2FD0-00C2-4681-8870-0D7504B459AC}" type="pres">
      <dgm:prSet presAssocID="{FD0FA38D-03AC-4AA3-9C8C-467413F0A8BC}" presName="spacer" presStyleCnt="0"/>
      <dgm:spPr/>
      <dgm:t>
        <a:bodyPr/>
        <a:lstStyle/>
        <a:p>
          <a:endParaRPr lang="ru-RU"/>
        </a:p>
      </dgm:t>
    </dgm:pt>
    <dgm:pt modelId="{019D04FC-700F-42FD-AEC6-C21B62B932B0}" type="pres">
      <dgm:prSet presAssocID="{351258C2-CEEF-4DC2-8608-452081A11CF8}" presName="parentText" presStyleLbl="node1" presStyleIdx="3" presStyleCnt="7" custScaleY="71020" custLinFactY="-72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9E2FE-97E7-4C62-BD35-B911E2AE2C3D}" type="pres">
      <dgm:prSet presAssocID="{1B414AFA-8D85-4E37-970D-BCA370946645}" presName="spacer" presStyleCnt="0"/>
      <dgm:spPr/>
      <dgm:t>
        <a:bodyPr/>
        <a:lstStyle/>
        <a:p>
          <a:endParaRPr lang="ru-RU"/>
        </a:p>
      </dgm:t>
    </dgm:pt>
    <dgm:pt modelId="{0C30370B-B0D0-4865-A124-27497C676428}" type="pres">
      <dgm:prSet presAssocID="{A245C51E-7C08-4489-971E-82A0D2BD83D8}" presName="parentText" presStyleLbl="node1" presStyleIdx="4" presStyleCnt="7" custScaleY="64200" custLinFactY="-45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7C2F0-B8C5-4701-8ABD-20F8F975DA14}" type="pres">
      <dgm:prSet presAssocID="{DFF03024-94BA-48BC-A128-546B1ED2726B}" presName="spacer" presStyleCnt="0"/>
      <dgm:spPr/>
      <dgm:t>
        <a:bodyPr/>
        <a:lstStyle/>
        <a:p>
          <a:endParaRPr lang="ru-RU"/>
        </a:p>
      </dgm:t>
    </dgm:pt>
    <dgm:pt modelId="{3E5DE67E-746D-482E-ADDC-DF03B7E2EB25}" type="pres">
      <dgm:prSet presAssocID="{DE161A9B-E3F2-4F8B-83BE-939BCE4EB7DA}" presName="parentText" presStyleLbl="node1" presStyleIdx="5" presStyleCnt="7" custScaleY="62679" custLinFactY="-15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A9A3-9C87-4326-A265-8097E4DB8A74}" type="pres">
      <dgm:prSet presAssocID="{6CC9B92B-C0D4-4B60-8F38-9D2120D839F4}" presName="spacer" presStyleCnt="0"/>
      <dgm:spPr/>
      <dgm:t>
        <a:bodyPr/>
        <a:lstStyle/>
        <a:p>
          <a:endParaRPr lang="ru-RU"/>
        </a:p>
      </dgm:t>
    </dgm:pt>
    <dgm:pt modelId="{C02EDC8C-ECA6-4E36-96CD-40237B2A1ECE}" type="pres">
      <dgm:prSet presAssocID="{E4985476-3AB0-4B44-827C-E771C9AE09B3}" presName="parentText" presStyleLbl="node1" presStyleIdx="6" presStyleCnt="7" custLinFactY="110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778FC-E03E-47A2-9E17-D83BBC4DB27A}" type="presOf" srcId="{6DC2FA4C-F194-4B9B-B001-84DB938F81E6}" destId="{AB0571EA-198F-4471-B864-244EC1C0BFB1}" srcOrd="0" destOrd="0" presId="urn:microsoft.com/office/officeart/2005/8/layout/vList2"/>
    <dgm:cxn modelId="{C4C2ABBD-E13F-40C6-A849-28BD3652E908}" srcId="{6DC2FA4C-F194-4B9B-B001-84DB938F81E6}" destId="{DE161A9B-E3F2-4F8B-83BE-939BCE4EB7DA}" srcOrd="5" destOrd="0" parTransId="{07877B2E-3D62-4550-87AF-9FDDAD6CED8E}" sibTransId="{6CC9B92B-C0D4-4B60-8F38-9D2120D839F4}"/>
    <dgm:cxn modelId="{C771D3EE-2AF9-4E67-B312-243A142E6CDF}" type="presOf" srcId="{2B78CFB6-DFEC-4CE1-A7B1-0879973A214E}" destId="{438951C0-B330-43A6-8362-CB9C8A59A098}" srcOrd="0" destOrd="0" presId="urn:microsoft.com/office/officeart/2005/8/layout/vList2"/>
    <dgm:cxn modelId="{8682C8C3-070C-4477-8768-3596445A31FF}" srcId="{6DC2FA4C-F194-4B9B-B001-84DB938F81E6}" destId="{351258C2-CEEF-4DC2-8608-452081A11CF8}" srcOrd="3" destOrd="0" parTransId="{D57D7CFE-3F35-461D-86B4-24B9D0602EDC}" sibTransId="{1B414AFA-8D85-4E37-970D-BCA370946645}"/>
    <dgm:cxn modelId="{C9F19BF0-6EA5-4608-B9C0-6AC14F5D003F}" srcId="{6DC2FA4C-F194-4B9B-B001-84DB938F81E6}" destId="{2B78CFB6-DFEC-4CE1-A7B1-0879973A214E}" srcOrd="0" destOrd="0" parTransId="{2AB02F1F-B6C6-4E65-9D77-5BB7027E2C2B}" sibTransId="{082EC219-0CEF-46C5-BF10-6982C8517A95}"/>
    <dgm:cxn modelId="{77891171-3E74-40C3-A762-D830845386AE}" type="presOf" srcId="{E4985476-3AB0-4B44-827C-E771C9AE09B3}" destId="{C02EDC8C-ECA6-4E36-96CD-40237B2A1ECE}" srcOrd="0" destOrd="0" presId="urn:microsoft.com/office/officeart/2005/8/layout/vList2"/>
    <dgm:cxn modelId="{7CBB21C8-4E84-4B19-9380-23D10923B60B}" srcId="{6DC2FA4C-F194-4B9B-B001-84DB938F81E6}" destId="{A245C51E-7C08-4489-971E-82A0D2BD83D8}" srcOrd="4" destOrd="0" parTransId="{503A3E68-5F10-45FE-B49E-C43D39F90469}" sibTransId="{DFF03024-94BA-48BC-A128-546B1ED2726B}"/>
    <dgm:cxn modelId="{687A10E0-31A1-4DEA-9E31-DF5BFABDA2BC}" type="presOf" srcId="{DE161A9B-E3F2-4F8B-83BE-939BCE4EB7DA}" destId="{3E5DE67E-746D-482E-ADDC-DF03B7E2EB25}" srcOrd="0" destOrd="0" presId="urn:microsoft.com/office/officeart/2005/8/layout/vList2"/>
    <dgm:cxn modelId="{387FE928-FABA-4160-B9A0-00AE1CB8E519}" srcId="{6DC2FA4C-F194-4B9B-B001-84DB938F81E6}" destId="{E4985476-3AB0-4B44-827C-E771C9AE09B3}" srcOrd="6" destOrd="0" parTransId="{E02E70EA-4D3F-4A86-825E-B9EF896D93E0}" sibTransId="{665BE8FB-606B-4070-9598-D843EC9D9C29}"/>
    <dgm:cxn modelId="{C7AB2EFA-40DF-46A9-AF53-2CBC18DB3C61}" srcId="{6DC2FA4C-F194-4B9B-B001-84DB938F81E6}" destId="{0EBC709C-E693-4AC5-B2B6-C8BDF418600B}" srcOrd="1" destOrd="0" parTransId="{0362529E-A6CB-4469-A657-BE0C173E9861}" sibTransId="{958A147B-2652-4831-ADC3-C5EDC0868AB6}"/>
    <dgm:cxn modelId="{CAF09A03-F6A6-4494-A0DA-3D4232D120DC}" type="presOf" srcId="{0EBC709C-E693-4AC5-B2B6-C8BDF418600B}" destId="{AD8EE8D6-CD74-48E6-85CA-97FB80484D51}" srcOrd="0" destOrd="0" presId="urn:microsoft.com/office/officeart/2005/8/layout/vList2"/>
    <dgm:cxn modelId="{37BD8440-7FC4-4175-A1C6-5C434C4D7E18}" type="presOf" srcId="{C002201A-29CF-459B-B767-CA8B6393CC5F}" destId="{607CB2DB-D9DF-46E8-953F-0C95D07B1160}" srcOrd="0" destOrd="0" presId="urn:microsoft.com/office/officeart/2005/8/layout/vList2"/>
    <dgm:cxn modelId="{1DD72F0E-98C5-4752-86B5-0BF38BDE5A5D}" srcId="{6DC2FA4C-F194-4B9B-B001-84DB938F81E6}" destId="{C002201A-29CF-459B-B767-CA8B6393CC5F}" srcOrd="2" destOrd="0" parTransId="{F6DFC9EC-4E87-4B00-A0B0-E0A8BFC9713C}" sibTransId="{FD0FA38D-03AC-4AA3-9C8C-467413F0A8BC}"/>
    <dgm:cxn modelId="{46B1FB59-F7FB-40A2-B5BF-310DB2EA106B}" type="presOf" srcId="{A245C51E-7C08-4489-971E-82A0D2BD83D8}" destId="{0C30370B-B0D0-4865-A124-27497C676428}" srcOrd="0" destOrd="0" presId="urn:microsoft.com/office/officeart/2005/8/layout/vList2"/>
    <dgm:cxn modelId="{49B05A0D-676C-44EF-B546-6B82208491D6}" type="presOf" srcId="{351258C2-CEEF-4DC2-8608-452081A11CF8}" destId="{019D04FC-700F-42FD-AEC6-C21B62B932B0}" srcOrd="0" destOrd="0" presId="urn:microsoft.com/office/officeart/2005/8/layout/vList2"/>
    <dgm:cxn modelId="{3E19C7AD-D0FD-4556-BA92-FFE6123F6757}" type="presParOf" srcId="{AB0571EA-198F-4471-B864-244EC1C0BFB1}" destId="{438951C0-B330-43A6-8362-CB9C8A59A098}" srcOrd="0" destOrd="0" presId="urn:microsoft.com/office/officeart/2005/8/layout/vList2"/>
    <dgm:cxn modelId="{B04C5171-4F7D-4D10-B580-D5E3580687A4}" type="presParOf" srcId="{AB0571EA-198F-4471-B864-244EC1C0BFB1}" destId="{D554E566-384E-4501-B529-B7327C6B0A14}" srcOrd="1" destOrd="0" presId="urn:microsoft.com/office/officeart/2005/8/layout/vList2"/>
    <dgm:cxn modelId="{BB6FFF33-8D30-46C4-BCEC-490455296F16}" type="presParOf" srcId="{AB0571EA-198F-4471-B864-244EC1C0BFB1}" destId="{AD8EE8D6-CD74-48E6-85CA-97FB80484D51}" srcOrd="2" destOrd="0" presId="urn:microsoft.com/office/officeart/2005/8/layout/vList2"/>
    <dgm:cxn modelId="{D2F149E7-6E68-4515-8E3C-EED92BE00414}" type="presParOf" srcId="{AB0571EA-198F-4471-B864-244EC1C0BFB1}" destId="{C6213F47-00DA-4498-AF34-9ADFDDF384D2}" srcOrd="3" destOrd="0" presId="urn:microsoft.com/office/officeart/2005/8/layout/vList2"/>
    <dgm:cxn modelId="{796A7083-C724-416E-AC05-6C35A7A85F0C}" type="presParOf" srcId="{AB0571EA-198F-4471-B864-244EC1C0BFB1}" destId="{607CB2DB-D9DF-46E8-953F-0C95D07B1160}" srcOrd="4" destOrd="0" presId="urn:microsoft.com/office/officeart/2005/8/layout/vList2"/>
    <dgm:cxn modelId="{F08034F8-81A8-486A-8314-984C1BFBC617}" type="presParOf" srcId="{AB0571EA-198F-4471-B864-244EC1C0BFB1}" destId="{11FF2FD0-00C2-4681-8870-0D7504B459AC}" srcOrd="5" destOrd="0" presId="urn:microsoft.com/office/officeart/2005/8/layout/vList2"/>
    <dgm:cxn modelId="{4ED00D4C-5C51-4D19-A57E-7BDA1BA3EA41}" type="presParOf" srcId="{AB0571EA-198F-4471-B864-244EC1C0BFB1}" destId="{019D04FC-700F-42FD-AEC6-C21B62B932B0}" srcOrd="6" destOrd="0" presId="urn:microsoft.com/office/officeart/2005/8/layout/vList2"/>
    <dgm:cxn modelId="{D771BE3F-90FE-48EC-9552-A382C680F1B1}" type="presParOf" srcId="{AB0571EA-198F-4471-B864-244EC1C0BFB1}" destId="{04C9E2FE-97E7-4C62-BD35-B911E2AE2C3D}" srcOrd="7" destOrd="0" presId="urn:microsoft.com/office/officeart/2005/8/layout/vList2"/>
    <dgm:cxn modelId="{A8118294-209C-4076-8674-923F88C7DEF5}" type="presParOf" srcId="{AB0571EA-198F-4471-B864-244EC1C0BFB1}" destId="{0C30370B-B0D0-4865-A124-27497C676428}" srcOrd="8" destOrd="0" presId="urn:microsoft.com/office/officeart/2005/8/layout/vList2"/>
    <dgm:cxn modelId="{AB9999B8-2184-4203-A85B-BF45217CE1BD}" type="presParOf" srcId="{AB0571EA-198F-4471-B864-244EC1C0BFB1}" destId="{34B7C2F0-B8C5-4701-8ABD-20F8F975DA14}" srcOrd="9" destOrd="0" presId="urn:microsoft.com/office/officeart/2005/8/layout/vList2"/>
    <dgm:cxn modelId="{723692CA-8253-44A9-804B-03952E3BE3D7}" type="presParOf" srcId="{AB0571EA-198F-4471-B864-244EC1C0BFB1}" destId="{3E5DE67E-746D-482E-ADDC-DF03B7E2EB25}" srcOrd="10" destOrd="0" presId="urn:microsoft.com/office/officeart/2005/8/layout/vList2"/>
    <dgm:cxn modelId="{950B0333-BFEA-46B0-9807-B665F67DD3D4}" type="presParOf" srcId="{AB0571EA-198F-4471-B864-244EC1C0BFB1}" destId="{CACAA9A3-9C87-4326-A265-8097E4DB8A74}" srcOrd="11" destOrd="0" presId="urn:microsoft.com/office/officeart/2005/8/layout/vList2"/>
    <dgm:cxn modelId="{A118CD11-7E1B-44C0-844C-123F3FB86BBF}" type="presParOf" srcId="{AB0571EA-198F-4471-B864-244EC1C0BFB1}" destId="{C02EDC8C-ECA6-4E36-96CD-40237B2A1EC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3BE29-7EFD-485F-8E0D-FAC5052F8E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8F4EA-612A-4971-93D0-A1202ACEF005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Основные результаты реализации модели внеурочной деятельности обучающихся оцениваются в рамках мониторинговых процедур, предусматривающих сформированность физкультурно-спортивного и спортивно-оздоровительного потенциала личности: листы наблюдений (листы здоровья); анкеты; спортивные достижения; результаты спортивных и туристических соревнований. Занятость обучающихся школы-интерната в спортивных кружках и секциях составляет 73%.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86B69-AA99-440C-A136-6154337A821C}" type="parTrans" cxnId="{705987E7-223B-4CE5-9074-D6199E311AB4}">
      <dgm:prSet/>
      <dgm:spPr/>
      <dgm:t>
        <a:bodyPr/>
        <a:lstStyle/>
        <a:p>
          <a:endParaRPr lang="ru-RU"/>
        </a:p>
      </dgm:t>
    </dgm:pt>
    <dgm:pt modelId="{5890EE19-C2DD-4E5C-8522-5B9ED2A2D30A}" type="sibTrans" cxnId="{705987E7-223B-4CE5-9074-D6199E311AB4}">
      <dgm:prSet/>
      <dgm:spPr/>
      <dgm:t>
        <a:bodyPr/>
        <a:lstStyle/>
        <a:p>
          <a:endParaRPr lang="ru-RU"/>
        </a:p>
      </dgm:t>
    </dgm:pt>
    <dgm:pt modelId="{ED7AA480-AE00-41B9-9593-2B40D657B7F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Листы наблюдений, листы здоровья, мониторинговые диаграммы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288AD-EAAE-4835-A8A6-FE1F4A39B408}" type="parTrans" cxnId="{2B0370DA-1327-42DF-956D-D8C6120789FB}">
      <dgm:prSet/>
      <dgm:spPr/>
      <dgm:t>
        <a:bodyPr/>
        <a:lstStyle/>
        <a:p>
          <a:endParaRPr lang="ru-RU"/>
        </a:p>
      </dgm:t>
    </dgm:pt>
    <dgm:pt modelId="{13F634BB-ACC2-4DA6-A49F-578EF0CE6C7A}" type="sibTrans" cxnId="{2B0370DA-1327-42DF-956D-D8C6120789FB}">
      <dgm:prSet/>
      <dgm:spPr/>
      <dgm:t>
        <a:bodyPr/>
        <a:lstStyle/>
        <a:p>
          <a:endParaRPr lang="ru-RU"/>
        </a:p>
      </dgm:t>
    </dgm:pt>
    <dgm:pt modelId="{FC83DC9E-937B-4AF9-9FC1-82E9DDF0B760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Уменьшилось число заболеваний обучающихся, а также количество пропусков по болезни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D9E3C-78C7-465F-B47E-B609E6386E2C}" type="parTrans" cxnId="{18D3E568-9811-46D9-A350-9785F5C191F9}">
      <dgm:prSet/>
      <dgm:spPr/>
      <dgm:t>
        <a:bodyPr/>
        <a:lstStyle/>
        <a:p>
          <a:endParaRPr lang="ru-RU"/>
        </a:p>
      </dgm:t>
    </dgm:pt>
    <dgm:pt modelId="{68780B1F-FFFE-4816-BB01-18866D7FD786}" type="sibTrans" cxnId="{18D3E568-9811-46D9-A350-9785F5C191F9}">
      <dgm:prSet/>
      <dgm:spPr/>
      <dgm:t>
        <a:bodyPr/>
        <a:lstStyle/>
        <a:p>
          <a:endParaRPr lang="ru-RU"/>
        </a:p>
      </dgm:t>
    </dgm:pt>
    <dgm:pt modelId="{480B70AA-8622-456E-889B-6022BD299FA9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Созданы и апробированы программы внеурочной деятельности для ранней спортивной профилизации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FE252-A1E4-4162-9DCA-AFBCDABEEA78}" type="parTrans" cxnId="{305CC849-CE0E-401F-AC5F-E0D2C16550D9}">
      <dgm:prSet/>
      <dgm:spPr/>
      <dgm:t>
        <a:bodyPr/>
        <a:lstStyle/>
        <a:p>
          <a:endParaRPr lang="ru-RU"/>
        </a:p>
      </dgm:t>
    </dgm:pt>
    <dgm:pt modelId="{769429DD-69A1-4244-92E6-91E6393EC50C}" type="sibTrans" cxnId="{305CC849-CE0E-401F-AC5F-E0D2C16550D9}">
      <dgm:prSet/>
      <dgm:spPr/>
      <dgm:t>
        <a:bodyPr/>
        <a:lstStyle/>
        <a:p>
          <a:endParaRPr lang="ru-RU"/>
        </a:p>
      </dgm:t>
    </dgm:pt>
    <dgm:pt modelId="{AC494D68-CFCF-4045-AAFC-81877EDAF474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Мониторинг профессиональной активности в рамках темы инновационного проекта (выступления, публикации, участия в профессиональных тематических конференциях) 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97433-2B78-45BE-9E6F-512001B9C781}" type="parTrans" cxnId="{15649C81-B889-42ED-BFCD-961C2973E231}">
      <dgm:prSet/>
      <dgm:spPr/>
      <dgm:t>
        <a:bodyPr/>
        <a:lstStyle/>
        <a:p>
          <a:endParaRPr lang="ru-RU"/>
        </a:p>
      </dgm:t>
    </dgm:pt>
    <dgm:pt modelId="{2A61790C-E638-430E-822C-627B586AF40F}" type="sibTrans" cxnId="{15649C81-B889-42ED-BFCD-961C2973E231}">
      <dgm:prSet/>
      <dgm:spPr/>
      <dgm:t>
        <a:bodyPr/>
        <a:lstStyle/>
        <a:p>
          <a:endParaRPr lang="ru-RU"/>
        </a:p>
      </dgm:t>
    </dgm:pt>
    <dgm:pt modelId="{86DA7FD7-C3A7-4308-A074-5614A8C4305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участия в спортивных и творческих мероприятиях различного уровня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2147E-5788-4347-899B-04D55C4D58AD}" type="parTrans" cxnId="{17EAF214-F093-446B-B6A0-AED66AEB7571}">
      <dgm:prSet/>
      <dgm:spPr/>
      <dgm:t>
        <a:bodyPr/>
        <a:lstStyle/>
        <a:p>
          <a:endParaRPr lang="ru-RU"/>
        </a:p>
      </dgm:t>
    </dgm:pt>
    <dgm:pt modelId="{468BCF65-056B-4D30-84C8-EAD501136B1A}" type="sibTrans" cxnId="{17EAF214-F093-446B-B6A0-AED66AEB7571}">
      <dgm:prSet/>
      <dgm:spPr/>
      <dgm:t>
        <a:bodyPr/>
        <a:lstStyle/>
        <a:p>
          <a:endParaRPr lang="ru-RU"/>
        </a:p>
      </dgm:t>
    </dgm:pt>
    <dgm:pt modelId="{130772E5-D7AF-4A7D-9E8D-A41B8A4096DA}" type="pres">
      <dgm:prSet presAssocID="{AC23BE29-7EFD-485F-8E0D-FAC5052F8E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47455-BCC5-427C-8EAF-C1E381BBC6AD}" type="pres">
      <dgm:prSet presAssocID="{B438F4EA-612A-4971-93D0-A1202ACEF005}" presName="linNode" presStyleCnt="0"/>
      <dgm:spPr/>
    </dgm:pt>
    <dgm:pt modelId="{F3011785-F09C-445D-80D7-D7F38898372A}" type="pres">
      <dgm:prSet presAssocID="{B438F4EA-612A-4971-93D0-A1202ACEF005}" presName="parentText" presStyleLbl="node1" presStyleIdx="0" presStyleCnt="6" custScaleX="277778" custScaleY="50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C483-BAAC-46C8-BB0E-2A790D6CD4FE}" type="pres">
      <dgm:prSet presAssocID="{5890EE19-C2DD-4E5C-8522-5B9ED2A2D30A}" presName="sp" presStyleCnt="0"/>
      <dgm:spPr/>
    </dgm:pt>
    <dgm:pt modelId="{639F5AA7-C9D6-4226-A41C-1901E03C1802}" type="pres">
      <dgm:prSet presAssocID="{ED7AA480-AE00-41B9-9593-2B40D657B7FF}" presName="linNode" presStyleCnt="0"/>
      <dgm:spPr/>
    </dgm:pt>
    <dgm:pt modelId="{A8214B3C-B93F-4914-B140-6906EECED299}" type="pres">
      <dgm:prSet presAssocID="{ED7AA480-AE00-41B9-9593-2B40D657B7FF}" presName="parentText" presStyleLbl="node1" presStyleIdx="1" presStyleCnt="6" custScaleX="167871" custScaleY="16510" custLinFactNeighborX="-135" custLinFactNeighborY="-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51BBB-22C6-4772-87C1-BAAFDBC77426}" type="pres">
      <dgm:prSet presAssocID="{13F634BB-ACC2-4DA6-A49F-578EF0CE6C7A}" presName="sp" presStyleCnt="0"/>
      <dgm:spPr/>
    </dgm:pt>
    <dgm:pt modelId="{0CF3369B-9655-471A-A924-31819CC30562}" type="pres">
      <dgm:prSet presAssocID="{FC83DC9E-937B-4AF9-9FC1-82E9DDF0B760}" presName="linNode" presStyleCnt="0"/>
      <dgm:spPr/>
    </dgm:pt>
    <dgm:pt modelId="{AB521CB3-8C87-45FF-91CB-ECA56AC7D5B0}" type="pres">
      <dgm:prSet presAssocID="{FC83DC9E-937B-4AF9-9FC1-82E9DDF0B760}" presName="parentText" presStyleLbl="node1" presStyleIdx="2" presStyleCnt="6" custScaleX="216239" custScaleY="15125" custLinFactNeighborX="-136" custLinFactNeighborY="-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46277-3946-4FE8-B327-C0BE5674289F}" type="pres">
      <dgm:prSet presAssocID="{68780B1F-FFFE-4816-BB01-18866D7FD786}" presName="sp" presStyleCnt="0"/>
      <dgm:spPr/>
    </dgm:pt>
    <dgm:pt modelId="{6F044D44-AC24-4668-A1AE-D919AA6D9860}" type="pres">
      <dgm:prSet presAssocID="{480B70AA-8622-456E-889B-6022BD299FA9}" presName="linNode" presStyleCnt="0"/>
      <dgm:spPr/>
    </dgm:pt>
    <dgm:pt modelId="{D80AE378-0E26-4D05-AC46-2F00028CB6F5}" type="pres">
      <dgm:prSet presAssocID="{480B70AA-8622-456E-889B-6022BD299FA9}" presName="parentText" presStyleLbl="node1" presStyleIdx="3" presStyleCnt="6" custScaleX="252355" custScaleY="16742" custLinFactNeighborX="-136" custLinFactNeighborY="-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B6A32-658A-4D68-8DE7-1FC39F076928}" type="pres">
      <dgm:prSet presAssocID="{769429DD-69A1-4244-92E6-91E6393EC50C}" presName="sp" presStyleCnt="0"/>
      <dgm:spPr/>
    </dgm:pt>
    <dgm:pt modelId="{0816243C-8597-4EE5-9146-0B03CC0E3A8B}" type="pres">
      <dgm:prSet presAssocID="{AC494D68-CFCF-4045-AAFC-81877EDAF474}" presName="linNode" presStyleCnt="0"/>
      <dgm:spPr/>
    </dgm:pt>
    <dgm:pt modelId="{D81C7294-922B-4B68-B4E1-3542AB56CEE6}" type="pres">
      <dgm:prSet presAssocID="{AC494D68-CFCF-4045-AAFC-81877EDAF474}" presName="parentText" presStyleLbl="node1" presStyleIdx="4" presStyleCnt="6" custScaleX="238812" custScaleY="26700" custLinFactNeighborX="-135" custLinFactNeighborY="-2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A97C0-F532-47DC-AAF2-36798CBE4E08}" type="pres">
      <dgm:prSet presAssocID="{2A61790C-E638-430E-822C-627B586AF40F}" presName="sp" presStyleCnt="0"/>
      <dgm:spPr/>
    </dgm:pt>
    <dgm:pt modelId="{11F814C3-D8FE-4A54-8634-02AB2D763FBC}" type="pres">
      <dgm:prSet presAssocID="{86DA7FD7-C3A7-4308-A074-5614A8C4305F}" presName="linNode" presStyleCnt="0"/>
      <dgm:spPr/>
    </dgm:pt>
    <dgm:pt modelId="{72186A32-C2DF-4E5C-8DEE-75C344675708}" type="pres">
      <dgm:prSet presAssocID="{86DA7FD7-C3A7-4308-A074-5614A8C4305F}" presName="parentText" presStyleLbl="node1" presStyleIdx="5" presStyleCnt="6" custScaleX="199097" custScaleY="20650" custLinFactNeighborX="-136" custLinFactNeighborY="-45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CC849-CE0E-401F-AC5F-E0D2C16550D9}" srcId="{AC23BE29-7EFD-485F-8E0D-FAC5052F8E51}" destId="{480B70AA-8622-456E-889B-6022BD299FA9}" srcOrd="3" destOrd="0" parTransId="{87EFE252-A1E4-4162-9DCA-AFBCDABEEA78}" sibTransId="{769429DD-69A1-4244-92E6-91E6393EC50C}"/>
    <dgm:cxn modelId="{15649C81-B889-42ED-BFCD-961C2973E231}" srcId="{AC23BE29-7EFD-485F-8E0D-FAC5052F8E51}" destId="{AC494D68-CFCF-4045-AAFC-81877EDAF474}" srcOrd="4" destOrd="0" parTransId="{4B997433-2B78-45BE-9E6F-512001B9C781}" sibTransId="{2A61790C-E638-430E-822C-627B586AF40F}"/>
    <dgm:cxn modelId="{2B0370DA-1327-42DF-956D-D8C6120789FB}" srcId="{AC23BE29-7EFD-485F-8E0D-FAC5052F8E51}" destId="{ED7AA480-AE00-41B9-9593-2B40D657B7FF}" srcOrd="1" destOrd="0" parTransId="{850288AD-EAAE-4835-A8A6-FE1F4A39B408}" sibTransId="{13F634BB-ACC2-4DA6-A49F-578EF0CE6C7A}"/>
    <dgm:cxn modelId="{81CB0EAC-6919-4F0E-BD04-6087E7C8BD02}" type="presOf" srcId="{ED7AA480-AE00-41B9-9593-2B40D657B7FF}" destId="{A8214B3C-B93F-4914-B140-6906EECED299}" srcOrd="0" destOrd="0" presId="urn:microsoft.com/office/officeart/2005/8/layout/vList5"/>
    <dgm:cxn modelId="{173AFBA6-05C5-4971-811A-9AFB321115DA}" type="presOf" srcId="{AC494D68-CFCF-4045-AAFC-81877EDAF474}" destId="{D81C7294-922B-4B68-B4E1-3542AB56CEE6}" srcOrd="0" destOrd="0" presId="urn:microsoft.com/office/officeart/2005/8/layout/vList5"/>
    <dgm:cxn modelId="{78ED6EFB-AF98-495E-BAC2-211F40434118}" type="presOf" srcId="{AC23BE29-7EFD-485F-8E0D-FAC5052F8E51}" destId="{130772E5-D7AF-4A7D-9E8D-A41B8A4096DA}" srcOrd="0" destOrd="0" presId="urn:microsoft.com/office/officeart/2005/8/layout/vList5"/>
    <dgm:cxn modelId="{127B51B2-EEF7-488B-AB00-E82C305B7A60}" type="presOf" srcId="{480B70AA-8622-456E-889B-6022BD299FA9}" destId="{D80AE378-0E26-4D05-AC46-2F00028CB6F5}" srcOrd="0" destOrd="0" presId="urn:microsoft.com/office/officeart/2005/8/layout/vList5"/>
    <dgm:cxn modelId="{705987E7-223B-4CE5-9074-D6199E311AB4}" srcId="{AC23BE29-7EFD-485F-8E0D-FAC5052F8E51}" destId="{B438F4EA-612A-4971-93D0-A1202ACEF005}" srcOrd="0" destOrd="0" parTransId="{C6C86B69-AA99-440C-A136-6154337A821C}" sibTransId="{5890EE19-C2DD-4E5C-8522-5B9ED2A2D30A}"/>
    <dgm:cxn modelId="{736ED6A2-1C1F-44BA-BB56-DFBC94F99E7E}" type="presOf" srcId="{B438F4EA-612A-4971-93D0-A1202ACEF005}" destId="{F3011785-F09C-445D-80D7-D7F38898372A}" srcOrd="0" destOrd="0" presId="urn:microsoft.com/office/officeart/2005/8/layout/vList5"/>
    <dgm:cxn modelId="{17EAF214-F093-446B-B6A0-AED66AEB7571}" srcId="{AC23BE29-7EFD-485F-8E0D-FAC5052F8E51}" destId="{86DA7FD7-C3A7-4308-A074-5614A8C4305F}" srcOrd="5" destOrd="0" parTransId="{E2A2147E-5788-4347-899B-04D55C4D58AD}" sibTransId="{468BCF65-056B-4D30-84C8-EAD501136B1A}"/>
    <dgm:cxn modelId="{BF784CC9-2FFD-40BC-A607-22D46FC0E20C}" type="presOf" srcId="{FC83DC9E-937B-4AF9-9FC1-82E9DDF0B760}" destId="{AB521CB3-8C87-45FF-91CB-ECA56AC7D5B0}" srcOrd="0" destOrd="0" presId="urn:microsoft.com/office/officeart/2005/8/layout/vList5"/>
    <dgm:cxn modelId="{18D3E568-9811-46D9-A350-9785F5C191F9}" srcId="{AC23BE29-7EFD-485F-8E0D-FAC5052F8E51}" destId="{FC83DC9E-937B-4AF9-9FC1-82E9DDF0B760}" srcOrd="2" destOrd="0" parTransId="{A00D9E3C-78C7-465F-B47E-B609E6386E2C}" sibTransId="{68780B1F-FFFE-4816-BB01-18866D7FD786}"/>
    <dgm:cxn modelId="{2339C40C-BAC1-45F6-8198-16449ACEBBF2}" type="presOf" srcId="{86DA7FD7-C3A7-4308-A074-5614A8C4305F}" destId="{72186A32-C2DF-4E5C-8DEE-75C344675708}" srcOrd="0" destOrd="0" presId="urn:microsoft.com/office/officeart/2005/8/layout/vList5"/>
    <dgm:cxn modelId="{60BAA4B5-9EA4-417C-81F6-772EFA38A0A6}" type="presParOf" srcId="{130772E5-D7AF-4A7D-9E8D-A41B8A4096DA}" destId="{D0447455-BCC5-427C-8EAF-C1E381BBC6AD}" srcOrd="0" destOrd="0" presId="urn:microsoft.com/office/officeart/2005/8/layout/vList5"/>
    <dgm:cxn modelId="{4C9470F9-BA60-431E-AE99-B063C4CFEE2A}" type="presParOf" srcId="{D0447455-BCC5-427C-8EAF-C1E381BBC6AD}" destId="{F3011785-F09C-445D-80D7-D7F38898372A}" srcOrd="0" destOrd="0" presId="urn:microsoft.com/office/officeart/2005/8/layout/vList5"/>
    <dgm:cxn modelId="{74516F13-CD85-49FF-93AF-099C396835C7}" type="presParOf" srcId="{130772E5-D7AF-4A7D-9E8D-A41B8A4096DA}" destId="{3B38C483-BAAC-46C8-BB0E-2A790D6CD4FE}" srcOrd="1" destOrd="0" presId="urn:microsoft.com/office/officeart/2005/8/layout/vList5"/>
    <dgm:cxn modelId="{4CACF562-EC68-4B7A-87BF-C39B3AEB9243}" type="presParOf" srcId="{130772E5-D7AF-4A7D-9E8D-A41B8A4096DA}" destId="{639F5AA7-C9D6-4226-A41C-1901E03C1802}" srcOrd="2" destOrd="0" presId="urn:microsoft.com/office/officeart/2005/8/layout/vList5"/>
    <dgm:cxn modelId="{69D1B8F0-2D85-45C2-AB94-E6D4C23FAE75}" type="presParOf" srcId="{639F5AA7-C9D6-4226-A41C-1901E03C1802}" destId="{A8214B3C-B93F-4914-B140-6906EECED299}" srcOrd="0" destOrd="0" presId="urn:microsoft.com/office/officeart/2005/8/layout/vList5"/>
    <dgm:cxn modelId="{19A2A96B-AFB7-41D8-9512-DCE1406C9018}" type="presParOf" srcId="{130772E5-D7AF-4A7D-9E8D-A41B8A4096DA}" destId="{44751BBB-22C6-4772-87C1-BAAFDBC77426}" srcOrd="3" destOrd="0" presId="urn:microsoft.com/office/officeart/2005/8/layout/vList5"/>
    <dgm:cxn modelId="{F632B3A7-5A35-466B-9C40-325ED8331D6E}" type="presParOf" srcId="{130772E5-D7AF-4A7D-9E8D-A41B8A4096DA}" destId="{0CF3369B-9655-471A-A924-31819CC30562}" srcOrd="4" destOrd="0" presId="urn:microsoft.com/office/officeart/2005/8/layout/vList5"/>
    <dgm:cxn modelId="{70490C85-B4D4-4C26-9DEB-DD64EDBE8789}" type="presParOf" srcId="{0CF3369B-9655-471A-A924-31819CC30562}" destId="{AB521CB3-8C87-45FF-91CB-ECA56AC7D5B0}" srcOrd="0" destOrd="0" presId="urn:microsoft.com/office/officeart/2005/8/layout/vList5"/>
    <dgm:cxn modelId="{345C4FB2-31FC-43A0-B8D8-9DC65464AB66}" type="presParOf" srcId="{130772E5-D7AF-4A7D-9E8D-A41B8A4096DA}" destId="{DBF46277-3946-4FE8-B327-C0BE5674289F}" srcOrd="5" destOrd="0" presId="urn:microsoft.com/office/officeart/2005/8/layout/vList5"/>
    <dgm:cxn modelId="{FEB022AC-CF68-473D-84FA-AF7CD85E0C8B}" type="presParOf" srcId="{130772E5-D7AF-4A7D-9E8D-A41B8A4096DA}" destId="{6F044D44-AC24-4668-A1AE-D919AA6D9860}" srcOrd="6" destOrd="0" presId="urn:microsoft.com/office/officeart/2005/8/layout/vList5"/>
    <dgm:cxn modelId="{524C8B09-0F17-441A-A702-1556E66A5F6F}" type="presParOf" srcId="{6F044D44-AC24-4668-A1AE-D919AA6D9860}" destId="{D80AE378-0E26-4D05-AC46-2F00028CB6F5}" srcOrd="0" destOrd="0" presId="urn:microsoft.com/office/officeart/2005/8/layout/vList5"/>
    <dgm:cxn modelId="{C7B14B87-84E1-4525-AAF6-A7234EF3AEF5}" type="presParOf" srcId="{130772E5-D7AF-4A7D-9E8D-A41B8A4096DA}" destId="{0C7B6A32-658A-4D68-8DE7-1FC39F076928}" srcOrd="7" destOrd="0" presId="urn:microsoft.com/office/officeart/2005/8/layout/vList5"/>
    <dgm:cxn modelId="{83204C53-C602-4918-8957-1605742FF8E8}" type="presParOf" srcId="{130772E5-D7AF-4A7D-9E8D-A41B8A4096DA}" destId="{0816243C-8597-4EE5-9146-0B03CC0E3A8B}" srcOrd="8" destOrd="0" presId="urn:microsoft.com/office/officeart/2005/8/layout/vList5"/>
    <dgm:cxn modelId="{A9B3A3E3-130E-4886-B1B7-3B7FC86015AD}" type="presParOf" srcId="{0816243C-8597-4EE5-9146-0B03CC0E3A8B}" destId="{D81C7294-922B-4B68-B4E1-3542AB56CEE6}" srcOrd="0" destOrd="0" presId="urn:microsoft.com/office/officeart/2005/8/layout/vList5"/>
    <dgm:cxn modelId="{D1B00B2B-39B8-4A4B-956F-CBDBED784622}" type="presParOf" srcId="{130772E5-D7AF-4A7D-9E8D-A41B8A4096DA}" destId="{521A97C0-F532-47DC-AAF2-36798CBE4E08}" srcOrd="9" destOrd="0" presId="urn:microsoft.com/office/officeart/2005/8/layout/vList5"/>
    <dgm:cxn modelId="{C8CC4026-261C-4E89-8FD8-C0821FD77353}" type="presParOf" srcId="{130772E5-D7AF-4A7D-9E8D-A41B8A4096DA}" destId="{11F814C3-D8FE-4A54-8634-02AB2D763FBC}" srcOrd="10" destOrd="0" presId="urn:microsoft.com/office/officeart/2005/8/layout/vList5"/>
    <dgm:cxn modelId="{8138D4EE-570E-4AB8-A0C9-08D9B35E5E60}" type="presParOf" srcId="{11F814C3-D8FE-4A54-8634-02AB2D763FBC}" destId="{72186A32-C2DF-4E5C-8DEE-75C3446757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C29626-8FBB-4D70-ACB5-E1F40B7550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66581-09E3-4B62-A8A0-681EFDA9789D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Формирование методической базы в соответствии с проектом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C1045-8901-4AD0-A0E8-B0D2831C8058}" type="parTrans" cxnId="{F05DA27A-0DA2-493F-8002-D00ACD1324B7}">
      <dgm:prSet/>
      <dgm:spPr/>
      <dgm:t>
        <a:bodyPr/>
        <a:lstStyle/>
        <a:p>
          <a:endParaRPr lang="ru-RU"/>
        </a:p>
      </dgm:t>
    </dgm:pt>
    <dgm:pt modelId="{52414B2C-D796-4EFB-8EEB-75EB942BFE89}" type="sibTrans" cxnId="{F05DA27A-0DA2-493F-8002-D00ACD1324B7}">
      <dgm:prSet/>
      <dgm:spPr/>
      <dgm:t>
        <a:bodyPr/>
        <a:lstStyle/>
        <a:p>
          <a:endParaRPr lang="ru-RU"/>
        </a:p>
      </dgm:t>
    </dgm:pt>
    <dgm:pt modelId="{03640D16-85D8-4601-816B-D32C72DED0A4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Сценарии, конспекты, отчетная документация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891AE-2F9E-48DB-B05D-7C91AF6B7AD5}" type="parTrans" cxnId="{CAFCE1DA-FEE9-4BCF-84E9-BAFFE1E43E58}">
      <dgm:prSet/>
      <dgm:spPr/>
      <dgm:t>
        <a:bodyPr/>
        <a:lstStyle/>
        <a:p>
          <a:endParaRPr lang="ru-RU"/>
        </a:p>
      </dgm:t>
    </dgm:pt>
    <dgm:pt modelId="{BBE9BACD-BEFB-4981-A319-08C22D5815C1}" type="sibTrans" cxnId="{CAFCE1DA-FEE9-4BCF-84E9-BAFFE1E43E58}">
      <dgm:prSet/>
      <dgm:spPr/>
      <dgm:t>
        <a:bodyPr/>
        <a:lstStyle/>
        <a:p>
          <a:endParaRPr lang="ru-RU"/>
        </a:p>
      </dgm:t>
    </dgm:pt>
    <dgm:pt modelId="{67C4F3DA-41E8-4D63-B6DC-A855ECD2E282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Составлен план работы; в рамках проекта проведено несколько совместных спортивных мероприятий для всех участников образовательного процесса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BD22C-F924-4093-B799-1AF0200CA6E5}" type="parTrans" cxnId="{767660D3-9D73-43A3-9D8D-DA4B6DF60E1B}">
      <dgm:prSet/>
      <dgm:spPr/>
      <dgm:t>
        <a:bodyPr/>
        <a:lstStyle/>
        <a:p>
          <a:endParaRPr lang="ru-RU"/>
        </a:p>
      </dgm:t>
    </dgm:pt>
    <dgm:pt modelId="{F3AC2F4F-87EC-4B8F-980D-0881C8545860}" type="sibTrans" cxnId="{767660D3-9D73-43A3-9D8D-DA4B6DF60E1B}">
      <dgm:prSet/>
      <dgm:spPr/>
      <dgm:t>
        <a:bodyPr/>
        <a:lstStyle/>
        <a:p>
          <a:endParaRPr lang="ru-RU"/>
        </a:p>
      </dgm:t>
    </dgm:pt>
    <dgm:pt modelId="{F865759B-3511-45EC-8595-87B3A795304E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Разработаны и успешно реализуются два социально-значимых проекта, направленных на пропаганду ЗОЖ и профилактику вредных привычек школьников; актуализацию процесса профессионального самоопределения подростка; развитие у детей навыков самопознания; повышение уровня воспитательного потенциала семьи. В основе реализации проектов лежит система лекционных занятий, бесед, практических занятий (игры, тренинги, упражнения)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BB90E-FFAC-4D3A-A186-8557DD121754}" type="parTrans" cxnId="{65F84279-2005-4B89-BDD8-586F58D8825E}">
      <dgm:prSet/>
      <dgm:spPr/>
      <dgm:t>
        <a:bodyPr/>
        <a:lstStyle/>
        <a:p>
          <a:endParaRPr lang="ru-RU"/>
        </a:p>
      </dgm:t>
    </dgm:pt>
    <dgm:pt modelId="{10090CD9-30CA-4316-8959-901CBB3EB47D}" type="sibTrans" cxnId="{65F84279-2005-4B89-BDD8-586F58D8825E}">
      <dgm:prSet/>
      <dgm:spPr/>
      <dgm:t>
        <a:bodyPr/>
        <a:lstStyle/>
        <a:p>
          <a:endParaRPr lang="ru-RU"/>
        </a:p>
      </dgm:t>
    </dgm:pt>
    <dgm:pt modelId="{3093F7CC-789A-4005-98C2-62A37629362E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Заключение договоров о сотрудничестве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E98AF-4B11-4F59-8277-2BE7840E1E8B}" type="parTrans" cxnId="{EE909AB1-2293-427D-8BF3-66F5A104C569}">
      <dgm:prSet/>
      <dgm:spPr/>
      <dgm:t>
        <a:bodyPr/>
        <a:lstStyle/>
        <a:p>
          <a:endParaRPr lang="ru-RU"/>
        </a:p>
      </dgm:t>
    </dgm:pt>
    <dgm:pt modelId="{A642ED7B-1D45-4302-AD9F-93063ECC4862}" type="sibTrans" cxnId="{EE909AB1-2293-427D-8BF3-66F5A104C569}">
      <dgm:prSet/>
      <dgm:spPr/>
      <dgm:t>
        <a:bodyPr/>
        <a:lstStyle/>
        <a:p>
          <a:endParaRPr lang="ru-RU"/>
        </a:p>
      </dgm:t>
    </dgm:pt>
    <dgm:pt modelId="{A4ED2F3D-E571-4521-B3DC-6BD73503C206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Составлен сборник методических материалов по теме работы</a:t>
          </a:r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A3F70-B242-4BF6-B407-856C0206D0EC}" type="parTrans" cxnId="{EAE1ACFC-93A0-45F6-A344-7345CD3D3810}">
      <dgm:prSet/>
      <dgm:spPr/>
      <dgm:t>
        <a:bodyPr/>
        <a:lstStyle/>
        <a:p>
          <a:endParaRPr lang="ru-RU"/>
        </a:p>
      </dgm:t>
    </dgm:pt>
    <dgm:pt modelId="{58F40841-141E-443C-AF51-51D4E28E86C7}" type="sibTrans" cxnId="{EAE1ACFC-93A0-45F6-A344-7345CD3D3810}">
      <dgm:prSet/>
      <dgm:spPr/>
      <dgm:t>
        <a:bodyPr/>
        <a:lstStyle/>
        <a:p>
          <a:endParaRPr lang="ru-RU"/>
        </a:p>
      </dgm:t>
    </dgm:pt>
    <dgm:pt modelId="{85A3957F-46F7-49D1-A958-7B9E29B6F74F}">
      <dgm:prSet custT="1"/>
      <dgm:spPr>
        <a:solidFill>
          <a:srgbClr val="FFFF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Создание методической копилки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B44AD-1868-4EB8-9991-875E60216569}" type="parTrans" cxnId="{8F10F157-86F4-41CA-A27B-5CC62602B368}">
      <dgm:prSet/>
      <dgm:spPr/>
      <dgm:t>
        <a:bodyPr/>
        <a:lstStyle/>
        <a:p>
          <a:endParaRPr lang="ru-RU"/>
        </a:p>
      </dgm:t>
    </dgm:pt>
    <dgm:pt modelId="{C4DF5601-0BD3-47D2-B553-B8B78A591A1B}" type="sibTrans" cxnId="{8F10F157-86F4-41CA-A27B-5CC62602B368}">
      <dgm:prSet/>
      <dgm:spPr/>
      <dgm:t>
        <a:bodyPr/>
        <a:lstStyle/>
        <a:p>
          <a:endParaRPr lang="ru-RU"/>
        </a:p>
      </dgm:t>
    </dgm:pt>
    <dgm:pt modelId="{2E098CA3-F65F-4221-9692-654E4D0F68AD}" type="pres">
      <dgm:prSet presAssocID="{D3C29626-8FBB-4D70-ACB5-E1F40B755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9DB01-E35F-45D5-8CBD-D3CEA51753EC}" type="pres">
      <dgm:prSet presAssocID="{6A766581-09E3-4B62-A8A0-681EFDA9789D}" presName="linNode" presStyleCnt="0"/>
      <dgm:spPr/>
    </dgm:pt>
    <dgm:pt modelId="{6CAF9A53-99B2-4182-A7BB-8AED322D5A7F}" type="pres">
      <dgm:prSet presAssocID="{6A766581-09E3-4B62-A8A0-681EFDA9789D}" presName="parentText" presStyleLbl="node1" presStyleIdx="0" presStyleCnt="7" custScaleX="179750" custScaleY="28738" custLinFactNeighborX="-8706" custLinFactNeighborY="3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D0C45-B7FD-4BFB-9A0E-50C7DB3E2B31}" type="pres">
      <dgm:prSet presAssocID="{52414B2C-D796-4EFB-8EEB-75EB942BFE89}" presName="sp" presStyleCnt="0"/>
      <dgm:spPr/>
    </dgm:pt>
    <dgm:pt modelId="{0DFAC1A5-99B1-4A80-9ED5-D6A7B357501A}" type="pres">
      <dgm:prSet presAssocID="{03640D16-85D8-4601-816B-D32C72DED0A4}" presName="linNode" presStyleCnt="0"/>
      <dgm:spPr/>
    </dgm:pt>
    <dgm:pt modelId="{C3F8C2C6-E224-427C-BB89-C04B28C9A575}" type="pres">
      <dgm:prSet presAssocID="{03640D16-85D8-4601-816B-D32C72DED0A4}" presName="parentText" presStyleLbl="node1" presStyleIdx="1" presStyleCnt="7" custScaleX="180394" custScaleY="28293" custLinFactNeighborX="-8706" custLinFactNeighborY="2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C0FE2-C75B-46FC-8A07-CCDB7F3BDE90}" type="pres">
      <dgm:prSet presAssocID="{BBE9BACD-BEFB-4981-A319-08C22D5815C1}" presName="sp" presStyleCnt="0"/>
      <dgm:spPr/>
    </dgm:pt>
    <dgm:pt modelId="{A5561733-2A38-415B-B4EF-7A14E1183C07}" type="pres">
      <dgm:prSet presAssocID="{67C4F3DA-41E8-4D63-B6DC-A855ECD2E282}" presName="linNode" presStyleCnt="0"/>
      <dgm:spPr/>
    </dgm:pt>
    <dgm:pt modelId="{2D7EBD56-7EFB-46B4-8DD8-213FA004AC1E}" type="pres">
      <dgm:prSet presAssocID="{67C4F3DA-41E8-4D63-B6DC-A855ECD2E282}" presName="parentText" presStyleLbl="node1" presStyleIdx="2" presStyleCnt="7" custScaleX="260365" custScaleY="31333" custLinFactNeighborX="-8706" custLinFactNeighborY="1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C026-EB53-40CB-9AFB-21FDE5C28CA4}" type="pres">
      <dgm:prSet presAssocID="{F3AC2F4F-87EC-4B8F-980D-0881C8545860}" presName="sp" presStyleCnt="0"/>
      <dgm:spPr/>
    </dgm:pt>
    <dgm:pt modelId="{BA811863-C66F-420C-A8D4-B6EE70A56341}" type="pres">
      <dgm:prSet presAssocID="{F865759B-3511-45EC-8595-87B3A795304E}" presName="linNode" presStyleCnt="0"/>
      <dgm:spPr/>
    </dgm:pt>
    <dgm:pt modelId="{1B44CD49-F242-41AE-B25D-D05D970208E1}" type="pres">
      <dgm:prSet presAssocID="{F865759B-3511-45EC-8595-87B3A795304E}" presName="parentText" presStyleLbl="node1" presStyleIdx="3" presStyleCnt="7" custScaleX="260365" custScaleY="68262" custLinFactNeighborX="-8706" custLinFactNeighborY="1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627F6-85FB-4F0A-AFCE-460A30096285}" type="pres">
      <dgm:prSet presAssocID="{10090CD9-30CA-4316-8959-901CBB3EB47D}" presName="sp" presStyleCnt="0"/>
      <dgm:spPr/>
    </dgm:pt>
    <dgm:pt modelId="{C8513422-B454-4486-851A-C3FAD239748C}" type="pres">
      <dgm:prSet presAssocID="{3093F7CC-789A-4005-98C2-62A37629362E}" presName="linNode" presStyleCnt="0"/>
      <dgm:spPr/>
    </dgm:pt>
    <dgm:pt modelId="{23902D97-6E80-44DC-83CB-29E23F8AC0F1}" type="pres">
      <dgm:prSet presAssocID="{3093F7CC-789A-4005-98C2-62A37629362E}" presName="parentText" presStyleLbl="node1" presStyleIdx="4" presStyleCnt="7" custScaleX="122997" custScaleY="23640" custLinFactNeighborX="-8706" custLinFactNeighborY="-8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77A9F-76C1-4E9A-805B-277D1BBA0D7C}" type="pres">
      <dgm:prSet presAssocID="{A642ED7B-1D45-4302-AD9F-93063ECC4862}" presName="sp" presStyleCnt="0"/>
      <dgm:spPr/>
    </dgm:pt>
    <dgm:pt modelId="{3C0A59E5-43D4-458A-B502-3CD3D4FB84B2}" type="pres">
      <dgm:prSet presAssocID="{A4ED2F3D-E571-4521-B3DC-6BD73503C206}" presName="linNode" presStyleCnt="0"/>
      <dgm:spPr/>
    </dgm:pt>
    <dgm:pt modelId="{8AA216C9-467C-48D8-BE2F-FB17D5BBC788}" type="pres">
      <dgm:prSet presAssocID="{A4ED2F3D-E571-4521-B3DC-6BD73503C206}" presName="parentText" presStyleLbl="node1" presStyleIdx="5" presStyleCnt="7" custScaleX="158468" custScaleY="27454" custLinFactNeighborX="-8706" custLinFactNeighborY="-3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46DC-A249-4403-A8C4-BD6D7FACAA04}" type="pres">
      <dgm:prSet presAssocID="{58F40841-141E-443C-AF51-51D4E28E86C7}" presName="sp" presStyleCnt="0"/>
      <dgm:spPr/>
    </dgm:pt>
    <dgm:pt modelId="{E4994760-EBF1-4C43-A659-93E4DBC6F47F}" type="pres">
      <dgm:prSet presAssocID="{85A3957F-46F7-49D1-A958-7B9E29B6F74F}" presName="linNode" presStyleCnt="0"/>
      <dgm:spPr/>
    </dgm:pt>
    <dgm:pt modelId="{E6FFF714-6E42-40E1-A094-B0291B700780}" type="pres">
      <dgm:prSet presAssocID="{85A3957F-46F7-49D1-A958-7B9E29B6F74F}" presName="parentText" presStyleLbl="node1" presStyleIdx="6" presStyleCnt="7" custScaleX="106874" custScaleY="24774" custLinFactNeighborX="-8706" custLinFactNeighborY="-5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03DDD-B0F1-44A6-80E5-C26C799899BA}" type="presOf" srcId="{03640D16-85D8-4601-816B-D32C72DED0A4}" destId="{C3F8C2C6-E224-427C-BB89-C04B28C9A575}" srcOrd="0" destOrd="0" presId="urn:microsoft.com/office/officeart/2005/8/layout/vList5"/>
    <dgm:cxn modelId="{21506898-ECA2-4962-ACF2-D2E9B9AB86ED}" type="presOf" srcId="{85A3957F-46F7-49D1-A958-7B9E29B6F74F}" destId="{E6FFF714-6E42-40E1-A094-B0291B700780}" srcOrd="0" destOrd="0" presId="urn:microsoft.com/office/officeart/2005/8/layout/vList5"/>
    <dgm:cxn modelId="{65F84279-2005-4B89-BDD8-586F58D8825E}" srcId="{D3C29626-8FBB-4D70-ACB5-E1F40B7550D6}" destId="{F865759B-3511-45EC-8595-87B3A795304E}" srcOrd="3" destOrd="0" parTransId="{71FBB90E-FFAC-4D3A-A186-8557DD121754}" sibTransId="{10090CD9-30CA-4316-8959-901CBB3EB47D}"/>
    <dgm:cxn modelId="{99AD5AC5-2D52-492A-85AD-E055A78758C4}" type="presOf" srcId="{D3C29626-8FBB-4D70-ACB5-E1F40B7550D6}" destId="{2E098CA3-F65F-4221-9692-654E4D0F68AD}" srcOrd="0" destOrd="0" presId="urn:microsoft.com/office/officeart/2005/8/layout/vList5"/>
    <dgm:cxn modelId="{EE909AB1-2293-427D-8BF3-66F5A104C569}" srcId="{D3C29626-8FBB-4D70-ACB5-E1F40B7550D6}" destId="{3093F7CC-789A-4005-98C2-62A37629362E}" srcOrd="4" destOrd="0" parTransId="{E31E98AF-4B11-4F59-8277-2BE7840E1E8B}" sibTransId="{A642ED7B-1D45-4302-AD9F-93063ECC4862}"/>
    <dgm:cxn modelId="{507F481C-8094-4D7C-957F-E4E309F4F4A6}" type="presOf" srcId="{6A766581-09E3-4B62-A8A0-681EFDA9789D}" destId="{6CAF9A53-99B2-4182-A7BB-8AED322D5A7F}" srcOrd="0" destOrd="0" presId="urn:microsoft.com/office/officeart/2005/8/layout/vList5"/>
    <dgm:cxn modelId="{EAE1ACFC-93A0-45F6-A344-7345CD3D3810}" srcId="{D3C29626-8FBB-4D70-ACB5-E1F40B7550D6}" destId="{A4ED2F3D-E571-4521-B3DC-6BD73503C206}" srcOrd="5" destOrd="0" parTransId="{25FA3F70-B242-4BF6-B407-856C0206D0EC}" sibTransId="{58F40841-141E-443C-AF51-51D4E28E86C7}"/>
    <dgm:cxn modelId="{F05DA27A-0DA2-493F-8002-D00ACD1324B7}" srcId="{D3C29626-8FBB-4D70-ACB5-E1F40B7550D6}" destId="{6A766581-09E3-4B62-A8A0-681EFDA9789D}" srcOrd="0" destOrd="0" parTransId="{43FC1045-8901-4AD0-A0E8-B0D2831C8058}" sibTransId="{52414B2C-D796-4EFB-8EEB-75EB942BFE89}"/>
    <dgm:cxn modelId="{0B16F31E-9283-4D25-B5A3-57111C6806AA}" type="presOf" srcId="{F865759B-3511-45EC-8595-87B3A795304E}" destId="{1B44CD49-F242-41AE-B25D-D05D970208E1}" srcOrd="0" destOrd="0" presId="urn:microsoft.com/office/officeart/2005/8/layout/vList5"/>
    <dgm:cxn modelId="{CAFCE1DA-FEE9-4BCF-84E9-BAFFE1E43E58}" srcId="{D3C29626-8FBB-4D70-ACB5-E1F40B7550D6}" destId="{03640D16-85D8-4601-816B-D32C72DED0A4}" srcOrd="1" destOrd="0" parTransId="{679891AE-2F9E-48DB-B05D-7C91AF6B7AD5}" sibTransId="{BBE9BACD-BEFB-4981-A319-08C22D5815C1}"/>
    <dgm:cxn modelId="{767660D3-9D73-43A3-9D8D-DA4B6DF60E1B}" srcId="{D3C29626-8FBB-4D70-ACB5-E1F40B7550D6}" destId="{67C4F3DA-41E8-4D63-B6DC-A855ECD2E282}" srcOrd="2" destOrd="0" parTransId="{4EFBD22C-F924-4093-B799-1AF0200CA6E5}" sibTransId="{F3AC2F4F-87EC-4B8F-980D-0881C8545860}"/>
    <dgm:cxn modelId="{11ADD5C3-9E36-44A2-9B8F-D596F41D2BF2}" type="presOf" srcId="{A4ED2F3D-E571-4521-B3DC-6BD73503C206}" destId="{8AA216C9-467C-48D8-BE2F-FB17D5BBC788}" srcOrd="0" destOrd="0" presId="urn:microsoft.com/office/officeart/2005/8/layout/vList5"/>
    <dgm:cxn modelId="{7D8B1F90-7CC1-4449-BA49-DEDF659F34B0}" type="presOf" srcId="{3093F7CC-789A-4005-98C2-62A37629362E}" destId="{23902D97-6E80-44DC-83CB-29E23F8AC0F1}" srcOrd="0" destOrd="0" presId="urn:microsoft.com/office/officeart/2005/8/layout/vList5"/>
    <dgm:cxn modelId="{8F10F157-86F4-41CA-A27B-5CC62602B368}" srcId="{D3C29626-8FBB-4D70-ACB5-E1F40B7550D6}" destId="{85A3957F-46F7-49D1-A958-7B9E29B6F74F}" srcOrd="6" destOrd="0" parTransId="{F5DB44AD-1868-4EB8-9991-875E60216569}" sibTransId="{C4DF5601-0BD3-47D2-B553-B8B78A591A1B}"/>
    <dgm:cxn modelId="{7CC5EE98-7941-4E5F-90A6-C8450491DFCC}" type="presOf" srcId="{67C4F3DA-41E8-4D63-B6DC-A855ECD2E282}" destId="{2D7EBD56-7EFB-46B4-8DD8-213FA004AC1E}" srcOrd="0" destOrd="0" presId="urn:microsoft.com/office/officeart/2005/8/layout/vList5"/>
    <dgm:cxn modelId="{EB6267F8-8999-4A6E-9E94-308098FC7252}" type="presParOf" srcId="{2E098CA3-F65F-4221-9692-654E4D0F68AD}" destId="{0439DB01-E35F-45D5-8CBD-D3CEA51753EC}" srcOrd="0" destOrd="0" presId="urn:microsoft.com/office/officeart/2005/8/layout/vList5"/>
    <dgm:cxn modelId="{990C794D-5CC2-40F5-AEDC-A9E47EF92747}" type="presParOf" srcId="{0439DB01-E35F-45D5-8CBD-D3CEA51753EC}" destId="{6CAF9A53-99B2-4182-A7BB-8AED322D5A7F}" srcOrd="0" destOrd="0" presId="urn:microsoft.com/office/officeart/2005/8/layout/vList5"/>
    <dgm:cxn modelId="{28770FDE-DB78-4AE4-8357-9393A71A513A}" type="presParOf" srcId="{2E098CA3-F65F-4221-9692-654E4D0F68AD}" destId="{AEDD0C45-B7FD-4BFB-9A0E-50C7DB3E2B31}" srcOrd="1" destOrd="0" presId="urn:microsoft.com/office/officeart/2005/8/layout/vList5"/>
    <dgm:cxn modelId="{1A75E90F-F170-47A3-B273-5CD4DE68C6A3}" type="presParOf" srcId="{2E098CA3-F65F-4221-9692-654E4D0F68AD}" destId="{0DFAC1A5-99B1-4A80-9ED5-D6A7B357501A}" srcOrd="2" destOrd="0" presId="urn:microsoft.com/office/officeart/2005/8/layout/vList5"/>
    <dgm:cxn modelId="{3E4691F9-9134-4458-97A9-30401DEC8564}" type="presParOf" srcId="{0DFAC1A5-99B1-4A80-9ED5-D6A7B357501A}" destId="{C3F8C2C6-E224-427C-BB89-C04B28C9A575}" srcOrd="0" destOrd="0" presId="urn:microsoft.com/office/officeart/2005/8/layout/vList5"/>
    <dgm:cxn modelId="{F837FF99-3A83-474C-BEC9-34395A656172}" type="presParOf" srcId="{2E098CA3-F65F-4221-9692-654E4D0F68AD}" destId="{97FC0FE2-C75B-46FC-8A07-CCDB7F3BDE90}" srcOrd="3" destOrd="0" presId="urn:microsoft.com/office/officeart/2005/8/layout/vList5"/>
    <dgm:cxn modelId="{87376073-DC4A-45B4-B941-D852EA70DC99}" type="presParOf" srcId="{2E098CA3-F65F-4221-9692-654E4D0F68AD}" destId="{A5561733-2A38-415B-B4EF-7A14E1183C07}" srcOrd="4" destOrd="0" presId="urn:microsoft.com/office/officeart/2005/8/layout/vList5"/>
    <dgm:cxn modelId="{528D39E6-7C91-4C42-9755-C83EC59A60CB}" type="presParOf" srcId="{A5561733-2A38-415B-B4EF-7A14E1183C07}" destId="{2D7EBD56-7EFB-46B4-8DD8-213FA004AC1E}" srcOrd="0" destOrd="0" presId="urn:microsoft.com/office/officeart/2005/8/layout/vList5"/>
    <dgm:cxn modelId="{17267E10-F6CA-45E0-8D62-866846B58660}" type="presParOf" srcId="{2E098CA3-F65F-4221-9692-654E4D0F68AD}" destId="{75F9C026-EB53-40CB-9AFB-21FDE5C28CA4}" srcOrd="5" destOrd="0" presId="urn:microsoft.com/office/officeart/2005/8/layout/vList5"/>
    <dgm:cxn modelId="{F8A9C8D7-DC97-40D4-80F5-9F458B6E6914}" type="presParOf" srcId="{2E098CA3-F65F-4221-9692-654E4D0F68AD}" destId="{BA811863-C66F-420C-A8D4-B6EE70A56341}" srcOrd="6" destOrd="0" presId="urn:microsoft.com/office/officeart/2005/8/layout/vList5"/>
    <dgm:cxn modelId="{FFF273C7-5B5C-4AC4-90DA-A1E732A406CA}" type="presParOf" srcId="{BA811863-C66F-420C-A8D4-B6EE70A56341}" destId="{1B44CD49-F242-41AE-B25D-D05D970208E1}" srcOrd="0" destOrd="0" presId="urn:microsoft.com/office/officeart/2005/8/layout/vList5"/>
    <dgm:cxn modelId="{95137644-84AC-4DFB-8D90-A1D4D9BB2B83}" type="presParOf" srcId="{2E098CA3-F65F-4221-9692-654E4D0F68AD}" destId="{4F8627F6-85FB-4F0A-AFCE-460A30096285}" srcOrd="7" destOrd="0" presId="urn:microsoft.com/office/officeart/2005/8/layout/vList5"/>
    <dgm:cxn modelId="{20B998F0-530A-493C-8B2C-7EBC3B7A1C9C}" type="presParOf" srcId="{2E098CA3-F65F-4221-9692-654E4D0F68AD}" destId="{C8513422-B454-4486-851A-C3FAD239748C}" srcOrd="8" destOrd="0" presId="urn:microsoft.com/office/officeart/2005/8/layout/vList5"/>
    <dgm:cxn modelId="{72743109-FEFF-454F-B799-82A29C223238}" type="presParOf" srcId="{C8513422-B454-4486-851A-C3FAD239748C}" destId="{23902D97-6E80-44DC-83CB-29E23F8AC0F1}" srcOrd="0" destOrd="0" presId="urn:microsoft.com/office/officeart/2005/8/layout/vList5"/>
    <dgm:cxn modelId="{E18AE3D4-1845-41A3-B328-FF7803FC3F40}" type="presParOf" srcId="{2E098CA3-F65F-4221-9692-654E4D0F68AD}" destId="{52A77A9F-76C1-4E9A-805B-277D1BBA0D7C}" srcOrd="9" destOrd="0" presId="urn:microsoft.com/office/officeart/2005/8/layout/vList5"/>
    <dgm:cxn modelId="{AD3971E2-F691-49CF-AB1B-EF0455648CEB}" type="presParOf" srcId="{2E098CA3-F65F-4221-9692-654E4D0F68AD}" destId="{3C0A59E5-43D4-458A-B502-3CD3D4FB84B2}" srcOrd="10" destOrd="0" presId="urn:microsoft.com/office/officeart/2005/8/layout/vList5"/>
    <dgm:cxn modelId="{1CD44013-B243-4656-95B6-53A4B0F17CFB}" type="presParOf" srcId="{3C0A59E5-43D4-458A-B502-3CD3D4FB84B2}" destId="{8AA216C9-467C-48D8-BE2F-FB17D5BBC788}" srcOrd="0" destOrd="0" presId="urn:microsoft.com/office/officeart/2005/8/layout/vList5"/>
    <dgm:cxn modelId="{4DF0EFF5-95FB-4419-85E7-AC1BAAD04250}" type="presParOf" srcId="{2E098CA3-F65F-4221-9692-654E4D0F68AD}" destId="{563C46DC-A249-4403-A8C4-BD6D7FACAA04}" srcOrd="11" destOrd="0" presId="urn:microsoft.com/office/officeart/2005/8/layout/vList5"/>
    <dgm:cxn modelId="{7BF8B5ED-258A-44E1-8744-A10D5D7334CB}" type="presParOf" srcId="{2E098CA3-F65F-4221-9692-654E4D0F68AD}" destId="{E4994760-EBF1-4C43-A659-93E4DBC6F47F}" srcOrd="12" destOrd="0" presId="urn:microsoft.com/office/officeart/2005/8/layout/vList5"/>
    <dgm:cxn modelId="{170CCB62-BD38-4704-816A-D1A8071507A2}" type="presParOf" srcId="{E4994760-EBF1-4C43-A659-93E4DBC6F47F}" destId="{E6FFF714-6E42-40E1-A094-B0291B700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02A36B-863C-4B2D-9F68-E3ADAE0F4D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43361-81CD-49BA-A216-EB70EFFAAAF4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проектов для всех участников образовательных отношений (обучающиеся, педагоги и родители)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908A9-8771-4305-B0E5-98377F76E796}" type="parTrans" cxnId="{3E0BB207-6A1C-480C-83DE-E1598444D538}">
      <dgm:prSet/>
      <dgm:spPr/>
      <dgm:t>
        <a:bodyPr/>
        <a:lstStyle/>
        <a:p>
          <a:endParaRPr lang="ru-RU"/>
        </a:p>
      </dgm:t>
    </dgm:pt>
    <dgm:pt modelId="{63C9F89B-F23E-4FBB-B116-F3C62756C309}" type="sibTrans" cxnId="{3E0BB207-6A1C-480C-83DE-E1598444D538}">
      <dgm:prSet/>
      <dgm:spPr/>
      <dgm:t>
        <a:bodyPr/>
        <a:lstStyle/>
        <a:p>
          <a:endParaRPr lang="ru-RU"/>
        </a:p>
      </dgm:t>
    </dgm:pt>
    <dgm:pt modelId="{DAE451DC-7324-4A77-B113-E0F8ECD9E03F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направления воспитательной деятельности по формированию у обучающихся основ здорового образа жизни и профилактике вредных привычек путем вовлечения обучающихся и их родителей в практико-ориентированные спортивные мероприятия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C90FD-0D61-4FB7-8871-0CD88DF52572}" type="parTrans" cxnId="{67F7ED03-3EFC-4C10-96DC-E4524D810D71}">
      <dgm:prSet/>
      <dgm:spPr/>
      <dgm:t>
        <a:bodyPr/>
        <a:lstStyle/>
        <a:p>
          <a:endParaRPr lang="ru-RU"/>
        </a:p>
      </dgm:t>
    </dgm:pt>
    <dgm:pt modelId="{B205C1CD-FD7A-4FF7-869C-E886F8FAFE7F}" type="sibTrans" cxnId="{67F7ED03-3EFC-4C10-96DC-E4524D810D71}">
      <dgm:prSet/>
      <dgm:spPr/>
      <dgm:t>
        <a:bodyPr/>
        <a:lstStyle/>
        <a:p>
          <a:endParaRPr lang="ru-RU"/>
        </a:p>
      </dgm:t>
    </dgm:pt>
    <dgm:pt modelId="{705DD8A8-1D26-4F2C-BBD1-C2CA0006D876}">
      <dgm:prSet custT="1"/>
      <dgm:spPr>
        <a:solidFill>
          <a:srgbClr val="EBFDFF"/>
        </a:solidFill>
        <a:ln>
          <a:solidFill>
            <a:srgbClr val="CCCCFF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совместных спортивных мероприятий для всех участников образовательного процесса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25683-97A7-48D8-A6FF-14BBAC1B47D8}" type="parTrans" cxnId="{186EC0A5-3CC1-4710-B554-F44AECEE2136}">
      <dgm:prSet/>
      <dgm:spPr/>
      <dgm:t>
        <a:bodyPr/>
        <a:lstStyle/>
        <a:p>
          <a:endParaRPr lang="ru-RU"/>
        </a:p>
      </dgm:t>
    </dgm:pt>
    <dgm:pt modelId="{B859A138-ED8D-4696-ADCA-C69183433428}" type="sibTrans" cxnId="{186EC0A5-3CC1-4710-B554-F44AECEE2136}">
      <dgm:prSet/>
      <dgm:spPr/>
      <dgm:t>
        <a:bodyPr/>
        <a:lstStyle/>
        <a:p>
          <a:endParaRPr lang="ru-RU"/>
        </a:p>
      </dgm:t>
    </dgm:pt>
    <dgm:pt modelId="{44F71761-D498-4B0A-AAD7-C6C24EA4B4D6}" type="pres">
      <dgm:prSet presAssocID="{5E02A36B-863C-4B2D-9F68-E3ADAE0F4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A0D6E-F30A-448B-8AD5-93D2D7936F1E}" type="pres">
      <dgm:prSet presAssocID="{5B443361-81CD-49BA-A216-EB70EFFAAAF4}" presName="linNode" presStyleCnt="0"/>
      <dgm:spPr/>
    </dgm:pt>
    <dgm:pt modelId="{D04CA6FB-4A2B-4C4B-81DF-995F7E886A3F}" type="pres">
      <dgm:prSet presAssocID="{5B443361-81CD-49BA-A216-EB70EFFAAAF4}" presName="parentText" presStyleLbl="node1" presStyleIdx="0" presStyleCnt="3" custScaleX="277778" custScaleY="29843" custLinFactNeighborX="19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9B490-2E45-4964-9CCC-59A2F61CFFB8}" type="pres">
      <dgm:prSet presAssocID="{63C9F89B-F23E-4FBB-B116-F3C62756C309}" presName="sp" presStyleCnt="0"/>
      <dgm:spPr/>
    </dgm:pt>
    <dgm:pt modelId="{7519326B-FDEC-4081-8516-0CEE7B8E5295}" type="pres">
      <dgm:prSet presAssocID="{DAE451DC-7324-4A77-B113-E0F8ECD9E03F}" presName="linNode" presStyleCnt="0"/>
      <dgm:spPr/>
    </dgm:pt>
    <dgm:pt modelId="{BC3CC3B4-6438-4F06-9754-FC1F75E95D37}" type="pres">
      <dgm:prSet presAssocID="{DAE451DC-7324-4A77-B113-E0F8ECD9E03F}" presName="parentText" presStyleLbl="node1" presStyleIdx="1" presStyleCnt="3" custScaleX="277778" custScaleY="42346" custLinFactNeighborX="3837" custLinFactNeighborY="-1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65FD5-AC75-4079-AF3D-E9308FF4CE9A}" type="pres">
      <dgm:prSet presAssocID="{B205C1CD-FD7A-4FF7-869C-E886F8FAFE7F}" presName="sp" presStyleCnt="0"/>
      <dgm:spPr/>
    </dgm:pt>
    <dgm:pt modelId="{5CC7D19A-3C44-4772-A586-1B5586A8EED0}" type="pres">
      <dgm:prSet presAssocID="{705DD8A8-1D26-4F2C-BBD1-C2CA0006D876}" presName="linNode" presStyleCnt="0"/>
      <dgm:spPr/>
    </dgm:pt>
    <dgm:pt modelId="{86E94943-E0FB-4DAC-8F2F-9D4B8F31B69A}" type="pres">
      <dgm:prSet presAssocID="{705DD8A8-1D26-4F2C-BBD1-C2CA0006D876}" presName="parentText" presStyleLbl="node1" presStyleIdx="2" presStyleCnt="3" custScaleX="277778" custScaleY="36594" custLinFactNeighborY="-3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D7BA6-5FED-4DB9-9400-8EEF4DC2F4E7}" type="presOf" srcId="{5E02A36B-863C-4B2D-9F68-E3ADAE0F4D63}" destId="{44F71761-D498-4B0A-AAD7-C6C24EA4B4D6}" srcOrd="0" destOrd="0" presId="urn:microsoft.com/office/officeart/2005/8/layout/vList5"/>
    <dgm:cxn modelId="{B8D5A576-24F9-4149-A2AA-DCF715139C60}" type="presOf" srcId="{5B443361-81CD-49BA-A216-EB70EFFAAAF4}" destId="{D04CA6FB-4A2B-4C4B-81DF-995F7E886A3F}" srcOrd="0" destOrd="0" presId="urn:microsoft.com/office/officeart/2005/8/layout/vList5"/>
    <dgm:cxn modelId="{8947AD99-8441-4C53-8447-788C01C777ED}" type="presOf" srcId="{705DD8A8-1D26-4F2C-BBD1-C2CA0006D876}" destId="{86E94943-E0FB-4DAC-8F2F-9D4B8F31B69A}" srcOrd="0" destOrd="0" presId="urn:microsoft.com/office/officeart/2005/8/layout/vList5"/>
    <dgm:cxn modelId="{67F7ED03-3EFC-4C10-96DC-E4524D810D71}" srcId="{5E02A36B-863C-4B2D-9F68-E3ADAE0F4D63}" destId="{DAE451DC-7324-4A77-B113-E0F8ECD9E03F}" srcOrd="1" destOrd="0" parTransId="{D73C90FD-0D61-4FB7-8871-0CD88DF52572}" sibTransId="{B205C1CD-FD7A-4FF7-869C-E886F8FAFE7F}"/>
    <dgm:cxn modelId="{68CFF224-6EE3-44A5-BDE2-049902E8C14D}" type="presOf" srcId="{DAE451DC-7324-4A77-B113-E0F8ECD9E03F}" destId="{BC3CC3B4-6438-4F06-9754-FC1F75E95D37}" srcOrd="0" destOrd="0" presId="urn:microsoft.com/office/officeart/2005/8/layout/vList5"/>
    <dgm:cxn modelId="{3E0BB207-6A1C-480C-83DE-E1598444D538}" srcId="{5E02A36B-863C-4B2D-9F68-E3ADAE0F4D63}" destId="{5B443361-81CD-49BA-A216-EB70EFFAAAF4}" srcOrd="0" destOrd="0" parTransId="{D77908A9-8771-4305-B0E5-98377F76E796}" sibTransId="{63C9F89B-F23E-4FBB-B116-F3C62756C309}"/>
    <dgm:cxn modelId="{186EC0A5-3CC1-4710-B554-F44AECEE2136}" srcId="{5E02A36B-863C-4B2D-9F68-E3ADAE0F4D63}" destId="{705DD8A8-1D26-4F2C-BBD1-C2CA0006D876}" srcOrd="2" destOrd="0" parTransId="{77325683-97A7-48D8-A6FF-14BBAC1B47D8}" sibTransId="{B859A138-ED8D-4696-ADCA-C69183433428}"/>
    <dgm:cxn modelId="{C671C8D0-D7DE-44C9-8457-48F7FAE676E1}" type="presParOf" srcId="{44F71761-D498-4B0A-AAD7-C6C24EA4B4D6}" destId="{D6BA0D6E-F30A-448B-8AD5-93D2D7936F1E}" srcOrd="0" destOrd="0" presId="urn:microsoft.com/office/officeart/2005/8/layout/vList5"/>
    <dgm:cxn modelId="{B25C2D97-D3B4-4D37-9656-FAF6C7E248A6}" type="presParOf" srcId="{D6BA0D6E-F30A-448B-8AD5-93D2D7936F1E}" destId="{D04CA6FB-4A2B-4C4B-81DF-995F7E886A3F}" srcOrd="0" destOrd="0" presId="urn:microsoft.com/office/officeart/2005/8/layout/vList5"/>
    <dgm:cxn modelId="{1BE1BF45-CD2B-4896-B93B-758C6780C6F2}" type="presParOf" srcId="{44F71761-D498-4B0A-AAD7-C6C24EA4B4D6}" destId="{A169B490-2E45-4964-9CCC-59A2F61CFFB8}" srcOrd="1" destOrd="0" presId="urn:microsoft.com/office/officeart/2005/8/layout/vList5"/>
    <dgm:cxn modelId="{9279EA0B-754B-46DA-A8EA-7A30B2899E09}" type="presParOf" srcId="{44F71761-D498-4B0A-AAD7-C6C24EA4B4D6}" destId="{7519326B-FDEC-4081-8516-0CEE7B8E5295}" srcOrd="2" destOrd="0" presId="urn:microsoft.com/office/officeart/2005/8/layout/vList5"/>
    <dgm:cxn modelId="{1648BBE1-6CB7-4C28-9D0C-BC8EDF23B73E}" type="presParOf" srcId="{7519326B-FDEC-4081-8516-0CEE7B8E5295}" destId="{BC3CC3B4-6438-4F06-9754-FC1F75E95D37}" srcOrd="0" destOrd="0" presId="urn:microsoft.com/office/officeart/2005/8/layout/vList5"/>
    <dgm:cxn modelId="{909956E3-5563-4293-92D4-B3DCBA9185D8}" type="presParOf" srcId="{44F71761-D498-4B0A-AAD7-C6C24EA4B4D6}" destId="{E9B65FD5-AC75-4079-AF3D-E9308FF4CE9A}" srcOrd="3" destOrd="0" presId="urn:microsoft.com/office/officeart/2005/8/layout/vList5"/>
    <dgm:cxn modelId="{1BBF4893-5AD0-4212-A358-D389DF7EE1D7}" type="presParOf" srcId="{44F71761-D498-4B0A-AAD7-C6C24EA4B4D6}" destId="{5CC7D19A-3C44-4772-A586-1B5586A8EED0}" srcOrd="4" destOrd="0" presId="urn:microsoft.com/office/officeart/2005/8/layout/vList5"/>
    <dgm:cxn modelId="{38DD1829-DA1A-4EE9-B025-A9AD2688C59C}" type="presParOf" srcId="{5CC7D19A-3C44-4772-A586-1B5586A8EED0}" destId="{86E94943-E0FB-4DAC-8F2F-9D4B8F31B69A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2435E-A13C-4644-875B-7CE1418F1BDE}">
      <dsp:nvSpPr>
        <dsp:cNvPr id="0" name=""/>
        <dsp:cNvSpPr/>
      </dsp:nvSpPr>
      <dsp:spPr>
        <a:xfrm>
          <a:off x="0" y="688717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Расширение социокультурного образовательного пространства обучающихся с нарушениями зрения.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709011"/>
        <a:ext cx="10141397" cy="375143"/>
      </dsp:txXfrm>
    </dsp:sp>
    <dsp:sp modelId="{1BB5687C-F3AD-4F90-9FEC-A8475D93C9BB}">
      <dsp:nvSpPr>
        <dsp:cNvPr id="0" name=""/>
        <dsp:cNvSpPr/>
      </dsp:nvSpPr>
      <dsp:spPr>
        <a:xfrm>
          <a:off x="0" y="1218546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Профессиональная ориентация учащихся с нарушениями зрения в контексте широких возможностей, представляемых социальной интеграцией.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1238840"/>
        <a:ext cx="10141397" cy="375143"/>
      </dsp:txXfrm>
    </dsp:sp>
    <dsp:sp modelId="{511F18BF-4FC9-4949-B436-C4F572AD286E}">
      <dsp:nvSpPr>
        <dsp:cNvPr id="0" name=""/>
        <dsp:cNvSpPr/>
      </dsp:nvSpPr>
      <dsp:spPr>
        <a:xfrm>
          <a:off x="0" y="1738876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Создание условий для профессионального развития и самосовершенствования педагогов, обучающих детей с нарушениями зрения.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1759170"/>
        <a:ext cx="10141397" cy="375143"/>
      </dsp:txXfrm>
    </dsp:sp>
    <dsp:sp modelId="{26B90C4B-B6D0-452D-BA4B-BBE79E41AB78}">
      <dsp:nvSpPr>
        <dsp:cNvPr id="0" name=""/>
        <dsp:cNvSpPr/>
      </dsp:nvSpPr>
      <dsp:spPr>
        <a:xfrm>
          <a:off x="0" y="2246079"/>
          <a:ext cx="10181985" cy="625904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4" y="2276633"/>
        <a:ext cx="10120877" cy="564796"/>
      </dsp:txXfrm>
    </dsp:sp>
    <dsp:sp modelId="{10C1FD80-725A-43CB-8C3F-F5316D41326E}">
      <dsp:nvSpPr>
        <dsp:cNvPr id="0" name=""/>
        <dsp:cNvSpPr/>
      </dsp:nvSpPr>
      <dsp:spPr>
        <a:xfrm>
          <a:off x="0" y="2969865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Адаптация обучающихся в общую систему социальных отношений и взаимодействий.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2990159"/>
        <a:ext cx="10141397" cy="375143"/>
      </dsp:txXfrm>
    </dsp:sp>
    <dsp:sp modelId="{49E437FD-27D3-4085-A26D-3B20A1271409}">
      <dsp:nvSpPr>
        <dsp:cNvPr id="0" name=""/>
        <dsp:cNvSpPr/>
      </dsp:nvSpPr>
      <dsp:spPr>
        <a:xfrm>
          <a:off x="0" y="3494259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6. Создание нормативно-правовых, кадровых, программно-методических, материально-технических условий, необходимых для реализации проекта.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3514553"/>
        <a:ext cx="10141397" cy="375143"/>
      </dsp:txXfrm>
    </dsp:sp>
    <dsp:sp modelId="{79064C82-0271-4465-9FB7-556CEAB4EBE2}">
      <dsp:nvSpPr>
        <dsp:cNvPr id="0" name=""/>
        <dsp:cNvSpPr/>
      </dsp:nvSpPr>
      <dsp:spPr>
        <a:xfrm>
          <a:off x="0" y="4024666"/>
          <a:ext cx="10181985" cy="415731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Трансляция успешного опыта социальной интеграции обучающихся с нарушениями зрения в образовательные организации Краснодарского края.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4" y="4044960"/>
        <a:ext cx="10141397" cy="375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EBD1-9888-4EDA-8E85-5DFD27D0FBFA}">
      <dsp:nvSpPr>
        <dsp:cNvPr id="0" name=""/>
        <dsp:cNvSpPr/>
      </dsp:nvSpPr>
      <dsp:spPr>
        <a:xfrm>
          <a:off x="130267" y="178817"/>
          <a:ext cx="5504024" cy="1221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РАБОТЫ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47" y="214597"/>
        <a:ext cx="5432464" cy="1150054"/>
      </dsp:txXfrm>
    </dsp:sp>
    <dsp:sp modelId="{E30708BF-BE8A-4164-9497-F9F29D336D48}">
      <dsp:nvSpPr>
        <dsp:cNvPr id="0" name=""/>
        <dsp:cNvSpPr/>
      </dsp:nvSpPr>
      <dsp:spPr>
        <a:xfrm>
          <a:off x="680669" y="1400432"/>
          <a:ext cx="222909" cy="418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02"/>
              </a:lnTo>
              <a:lnTo>
                <a:pt x="222909" y="4181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FC882-5E37-476A-8259-0FAC9BA60312}">
      <dsp:nvSpPr>
        <dsp:cNvPr id="0" name=""/>
        <dsp:cNvSpPr/>
      </dsp:nvSpPr>
      <dsp:spPr>
        <a:xfrm>
          <a:off x="903579" y="1486153"/>
          <a:ext cx="6591102" cy="664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049" y="1505623"/>
        <a:ext cx="6552162" cy="625823"/>
      </dsp:txXfrm>
    </dsp:sp>
    <dsp:sp modelId="{73B6EE95-EF1C-41C4-A827-8B65B617D4BC}">
      <dsp:nvSpPr>
        <dsp:cNvPr id="0" name=""/>
        <dsp:cNvSpPr/>
      </dsp:nvSpPr>
      <dsp:spPr>
        <a:xfrm>
          <a:off x="680669" y="1400432"/>
          <a:ext cx="215966" cy="1490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904"/>
              </a:lnTo>
              <a:lnTo>
                <a:pt x="215966" y="149090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77BD-E4F3-4962-9E8C-2281C30746A9}">
      <dsp:nvSpPr>
        <dsp:cNvPr id="0" name=""/>
        <dsp:cNvSpPr/>
      </dsp:nvSpPr>
      <dsp:spPr>
        <a:xfrm>
          <a:off x="896636" y="2437121"/>
          <a:ext cx="6696911" cy="908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243" y="2463728"/>
        <a:ext cx="6643697" cy="855214"/>
      </dsp:txXfrm>
    </dsp:sp>
    <dsp:sp modelId="{E175ED44-DBBE-4232-80FA-06BF98D07101}">
      <dsp:nvSpPr>
        <dsp:cNvPr id="0" name=""/>
        <dsp:cNvSpPr/>
      </dsp:nvSpPr>
      <dsp:spPr>
        <a:xfrm>
          <a:off x="680669" y="1400432"/>
          <a:ext cx="254390" cy="255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88"/>
              </a:lnTo>
              <a:lnTo>
                <a:pt x="254390" y="255518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4AE2E-5077-4320-B1BB-A117F96C2743}">
      <dsp:nvSpPr>
        <dsp:cNvPr id="0" name=""/>
        <dsp:cNvSpPr/>
      </dsp:nvSpPr>
      <dsp:spPr>
        <a:xfrm>
          <a:off x="935060" y="3697685"/>
          <a:ext cx="6658487" cy="515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169" y="3712794"/>
        <a:ext cx="6628269" cy="485652"/>
      </dsp:txXfrm>
    </dsp:sp>
    <dsp:sp modelId="{163E2779-A880-44BB-BAFA-A048C0AE0DDC}">
      <dsp:nvSpPr>
        <dsp:cNvPr id="0" name=""/>
        <dsp:cNvSpPr/>
      </dsp:nvSpPr>
      <dsp:spPr>
        <a:xfrm>
          <a:off x="680669" y="1400432"/>
          <a:ext cx="200374" cy="3494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207"/>
              </a:lnTo>
              <a:lnTo>
                <a:pt x="200374" y="34942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EBA92-70AE-44BF-850B-AD2595D5EE88}">
      <dsp:nvSpPr>
        <dsp:cNvPr id="0" name=""/>
        <dsp:cNvSpPr/>
      </dsp:nvSpPr>
      <dsp:spPr>
        <a:xfrm>
          <a:off x="881044" y="4558115"/>
          <a:ext cx="6745565" cy="673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ДЕЯТЕЛНОСТЬ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757" y="4577828"/>
        <a:ext cx="6706139" cy="633623"/>
      </dsp:txXfrm>
    </dsp:sp>
    <dsp:sp modelId="{42601D22-74A5-423A-902E-01214DD8378C}">
      <dsp:nvSpPr>
        <dsp:cNvPr id="0" name=""/>
        <dsp:cNvSpPr/>
      </dsp:nvSpPr>
      <dsp:spPr>
        <a:xfrm>
          <a:off x="680669" y="1400432"/>
          <a:ext cx="119720" cy="455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3657"/>
              </a:lnTo>
              <a:lnTo>
                <a:pt x="119720" y="455365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75D5-EE66-47AA-960B-0AFD2BEC7C94}">
      <dsp:nvSpPr>
        <dsp:cNvPr id="0" name=""/>
        <dsp:cNvSpPr/>
      </dsp:nvSpPr>
      <dsp:spPr>
        <a:xfrm>
          <a:off x="800390" y="5694487"/>
          <a:ext cx="6970205" cy="51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ТРАНСЛЯЦИОННАЯ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597" y="5709694"/>
        <a:ext cx="6939791" cy="488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3BC88-935B-42B3-A940-3D99F7FEEF6D}">
      <dsp:nvSpPr>
        <dsp:cNvPr id="0" name=""/>
        <dsp:cNvSpPr/>
      </dsp:nvSpPr>
      <dsp:spPr>
        <a:xfrm>
          <a:off x="0" y="0"/>
          <a:ext cx="11770297" cy="1066313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Проведение мониторинга реализации проекта с целью выявления общественного мнения всех участников образовательных отношений для оценки эффективности спортивной деятельности, ее значимости в достижении планируемых результатов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53" y="52053"/>
        <a:ext cx="11666191" cy="962207"/>
      </dsp:txXfrm>
    </dsp:sp>
    <dsp:sp modelId="{B2FF36FB-8484-4A08-AE64-0CFCA44E1E06}">
      <dsp:nvSpPr>
        <dsp:cNvPr id="0" name=""/>
        <dsp:cNvSpPr/>
      </dsp:nvSpPr>
      <dsp:spPr>
        <a:xfrm>
          <a:off x="0" y="1250444"/>
          <a:ext cx="11770297" cy="90172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2.Организация индивидуальной работы по совершенствованию физического развития обучающихся, не выполняющих нормы на уроках физической культуры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19" y="1294463"/>
        <a:ext cx="11682259" cy="813690"/>
      </dsp:txXfrm>
    </dsp:sp>
    <dsp:sp modelId="{54690BD6-243A-4917-852B-3A51D6276D7E}">
      <dsp:nvSpPr>
        <dsp:cNvPr id="0" name=""/>
        <dsp:cNvSpPr/>
      </dsp:nvSpPr>
      <dsp:spPr>
        <a:xfrm>
          <a:off x="0" y="2327853"/>
          <a:ext cx="11770297" cy="809324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3.Медицинский мониторинг, организация системы медицинского сопровождения обучающихся, наблюдение за состоянием их здоровья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08" y="2367361"/>
        <a:ext cx="11691281" cy="730308"/>
      </dsp:txXfrm>
    </dsp:sp>
    <dsp:sp modelId="{F797DD9F-1843-4B23-93C8-9D0046C584BC}">
      <dsp:nvSpPr>
        <dsp:cNvPr id="0" name=""/>
        <dsp:cNvSpPr/>
      </dsp:nvSpPr>
      <dsp:spPr>
        <a:xfrm>
          <a:off x="0" y="3312857"/>
          <a:ext cx="11770297" cy="80838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4.Реализация программ внеурочной деятельности и организация дополнительного образования участников образовательного процесса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2" y="3352319"/>
        <a:ext cx="11691373" cy="729464"/>
      </dsp:txXfrm>
    </dsp:sp>
    <dsp:sp modelId="{40842C3B-0D58-46BB-84A4-D66FCFF4C902}">
      <dsp:nvSpPr>
        <dsp:cNvPr id="0" name=""/>
        <dsp:cNvSpPr/>
      </dsp:nvSpPr>
      <dsp:spPr>
        <a:xfrm>
          <a:off x="0" y="4296925"/>
          <a:ext cx="11770297" cy="664700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5.Изучение нового опыта по теме проекта. Повышение квалификации по направлению деятельности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48" y="4329373"/>
        <a:ext cx="11705401" cy="599804"/>
      </dsp:txXfrm>
    </dsp:sp>
    <dsp:sp modelId="{FB9A8A2F-9FA2-4ACF-A8CF-99437DDA53BC}">
      <dsp:nvSpPr>
        <dsp:cNvPr id="0" name=""/>
        <dsp:cNvSpPr/>
      </dsp:nvSpPr>
      <dsp:spPr>
        <a:xfrm>
          <a:off x="0" y="5137305"/>
          <a:ext cx="11770297" cy="791019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6.Практическая деятельность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14" y="5175919"/>
        <a:ext cx="11693069" cy="713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11785-F09C-445D-80D7-D7F38898372A}">
      <dsp:nvSpPr>
        <dsp:cNvPr id="0" name=""/>
        <dsp:cNvSpPr/>
      </dsp:nvSpPr>
      <dsp:spPr>
        <a:xfrm>
          <a:off x="5735" y="487"/>
          <a:ext cx="11745177" cy="171113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Основные результаты реализации модели внеурочной деятельности обучающихся оцениваются в рамках мониторинговых процедур, предусматривающих сформированность физкультурно-спортивного и спортивно-оздоровительного потенциала личности: листы наблюдений (листы здоровья); анкеты; спортивные достижения; результаты спортивных и туристических соревнований. Занятость обучающихся школы-интерната в спортивных кружках и секциях составляет 73%.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66" y="84018"/>
        <a:ext cx="11578115" cy="1544076"/>
      </dsp:txXfrm>
    </dsp:sp>
    <dsp:sp modelId="{A8214B3C-B93F-4914-B140-6906EECED299}">
      <dsp:nvSpPr>
        <dsp:cNvPr id="0" name=""/>
        <dsp:cNvSpPr/>
      </dsp:nvSpPr>
      <dsp:spPr>
        <a:xfrm>
          <a:off x="22" y="1848732"/>
          <a:ext cx="7104961" cy="562811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Листы наблюдений, листы здоровья, мониторинговые диаграммы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96" y="1876206"/>
        <a:ext cx="7050013" cy="507863"/>
      </dsp:txXfrm>
    </dsp:sp>
    <dsp:sp modelId="{AB521CB3-8C87-45FF-91CB-ECA56AC7D5B0}">
      <dsp:nvSpPr>
        <dsp:cNvPr id="0" name=""/>
        <dsp:cNvSpPr/>
      </dsp:nvSpPr>
      <dsp:spPr>
        <a:xfrm>
          <a:off x="0" y="2613488"/>
          <a:ext cx="9152085" cy="51559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Уменьшилось число заболеваний обучающихся, а также количество пропусков по болезни</a:t>
          </a: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69" y="2638657"/>
        <a:ext cx="9101747" cy="465260"/>
      </dsp:txXfrm>
    </dsp:sp>
    <dsp:sp modelId="{D80AE378-0E26-4D05-AC46-2F00028CB6F5}">
      <dsp:nvSpPr>
        <dsp:cNvPr id="0" name=""/>
        <dsp:cNvSpPr/>
      </dsp:nvSpPr>
      <dsp:spPr>
        <a:xfrm>
          <a:off x="0" y="3260466"/>
          <a:ext cx="10680656" cy="570720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Созданы и апробированы программы внеурочной деятельности для ранней спортивной профилизации</a:t>
          </a: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0" y="3288326"/>
        <a:ext cx="10624936" cy="515000"/>
      </dsp:txXfrm>
    </dsp:sp>
    <dsp:sp modelId="{D81C7294-922B-4B68-B4E1-3542AB56CEE6}">
      <dsp:nvSpPr>
        <dsp:cNvPr id="0" name=""/>
        <dsp:cNvSpPr/>
      </dsp:nvSpPr>
      <dsp:spPr>
        <a:xfrm>
          <a:off x="22" y="3970339"/>
          <a:ext cx="10107463" cy="910180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Мониторинг профессиональной активности в рамках темы инновационного проекта (выступления, публикации, участия в профессиональных тематических конференциях) </a:t>
          </a: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3" y="4014770"/>
        <a:ext cx="10018601" cy="821318"/>
      </dsp:txXfrm>
    </dsp:sp>
    <dsp:sp modelId="{72186A32-C2DF-4E5C-8DEE-75C344675708}">
      <dsp:nvSpPr>
        <dsp:cNvPr id="0" name=""/>
        <dsp:cNvSpPr/>
      </dsp:nvSpPr>
      <dsp:spPr>
        <a:xfrm>
          <a:off x="0" y="4966628"/>
          <a:ext cx="8426568" cy="703940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участия в спортивных и творческих мероприятиях различного уровня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64" y="5000992"/>
        <a:ext cx="8357840" cy="635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9A53-99B2-4182-A7BB-8AED322D5A7F}">
      <dsp:nvSpPr>
        <dsp:cNvPr id="0" name=""/>
        <dsp:cNvSpPr/>
      </dsp:nvSpPr>
      <dsp:spPr>
        <a:xfrm>
          <a:off x="16" y="78921"/>
          <a:ext cx="7607727" cy="659497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Формирование методической базы в соответствии с проектом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10" y="111115"/>
        <a:ext cx="7543339" cy="595109"/>
      </dsp:txXfrm>
    </dsp:sp>
    <dsp:sp modelId="{C3F8C2C6-E224-427C-BB89-C04B28C9A575}">
      <dsp:nvSpPr>
        <dsp:cNvPr id="0" name=""/>
        <dsp:cNvSpPr/>
      </dsp:nvSpPr>
      <dsp:spPr>
        <a:xfrm>
          <a:off x="16" y="830190"/>
          <a:ext cx="7634984" cy="649285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Сценарии, конспекты, отчетная документация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11" y="861885"/>
        <a:ext cx="7571594" cy="585895"/>
      </dsp:txXfrm>
    </dsp:sp>
    <dsp:sp modelId="{2D7EBD56-7EFB-46B4-8DD8-213FA004AC1E}">
      <dsp:nvSpPr>
        <dsp:cNvPr id="0" name=""/>
        <dsp:cNvSpPr/>
      </dsp:nvSpPr>
      <dsp:spPr>
        <a:xfrm>
          <a:off x="16" y="1565235"/>
          <a:ext cx="11019671" cy="719049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Составлен план работы; в рамках проекта проведено несколько совместных спортивных мероприятий для всех участников образовательного процесса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17" y="1600336"/>
        <a:ext cx="10949469" cy="648847"/>
      </dsp:txXfrm>
    </dsp:sp>
    <dsp:sp modelId="{1B44CD49-F242-41AE-B25D-D05D970208E1}">
      <dsp:nvSpPr>
        <dsp:cNvPr id="0" name=""/>
        <dsp:cNvSpPr/>
      </dsp:nvSpPr>
      <dsp:spPr>
        <a:xfrm>
          <a:off x="16" y="2399097"/>
          <a:ext cx="11019671" cy="1566519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Разработаны и успешно реализуются два социально-значимых проекта, направленных на пропаганду ЗОЖ и профилактику вредных привычек школьников; актуализацию процесса профессионального самоопределения подростка; развитие у детей навыков самопознания; повышение уровня воспитательного потенциала семьи. В основе реализации проектов лежит система лекционных занятий, бесед, практических занятий (игры, тренинги, упражнения)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87" y="2475568"/>
        <a:ext cx="10866729" cy="1413577"/>
      </dsp:txXfrm>
    </dsp:sp>
    <dsp:sp modelId="{23902D97-6E80-44DC-83CB-29E23F8AC0F1}">
      <dsp:nvSpPr>
        <dsp:cNvPr id="0" name=""/>
        <dsp:cNvSpPr/>
      </dsp:nvSpPr>
      <dsp:spPr>
        <a:xfrm>
          <a:off x="16" y="4035747"/>
          <a:ext cx="5205717" cy="542505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Заключение договоров о сотрудничестве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9" y="4062230"/>
        <a:ext cx="5152751" cy="489539"/>
      </dsp:txXfrm>
    </dsp:sp>
    <dsp:sp modelId="{8AA216C9-467C-48D8-BE2F-FB17D5BBC788}">
      <dsp:nvSpPr>
        <dsp:cNvPr id="0" name=""/>
        <dsp:cNvSpPr/>
      </dsp:nvSpPr>
      <dsp:spPr>
        <a:xfrm>
          <a:off x="16" y="4637850"/>
          <a:ext cx="6706989" cy="630031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Составлен сборник методических материалов по теме работы</a:t>
          </a: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72" y="4668606"/>
        <a:ext cx="6645477" cy="568519"/>
      </dsp:txXfrm>
    </dsp:sp>
    <dsp:sp modelId="{E6FFF714-6E42-40E1-A094-B0291B700780}">
      <dsp:nvSpPr>
        <dsp:cNvPr id="0" name=""/>
        <dsp:cNvSpPr/>
      </dsp:nvSpPr>
      <dsp:spPr>
        <a:xfrm>
          <a:off x="16" y="5332207"/>
          <a:ext cx="4523328" cy="568529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Создание методической копилки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69" y="5359960"/>
        <a:ext cx="4467822" cy="513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CA6FB-4A2B-4C4B-81DF-995F7E886A3F}">
      <dsp:nvSpPr>
        <dsp:cNvPr id="0" name=""/>
        <dsp:cNvSpPr/>
      </dsp:nvSpPr>
      <dsp:spPr>
        <a:xfrm>
          <a:off x="5181" y="229"/>
          <a:ext cx="5304588" cy="1304565"/>
        </a:xfrm>
        <a:prstGeom prst="roundRect">
          <a:avLst/>
        </a:prstGeom>
        <a:solidFill>
          <a:srgbClr val="EBFDFF"/>
        </a:solidFill>
        <a:ln w="19050" cap="rnd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проектов для всех участников образовательных отношений (обучающиеся, педагоги и родители)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65" y="63913"/>
        <a:ext cx="5177220" cy="1177197"/>
      </dsp:txXfrm>
    </dsp:sp>
    <dsp:sp modelId="{BC3CC3B4-6438-4F06-9754-FC1F75E95D37}">
      <dsp:nvSpPr>
        <dsp:cNvPr id="0" name=""/>
        <dsp:cNvSpPr/>
      </dsp:nvSpPr>
      <dsp:spPr>
        <a:xfrm>
          <a:off x="5181" y="1462647"/>
          <a:ext cx="5304588" cy="1851125"/>
        </a:xfrm>
        <a:prstGeom prst="roundRect">
          <a:avLst/>
        </a:prstGeom>
        <a:solidFill>
          <a:srgbClr val="EBFDFF"/>
        </a:solidFill>
        <a:ln w="19050" cap="rnd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направления воспитательной деятельности по формированию у обучающихся основ здорового образа жизни и профилактике вредных привычек путем вовлечения обучающихся и их родителей в практико-ориентированные спортивные мероприятия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45" y="1553011"/>
        <a:ext cx="5123860" cy="1670397"/>
      </dsp:txXfrm>
    </dsp:sp>
    <dsp:sp modelId="{86E94943-E0FB-4DAC-8F2F-9D4B8F31B69A}">
      <dsp:nvSpPr>
        <dsp:cNvPr id="0" name=""/>
        <dsp:cNvSpPr/>
      </dsp:nvSpPr>
      <dsp:spPr>
        <a:xfrm>
          <a:off x="2590" y="3458510"/>
          <a:ext cx="5304588" cy="1599680"/>
        </a:xfrm>
        <a:prstGeom prst="roundRect">
          <a:avLst/>
        </a:prstGeom>
        <a:solidFill>
          <a:srgbClr val="EBFDFF"/>
        </a:solidFill>
        <a:ln w="19050" cap="rnd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совместных спортивных мероприятий для всех участников образовательного процесса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80" y="3536600"/>
        <a:ext cx="5148408" cy="144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96B5-4F64-4DC6-8A71-C77BBC52E0F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36D9-E081-4C92-8E79-A6BC491D8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36D9-E081-4C92-8E79-A6BC491D85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15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7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6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3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0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9739-C882-452D-B2F7-301DEF18720A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4FF89-831B-493A-9376-F4E09EF6C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181" y="1126557"/>
            <a:ext cx="8955933" cy="176969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«Спортивная деятельность обучающихся с нарушениями зрения как способ социальной интеграции»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2B0F6E-FE96-4637-A871-616DF2E2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10" y="277492"/>
            <a:ext cx="7766936" cy="66384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 специальная (коррекционная) школа-интернат №3 г. Армавира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3168948-9548-4B3D-B06B-B0100EEF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0" y="85298"/>
            <a:ext cx="1511605" cy="15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60" t="11809" r="5902" b="13778"/>
          <a:stretch/>
        </p:blipFill>
        <p:spPr>
          <a:xfrm>
            <a:off x="2116184" y="3081472"/>
            <a:ext cx="6592388" cy="35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95534"/>
            <a:ext cx="11661114" cy="545910"/>
          </a:xfrm>
          <a:solidFill>
            <a:srgbClr val="FFCC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ИННОВАЦИОННОЙ 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7122141"/>
              </p:ext>
            </p:extLst>
          </p:nvPr>
        </p:nvGraphicFramePr>
        <p:xfrm>
          <a:off x="171495" y="791571"/>
          <a:ext cx="11770297" cy="59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95534"/>
            <a:ext cx="11661114" cy="545910"/>
          </a:xfrm>
          <a:solidFill>
            <a:srgbClr val="FFCC66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ИННОВАЦИОННОЙ 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5956711"/>
              </p:ext>
            </p:extLst>
          </p:nvPr>
        </p:nvGraphicFramePr>
        <p:xfrm>
          <a:off x="171495" y="752706"/>
          <a:ext cx="11756649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0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3" y="109182"/>
            <a:ext cx="7785150" cy="545910"/>
          </a:xfrm>
          <a:solidFill>
            <a:srgbClr val="FF9966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3795476"/>
              </p:ext>
            </p:extLst>
          </p:nvPr>
        </p:nvGraphicFramePr>
        <p:xfrm>
          <a:off x="171495" y="805218"/>
          <a:ext cx="11756649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5" y="136477"/>
            <a:ext cx="7252887" cy="545910"/>
          </a:xfrm>
          <a:solidFill>
            <a:srgbClr val="FF9966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3482983"/>
              </p:ext>
            </p:extLst>
          </p:nvPr>
        </p:nvGraphicFramePr>
        <p:xfrm>
          <a:off x="171495" y="832512"/>
          <a:ext cx="11756649" cy="602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1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5313177-8EE2-49FB-8954-D9B3916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64" y="128580"/>
            <a:ext cx="8147151" cy="9533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ПРОЕКТА</a:t>
            </a:r>
          </a:p>
        </p:txBody>
      </p:sp>
      <p:pic>
        <p:nvPicPr>
          <p:cNvPr id="3074" name="Picture 2" descr="https://drasler.ru/wp-content/uploads/2019/05/%D0%9A%D0%B0%D1%80%D1%82%D0%B8%D0%BD%D0%BA%D0%B8-%D0%B7%D0%BE%D0%B6-%D0%B4%D0%B5%D1%82%D0%B8-%D0%B8-%D1%81%D0%BF%D0%BE%D1%80%D1%82-%D0%BF%D0%BE%D0%B4%D0%B1%D0%BE%D1%80%D0%BA%D0%B0-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667" y="5008726"/>
            <a:ext cx="2970546" cy="17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1F3D3A-9263-46BF-A744-2B166786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45" y="1163776"/>
            <a:ext cx="9717987" cy="3763063"/>
          </a:xfrm>
          <a:solidFill>
            <a:srgbClr val="FBFDCF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работы по реализации инновационного проекта был издан сборник методических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материалов: 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занятий адаптивным спортом с обучающимися с ОВЗ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методических рекомендациях рассматриваются содержание и методика занятий адаптивным спортом, применение здоровьесберегающих технологий в практике работы в таких сферах деятельности, как образование, воспитание, развитие, реабилитация детей-инвалидов.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14144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9">
            <a:extLst>
              <a:ext uri="{FF2B5EF4-FFF2-40B4-BE49-F238E27FC236}">
                <a16:creationId xmlns:a16="http://schemas.microsoft.com/office/drawing/2014/main" xmlns="" id="{E77CC5A4-4621-43BC-8037-01107EAF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590" y="2940704"/>
            <a:ext cx="2542952" cy="2430972"/>
          </a:xfrm>
          <a:prstGeom prst="ellipse">
            <a:avLst/>
          </a:prstGeom>
          <a:solidFill>
            <a:srgbClr val="C0504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Овал 1">
            <a:extLst>
              <a:ext uri="{FF2B5EF4-FFF2-40B4-BE49-F238E27FC236}">
                <a16:creationId xmlns:a16="http://schemas.microsoft.com/office/drawing/2014/main" xmlns="" id="{E3402BAB-61A6-44CC-ABB6-F7170130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25" y="3144905"/>
            <a:ext cx="2439906" cy="20742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доступности качества дополнительных общеразвивающих программ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10">
            <a:extLst>
              <a:ext uri="{FF2B5EF4-FFF2-40B4-BE49-F238E27FC236}">
                <a16:creationId xmlns:a16="http://schemas.microsoft.com/office/drawing/2014/main" xmlns="" id="{9D73C3C8-BBC9-4006-938C-FA44FEFD2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054" y="191599"/>
            <a:ext cx="5481825" cy="158218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 государственный педагогический университет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развития образования Краснодарского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ФГАОУ ВО «Южный федеральный университет», г.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Ростов-на-Дону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ОЧУ ВО «Армавирский социально-психологический институт»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11">
            <a:extLst>
              <a:ext uri="{FF2B5EF4-FFF2-40B4-BE49-F238E27FC236}">
                <a16:creationId xmlns:a16="http://schemas.microsoft.com/office/drawing/2014/main" xmlns="" id="{2C45FDC0-39AD-496A-9279-008829D9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962" y="371566"/>
            <a:ext cx="2923804" cy="307160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Краевая специальная библиотека для слепых имени А.П. Чехова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учреждение дополнительного образования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Краснодарского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"Специализированная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школа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слепых и слабовидящих детей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3A82294A-17EC-47E2-B847-7513A5A8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7" y="191599"/>
            <a:ext cx="2932192" cy="25852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СШ «Лидер» г. Армавир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КК «Центр паралимпийской подготовки»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ВООИ «Цент паралимпийского спорта»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университет физической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</a:p>
        </p:txBody>
      </p:sp>
      <p:sp>
        <p:nvSpPr>
          <p:cNvPr id="28" name="Прямая со стрелкой 18">
            <a:extLst>
              <a:ext uri="{FF2B5EF4-FFF2-40B4-BE49-F238E27FC236}">
                <a16:creationId xmlns:a16="http://schemas.microsoft.com/office/drawing/2014/main" xmlns="" id="{DDE2205A-16FE-4BB1-8758-E4B1EACEB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8231" y="1773784"/>
            <a:ext cx="45719" cy="16596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9" name="Прямоугольник 13">
            <a:extLst>
              <a:ext uri="{FF2B5EF4-FFF2-40B4-BE49-F238E27FC236}">
                <a16:creationId xmlns:a16="http://schemas.microsoft.com/office/drawing/2014/main" xmlns="" id="{62756D32-0A37-45EC-9D84-32F004F6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7" y="3538173"/>
            <a:ext cx="2719357" cy="321591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ФГПОУ Курский музыкальный колледж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государственный институт культуры и искусств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Кубанский государственный университет физической культуры, спорта и туризма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гуманитарно-экономический </a:t>
            </a:r>
            <a:r>
              <a:rPr kumimoji="0" lang="ru-RU" alt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универсистет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Прямоугольник 14">
            <a:extLst>
              <a:ext uri="{FF2B5EF4-FFF2-40B4-BE49-F238E27FC236}">
                <a16:creationId xmlns:a16="http://schemas.microsoft.com/office/drawing/2014/main" xmlns="" id="{6A84A7B4-D163-485E-A339-564E6FE1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178" y="3875597"/>
            <a:ext cx="2891091" cy="27638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диагностики и консультирования Краснодарского края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 Центра диагностики и консультирования Краснодарского края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Скругленный прямоугольник 4">
            <a:extLst>
              <a:ext uri="{FF2B5EF4-FFF2-40B4-BE49-F238E27FC236}">
                <a16:creationId xmlns:a16="http://schemas.microsoft.com/office/drawing/2014/main" xmlns="" id="{4B1E6AFD-8810-4BFC-A816-0C176BA3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256" y="1952141"/>
            <a:ext cx="1894740" cy="8924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профессионального мастерства педагогов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Прямая со стрелкой 19">
            <a:extLst>
              <a:ext uri="{FF2B5EF4-FFF2-40B4-BE49-F238E27FC236}">
                <a16:creationId xmlns:a16="http://schemas.microsoft.com/office/drawing/2014/main" xmlns="" id="{3E6A493B-CB94-4516-8230-F0871542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226" y="2455727"/>
            <a:ext cx="2052171" cy="12973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3" name="Скругленный прямоугольник 8">
            <a:extLst>
              <a:ext uri="{FF2B5EF4-FFF2-40B4-BE49-F238E27FC236}">
                <a16:creationId xmlns:a16="http://schemas.microsoft.com/office/drawing/2014/main" xmlns="" id="{C28273BF-BF31-47CF-B6B7-50B2C239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833" y="2640406"/>
            <a:ext cx="1604583" cy="8977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дополнительного образования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ая со стрелкой 20">
            <a:extLst>
              <a:ext uri="{FF2B5EF4-FFF2-40B4-BE49-F238E27FC236}">
                <a16:creationId xmlns:a16="http://schemas.microsoft.com/office/drawing/2014/main" xmlns="" id="{0235EF0F-4211-4EA3-9333-33F5FFC29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759" y="2228994"/>
            <a:ext cx="2280619" cy="15240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5" name="Скругленный прямоугольник 3">
            <a:extLst>
              <a:ext uri="{FF2B5EF4-FFF2-40B4-BE49-F238E27FC236}">
                <a16:creationId xmlns:a16="http://schemas.microsoft.com/office/drawing/2014/main" xmlns="" id="{D8542B32-C44E-4243-950B-04EA2C29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352" y="2455726"/>
            <a:ext cx="1575527" cy="9776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поддержка и развитие одаренных детей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Прямая со стрелкой 22">
            <a:extLst>
              <a:ext uri="{FF2B5EF4-FFF2-40B4-BE49-F238E27FC236}">
                <a16:creationId xmlns:a16="http://schemas.microsoft.com/office/drawing/2014/main" xmlns="" id="{9CD93253-0621-480B-BC8A-362B30757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517" y="4400577"/>
            <a:ext cx="2169861" cy="8032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:a16="http://schemas.microsoft.com/office/drawing/2014/main" xmlns="" id="{EDE9A944-31B8-48F3-A437-75F71BC2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131" y="4364150"/>
            <a:ext cx="1664444" cy="100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дополнительного образования для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ОВЗ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ая со стрелкой 25">
            <a:extLst>
              <a:ext uri="{FF2B5EF4-FFF2-40B4-BE49-F238E27FC236}">
                <a16:creationId xmlns:a16="http://schemas.microsoft.com/office/drawing/2014/main" xmlns="" id="{3F6DE824-2DD7-41E0-9B36-37CA2016F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2714" y="4400576"/>
            <a:ext cx="2165168" cy="7629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9" name="Скругленный прямоугольник 7">
            <a:extLst>
              <a:ext uri="{FF2B5EF4-FFF2-40B4-BE49-F238E27FC236}">
                <a16:creationId xmlns:a16="http://schemas.microsoft.com/office/drawing/2014/main" xmlns="" id="{E3AD664B-ADBB-420D-8327-BD9DD67F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055" y="4360308"/>
            <a:ext cx="1772486" cy="1145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профессиональной перспективы обучающегося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5313177-8EE2-49FB-8954-D9B3916A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14" y="136478"/>
            <a:ext cx="9219173" cy="953310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ОРГАНИАЦИЯ РАБОТЫ СПОРТИВНОГО КЛУБА «МЫ ВЫБИРАЕМ СПОРТ И ЗДОРОВЬЕ»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43650"/>
              </p:ext>
            </p:extLst>
          </p:nvPr>
        </p:nvGraphicFramePr>
        <p:xfrm>
          <a:off x="313107" y="1460310"/>
          <a:ext cx="5309770" cy="519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20444" r="1143"/>
          <a:stretch/>
        </p:blipFill>
        <p:spPr>
          <a:xfrm>
            <a:off x="5868750" y="2333897"/>
            <a:ext cx="4711337" cy="34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37" y="1601416"/>
            <a:ext cx="3947839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601416"/>
            <a:ext cx="393990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9697" y="476673"/>
            <a:ext cx="6527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Спорт слепых – теннис (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шоудаун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5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46" y="1235762"/>
            <a:ext cx="391691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31" y="3953520"/>
            <a:ext cx="40679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76" y="3953520"/>
            <a:ext cx="4462629" cy="27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16" y="1235762"/>
            <a:ext cx="4453989" cy="271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63537" y="478414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Торбол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19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24744"/>
            <a:ext cx="41284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847604"/>
            <a:ext cx="4381982" cy="285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87888" y="404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Голбол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4" y="1149325"/>
            <a:ext cx="4361466" cy="269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876204"/>
            <a:ext cx="4269655" cy="282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16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141601"/>
            <a:ext cx="6740573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9309" y="210024"/>
            <a:ext cx="4849504" cy="153466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становление и интеграция обучающихся с ограниченными возможностями здоровья через организацию спортивной и творческой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509D102E-4334-43C8-852E-33A49389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278" y="815649"/>
            <a:ext cx="1578048" cy="8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6618749"/>
              </p:ext>
            </p:extLst>
          </p:nvPr>
        </p:nvGraphicFramePr>
        <p:xfrm>
          <a:off x="996285" y="1915886"/>
          <a:ext cx="10181986" cy="477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96752"/>
            <a:ext cx="5143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23" y="2060848"/>
            <a:ext cx="398512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91744" y="404665"/>
            <a:ext cx="487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Футбол, мини –футбол 5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5 В1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784" y="620689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Легкая атлетика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6" y="1267020"/>
            <a:ext cx="4145429" cy="266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84" y="1267020"/>
            <a:ext cx="4534896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6" y="3936953"/>
            <a:ext cx="4145429" cy="28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84" y="3944841"/>
            <a:ext cx="4462888" cy="284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526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052736"/>
            <a:ext cx="417646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833665"/>
            <a:ext cx="4176464" cy="29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833665"/>
            <a:ext cx="4323352" cy="29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090312"/>
            <a:ext cx="4176464" cy="27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6890" y="292006"/>
            <a:ext cx="853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Сборные команды Краснодарского края по спорту слепых ФУТБОЛ И ГОЛБОЛ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0"/>
            <a:ext cx="4966295" cy="270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0"/>
            <a:ext cx="4461571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90" y="2871217"/>
            <a:ext cx="237626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32" y="2871217"/>
            <a:ext cx="248427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60" y="2871217"/>
            <a:ext cx="259521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871218"/>
            <a:ext cx="233975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2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36" y="1410127"/>
            <a:ext cx="11915264" cy="115019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C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engil.uln.muzkult.ru/media/2021/03/10/1246682840/K_Dnyu_8_Mar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453" y="2919046"/>
            <a:ext cx="8628184" cy="32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32514" y="1014954"/>
            <a:ext cx="8441488" cy="3113917"/>
          </a:xfrm>
          <a:prstGeom prst="round2DiagRect">
            <a:avLst>
              <a:gd name="adj1" fmla="val 16667"/>
              <a:gd name="adj2" fmla="val 19030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проекта заключается в том, что развитие компенсаторных функций при обучении детей с нарушениями зрения спортивным и танцевальным движениям приводит к тому, что дети с ОВЗ могут интегрироваться в общество без особых затруднений, а также участвовать в конкурсах и соревнованиях наравне с детьми, не имеющими нарушений здоровья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cdn.culture.ru/images/87ac4f37-26bb-550f-b2cb-35f7194c455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64" y="4327187"/>
            <a:ext cx="5322787" cy="24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BED33756-A43C-447F-98F3-6688ED36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119623"/>
              </p:ext>
            </p:extLst>
          </p:nvPr>
        </p:nvGraphicFramePr>
        <p:xfrm>
          <a:off x="177981" y="194674"/>
          <a:ext cx="8078915" cy="666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99C36DE-2AF8-4B37-A131-CB9D04BE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581" y="5531378"/>
            <a:ext cx="1482021" cy="12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lichevamv.ulcraft.com/uploads/s/i/m/p/imp1mcy4ixpb/img/qsxg56cx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522" y="1538278"/>
            <a:ext cx="1133686" cy="8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pdo-fgosdo.ru/uploads/s/r/9/g/r9gnuvne2nej/img/full_QdrSkQ3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380" y="2411185"/>
            <a:ext cx="1135205" cy="11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ulture.ru/storage/images/b2c8a25f-c8c5-5f2b-a073-ad87beaa8e4c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588" y="3642112"/>
            <a:ext cx="1412145" cy="10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pinimg.com/originals/49/71/36/497136f8748c86a38fbf76dbcd5262f0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380" y="4413128"/>
            <a:ext cx="1300983" cy="12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324" y="1696434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Освоение компонентов ключевых (универсальных) компетентностей: знаний умений 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навыков</a:t>
            </a: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(анкетирование)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1682786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полученных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мониторингов, теоретической, практической, методической, трансляционной деятельности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1696434"/>
            <a:ext cx="359845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- сетевых партнеров по их запросу 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323" y="4344204"/>
            <a:ext cx="3598459" cy="2308324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освоения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 ключевых (универсальных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компетенций; положительная динамика достижений учащихся и учителей, связанных со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деятельностью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4676" y="4467314"/>
            <a:ext cx="3598459" cy="2031325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спортивных компетенций обучающихся и (косвенно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учителей; эффективности инновационной деятельности. Выявление перспективы развития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61029" y="4467314"/>
            <a:ext cx="3598459" cy="2031325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физического развития обучающихся с ОВЗ в условиях инклюзивного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90930" y="88565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90929" y="349755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5208" y="347025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83635" y="3519068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87282" y="92277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207014" y="88487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 txBox="1">
            <a:spLocks/>
          </p:cNvSpPr>
          <p:nvPr/>
        </p:nvSpPr>
        <p:spPr>
          <a:xfrm>
            <a:off x="1465569" y="136002"/>
            <a:ext cx="8596668" cy="660400"/>
          </a:xfrm>
          <a:prstGeom prst="rect">
            <a:avLst/>
          </a:prstGeom>
          <a:solidFill>
            <a:srgbClr val="CCCC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://ilichevamv.ulcraft.com/uploads/s/i/m/p/imp1mcy4ixpb/img/qsxg56cx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026" y="86718"/>
            <a:ext cx="1842011" cy="14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9" y="328000"/>
            <a:ext cx="8596668" cy="660400"/>
          </a:xfr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4" y="2132688"/>
            <a:ext cx="3598459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опыта по теме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2119040"/>
            <a:ext cx="3598459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по направлению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2132688"/>
            <a:ext cx="4235353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совершенствование программы спортивной внеурочной деятельности с целью повышения эффективности социальной интеграции обучающихся с ОВЗ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324" y="4794860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новых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компетенций. Приобретение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учебно-методической литературы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4673" y="4808508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большего числа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по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2030" y="4808508"/>
            <a:ext cx="4235353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00081" y="121267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86381" y="3888466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0660" y="386117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79087" y="390998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96433" y="124979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116165" y="121189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Picture 4" descr="https://opdo-fgosdo.ru/uploads/s/r/9/g/r9gnuvne2nej/img/full_QdrSkQ3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124" y="84302"/>
            <a:ext cx="1445258" cy="14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64" y="13900"/>
            <a:ext cx="8596668" cy="613878"/>
          </a:xfrm>
          <a:solidFill>
            <a:srgbClr val="FFCC66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0" y="747275"/>
            <a:ext cx="6416273" cy="923330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обучающего семинара: «Развитие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видов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технологий» (специалисты по адаптивной физкультуре)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9" y="1906062"/>
            <a:ext cx="3876308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спортивного клуба «Мы выбираем спорт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89" y="2953245"/>
            <a:ext cx="3998356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социальной площадки «Дорога к себе».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1543" y="712323"/>
            <a:ext cx="5144555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по вопросам работы с детьми с ОВЗ в коррекционной школе и в условиях инклюзивного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89" y="3925700"/>
            <a:ext cx="8061605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по организации внеурочной деятельности спортивной направленности для обучающихся с ОВЗ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289" y="4783888"/>
            <a:ext cx="6480016" cy="369332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мероприятиях различного уровня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6564823" y="1091618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358" y="6215077"/>
            <a:ext cx="4436564" cy="369332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сетевого взаимодействия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82744" y="1813323"/>
            <a:ext cx="7505773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направления воспитательной деятельности по формированию у обучающихся основ здорового образа жизни и профилактике вредных привычек путем вовлечения обучающихся и их родителей в практико-ориентированные мероприятия школьного и межшкольного уровней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71786" y="2963296"/>
            <a:ext cx="7516731" cy="830997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социальных проектов, инициированных родительской общественностью, направленных на обновление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внеурочной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адаптивный спорт, хореография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26614" y="3977633"/>
            <a:ext cx="3461903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Сценарии, конспекты,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92621" y="4787394"/>
            <a:ext cx="4595896" cy="33855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 (грамоты, дипломы)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967808" y="5341311"/>
            <a:ext cx="3108290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содержания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ГБОУ, личных блогов педагогов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289" y="5360983"/>
            <a:ext cx="7890004" cy="646331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инновационной площадки посредством сетевых ресурсов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08181" y="6101043"/>
            <a:ext cx="6780336" cy="58477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внешних субъектов деятельности инновационной площадки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3978604" y="2122522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8163902" y="4077195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6582313" y="4815977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4100653" y="3134096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8021590" y="5541834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4546930" y="6251118"/>
            <a:ext cx="240611" cy="2846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9" y="84302"/>
            <a:ext cx="8596668" cy="660400"/>
          </a:xfr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4" y="1696434"/>
            <a:ext cx="3598459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</a:t>
            </a:r>
          </a:p>
          <a:p>
            <a:pPr algn="ctr"/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организации внеурочной спортивной деятельности обучающихся с ОВЗ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4677" y="1682786"/>
            <a:ext cx="3598459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к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внеурочной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029" y="1696434"/>
            <a:ext cx="4235353" cy="1631216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созданием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сборников методических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 направлению деятельности инновационной площадки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323" y="4467314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3672" y="4480962"/>
            <a:ext cx="3598459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продуктов инновационной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1029" y="4480962"/>
            <a:ext cx="4235353" cy="1754326"/>
          </a:xfrm>
          <a:prstGeom prst="rect">
            <a:avLst/>
          </a:prstGeom>
          <a:solidFill>
            <a:srgbClr val="F4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положительного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едагогического опыта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накопленного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школы-интерната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реализуемого проекта. Подготовка материалов для публикации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ранслирования имеющегося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1790930" y="885658"/>
            <a:ext cx="353243" cy="74175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90929" y="3497550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415208" y="3470254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383635" y="3519068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87282" y="922779"/>
            <a:ext cx="353243" cy="6675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9207014" y="884877"/>
            <a:ext cx="353243" cy="7013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Picture 12" descr="https://i.pinimg.com/originals/49/71/36/497136f8748c86a38fbf76dbcd5262f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230" y="-127985"/>
            <a:ext cx="1815152" cy="17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68" y="163575"/>
            <a:ext cx="8596668" cy="660400"/>
          </a:xfrm>
          <a:solidFill>
            <a:srgbClr val="CCEC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ТРАНСЛЯЦИОННАЯ ДЕЯТЕЛЬНОСТЬ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8951" y="1621700"/>
            <a:ext cx="3598459" cy="163121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реализации проекта инновационной деятельности на семинарах, краевых конференциях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5627" y="1621700"/>
            <a:ext cx="3846853" cy="163121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ГБОУ школы-интерната №3 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результатах инновационной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8951" y="4300900"/>
            <a:ext cx="3598459" cy="64633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инновационного опыта педагогическому сообществу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3699" y="4300900"/>
            <a:ext cx="2994668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</a:t>
            </a:r>
          </a:p>
        </p:txBody>
      </p:sp>
      <p:sp>
        <p:nvSpPr>
          <p:cNvPr id="14" name="Стрелка вниз 13"/>
          <p:cNvSpPr/>
          <p:nvPr/>
        </p:nvSpPr>
        <p:spPr>
          <a:xfrm rot="859804">
            <a:off x="2729945" y="944155"/>
            <a:ext cx="316161" cy="577069"/>
          </a:xfrm>
          <a:prstGeom prst="down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534782" y="3385992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54412" y="3385992"/>
            <a:ext cx="353243" cy="7818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95675">
            <a:off x="8166885" y="942537"/>
            <a:ext cx="316043" cy="594943"/>
          </a:xfrm>
          <a:prstGeom prst="down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599C36DE-2AF8-4B37-A131-CB9D04BE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467" y="4593287"/>
            <a:ext cx="2662869" cy="22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1397</Words>
  <Application>Microsoft Office PowerPoint</Application>
  <PresentationFormat>Широкоэкранный</PresentationFormat>
  <Paragraphs>157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Аспект</vt:lpstr>
      <vt:lpstr>Инновационный проект: «Спортивная деятельность обучающихся с нарушениями зрения как способ социальной интеграции»</vt:lpstr>
      <vt:lpstr>ЦЕЛЬ И ЗАДАЧИ ПРОЕКТА</vt:lpstr>
      <vt:lpstr>ИННОВАЦИОННОСТЬ ПРОЕКТА </vt:lpstr>
      <vt:lpstr>Презентация PowerPoint</vt:lpstr>
      <vt:lpstr>Презентация PowerPoint</vt:lpstr>
      <vt:lpstr>ТЕОРЕТИЧЕСКАЯ ДЕЯТЕЛЬНОСТЬ</vt:lpstr>
      <vt:lpstr>ПРАКТИЧЕСКАЯ ДЕЯТЕЛЬНОСТЬ</vt:lpstr>
      <vt:lpstr>МЕТОДИЧЕСКАЯ ДЕЯТЕЛЬНОСТЬ</vt:lpstr>
      <vt:lpstr>ТРАНСЛЯЦИОННАЯ ДЕЯТЕЛЬНОСТЬ</vt:lpstr>
      <vt:lpstr>КРИТЕРИИ ЭФФЕКТИВНОСТИ ИННОВАЦИОННОЙ ДЕЯТЕЛЬНОСТИ</vt:lpstr>
      <vt:lpstr>КРИТЕРИИ ЭФФЕКТИВНОСТИ ИННОВАЦИОННОЙ ДЕЯТЕЛЬНОСТИ</vt:lpstr>
      <vt:lpstr>ПРАКТИЧЕСКИЕ РЕЗУЛЬТАТЫ</vt:lpstr>
      <vt:lpstr>ПРАКТИЧЕСКИЕ РЕЗУЛЬТАТЫ</vt:lpstr>
      <vt:lpstr>ИТОГИ РЕАЛИЗАЦИИ  ИННОВАЦИОННОГО ПРОЕКТА</vt:lpstr>
      <vt:lpstr>Презентация PowerPoint</vt:lpstr>
      <vt:lpstr>ОРГАНИАЦИЯ РАБОТЫ СПОРТИВНОГО КЛУБА «МЫ ВЫБИРАЕМ СПОРТ И ЗДОРОВЬЕ»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проект: «Спортивная деятельность обучающихся с нарушениями зрения как способ социальной интеграции»</dc:title>
  <dc:creator>Admin</dc:creator>
  <cp:lastModifiedBy>GBOU-int3</cp:lastModifiedBy>
  <cp:revision>46</cp:revision>
  <dcterms:created xsi:type="dcterms:W3CDTF">2022-01-20T15:32:28Z</dcterms:created>
  <dcterms:modified xsi:type="dcterms:W3CDTF">2023-10-09T12:04:42Z</dcterms:modified>
</cp:coreProperties>
</file>