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1"/>
  </p:notesMasterIdLst>
  <p:sldIdLst>
    <p:sldId id="274" r:id="rId2"/>
    <p:sldId id="327" r:id="rId3"/>
    <p:sldId id="259" r:id="rId4"/>
    <p:sldId id="349" r:id="rId5"/>
    <p:sldId id="380" r:id="rId6"/>
    <p:sldId id="364" r:id="rId7"/>
    <p:sldId id="369" r:id="rId8"/>
    <p:sldId id="370" r:id="rId9"/>
    <p:sldId id="372" r:id="rId10"/>
    <p:sldId id="374" r:id="rId11"/>
    <p:sldId id="368" r:id="rId12"/>
    <p:sldId id="371" r:id="rId13"/>
    <p:sldId id="375" r:id="rId14"/>
    <p:sldId id="363" r:id="rId15"/>
    <p:sldId id="376" r:id="rId16"/>
    <p:sldId id="378" r:id="rId17"/>
    <p:sldId id="377" r:id="rId18"/>
    <p:sldId id="379" r:id="rId19"/>
    <p:sldId id="32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909"/>
    <a:srgbClr val="FF9933"/>
    <a:srgbClr val="FFFF66"/>
    <a:srgbClr val="99CC00"/>
    <a:srgbClr val="003399"/>
    <a:srgbClr val="333399"/>
    <a:srgbClr val="BF1C01"/>
    <a:srgbClr val="9E3422"/>
    <a:srgbClr val="D53764"/>
    <a:srgbClr val="E1E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409" autoAdjust="0"/>
  </p:normalViewPr>
  <p:slideViewPr>
    <p:cSldViewPr>
      <p:cViewPr varScale="1">
        <p:scale>
          <a:sx n="61" d="100"/>
          <a:sy n="61" d="100"/>
        </p:scale>
        <p:origin x="93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7AA84-0679-472D-AB78-50C56C364D9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72C87D-FC36-4705-B71D-568359B501E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/>
            <a:t>Ритуал</a:t>
          </a:r>
          <a:endParaRPr lang="ru-RU" sz="1800" b="1" dirty="0"/>
        </a:p>
      </dgm:t>
    </dgm:pt>
    <dgm:pt modelId="{076C2699-958B-41C3-8BEC-99F49179879E}" type="parTrans" cxnId="{03C9B4D3-475B-46B8-AC68-91E422AB79AE}">
      <dgm:prSet/>
      <dgm:spPr/>
      <dgm:t>
        <a:bodyPr/>
        <a:lstStyle/>
        <a:p>
          <a:endParaRPr lang="ru-RU"/>
        </a:p>
      </dgm:t>
    </dgm:pt>
    <dgm:pt modelId="{594DB28B-E898-47BA-902C-4B5260E96B77}" type="sibTrans" cxnId="{03C9B4D3-475B-46B8-AC68-91E422AB79AE}">
      <dgm:prSet/>
      <dgm:spPr/>
      <dgm:t>
        <a:bodyPr/>
        <a:lstStyle/>
        <a:p>
          <a:endParaRPr lang="ru-RU"/>
        </a:p>
      </dgm:t>
    </dgm:pt>
    <dgm:pt modelId="{FC38B411-7516-43C0-9742-2F2CE600C1C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Беседа</a:t>
          </a:r>
          <a:endParaRPr lang="ru-RU" sz="1800" b="1" dirty="0">
            <a:solidFill>
              <a:schemeClr val="tx1"/>
            </a:solidFill>
          </a:endParaRPr>
        </a:p>
      </dgm:t>
    </dgm:pt>
    <dgm:pt modelId="{96B11573-1068-4CA0-92B6-049A9DB84D7F}" type="parTrans" cxnId="{3702F72B-02DD-4D4E-95B6-328DECD71628}">
      <dgm:prSet/>
      <dgm:spPr/>
      <dgm:t>
        <a:bodyPr/>
        <a:lstStyle/>
        <a:p>
          <a:endParaRPr lang="ru-RU"/>
        </a:p>
      </dgm:t>
    </dgm:pt>
    <dgm:pt modelId="{4854F2B1-978E-44E2-9AEC-7FA5CCB3A181}" type="sibTrans" cxnId="{3702F72B-02DD-4D4E-95B6-328DECD71628}">
      <dgm:prSet/>
      <dgm:spPr/>
      <dgm:t>
        <a:bodyPr/>
        <a:lstStyle/>
        <a:p>
          <a:endParaRPr lang="ru-RU"/>
        </a:p>
      </dgm:t>
    </dgm:pt>
    <dgm:pt modelId="{57795BD2-5F55-417A-98AD-3BB47175216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Мотивирование детей на работу над проектом, через введение в проблему</a:t>
          </a:r>
          <a:endParaRPr lang="ru-RU" sz="1600" b="1" dirty="0">
            <a:solidFill>
              <a:schemeClr val="tx1"/>
            </a:solidFill>
          </a:endParaRPr>
        </a:p>
      </dgm:t>
    </dgm:pt>
    <dgm:pt modelId="{79DC2488-034F-4C2F-B3A0-F4F840E03072}" type="parTrans" cxnId="{603A1A91-365A-46E1-B54F-2841A7667FCF}">
      <dgm:prSet/>
      <dgm:spPr/>
      <dgm:t>
        <a:bodyPr/>
        <a:lstStyle/>
        <a:p>
          <a:endParaRPr lang="ru-RU"/>
        </a:p>
      </dgm:t>
    </dgm:pt>
    <dgm:pt modelId="{604D9D2E-7656-4DCA-B6A7-1689EB5BF96A}" type="sibTrans" cxnId="{603A1A91-365A-46E1-B54F-2841A7667FCF}">
      <dgm:prSet/>
      <dgm:spPr/>
      <dgm:t>
        <a:bodyPr/>
        <a:lstStyle/>
        <a:p>
          <a:endParaRPr lang="ru-RU"/>
        </a:p>
      </dgm:t>
    </dgm:pt>
    <dgm:pt modelId="{1C7740DD-416A-4974-AF5C-CEEE5BC10A3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/>
            <a:t>Выявление инициатив и образовательных запросов детей</a:t>
          </a:r>
          <a:endParaRPr lang="ru-RU" sz="1600" b="1" dirty="0"/>
        </a:p>
      </dgm:t>
    </dgm:pt>
    <dgm:pt modelId="{6ECB5A38-9B0A-4273-BE4C-AF5CBA2F7E3B}" type="parTrans" cxnId="{0A69C821-97D0-478D-9AB4-48128D1E7BAB}">
      <dgm:prSet/>
      <dgm:spPr/>
      <dgm:t>
        <a:bodyPr/>
        <a:lstStyle/>
        <a:p>
          <a:endParaRPr lang="ru-RU"/>
        </a:p>
      </dgm:t>
    </dgm:pt>
    <dgm:pt modelId="{031B4BAA-0F29-4E06-B7B7-7F520D1DFC49}" type="sibTrans" cxnId="{0A69C821-97D0-478D-9AB4-48128D1E7BAB}">
      <dgm:prSet/>
      <dgm:spPr/>
      <dgm:t>
        <a:bodyPr/>
        <a:lstStyle/>
        <a:p>
          <a:endParaRPr lang="ru-RU"/>
        </a:p>
      </dgm:t>
    </dgm:pt>
    <dgm:pt modelId="{CCFAB70D-114E-4478-BD36-032DA807682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Совместное составление  плана работы над проектом (Лотос - Д)</a:t>
          </a:r>
          <a:endParaRPr lang="ru-RU" sz="1600" b="1" dirty="0">
            <a:solidFill>
              <a:schemeClr val="tx1"/>
            </a:solidFill>
          </a:endParaRPr>
        </a:p>
      </dgm:t>
    </dgm:pt>
    <dgm:pt modelId="{2266194B-723B-4062-921C-1BBCD87F3269}" type="parTrans" cxnId="{FC7960C5-2D04-4D45-A765-16DAC1063269}">
      <dgm:prSet/>
      <dgm:spPr/>
      <dgm:t>
        <a:bodyPr/>
        <a:lstStyle/>
        <a:p>
          <a:endParaRPr lang="ru-RU"/>
        </a:p>
      </dgm:t>
    </dgm:pt>
    <dgm:pt modelId="{0021FCF5-DDAB-4EA1-8E59-663EBE08BB1D}" type="sibTrans" cxnId="{FC7960C5-2D04-4D45-A765-16DAC1063269}">
      <dgm:prSet/>
      <dgm:spPr/>
      <dgm:t>
        <a:bodyPr/>
        <a:lstStyle/>
        <a:p>
          <a:endParaRPr lang="ru-RU"/>
        </a:p>
      </dgm:t>
    </dgm:pt>
    <dgm:pt modelId="{0EDF49E8-272A-4120-8CD0-F713A47FC7E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Совместное составление плана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на день</a:t>
          </a:r>
          <a:endParaRPr lang="ru-RU" sz="1600" b="1" dirty="0">
            <a:solidFill>
              <a:schemeClr val="tx1"/>
            </a:solidFill>
          </a:endParaRPr>
        </a:p>
      </dgm:t>
    </dgm:pt>
    <dgm:pt modelId="{CD4C4B6F-6A11-4D1B-B3CE-E751DECEBA2E}" type="parTrans" cxnId="{14ED856B-4183-4EC0-AF9B-B73EACF7E987}">
      <dgm:prSet/>
      <dgm:spPr/>
      <dgm:t>
        <a:bodyPr/>
        <a:lstStyle/>
        <a:p>
          <a:endParaRPr lang="ru-RU"/>
        </a:p>
      </dgm:t>
    </dgm:pt>
    <dgm:pt modelId="{3B7EC36B-0415-45FD-9923-49E176D93123}" type="sibTrans" cxnId="{14ED856B-4183-4EC0-AF9B-B73EACF7E987}">
      <dgm:prSet/>
      <dgm:spPr/>
      <dgm:t>
        <a:bodyPr/>
        <a:lstStyle/>
        <a:p>
          <a:endParaRPr lang="ru-RU"/>
        </a:p>
      </dgm:t>
    </dgm:pt>
    <dgm:pt modelId="{0E8337AE-251E-47F0-A503-2C8216E53946}" type="pres">
      <dgm:prSet presAssocID="{F347AA84-0679-472D-AB78-50C56C364D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4E31D-E8B4-4F5A-AF64-9AF3DDEB4C99}" type="pres">
      <dgm:prSet presAssocID="{0EDF49E8-272A-4120-8CD0-F713A47FC7E0}" presName="boxAndChildren" presStyleCnt="0"/>
      <dgm:spPr/>
    </dgm:pt>
    <dgm:pt modelId="{5BD850A6-EE61-4633-8681-6B9E0B061C3F}" type="pres">
      <dgm:prSet presAssocID="{0EDF49E8-272A-4120-8CD0-F713A47FC7E0}" presName="parentTextBox" presStyleLbl="node1" presStyleIdx="0" presStyleCnt="6" custLinFactNeighborX="3485" custLinFactNeighborY="-636"/>
      <dgm:spPr/>
      <dgm:t>
        <a:bodyPr/>
        <a:lstStyle/>
        <a:p>
          <a:endParaRPr lang="ru-RU"/>
        </a:p>
      </dgm:t>
    </dgm:pt>
    <dgm:pt modelId="{BBC950D7-F85B-43F8-98D7-528957E1672F}" type="pres">
      <dgm:prSet presAssocID="{0021FCF5-DDAB-4EA1-8E59-663EBE08BB1D}" presName="sp" presStyleCnt="0"/>
      <dgm:spPr/>
    </dgm:pt>
    <dgm:pt modelId="{4BEE046F-ADC4-461F-8EF5-9AA4E2420509}" type="pres">
      <dgm:prSet presAssocID="{CCFAB70D-114E-4478-BD36-032DA8076820}" presName="arrowAndChildren" presStyleCnt="0"/>
      <dgm:spPr/>
    </dgm:pt>
    <dgm:pt modelId="{C72300F3-5F6A-4B8D-B6BF-130709A9EAAF}" type="pres">
      <dgm:prSet presAssocID="{CCFAB70D-114E-4478-BD36-032DA8076820}" presName="parentTextArrow" presStyleLbl="node1" presStyleIdx="1" presStyleCnt="6" custLinFactNeighborX="-793" custLinFactNeighborY="-26"/>
      <dgm:spPr/>
      <dgm:t>
        <a:bodyPr/>
        <a:lstStyle/>
        <a:p>
          <a:endParaRPr lang="ru-RU"/>
        </a:p>
      </dgm:t>
    </dgm:pt>
    <dgm:pt modelId="{D7099690-3F92-4877-83D1-6953461E8FFE}" type="pres">
      <dgm:prSet presAssocID="{031B4BAA-0F29-4E06-B7B7-7F520D1DFC49}" presName="sp" presStyleCnt="0"/>
      <dgm:spPr/>
    </dgm:pt>
    <dgm:pt modelId="{2888D1E2-9858-4B43-B015-3FC9817FFA7D}" type="pres">
      <dgm:prSet presAssocID="{1C7740DD-416A-4974-AF5C-CEEE5BC10A36}" presName="arrowAndChildren" presStyleCnt="0"/>
      <dgm:spPr/>
    </dgm:pt>
    <dgm:pt modelId="{D18B7FB3-1D06-479C-B845-696A7D7E867A}" type="pres">
      <dgm:prSet presAssocID="{1C7740DD-416A-4974-AF5C-CEEE5BC10A36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4DB5E087-5E76-4390-A66B-A40920571F96}" type="pres">
      <dgm:prSet presAssocID="{604D9D2E-7656-4DCA-B6A7-1689EB5BF96A}" presName="sp" presStyleCnt="0"/>
      <dgm:spPr/>
    </dgm:pt>
    <dgm:pt modelId="{DD622E74-DB36-439F-ABD4-DAD2FCC1E062}" type="pres">
      <dgm:prSet presAssocID="{57795BD2-5F55-417A-98AD-3BB471752165}" presName="arrowAndChildren" presStyleCnt="0"/>
      <dgm:spPr/>
    </dgm:pt>
    <dgm:pt modelId="{2CF56FBD-3A54-4E87-819A-5849A7507313}" type="pres">
      <dgm:prSet presAssocID="{57795BD2-5F55-417A-98AD-3BB471752165}" presName="parentTextArrow" presStyleLbl="node1" presStyleIdx="3" presStyleCnt="6" custLinFactNeighborX="2542" custLinFactNeighborY="-2524"/>
      <dgm:spPr/>
      <dgm:t>
        <a:bodyPr/>
        <a:lstStyle/>
        <a:p>
          <a:endParaRPr lang="ru-RU"/>
        </a:p>
      </dgm:t>
    </dgm:pt>
    <dgm:pt modelId="{C3081416-0B72-4EFC-B954-61CDA7C423A3}" type="pres">
      <dgm:prSet presAssocID="{4854F2B1-978E-44E2-9AEC-7FA5CCB3A181}" presName="sp" presStyleCnt="0"/>
      <dgm:spPr/>
    </dgm:pt>
    <dgm:pt modelId="{7D21B51A-8C7D-4924-8795-1606A02B4707}" type="pres">
      <dgm:prSet presAssocID="{FC38B411-7516-43C0-9742-2F2CE600C1C2}" presName="arrowAndChildren" presStyleCnt="0"/>
      <dgm:spPr/>
    </dgm:pt>
    <dgm:pt modelId="{98E3117A-CB5A-4929-B4CC-9D756551385E}" type="pres">
      <dgm:prSet presAssocID="{FC38B411-7516-43C0-9742-2F2CE600C1C2}" presName="parentTextArrow" presStyleLbl="node1" presStyleIdx="4" presStyleCnt="6" custScaleY="82621" custLinFactNeighborX="-793" custLinFactNeighborY="-4266"/>
      <dgm:spPr/>
      <dgm:t>
        <a:bodyPr/>
        <a:lstStyle/>
        <a:p>
          <a:endParaRPr lang="ru-RU"/>
        </a:p>
      </dgm:t>
    </dgm:pt>
    <dgm:pt modelId="{55A1AE29-9D9D-468E-A292-5B3E4C799DAD}" type="pres">
      <dgm:prSet presAssocID="{594DB28B-E898-47BA-902C-4B5260E96B77}" presName="sp" presStyleCnt="0"/>
      <dgm:spPr/>
    </dgm:pt>
    <dgm:pt modelId="{09D647A2-B749-4875-8209-386254CE3BE4}" type="pres">
      <dgm:prSet presAssocID="{1472C87D-FC36-4705-B71D-568359B501E8}" presName="arrowAndChildren" presStyleCnt="0"/>
      <dgm:spPr/>
    </dgm:pt>
    <dgm:pt modelId="{B0B6FB54-92BC-40C1-8BEA-35EA26AA1753}" type="pres">
      <dgm:prSet presAssocID="{1472C87D-FC36-4705-B71D-568359B501E8}" presName="parentTextArrow" presStyleLbl="node1" presStyleIdx="5" presStyleCnt="6" custLinFactNeighborX="1941" custLinFactNeighborY="-96"/>
      <dgm:spPr/>
      <dgm:t>
        <a:bodyPr/>
        <a:lstStyle/>
        <a:p>
          <a:endParaRPr lang="ru-RU"/>
        </a:p>
      </dgm:t>
    </dgm:pt>
  </dgm:ptLst>
  <dgm:cxnLst>
    <dgm:cxn modelId="{3E703951-360F-441C-AA33-4E059D999E20}" type="presOf" srcId="{0EDF49E8-272A-4120-8CD0-F713A47FC7E0}" destId="{5BD850A6-EE61-4633-8681-6B9E0B061C3F}" srcOrd="0" destOrd="0" presId="urn:microsoft.com/office/officeart/2005/8/layout/process4"/>
    <dgm:cxn modelId="{E1FDB807-66E9-4884-A400-476E0EA708F6}" type="presOf" srcId="{57795BD2-5F55-417A-98AD-3BB471752165}" destId="{2CF56FBD-3A54-4E87-819A-5849A7507313}" srcOrd="0" destOrd="0" presId="urn:microsoft.com/office/officeart/2005/8/layout/process4"/>
    <dgm:cxn modelId="{F955C4A8-E89C-4853-809D-89FFDEA25F1A}" type="presOf" srcId="{CCFAB70D-114E-4478-BD36-032DA8076820}" destId="{C72300F3-5F6A-4B8D-B6BF-130709A9EAAF}" srcOrd="0" destOrd="0" presId="urn:microsoft.com/office/officeart/2005/8/layout/process4"/>
    <dgm:cxn modelId="{0A69C821-97D0-478D-9AB4-48128D1E7BAB}" srcId="{F347AA84-0679-472D-AB78-50C56C364D9C}" destId="{1C7740DD-416A-4974-AF5C-CEEE5BC10A36}" srcOrd="3" destOrd="0" parTransId="{6ECB5A38-9B0A-4273-BE4C-AF5CBA2F7E3B}" sibTransId="{031B4BAA-0F29-4E06-B7B7-7F520D1DFC49}"/>
    <dgm:cxn modelId="{3702F72B-02DD-4D4E-95B6-328DECD71628}" srcId="{F347AA84-0679-472D-AB78-50C56C364D9C}" destId="{FC38B411-7516-43C0-9742-2F2CE600C1C2}" srcOrd="1" destOrd="0" parTransId="{96B11573-1068-4CA0-92B6-049A9DB84D7F}" sibTransId="{4854F2B1-978E-44E2-9AEC-7FA5CCB3A181}"/>
    <dgm:cxn modelId="{17BF54A7-2753-4506-87CC-6DBE50DEB18D}" type="presOf" srcId="{FC38B411-7516-43C0-9742-2F2CE600C1C2}" destId="{98E3117A-CB5A-4929-B4CC-9D756551385E}" srcOrd="0" destOrd="0" presId="urn:microsoft.com/office/officeart/2005/8/layout/process4"/>
    <dgm:cxn modelId="{FC7960C5-2D04-4D45-A765-16DAC1063269}" srcId="{F347AA84-0679-472D-AB78-50C56C364D9C}" destId="{CCFAB70D-114E-4478-BD36-032DA8076820}" srcOrd="4" destOrd="0" parTransId="{2266194B-723B-4062-921C-1BBCD87F3269}" sibTransId="{0021FCF5-DDAB-4EA1-8E59-663EBE08BB1D}"/>
    <dgm:cxn modelId="{E8481C37-99DC-4A6C-8FC2-2BD787AA3D57}" type="presOf" srcId="{1472C87D-FC36-4705-B71D-568359B501E8}" destId="{B0B6FB54-92BC-40C1-8BEA-35EA26AA1753}" srcOrd="0" destOrd="0" presId="urn:microsoft.com/office/officeart/2005/8/layout/process4"/>
    <dgm:cxn modelId="{40FA40DF-3322-48B9-9E6F-2CDD9E8C4510}" type="presOf" srcId="{F347AA84-0679-472D-AB78-50C56C364D9C}" destId="{0E8337AE-251E-47F0-A503-2C8216E53946}" srcOrd="0" destOrd="0" presId="urn:microsoft.com/office/officeart/2005/8/layout/process4"/>
    <dgm:cxn modelId="{14ED856B-4183-4EC0-AF9B-B73EACF7E987}" srcId="{F347AA84-0679-472D-AB78-50C56C364D9C}" destId="{0EDF49E8-272A-4120-8CD0-F713A47FC7E0}" srcOrd="5" destOrd="0" parTransId="{CD4C4B6F-6A11-4D1B-B3CE-E751DECEBA2E}" sibTransId="{3B7EC36B-0415-45FD-9923-49E176D93123}"/>
    <dgm:cxn modelId="{03C9B4D3-475B-46B8-AC68-91E422AB79AE}" srcId="{F347AA84-0679-472D-AB78-50C56C364D9C}" destId="{1472C87D-FC36-4705-B71D-568359B501E8}" srcOrd="0" destOrd="0" parTransId="{076C2699-958B-41C3-8BEC-99F49179879E}" sibTransId="{594DB28B-E898-47BA-902C-4B5260E96B77}"/>
    <dgm:cxn modelId="{603A1A91-365A-46E1-B54F-2841A7667FCF}" srcId="{F347AA84-0679-472D-AB78-50C56C364D9C}" destId="{57795BD2-5F55-417A-98AD-3BB471752165}" srcOrd="2" destOrd="0" parTransId="{79DC2488-034F-4C2F-B3A0-F4F840E03072}" sibTransId="{604D9D2E-7656-4DCA-B6A7-1689EB5BF96A}"/>
    <dgm:cxn modelId="{99E12504-C077-44F4-9432-41D6F09E44E1}" type="presOf" srcId="{1C7740DD-416A-4974-AF5C-CEEE5BC10A36}" destId="{D18B7FB3-1D06-479C-B845-696A7D7E867A}" srcOrd="0" destOrd="0" presId="urn:microsoft.com/office/officeart/2005/8/layout/process4"/>
    <dgm:cxn modelId="{C1D393CA-C76F-4D7B-B898-ED994820739D}" type="presParOf" srcId="{0E8337AE-251E-47F0-A503-2C8216E53946}" destId="{B884E31D-E8B4-4F5A-AF64-9AF3DDEB4C99}" srcOrd="0" destOrd="0" presId="urn:microsoft.com/office/officeart/2005/8/layout/process4"/>
    <dgm:cxn modelId="{6F00A27E-7A92-4A9B-BA34-3A6B5798EF8B}" type="presParOf" srcId="{B884E31D-E8B4-4F5A-AF64-9AF3DDEB4C99}" destId="{5BD850A6-EE61-4633-8681-6B9E0B061C3F}" srcOrd="0" destOrd="0" presId="urn:microsoft.com/office/officeart/2005/8/layout/process4"/>
    <dgm:cxn modelId="{B4F42E7D-9596-47F6-BD59-0E6315E98A0F}" type="presParOf" srcId="{0E8337AE-251E-47F0-A503-2C8216E53946}" destId="{BBC950D7-F85B-43F8-98D7-528957E1672F}" srcOrd="1" destOrd="0" presId="urn:microsoft.com/office/officeart/2005/8/layout/process4"/>
    <dgm:cxn modelId="{5BC7866A-3243-4ABE-BB85-CCAEC20593F9}" type="presParOf" srcId="{0E8337AE-251E-47F0-A503-2C8216E53946}" destId="{4BEE046F-ADC4-461F-8EF5-9AA4E2420509}" srcOrd="2" destOrd="0" presId="urn:microsoft.com/office/officeart/2005/8/layout/process4"/>
    <dgm:cxn modelId="{BA6DE8D8-F5DA-411D-9AF5-8CBB3F196429}" type="presParOf" srcId="{4BEE046F-ADC4-461F-8EF5-9AA4E2420509}" destId="{C72300F3-5F6A-4B8D-B6BF-130709A9EAAF}" srcOrd="0" destOrd="0" presId="urn:microsoft.com/office/officeart/2005/8/layout/process4"/>
    <dgm:cxn modelId="{2791A376-F3DF-45C4-8261-CD719F9A2502}" type="presParOf" srcId="{0E8337AE-251E-47F0-A503-2C8216E53946}" destId="{D7099690-3F92-4877-83D1-6953461E8FFE}" srcOrd="3" destOrd="0" presId="urn:microsoft.com/office/officeart/2005/8/layout/process4"/>
    <dgm:cxn modelId="{925AD410-9ACE-4C40-AFAA-E8AF8FAED387}" type="presParOf" srcId="{0E8337AE-251E-47F0-A503-2C8216E53946}" destId="{2888D1E2-9858-4B43-B015-3FC9817FFA7D}" srcOrd="4" destOrd="0" presId="urn:microsoft.com/office/officeart/2005/8/layout/process4"/>
    <dgm:cxn modelId="{906F9F00-6C25-468F-AD2A-DA9500BB328F}" type="presParOf" srcId="{2888D1E2-9858-4B43-B015-3FC9817FFA7D}" destId="{D18B7FB3-1D06-479C-B845-696A7D7E867A}" srcOrd="0" destOrd="0" presId="urn:microsoft.com/office/officeart/2005/8/layout/process4"/>
    <dgm:cxn modelId="{4AABBD5A-4154-434A-A033-A858757225D8}" type="presParOf" srcId="{0E8337AE-251E-47F0-A503-2C8216E53946}" destId="{4DB5E087-5E76-4390-A66B-A40920571F96}" srcOrd="5" destOrd="0" presId="urn:microsoft.com/office/officeart/2005/8/layout/process4"/>
    <dgm:cxn modelId="{6C9F2DE3-7CC8-49F3-964E-B60093D0DD8D}" type="presParOf" srcId="{0E8337AE-251E-47F0-A503-2C8216E53946}" destId="{DD622E74-DB36-439F-ABD4-DAD2FCC1E062}" srcOrd="6" destOrd="0" presId="urn:microsoft.com/office/officeart/2005/8/layout/process4"/>
    <dgm:cxn modelId="{F51F8BA4-6E4B-407D-A883-4EC080FB8E79}" type="presParOf" srcId="{DD622E74-DB36-439F-ABD4-DAD2FCC1E062}" destId="{2CF56FBD-3A54-4E87-819A-5849A7507313}" srcOrd="0" destOrd="0" presId="urn:microsoft.com/office/officeart/2005/8/layout/process4"/>
    <dgm:cxn modelId="{367A76DC-8D66-462D-8A03-555E1D27B952}" type="presParOf" srcId="{0E8337AE-251E-47F0-A503-2C8216E53946}" destId="{C3081416-0B72-4EFC-B954-61CDA7C423A3}" srcOrd="7" destOrd="0" presId="urn:microsoft.com/office/officeart/2005/8/layout/process4"/>
    <dgm:cxn modelId="{2DFCB683-E0AC-4083-B153-DBD37E862BBF}" type="presParOf" srcId="{0E8337AE-251E-47F0-A503-2C8216E53946}" destId="{7D21B51A-8C7D-4924-8795-1606A02B4707}" srcOrd="8" destOrd="0" presId="urn:microsoft.com/office/officeart/2005/8/layout/process4"/>
    <dgm:cxn modelId="{39E3D3D3-7B73-4B83-B6D0-815EDED69651}" type="presParOf" srcId="{7D21B51A-8C7D-4924-8795-1606A02B4707}" destId="{98E3117A-CB5A-4929-B4CC-9D756551385E}" srcOrd="0" destOrd="0" presId="urn:microsoft.com/office/officeart/2005/8/layout/process4"/>
    <dgm:cxn modelId="{97F0ADEE-323A-42F4-9F24-3FF01771682A}" type="presParOf" srcId="{0E8337AE-251E-47F0-A503-2C8216E53946}" destId="{55A1AE29-9D9D-468E-A292-5B3E4C799DAD}" srcOrd="9" destOrd="0" presId="urn:microsoft.com/office/officeart/2005/8/layout/process4"/>
    <dgm:cxn modelId="{8FDE9005-BC97-4A7B-8BC2-70A57C4CF1F9}" type="presParOf" srcId="{0E8337AE-251E-47F0-A503-2C8216E53946}" destId="{09D647A2-B749-4875-8209-386254CE3BE4}" srcOrd="10" destOrd="0" presId="urn:microsoft.com/office/officeart/2005/8/layout/process4"/>
    <dgm:cxn modelId="{CE3D4EE1-95D7-4DF9-8C5F-84C22340DC9D}" type="presParOf" srcId="{09D647A2-B749-4875-8209-386254CE3BE4}" destId="{B0B6FB54-92BC-40C1-8BEA-35EA26AA17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F3C9F8-DF41-4403-83DF-EFD11EE6E26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9FDC6B-1396-4A48-AC85-C95BBB4DD55E}">
      <dgm:prSet phldrT="[Текст]" custT="1"/>
      <dgm:spPr>
        <a:solidFill>
          <a:srgbClr val="4EA909"/>
        </a:solidFill>
        <a:ln>
          <a:solidFill>
            <a:srgbClr val="FF66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7.00-9.00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1212F5-83FA-47C8-AA42-22D4D52FE6E7}" type="parTrans" cxnId="{B8353491-18C5-4356-9266-DA8073710242}">
      <dgm:prSet/>
      <dgm:spPr/>
      <dgm:t>
        <a:bodyPr/>
        <a:lstStyle/>
        <a:p>
          <a:endParaRPr lang="ru-RU"/>
        </a:p>
      </dgm:t>
    </dgm:pt>
    <dgm:pt modelId="{E5F91644-BD8E-44B4-A315-DA7F7F12F4BA}" type="sibTrans" cxnId="{B8353491-18C5-4356-9266-DA8073710242}">
      <dgm:prSet/>
      <dgm:spPr/>
      <dgm:t>
        <a:bodyPr/>
        <a:lstStyle/>
        <a:p>
          <a:endParaRPr lang="ru-RU"/>
        </a:p>
      </dgm:t>
    </dgm:pt>
    <dgm:pt modelId="{F760CD8B-4BEC-4DA9-A4CE-499AFB003E1A}">
      <dgm:prSet phldrT="[Текст]" custT="1"/>
      <dgm:spPr>
        <a:solidFill>
          <a:srgbClr val="4EA909"/>
        </a:solidFill>
        <a:ln>
          <a:solidFill>
            <a:srgbClr val="FF66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9.00-9.1</a:t>
          </a:r>
          <a:r>
            <a: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ru-RU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134D94-6242-4B91-8617-186799FEF150}" type="parTrans" cxnId="{BF773D8A-E2C7-4D56-AB21-5000A5DD3DC4}">
      <dgm:prSet/>
      <dgm:spPr/>
      <dgm:t>
        <a:bodyPr/>
        <a:lstStyle/>
        <a:p>
          <a:endParaRPr lang="ru-RU"/>
        </a:p>
      </dgm:t>
    </dgm:pt>
    <dgm:pt modelId="{90E069F9-9432-4A6C-B3F2-38F5B7F10E08}" type="sibTrans" cxnId="{BF773D8A-E2C7-4D56-AB21-5000A5DD3DC4}">
      <dgm:prSet/>
      <dgm:spPr/>
      <dgm:t>
        <a:bodyPr/>
        <a:lstStyle/>
        <a:p>
          <a:endParaRPr lang="ru-RU"/>
        </a:p>
      </dgm:t>
    </dgm:pt>
    <dgm:pt modelId="{C6C9F09A-9DBD-4ED2-9A89-C25571B15A43}">
      <dgm:prSet phldrT="[Текст]" custT="1"/>
      <dgm:spPr>
        <a:solidFill>
          <a:srgbClr val="FF9900">
            <a:alpha val="90000"/>
          </a:srgb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Детский совет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80695F-BF7A-46EE-A456-0A9B147F8F4E}" type="parTrans" cxnId="{98DE5DB1-B467-4EAA-9B22-A75C1E27ACDA}">
      <dgm:prSet/>
      <dgm:spPr/>
      <dgm:t>
        <a:bodyPr/>
        <a:lstStyle/>
        <a:p>
          <a:endParaRPr lang="ru-RU"/>
        </a:p>
      </dgm:t>
    </dgm:pt>
    <dgm:pt modelId="{47C7200E-D381-4F3D-BD5C-59E0120159B2}" type="sibTrans" cxnId="{98DE5DB1-B467-4EAA-9B22-A75C1E27ACDA}">
      <dgm:prSet/>
      <dgm:spPr/>
      <dgm:t>
        <a:bodyPr/>
        <a:lstStyle/>
        <a:p>
          <a:endParaRPr lang="ru-RU"/>
        </a:p>
      </dgm:t>
    </dgm:pt>
    <dgm:pt modelId="{C84BCB02-95F6-4A59-A272-354BB503DE40}">
      <dgm:prSet phldrT="[Текст]" custT="1"/>
      <dgm:spPr>
        <a:solidFill>
          <a:srgbClr val="4EA909"/>
        </a:solidFill>
        <a:ln>
          <a:solidFill>
            <a:srgbClr val="FF66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9.20-9.35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F5876D-76B9-499B-B18A-98BF93BA3053}" type="parTrans" cxnId="{5131011E-F73F-40BC-BC9F-09766157E92D}">
      <dgm:prSet/>
      <dgm:spPr/>
      <dgm:t>
        <a:bodyPr/>
        <a:lstStyle/>
        <a:p>
          <a:endParaRPr lang="ru-RU"/>
        </a:p>
      </dgm:t>
    </dgm:pt>
    <dgm:pt modelId="{915BB6A0-56F2-4100-836F-90D5649CDC72}" type="sibTrans" cxnId="{5131011E-F73F-40BC-BC9F-09766157E92D}">
      <dgm:prSet/>
      <dgm:spPr/>
      <dgm:t>
        <a:bodyPr/>
        <a:lstStyle/>
        <a:p>
          <a:endParaRPr lang="ru-RU"/>
        </a:p>
      </dgm:t>
    </dgm:pt>
    <dgm:pt modelId="{F284A281-0034-4ACC-92E9-FFD88D749169}">
      <dgm:prSet phldrT="[Текст]"/>
      <dgm:spPr>
        <a:solidFill>
          <a:srgbClr val="FF99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Самостоятельная деятельность детей	 в центрах активности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208ABA-1019-470C-9BCF-26D926E7490B}" type="parTrans" cxnId="{8F66EFD9-89EE-4674-8251-1BC9F0E0249B}">
      <dgm:prSet/>
      <dgm:spPr/>
      <dgm:t>
        <a:bodyPr/>
        <a:lstStyle/>
        <a:p>
          <a:endParaRPr lang="ru-RU"/>
        </a:p>
      </dgm:t>
    </dgm:pt>
    <dgm:pt modelId="{FA8BDCF9-6FC4-498F-AF55-FD445D8E75CC}" type="sibTrans" cxnId="{8F66EFD9-89EE-4674-8251-1BC9F0E0249B}">
      <dgm:prSet/>
      <dgm:spPr/>
      <dgm:t>
        <a:bodyPr/>
        <a:lstStyle/>
        <a:p>
          <a:endParaRPr lang="ru-RU"/>
        </a:p>
      </dgm:t>
    </dgm:pt>
    <dgm:pt modelId="{56FA23A3-7584-4E8D-948F-44A5CE2DB932}">
      <dgm:prSet phldrT="[Текст]"/>
      <dgm:spPr>
        <a:solidFill>
          <a:srgbClr val="FF99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Совместная образовательная деятельность педагога и детей  в одном из центров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550CDE-DF4E-4486-9F62-2C7A7BD43C31}" type="parTrans" cxnId="{ADB83EF5-2361-4162-8EEB-2A0B7DA4EF49}">
      <dgm:prSet/>
      <dgm:spPr/>
      <dgm:t>
        <a:bodyPr/>
        <a:lstStyle/>
        <a:p>
          <a:endParaRPr lang="ru-RU"/>
        </a:p>
      </dgm:t>
    </dgm:pt>
    <dgm:pt modelId="{318B1884-91E7-45B3-8819-9A848A8F3AD5}" type="sibTrans" cxnId="{ADB83EF5-2361-4162-8EEB-2A0B7DA4EF49}">
      <dgm:prSet/>
      <dgm:spPr/>
      <dgm:t>
        <a:bodyPr/>
        <a:lstStyle/>
        <a:p>
          <a:endParaRPr lang="ru-RU"/>
        </a:p>
      </dgm:t>
    </dgm:pt>
    <dgm:pt modelId="{40AAF5E5-F8FC-4162-9FE0-FE8247437BDB}">
      <dgm:prSet phldrT="[Текст]" custT="1"/>
      <dgm:spPr>
        <a:solidFill>
          <a:srgbClr val="4EA909"/>
        </a:solidFill>
        <a:ln>
          <a:solidFill>
            <a:srgbClr val="FF66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9.45-10.00</a:t>
          </a:r>
          <a:endParaRPr lang="ru-RU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A21540-5F02-49DD-AFED-B694BED92C6E}" type="parTrans" cxnId="{44FDA8E7-E696-4DE0-9DB6-BB266618A15D}">
      <dgm:prSet/>
      <dgm:spPr/>
      <dgm:t>
        <a:bodyPr/>
        <a:lstStyle/>
        <a:p>
          <a:endParaRPr lang="ru-RU"/>
        </a:p>
      </dgm:t>
    </dgm:pt>
    <dgm:pt modelId="{1037FE7E-41F1-49B0-AE22-FE0C2B57833B}" type="sibTrans" cxnId="{44FDA8E7-E696-4DE0-9DB6-BB266618A15D}">
      <dgm:prSet/>
      <dgm:spPr/>
      <dgm:t>
        <a:bodyPr/>
        <a:lstStyle/>
        <a:p>
          <a:endParaRPr lang="ru-RU"/>
        </a:p>
      </dgm:t>
    </dgm:pt>
    <dgm:pt modelId="{F5652DB1-55EF-46E4-AEFB-9CEE45B28A35}">
      <dgm:prSet phldrT="[Текст]" custT="1"/>
      <dgm:spPr>
        <a:solidFill>
          <a:srgbClr val="FF9900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Приход  детей, общение, игры, завтрак</a:t>
          </a:r>
        </a:p>
        <a:p>
          <a:pPr marL="228600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>
            <a:solidFill>
              <a:srgbClr val="0066CC"/>
            </a:solidFill>
          </a:endParaRPr>
        </a:p>
      </dgm:t>
    </dgm:pt>
    <dgm:pt modelId="{10A9180C-0926-44B1-B904-2B143B857BEC}" type="parTrans" cxnId="{A5EDA1D5-B260-4F3D-8179-4EC209D47140}">
      <dgm:prSet/>
      <dgm:spPr/>
      <dgm:t>
        <a:bodyPr/>
        <a:lstStyle/>
        <a:p>
          <a:endParaRPr lang="ru-RU"/>
        </a:p>
      </dgm:t>
    </dgm:pt>
    <dgm:pt modelId="{978880C7-3CC7-4E74-86D0-396AF805992B}" type="sibTrans" cxnId="{A5EDA1D5-B260-4F3D-8179-4EC209D47140}">
      <dgm:prSet/>
      <dgm:spPr/>
      <dgm:t>
        <a:bodyPr/>
        <a:lstStyle/>
        <a:p>
          <a:endParaRPr lang="ru-RU"/>
        </a:p>
      </dgm:t>
    </dgm:pt>
    <dgm:pt modelId="{FF08663B-9773-4052-B462-A2B0A9ED1CF3}">
      <dgm:prSet/>
      <dgm:spPr>
        <a:solidFill>
          <a:srgbClr val="FF990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Специально организованные занятия                                         (музыкальное и физкультурное)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163368-D532-4A61-A3DF-012FA0EC3970}" type="parTrans" cxnId="{3DB4ABE3-D7E3-4915-BDAD-C79CE0AB7711}">
      <dgm:prSet/>
      <dgm:spPr/>
      <dgm:t>
        <a:bodyPr/>
        <a:lstStyle/>
        <a:p>
          <a:endParaRPr lang="ru-RU"/>
        </a:p>
      </dgm:t>
    </dgm:pt>
    <dgm:pt modelId="{86671E41-418A-4A62-AB95-CF28A84F18D0}" type="sibTrans" cxnId="{3DB4ABE3-D7E3-4915-BDAD-C79CE0AB7711}">
      <dgm:prSet/>
      <dgm:spPr/>
      <dgm:t>
        <a:bodyPr/>
        <a:lstStyle/>
        <a:p>
          <a:endParaRPr lang="ru-RU"/>
        </a:p>
      </dgm:t>
    </dgm:pt>
    <dgm:pt modelId="{42B0513B-08A8-4C2E-97A6-DF31B840AE7F}" type="pres">
      <dgm:prSet presAssocID="{9EF3C9F8-DF41-4403-83DF-EFD11EE6E2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170AA1-A930-4502-9042-384B22B393C2}" type="pres">
      <dgm:prSet presAssocID="{4A9FDC6B-1396-4A48-AC85-C95BBB4DD55E}" presName="composite" presStyleCnt="0"/>
      <dgm:spPr/>
    </dgm:pt>
    <dgm:pt modelId="{385B4474-5862-4E68-93A4-20E06611B02A}" type="pres">
      <dgm:prSet presAssocID="{4A9FDC6B-1396-4A48-AC85-C95BBB4DD55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880B4-1BBC-4551-ADA2-6D682E842365}" type="pres">
      <dgm:prSet presAssocID="{4A9FDC6B-1396-4A48-AC85-C95BBB4DD55E}" presName="descendantText" presStyleLbl="alignAcc1" presStyleIdx="0" presStyleCnt="4" custLinFactNeighborX="147" custLinFactNeighborY="9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13C56-49DB-49F4-A896-D62605556185}" type="pres">
      <dgm:prSet presAssocID="{E5F91644-BD8E-44B4-A315-DA7F7F12F4BA}" presName="sp" presStyleCnt="0"/>
      <dgm:spPr/>
    </dgm:pt>
    <dgm:pt modelId="{146CD0BD-946F-4616-BFDD-91DC8E9FEA17}" type="pres">
      <dgm:prSet presAssocID="{F760CD8B-4BEC-4DA9-A4CE-499AFB003E1A}" presName="composite" presStyleCnt="0"/>
      <dgm:spPr/>
    </dgm:pt>
    <dgm:pt modelId="{4AF6FF9F-3AEE-4859-82C0-3F6EA8696FD5}" type="pres">
      <dgm:prSet presAssocID="{F760CD8B-4BEC-4DA9-A4CE-499AFB003E1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E350D-0472-4AB7-955C-263B933B1026}" type="pres">
      <dgm:prSet presAssocID="{F760CD8B-4BEC-4DA9-A4CE-499AFB003E1A}" presName="descendantText" presStyleLbl="alignAcc1" presStyleIdx="1" presStyleCnt="4" custLinFactNeighborX="369" custLinFactNeighborY="-1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5BE10-6BEC-44FF-B53E-64FD29D192E7}" type="pres">
      <dgm:prSet presAssocID="{90E069F9-9432-4A6C-B3F2-38F5B7F10E08}" presName="sp" presStyleCnt="0"/>
      <dgm:spPr/>
    </dgm:pt>
    <dgm:pt modelId="{65C39D0D-70F7-4E8E-B92D-5FE4BC59ED46}" type="pres">
      <dgm:prSet presAssocID="{C84BCB02-95F6-4A59-A272-354BB503DE40}" presName="composite" presStyleCnt="0"/>
      <dgm:spPr/>
    </dgm:pt>
    <dgm:pt modelId="{42612AAE-F9C5-499F-83FF-09FEF0D70F39}" type="pres">
      <dgm:prSet presAssocID="{C84BCB02-95F6-4A59-A272-354BB503DE40}" presName="parentText" presStyleLbl="alignNode1" presStyleIdx="2" presStyleCnt="4" custScaleY="122990" custLinFactNeighborX="0" custLinFactNeighborY="-72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E05DB-DE6E-4424-8F3F-347BAD0943C7}" type="pres">
      <dgm:prSet presAssocID="{C84BCB02-95F6-4A59-A272-354BB503DE40}" presName="descendantText" presStyleLbl="alignAcc1" presStyleIdx="2" presStyleCnt="4" custScaleY="158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D3E34-F2DF-4905-8430-66A635836E87}" type="pres">
      <dgm:prSet presAssocID="{915BB6A0-56F2-4100-836F-90D5649CDC72}" presName="sp" presStyleCnt="0"/>
      <dgm:spPr/>
    </dgm:pt>
    <dgm:pt modelId="{CBCCF870-9AC3-45C3-A5C2-5794AAF6ED99}" type="pres">
      <dgm:prSet presAssocID="{40AAF5E5-F8FC-4162-9FE0-FE8247437BDB}" presName="composite" presStyleCnt="0"/>
      <dgm:spPr/>
    </dgm:pt>
    <dgm:pt modelId="{4400290C-6C76-4BDC-98F5-08F36B6C56C2}" type="pres">
      <dgm:prSet presAssocID="{40AAF5E5-F8FC-4162-9FE0-FE8247437BDB}" presName="parentText" presStyleLbl="alignNode1" presStyleIdx="3" presStyleCnt="4" custLinFactNeighborX="0" custLinFactNeighborY="3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E92FF-D11E-4BCB-9AA5-774D93C6334B}" type="pres">
      <dgm:prSet presAssocID="{40AAF5E5-F8FC-4162-9FE0-FE8247437BDB}" presName="descendantText" presStyleLbl="alignAcc1" presStyleIdx="3" presStyleCnt="4" custLinFactNeighborX="369" custLinFactNeighborY="-8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98D80F-4F0D-4588-BCA0-43B644799A5B}" type="presOf" srcId="{4A9FDC6B-1396-4A48-AC85-C95BBB4DD55E}" destId="{385B4474-5862-4E68-93A4-20E06611B02A}" srcOrd="0" destOrd="0" presId="urn:microsoft.com/office/officeart/2005/8/layout/chevron2"/>
    <dgm:cxn modelId="{19770564-5645-47E2-80F6-9D35BEC20891}" type="presOf" srcId="{40AAF5E5-F8FC-4162-9FE0-FE8247437BDB}" destId="{4400290C-6C76-4BDC-98F5-08F36B6C56C2}" srcOrd="0" destOrd="0" presId="urn:microsoft.com/office/officeart/2005/8/layout/chevron2"/>
    <dgm:cxn modelId="{B8353491-18C5-4356-9266-DA8073710242}" srcId="{9EF3C9F8-DF41-4403-83DF-EFD11EE6E268}" destId="{4A9FDC6B-1396-4A48-AC85-C95BBB4DD55E}" srcOrd="0" destOrd="0" parTransId="{4F1212F5-83FA-47C8-AA42-22D4D52FE6E7}" sibTransId="{E5F91644-BD8E-44B4-A315-DA7F7F12F4BA}"/>
    <dgm:cxn modelId="{98DE5DB1-B467-4EAA-9B22-A75C1E27ACDA}" srcId="{F760CD8B-4BEC-4DA9-A4CE-499AFB003E1A}" destId="{C6C9F09A-9DBD-4ED2-9A89-C25571B15A43}" srcOrd="0" destOrd="0" parTransId="{5280695F-BF7A-46EE-A456-0A9B147F8F4E}" sibTransId="{47C7200E-D381-4F3D-BD5C-59E0120159B2}"/>
    <dgm:cxn modelId="{5131011E-F73F-40BC-BC9F-09766157E92D}" srcId="{9EF3C9F8-DF41-4403-83DF-EFD11EE6E268}" destId="{C84BCB02-95F6-4A59-A272-354BB503DE40}" srcOrd="2" destOrd="0" parTransId="{4FF5876D-76B9-499B-B18A-98BF93BA3053}" sibTransId="{915BB6A0-56F2-4100-836F-90D5649CDC72}"/>
    <dgm:cxn modelId="{44FDA8E7-E696-4DE0-9DB6-BB266618A15D}" srcId="{9EF3C9F8-DF41-4403-83DF-EFD11EE6E268}" destId="{40AAF5E5-F8FC-4162-9FE0-FE8247437BDB}" srcOrd="3" destOrd="0" parTransId="{62A21540-5F02-49DD-AFED-B694BED92C6E}" sibTransId="{1037FE7E-41F1-49B0-AE22-FE0C2B57833B}"/>
    <dgm:cxn modelId="{C5B3D583-81BC-42EF-8E42-97126ADF7BF2}" type="presOf" srcId="{56FA23A3-7584-4E8D-948F-44A5CE2DB932}" destId="{BF1E05DB-DE6E-4424-8F3F-347BAD0943C7}" srcOrd="0" destOrd="1" presId="urn:microsoft.com/office/officeart/2005/8/layout/chevron2"/>
    <dgm:cxn modelId="{24CC4F01-297E-4B42-9ED8-1907E8558BEB}" type="presOf" srcId="{F760CD8B-4BEC-4DA9-A4CE-499AFB003E1A}" destId="{4AF6FF9F-3AEE-4859-82C0-3F6EA8696FD5}" srcOrd="0" destOrd="0" presId="urn:microsoft.com/office/officeart/2005/8/layout/chevron2"/>
    <dgm:cxn modelId="{DCFDF1BC-92F7-48B0-8169-21CBBE6F7A5B}" type="presOf" srcId="{F284A281-0034-4ACC-92E9-FFD88D749169}" destId="{BF1E05DB-DE6E-4424-8F3F-347BAD0943C7}" srcOrd="0" destOrd="0" presId="urn:microsoft.com/office/officeart/2005/8/layout/chevron2"/>
    <dgm:cxn modelId="{3DB4ABE3-D7E3-4915-BDAD-C79CE0AB7711}" srcId="{40AAF5E5-F8FC-4162-9FE0-FE8247437BDB}" destId="{FF08663B-9773-4052-B462-A2B0A9ED1CF3}" srcOrd="0" destOrd="0" parTransId="{6F163368-D532-4A61-A3DF-012FA0EC3970}" sibTransId="{86671E41-418A-4A62-AB95-CF28A84F18D0}"/>
    <dgm:cxn modelId="{A5EDA1D5-B260-4F3D-8179-4EC209D47140}" srcId="{4A9FDC6B-1396-4A48-AC85-C95BBB4DD55E}" destId="{F5652DB1-55EF-46E4-AEFB-9CEE45B28A35}" srcOrd="0" destOrd="0" parTransId="{10A9180C-0926-44B1-B904-2B143B857BEC}" sibTransId="{978880C7-3CC7-4E74-86D0-396AF805992B}"/>
    <dgm:cxn modelId="{8F66EFD9-89EE-4674-8251-1BC9F0E0249B}" srcId="{C84BCB02-95F6-4A59-A272-354BB503DE40}" destId="{F284A281-0034-4ACC-92E9-FFD88D749169}" srcOrd="0" destOrd="0" parTransId="{A4208ABA-1019-470C-9BCF-26D926E7490B}" sibTransId="{FA8BDCF9-6FC4-498F-AF55-FD445D8E75CC}"/>
    <dgm:cxn modelId="{DE99B674-AA4F-4B9C-BFD4-1BE354AE7A28}" type="presOf" srcId="{F5652DB1-55EF-46E4-AEFB-9CEE45B28A35}" destId="{FB8880B4-1BBC-4551-ADA2-6D682E842365}" srcOrd="0" destOrd="0" presId="urn:microsoft.com/office/officeart/2005/8/layout/chevron2"/>
    <dgm:cxn modelId="{549A2BD4-42F6-4A9F-A66E-AAD6574566B0}" type="presOf" srcId="{FF08663B-9773-4052-B462-A2B0A9ED1CF3}" destId="{2DFE92FF-D11E-4BCB-9AA5-774D93C6334B}" srcOrd="0" destOrd="0" presId="urn:microsoft.com/office/officeart/2005/8/layout/chevron2"/>
    <dgm:cxn modelId="{ADB83EF5-2361-4162-8EEB-2A0B7DA4EF49}" srcId="{C84BCB02-95F6-4A59-A272-354BB503DE40}" destId="{56FA23A3-7584-4E8D-948F-44A5CE2DB932}" srcOrd="1" destOrd="0" parTransId="{EE550CDE-DF4E-4486-9F62-2C7A7BD43C31}" sibTransId="{318B1884-91E7-45B3-8819-9A848A8F3AD5}"/>
    <dgm:cxn modelId="{C43B8E8E-19BC-4944-9EFD-6BB304E7DD4E}" type="presOf" srcId="{C84BCB02-95F6-4A59-A272-354BB503DE40}" destId="{42612AAE-F9C5-499F-83FF-09FEF0D70F39}" srcOrd="0" destOrd="0" presId="urn:microsoft.com/office/officeart/2005/8/layout/chevron2"/>
    <dgm:cxn modelId="{3012B017-6CA3-4F75-A394-088C86B5DE97}" type="presOf" srcId="{9EF3C9F8-DF41-4403-83DF-EFD11EE6E268}" destId="{42B0513B-08A8-4C2E-97A6-DF31B840AE7F}" srcOrd="0" destOrd="0" presId="urn:microsoft.com/office/officeart/2005/8/layout/chevron2"/>
    <dgm:cxn modelId="{F4F6C86A-421A-4F8E-89C2-7A81602D01F1}" type="presOf" srcId="{C6C9F09A-9DBD-4ED2-9A89-C25571B15A43}" destId="{912E350D-0472-4AB7-955C-263B933B1026}" srcOrd="0" destOrd="0" presId="urn:microsoft.com/office/officeart/2005/8/layout/chevron2"/>
    <dgm:cxn modelId="{BF773D8A-E2C7-4D56-AB21-5000A5DD3DC4}" srcId="{9EF3C9F8-DF41-4403-83DF-EFD11EE6E268}" destId="{F760CD8B-4BEC-4DA9-A4CE-499AFB003E1A}" srcOrd="1" destOrd="0" parTransId="{90134D94-6242-4B91-8617-186799FEF150}" sibTransId="{90E069F9-9432-4A6C-B3F2-38F5B7F10E08}"/>
    <dgm:cxn modelId="{D53DFBBC-277B-4873-A8A6-64775A65AC5A}" type="presParOf" srcId="{42B0513B-08A8-4C2E-97A6-DF31B840AE7F}" destId="{97170AA1-A930-4502-9042-384B22B393C2}" srcOrd="0" destOrd="0" presId="urn:microsoft.com/office/officeart/2005/8/layout/chevron2"/>
    <dgm:cxn modelId="{DB8D30A2-6C7A-4B38-82EA-862CC2568549}" type="presParOf" srcId="{97170AA1-A930-4502-9042-384B22B393C2}" destId="{385B4474-5862-4E68-93A4-20E06611B02A}" srcOrd="0" destOrd="0" presId="urn:microsoft.com/office/officeart/2005/8/layout/chevron2"/>
    <dgm:cxn modelId="{7C3615D0-94CC-4D33-AA65-C36DC29E4800}" type="presParOf" srcId="{97170AA1-A930-4502-9042-384B22B393C2}" destId="{FB8880B4-1BBC-4551-ADA2-6D682E842365}" srcOrd="1" destOrd="0" presId="urn:microsoft.com/office/officeart/2005/8/layout/chevron2"/>
    <dgm:cxn modelId="{7EDF194A-375E-40D8-ABCC-FF58B7A3484C}" type="presParOf" srcId="{42B0513B-08A8-4C2E-97A6-DF31B840AE7F}" destId="{9B513C56-49DB-49F4-A896-D62605556185}" srcOrd="1" destOrd="0" presId="urn:microsoft.com/office/officeart/2005/8/layout/chevron2"/>
    <dgm:cxn modelId="{9FF922DD-AF80-4021-9A20-DABF04790B88}" type="presParOf" srcId="{42B0513B-08A8-4C2E-97A6-DF31B840AE7F}" destId="{146CD0BD-946F-4616-BFDD-91DC8E9FEA17}" srcOrd="2" destOrd="0" presId="urn:microsoft.com/office/officeart/2005/8/layout/chevron2"/>
    <dgm:cxn modelId="{757DDC4B-3176-4E50-9AB2-85B4DB054E7E}" type="presParOf" srcId="{146CD0BD-946F-4616-BFDD-91DC8E9FEA17}" destId="{4AF6FF9F-3AEE-4859-82C0-3F6EA8696FD5}" srcOrd="0" destOrd="0" presId="urn:microsoft.com/office/officeart/2005/8/layout/chevron2"/>
    <dgm:cxn modelId="{3BB61AA1-AF58-4E2F-8A5C-9A8160645684}" type="presParOf" srcId="{146CD0BD-946F-4616-BFDD-91DC8E9FEA17}" destId="{912E350D-0472-4AB7-955C-263B933B1026}" srcOrd="1" destOrd="0" presId="urn:microsoft.com/office/officeart/2005/8/layout/chevron2"/>
    <dgm:cxn modelId="{010E5ADC-06EC-4F3D-86B7-A6CDB98C5F7E}" type="presParOf" srcId="{42B0513B-08A8-4C2E-97A6-DF31B840AE7F}" destId="{C3F5BE10-6BEC-44FF-B53E-64FD29D192E7}" srcOrd="3" destOrd="0" presId="urn:microsoft.com/office/officeart/2005/8/layout/chevron2"/>
    <dgm:cxn modelId="{3AB0D58E-E7B9-45C3-AC7C-D75E199ACB64}" type="presParOf" srcId="{42B0513B-08A8-4C2E-97A6-DF31B840AE7F}" destId="{65C39D0D-70F7-4E8E-B92D-5FE4BC59ED46}" srcOrd="4" destOrd="0" presId="urn:microsoft.com/office/officeart/2005/8/layout/chevron2"/>
    <dgm:cxn modelId="{B729777E-20DD-4E3C-9CA9-60013F3F28E2}" type="presParOf" srcId="{65C39D0D-70F7-4E8E-B92D-5FE4BC59ED46}" destId="{42612AAE-F9C5-499F-83FF-09FEF0D70F39}" srcOrd="0" destOrd="0" presId="urn:microsoft.com/office/officeart/2005/8/layout/chevron2"/>
    <dgm:cxn modelId="{5DE2A4DF-5876-480C-AABA-80A75E82AF79}" type="presParOf" srcId="{65C39D0D-70F7-4E8E-B92D-5FE4BC59ED46}" destId="{BF1E05DB-DE6E-4424-8F3F-347BAD0943C7}" srcOrd="1" destOrd="0" presId="urn:microsoft.com/office/officeart/2005/8/layout/chevron2"/>
    <dgm:cxn modelId="{91658594-325A-40D0-AB78-AA757470F33A}" type="presParOf" srcId="{42B0513B-08A8-4C2E-97A6-DF31B840AE7F}" destId="{2B8D3E34-F2DF-4905-8430-66A635836E87}" srcOrd="5" destOrd="0" presId="urn:microsoft.com/office/officeart/2005/8/layout/chevron2"/>
    <dgm:cxn modelId="{299B4708-C130-4615-BCCD-756CFA6AE8C6}" type="presParOf" srcId="{42B0513B-08A8-4C2E-97A6-DF31B840AE7F}" destId="{CBCCF870-9AC3-45C3-A5C2-5794AAF6ED99}" srcOrd="6" destOrd="0" presId="urn:microsoft.com/office/officeart/2005/8/layout/chevron2"/>
    <dgm:cxn modelId="{0E64AD53-529F-4489-837F-1E697B38D74A}" type="presParOf" srcId="{CBCCF870-9AC3-45C3-A5C2-5794AAF6ED99}" destId="{4400290C-6C76-4BDC-98F5-08F36B6C56C2}" srcOrd="0" destOrd="0" presId="urn:microsoft.com/office/officeart/2005/8/layout/chevron2"/>
    <dgm:cxn modelId="{4A6821D7-C544-4894-A42C-D2D3FBBF73E9}" type="presParOf" srcId="{CBCCF870-9AC3-45C3-A5C2-5794AAF6ED99}" destId="{2DFE92FF-D11E-4BCB-9AA5-774D93C633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47AA84-0679-472D-AB78-50C56C364D9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72C87D-FC36-4705-B71D-568359B501E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/>
            <a:t>Ритуал</a:t>
          </a:r>
          <a:endParaRPr lang="ru-RU" sz="1800" b="1" dirty="0"/>
        </a:p>
      </dgm:t>
    </dgm:pt>
    <dgm:pt modelId="{076C2699-958B-41C3-8BEC-99F49179879E}" type="parTrans" cxnId="{03C9B4D3-475B-46B8-AC68-91E422AB79AE}">
      <dgm:prSet/>
      <dgm:spPr/>
      <dgm:t>
        <a:bodyPr/>
        <a:lstStyle/>
        <a:p>
          <a:endParaRPr lang="ru-RU"/>
        </a:p>
      </dgm:t>
    </dgm:pt>
    <dgm:pt modelId="{594DB28B-E898-47BA-902C-4B5260E96B77}" type="sibTrans" cxnId="{03C9B4D3-475B-46B8-AC68-91E422AB79AE}">
      <dgm:prSet/>
      <dgm:spPr/>
      <dgm:t>
        <a:bodyPr/>
        <a:lstStyle/>
        <a:p>
          <a:endParaRPr lang="ru-RU"/>
        </a:p>
      </dgm:t>
    </dgm:pt>
    <dgm:pt modelId="{FC38B411-7516-43C0-9742-2F2CE600C1C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Беседа</a:t>
          </a:r>
          <a:endParaRPr lang="ru-RU" sz="1800" b="1" dirty="0">
            <a:solidFill>
              <a:schemeClr val="tx1"/>
            </a:solidFill>
          </a:endParaRPr>
        </a:p>
      </dgm:t>
    </dgm:pt>
    <dgm:pt modelId="{96B11573-1068-4CA0-92B6-049A9DB84D7F}" type="parTrans" cxnId="{3702F72B-02DD-4D4E-95B6-328DECD71628}">
      <dgm:prSet/>
      <dgm:spPr/>
      <dgm:t>
        <a:bodyPr/>
        <a:lstStyle/>
        <a:p>
          <a:endParaRPr lang="ru-RU"/>
        </a:p>
      </dgm:t>
    </dgm:pt>
    <dgm:pt modelId="{4854F2B1-978E-44E2-9AEC-7FA5CCB3A181}" type="sibTrans" cxnId="{3702F72B-02DD-4D4E-95B6-328DECD71628}">
      <dgm:prSet/>
      <dgm:spPr/>
      <dgm:t>
        <a:bodyPr/>
        <a:lstStyle/>
        <a:p>
          <a:endParaRPr lang="ru-RU"/>
        </a:p>
      </dgm:t>
    </dgm:pt>
    <dgm:pt modelId="{57795BD2-5F55-417A-98AD-3BB47175216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/>
            <a:t>Выявление инициатив и образовательных запросов детей</a:t>
          </a:r>
          <a:endParaRPr lang="ru-RU" sz="1600" b="1" dirty="0">
            <a:solidFill>
              <a:schemeClr val="tx1"/>
            </a:solidFill>
          </a:endParaRPr>
        </a:p>
      </dgm:t>
    </dgm:pt>
    <dgm:pt modelId="{79DC2488-034F-4C2F-B3A0-F4F840E03072}" type="parTrans" cxnId="{603A1A91-365A-46E1-B54F-2841A7667FCF}">
      <dgm:prSet/>
      <dgm:spPr/>
      <dgm:t>
        <a:bodyPr/>
        <a:lstStyle/>
        <a:p>
          <a:endParaRPr lang="ru-RU"/>
        </a:p>
      </dgm:t>
    </dgm:pt>
    <dgm:pt modelId="{604D9D2E-7656-4DCA-B6A7-1689EB5BF96A}" type="sibTrans" cxnId="{603A1A91-365A-46E1-B54F-2841A7667FCF}">
      <dgm:prSet/>
      <dgm:spPr/>
      <dgm:t>
        <a:bodyPr/>
        <a:lstStyle/>
        <a:p>
          <a:endParaRPr lang="ru-RU"/>
        </a:p>
      </dgm:t>
    </dgm:pt>
    <dgm:pt modelId="{1C7740DD-416A-4974-AF5C-CEEE5BC10A3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/>
            <a:t>Принятие общего решения </a:t>
          </a:r>
        </a:p>
        <a:p>
          <a:pPr>
            <a:spcAft>
              <a:spcPts val="0"/>
            </a:spcAft>
          </a:pPr>
          <a:r>
            <a:rPr lang="ru-RU" sz="1600" b="1" dirty="0" smtClean="0"/>
            <a:t>(выбор и формулировка темы проекта)</a:t>
          </a:r>
          <a:endParaRPr lang="ru-RU" sz="1600" b="1" dirty="0"/>
        </a:p>
      </dgm:t>
    </dgm:pt>
    <dgm:pt modelId="{6ECB5A38-9B0A-4273-BE4C-AF5CBA2F7E3B}" type="parTrans" cxnId="{0A69C821-97D0-478D-9AB4-48128D1E7BAB}">
      <dgm:prSet/>
      <dgm:spPr/>
      <dgm:t>
        <a:bodyPr/>
        <a:lstStyle/>
        <a:p>
          <a:endParaRPr lang="ru-RU"/>
        </a:p>
      </dgm:t>
    </dgm:pt>
    <dgm:pt modelId="{031B4BAA-0F29-4E06-B7B7-7F520D1DFC49}" type="sibTrans" cxnId="{0A69C821-97D0-478D-9AB4-48128D1E7BAB}">
      <dgm:prSet/>
      <dgm:spPr/>
      <dgm:t>
        <a:bodyPr/>
        <a:lstStyle/>
        <a:p>
          <a:endParaRPr lang="ru-RU"/>
        </a:p>
      </dgm:t>
    </dgm:pt>
    <dgm:pt modelId="{CCFAB70D-114E-4478-BD36-032DA807682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Совместное составление  плана работы над проектом (Лотос - Д)</a:t>
          </a:r>
          <a:endParaRPr lang="ru-RU" sz="1600" b="1" dirty="0">
            <a:solidFill>
              <a:schemeClr val="tx1"/>
            </a:solidFill>
          </a:endParaRPr>
        </a:p>
      </dgm:t>
    </dgm:pt>
    <dgm:pt modelId="{2266194B-723B-4062-921C-1BBCD87F3269}" type="parTrans" cxnId="{FC7960C5-2D04-4D45-A765-16DAC1063269}">
      <dgm:prSet/>
      <dgm:spPr/>
      <dgm:t>
        <a:bodyPr/>
        <a:lstStyle/>
        <a:p>
          <a:endParaRPr lang="ru-RU"/>
        </a:p>
      </dgm:t>
    </dgm:pt>
    <dgm:pt modelId="{0021FCF5-DDAB-4EA1-8E59-663EBE08BB1D}" type="sibTrans" cxnId="{FC7960C5-2D04-4D45-A765-16DAC1063269}">
      <dgm:prSet/>
      <dgm:spPr/>
      <dgm:t>
        <a:bodyPr/>
        <a:lstStyle/>
        <a:p>
          <a:endParaRPr lang="ru-RU"/>
        </a:p>
      </dgm:t>
    </dgm:pt>
    <dgm:pt modelId="{0EDF49E8-272A-4120-8CD0-F713A47FC7E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Совместное составление плана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на день</a:t>
          </a:r>
          <a:endParaRPr lang="ru-RU" sz="1600" b="1" dirty="0">
            <a:solidFill>
              <a:schemeClr val="tx1"/>
            </a:solidFill>
          </a:endParaRPr>
        </a:p>
      </dgm:t>
    </dgm:pt>
    <dgm:pt modelId="{CD4C4B6F-6A11-4D1B-B3CE-E751DECEBA2E}" type="parTrans" cxnId="{14ED856B-4183-4EC0-AF9B-B73EACF7E987}">
      <dgm:prSet/>
      <dgm:spPr/>
      <dgm:t>
        <a:bodyPr/>
        <a:lstStyle/>
        <a:p>
          <a:endParaRPr lang="ru-RU"/>
        </a:p>
      </dgm:t>
    </dgm:pt>
    <dgm:pt modelId="{3B7EC36B-0415-45FD-9923-49E176D93123}" type="sibTrans" cxnId="{14ED856B-4183-4EC0-AF9B-B73EACF7E987}">
      <dgm:prSet/>
      <dgm:spPr/>
      <dgm:t>
        <a:bodyPr/>
        <a:lstStyle/>
        <a:p>
          <a:endParaRPr lang="ru-RU"/>
        </a:p>
      </dgm:t>
    </dgm:pt>
    <dgm:pt modelId="{0E8337AE-251E-47F0-A503-2C8216E53946}" type="pres">
      <dgm:prSet presAssocID="{F347AA84-0679-472D-AB78-50C56C364D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4E31D-E8B4-4F5A-AF64-9AF3DDEB4C99}" type="pres">
      <dgm:prSet presAssocID="{0EDF49E8-272A-4120-8CD0-F713A47FC7E0}" presName="boxAndChildren" presStyleCnt="0"/>
      <dgm:spPr/>
    </dgm:pt>
    <dgm:pt modelId="{5BD850A6-EE61-4633-8681-6B9E0B061C3F}" type="pres">
      <dgm:prSet presAssocID="{0EDF49E8-272A-4120-8CD0-F713A47FC7E0}" presName="parentTextBox" presStyleLbl="node1" presStyleIdx="0" presStyleCnt="6" custLinFactNeighborX="3485" custLinFactNeighborY="-636"/>
      <dgm:spPr/>
      <dgm:t>
        <a:bodyPr/>
        <a:lstStyle/>
        <a:p>
          <a:endParaRPr lang="ru-RU"/>
        </a:p>
      </dgm:t>
    </dgm:pt>
    <dgm:pt modelId="{BBC950D7-F85B-43F8-98D7-528957E1672F}" type="pres">
      <dgm:prSet presAssocID="{0021FCF5-DDAB-4EA1-8E59-663EBE08BB1D}" presName="sp" presStyleCnt="0"/>
      <dgm:spPr/>
    </dgm:pt>
    <dgm:pt modelId="{4BEE046F-ADC4-461F-8EF5-9AA4E2420509}" type="pres">
      <dgm:prSet presAssocID="{CCFAB70D-114E-4478-BD36-032DA8076820}" presName="arrowAndChildren" presStyleCnt="0"/>
      <dgm:spPr/>
    </dgm:pt>
    <dgm:pt modelId="{C72300F3-5F6A-4B8D-B6BF-130709A9EAAF}" type="pres">
      <dgm:prSet presAssocID="{CCFAB70D-114E-4478-BD36-032DA8076820}" presName="parentTextArrow" presStyleLbl="node1" presStyleIdx="1" presStyleCnt="6" custLinFactNeighborX="-793" custLinFactNeighborY="-26"/>
      <dgm:spPr/>
      <dgm:t>
        <a:bodyPr/>
        <a:lstStyle/>
        <a:p>
          <a:endParaRPr lang="ru-RU"/>
        </a:p>
      </dgm:t>
    </dgm:pt>
    <dgm:pt modelId="{D7099690-3F92-4877-83D1-6953461E8FFE}" type="pres">
      <dgm:prSet presAssocID="{031B4BAA-0F29-4E06-B7B7-7F520D1DFC49}" presName="sp" presStyleCnt="0"/>
      <dgm:spPr/>
    </dgm:pt>
    <dgm:pt modelId="{2888D1E2-9858-4B43-B015-3FC9817FFA7D}" type="pres">
      <dgm:prSet presAssocID="{1C7740DD-416A-4974-AF5C-CEEE5BC10A36}" presName="arrowAndChildren" presStyleCnt="0"/>
      <dgm:spPr/>
    </dgm:pt>
    <dgm:pt modelId="{D18B7FB3-1D06-479C-B845-696A7D7E867A}" type="pres">
      <dgm:prSet presAssocID="{1C7740DD-416A-4974-AF5C-CEEE5BC10A36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4DB5E087-5E76-4390-A66B-A40920571F96}" type="pres">
      <dgm:prSet presAssocID="{604D9D2E-7656-4DCA-B6A7-1689EB5BF96A}" presName="sp" presStyleCnt="0"/>
      <dgm:spPr/>
    </dgm:pt>
    <dgm:pt modelId="{DD622E74-DB36-439F-ABD4-DAD2FCC1E062}" type="pres">
      <dgm:prSet presAssocID="{57795BD2-5F55-417A-98AD-3BB471752165}" presName="arrowAndChildren" presStyleCnt="0"/>
      <dgm:spPr/>
    </dgm:pt>
    <dgm:pt modelId="{2CF56FBD-3A54-4E87-819A-5849A7507313}" type="pres">
      <dgm:prSet presAssocID="{57795BD2-5F55-417A-98AD-3BB471752165}" presName="parentTextArrow" presStyleLbl="node1" presStyleIdx="3" presStyleCnt="6" custLinFactNeighborX="2542" custLinFactNeighborY="-2524"/>
      <dgm:spPr/>
      <dgm:t>
        <a:bodyPr/>
        <a:lstStyle/>
        <a:p>
          <a:endParaRPr lang="ru-RU"/>
        </a:p>
      </dgm:t>
    </dgm:pt>
    <dgm:pt modelId="{C3081416-0B72-4EFC-B954-61CDA7C423A3}" type="pres">
      <dgm:prSet presAssocID="{4854F2B1-978E-44E2-9AEC-7FA5CCB3A181}" presName="sp" presStyleCnt="0"/>
      <dgm:spPr/>
    </dgm:pt>
    <dgm:pt modelId="{7D21B51A-8C7D-4924-8795-1606A02B4707}" type="pres">
      <dgm:prSet presAssocID="{FC38B411-7516-43C0-9742-2F2CE600C1C2}" presName="arrowAndChildren" presStyleCnt="0"/>
      <dgm:spPr/>
    </dgm:pt>
    <dgm:pt modelId="{98E3117A-CB5A-4929-B4CC-9D756551385E}" type="pres">
      <dgm:prSet presAssocID="{FC38B411-7516-43C0-9742-2F2CE600C1C2}" presName="parentTextArrow" presStyleLbl="node1" presStyleIdx="4" presStyleCnt="6" custScaleY="82621" custLinFactNeighborX="-793" custLinFactNeighborY="-4266"/>
      <dgm:spPr/>
      <dgm:t>
        <a:bodyPr/>
        <a:lstStyle/>
        <a:p>
          <a:endParaRPr lang="ru-RU"/>
        </a:p>
      </dgm:t>
    </dgm:pt>
    <dgm:pt modelId="{55A1AE29-9D9D-468E-A292-5B3E4C799DAD}" type="pres">
      <dgm:prSet presAssocID="{594DB28B-E898-47BA-902C-4B5260E96B77}" presName="sp" presStyleCnt="0"/>
      <dgm:spPr/>
    </dgm:pt>
    <dgm:pt modelId="{09D647A2-B749-4875-8209-386254CE3BE4}" type="pres">
      <dgm:prSet presAssocID="{1472C87D-FC36-4705-B71D-568359B501E8}" presName="arrowAndChildren" presStyleCnt="0"/>
      <dgm:spPr/>
    </dgm:pt>
    <dgm:pt modelId="{B0B6FB54-92BC-40C1-8BEA-35EA26AA1753}" type="pres">
      <dgm:prSet presAssocID="{1472C87D-FC36-4705-B71D-568359B501E8}" presName="parentTextArrow" presStyleLbl="node1" presStyleIdx="5" presStyleCnt="6" custLinFactNeighborX="-83177" custLinFactNeighborY="-265"/>
      <dgm:spPr/>
      <dgm:t>
        <a:bodyPr/>
        <a:lstStyle/>
        <a:p>
          <a:endParaRPr lang="ru-RU"/>
        </a:p>
      </dgm:t>
    </dgm:pt>
  </dgm:ptLst>
  <dgm:cxnLst>
    <dgm:cxn modelId="{1AC1537E-FA26-438A-84F1-5052DDE9F39D}" type="presOf" srcId="{F347AA84-0679-472D-AB78-50C56C364D9C}" destId="{0E8337AE-251E-47F0-A503-2C8216E53946}" srcOrd="0" destOrd="0" presId="urn:microsoft.com/office/officeart/2005/8/layout/process4"/>
    <dgm:cxn modelId="{40F43602-919D-44B1-B877-D5A89A4BFCAA}" type="presOf" srcId="{FC38B411-7516-43C0-9742-2F2CE600C1C2}" destId="{98E3117A-CB5A-4929-B4CC-9D756551385E}" srcOrd="0" destOrd="0" presId="urn:microsoft.com/office/officeart/2005/8/layout/process4"/>
    <dgm:cxn modelId="{0A69C821-97D0-478D-9AB4-48128D1E7BAB}" srcId="{F347AA84-0679-472D-AB78-50C56C364D9C}" destId="{1C7740DD-416A-4974-AF5C-CEEE5BC10A36}" srcOrd="3" destOrd="0" parTransId="{6ECB5A38-9B0A-4273-BE4C-AF5CBA2F7E3B}" sibTransId="{031B4BAA-0F29-4E06-B7B7-7F520D1DFC49}"/>
    <dgm:cxn modelId="{02843933-856D-4EA0-A41E-986D2A25D562}" type="presOf" srcId="{1C7740DD-416A-4974-AF5C-CEEE5BC10A36}" destId="{D18B7FB3-1D06-479C-B845-696A7D7E867A}" srcOrd="0" destOrd="0" presId="urn:microsoft.com/office/officeart/2005/8/layout/process4"/>
    <dgm:cxn modelId="{3702F72B-02DD-4D4E-95B6-328DECD71628}" srcId="{F347AA84-0679-472D-AB78-50C56C364D9C}" destId="{FC38B411-7516-43C0-9742-2F2CE600C1C2}" srcOrd="1" destOrd="0" parTransId="{96B11573-1068-4CA0-92B6-049A9DB84D7F}" sibTransId="{4854F2B1-978E-44E2-9AEC-7FA5CCB3A181}"/>
    <dgm:cxn modelId="{FC7960C5-2D04-4D45-A765-16DAC1063269}" srcId="{F347AA84-0679-472D-AB78-50C56C364D9C}" destId="{CCFAB70D-114E-4478-BD36-032DA8076820}" srcOrd="4" destOrd="0" parTransId="{2266194B-723B-4062-921C-1BBCD87F3269}" sibTransId="{0021FCF5-DDAB-4EA1-8E59-663EBE08BB1D}"/>
    <dgm:cxn modelId="{14ED856B-4183-4EC0-AF9B-B73EACF7E987}" srcId="{F347AA84-0679-472D-AB78-50C56C364D9C}" destId="{0EDF49E8-272A-4120-8CD0-F713A47FC7E0}" srcOrd="5" destOrd="0" parTransId="{CD4C4B6F-6A11-4D1B-B3CE-E751DECEBA2E}" sibTransId="{3B7EC36B-0415-45FD-9923-49E176D93123}"/>
    <dgm:cxn modelId="{E1DEA69A-0952-42B2-B538-D54A00276F56}" type="presOf" srcId="{CCFAB70D-114E-4478-BD36-032DA8076820}" destId="{C72300F3-5F6A-4B8D-B6BF-130709A9EAAF}" srcOrd="0" destOrd="0" presId="urn:microsoft.com/office/officeart/2005/8/layout/process4"/>
    <dgm:cxn modelId="{03C9B4D3-475B-46B8-AC68-91E422AB79AE}" srcId="{F347AA84-0679-472D-AB78-50C56C364D9C}" destId="{1472C87D-FC36-4705-B71D-568359B501E8}" srcOrd="0" destOrd="0" parTransId="{076C2699-958B-41C3-8BEC-99F49179879E}" sibTransId="{594DB28B-E898-47BA-902C-4B5260E96B77}"/>
    <dgm:cxn modelId="{603A1A91-365A-46E1-B54F-2841A7667FCF}" srcId="{F347AA84-0679-472D-AB78-50C56C364D9C}" destId="{57795BD2-5F55-417A-98AD-3BB471752165}" srcOrd="2" destOrd="0" parTransId="{79DC2488-034F-4C2F-B3A0-F4F840E03072}" sibTransId="{604D9D2E-7656-4DCA-B6A7-1689EB5BF96A}"/>
    <dgm:cxn modelId="{BE5824EF-94EF-475C-87EC-7D430F074369}" type="presOf" srcId="{1472C87D-FC36-4705-B71D-568359B501E8}" destId="{B0B6FB54-92BC-40C1-8BEA-35EA26AA1753}" srcOrd="0" destOrd="0" presId="urn:microsoft.com/office/officeart/2005/8/layout/process4"/>
    <dgm:cxn modelId="{59915624-B0B8-4326-B277-CDDF8649B21B}" type="presOf" srcId="{57795BD2-5F55-417A-98AD-3BB471752165}" destId="{2CF56FBD-3A54-4E87-819A-5849A7507313}" srcOrd="0" destOrd="0" presId="urn:microsoft.com/office/officeart/2005/8/layout/process4"/>
    <dgm:cxn modelId="{A5D4FA98-A335-40D9-A3C9-90E74D96600D}" type="presOf" srcId="{0EDF49E8-272A-4120-8CD0-F713A47FC7E0}" destId="{5BD850A6-EE61-4633-8681-6B9E0B061C3F}" srcOrd="0" destOrd="0" presId="urn:microsoft.com/office/officeart/2005/8/layout/process4"/>
    <dgm:cxn modelId="{E2FC4C4B-4435-43FB-9C4B-7AE18747B461}" type="presParOf" srcId="{0E8337AE-251E-47F0-A503-2C8216E53946}" destId="{B884E31D-E8B4-4F5A-AF64-9AF3DDEB4C99}" srcOrd="0" destOrd="0" presId="urn:microsoft.com/office/officeart/2005/8/layout/process4"/>
    <dgm:cxn modelId="{A38CC547-3A53-48FE-8C04-ED8340470BE0}" type="presParOf" srcId="{B884E31D-E8B4-4F5A-AF64-9AF3DDEB4C99}" destId="{5BD850A6-EE61-4633-8681-6B9E0B061C3F}" srcOrd="0" destOrd="0" presId="urn:microsoft.com/office/officeart/2005/8/layout/process4"/>
    <dgm:cxn modelId="{171C4112-2803-4D61-BA49-7F87EEA5401D}" type="presParOf" srcId="{0E8337AE-251E-47F0-A503-2C8216E53946}" destId="{BBC950D7-F85B-43F8-98D7-528957E1672F}" srcOrd="1" destOrd="0" presId="urn:microsoft.com/office/officeart/2005/8/layout/process4"/>
    <dgm:cxn modelId="{3E23C668-DFEA-482C-A6D1-E4C2B8A9F830}" type="presParOf" srcId="{0E8337AE-251E-47F0-A503-2C8216E53946}" destId="{4BEE046F-ADC4-461F-8EF5-9AA4E2420509}" srcOrd="2" destOrd="0" presId="urn:microsoft.com/office/officeart/2005/8/layout/process4"/>
    <dgm:cxn modelId="{428AC3FB-C087-4748-B80C-CC17981FA13F}" type="presParOf" srcId="{4BEE046F-ADC4-461F-8EF5-9AA4E2420509}" destId="{C72300F3-5F6A-4B8D-B6BF-130709A9EAAF}" srcOrd="0" destOrd="0" presId="urn:microsoft.com/office/officeart/2005/8/layout/process4"/>
    <dgm:cxn modelId="{C7998F08-1833-4445-97B0-A584C60D3AD3}" type="presParOf" srcId="{0E8337AE-251E-47F0-A503-2C8216E53946}" destId="{D7099690-3F92-4877-83D1-6953461E8FFE}" srcOrd="3" destOrd="0" presId="urn:microsoft.com/office/officeart/2005/8/layout/process4"/>
    <dgm:cxn modelId="{E1AF604D-0AFE-4D90-8201-945667A74A5C}" type="presParOf" srcId="{0E8337AE-251E-47F0-A503-2C8216E53946}" destId="{2888D1E2-9858-4B43-B015-3FC9817FFA7D}" srcOrd="4" destOrd="0" presId="urn:microsoft.com/office/officeart/2005/8/layout/process4"/>
    <dgm:cxn modelId="{10331A4F-B7EF-446A-AABB-C16377BAEC1D}" type="presParOf" srcId="{2888D1E2-9858-4B43-B015-3FC9817FFA7D}" destId="{D18B7FB3-1D06-479C-B845-696A7D7E867A}" srcOrd="0" destOrd="0" presId="urn:microsoft.com/office/officeart/2005/8/layout/process4"/>
    <dgm:cxn modelId="{A214C4F4-1487-4144-BB1F-B7E6800F14A8}" type="presParOf" srcId="{0E8337AE-251E-47F0-A503-2C8216E53946}" destId="{4DB5E087-5E76-4390-A66B-A40920571F96}" srcOrd="5" destOrd="0" presId="urn:microsoft.com/office/officeart/2005/8/layout/process4"/>
    <dgm:cxn modelId="{67BF87C7-24BB-418B-8473-91E4D95AB8FC}" type="presParOf" srcId="{0E8337AE-251E-47F0-A503-2C8216E53946}" destId="{DD622E74-DB36-439F-ABD4-DAD2FCC1E062}" srcOrd="6" destOrd="0" presId="urn:microsoft.com/office/officeart/2005/8/layout/process4"/>
    <dgm:cxn modelId="{541EC095-3049-4A7E-AB83-1008D4F26AE3}" type="presParOf" srcId="{DD622E74-DB36-439F-ABD4-DAD2FCC1E062}" destId="{2CF56FBD-3A54-4E87-819A-5849A7507313}" srcOrd="0" destOrd="0" presId="urn:microsoft.com/office/officeart/2005/8/layout/process4"/>
    <dgm:cxn modelId="{4B6527FF-D5AC-49A9-9059-76FB25D43507}" type="presParOf" srcId="{0E8337AE-251E-47F0-A503-2C8216E53946}" destId="{C3081416-0B72-4EFC-B954-61CDA7C423A3}" srcOrd="7" destOrd="0" presId="urn:microsoft.com/office/officeart/2005/8/layout/process4"/>
    <dgm:cxn modelId="{25740067-A594-4879-988A-872A83AEBC13}" type="presParOf" srcId="{0E8337AE-251E-47F0-A503-2C8216E53946}" destId="{7D21B51A-8C7D-4924-8795-1606A02B4707}" srcOrd="8" destOrd="0" presId="urn:microsoft.com/office/officeart/2005/8/layout/process4"/>
    <dgm:cxn modelId="{EAAA87A0-13CD-46A7-A492-3D5913F7F433}" type="presParOf" srcId="{7D21B51A-8C7D-4924-8795-1606A02B4707}" destId="{98E3117A-CB5A-4929-B4CC-9D756551385E}" srcOrd="0" destOrd="0" presId="urn:microsoft.com/office/officeart/2005/8/layout/process4"/>
    <dgm:cxn modelId="{25F8879B-596A-4A5A-81D4-951E7AB8A353}" type="presParOf" srcId="{0E8337AE-251E-47F0-A503-2C8216E53946}" destId="{55A1AE29-9D9D-468E-A292-5B3E4C799DAD}" srcOrd="9" destOrd="0" presId="urn:microsoft.com/office/officeart/2005/8/layout/process4"/>
    <dgm:cxn modelId="{668BE7F1-C868-483B-BC3E-3BC04D287A49}" type="presParOf" srcId="{0E8337AE-251E-47F0-A503-2C8216E53946}" destId="{09D647A2-B749-4875-8209-386254CE3BE4}" srcOrd="10" destOrd="0" presId="urn:microsoft.com/office/officeart/2005/8/layout/process4"/>
    <dgm:cxn modelId="{086B0178-2A24-473D-B5E0-AB55679A92BA}" type="presParOf" srcId="{09D647A2-B749-4875-8209-386254CE3BE4}" destId="{B0B6FB54-92BC-40C1-8BEA-35EA26AA17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7AA84-0679-472D-AB78-50C56C364D9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72C87D-FC36-4705-B71D-568359B501E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/>
            <a:t>Ритуал</a:t>
          </a:r>
          <a:endParaRPr lang="ru-RU" sz="1800" b="1" dirty="0"/>
        </a:p>
      </dgm:t>
    </dgm:pt>
    <dgm:pt modelId="{076C2699-958B-41C3-8BEC-99F49179879E}" type="parTrans" cxnId="{03C9B4D3-475B-46B8-AC68-91E422AB79AE}">
      <dgm:prSet/>
      <dgm:spPr/>
      <dgm:t>
        <a:bodyPr/>
        <a:lstStyle/>
        <a:p>
          <a:endParaRPr lang="ru-RU"/>
        </a:p>
      </dgm:t>
    </dgm:pt>
    <dgm:pt modelId="{594DB28B-E898-47BA-902C-4B5260E96B77}" type="sibTrans" cxnId="{03C9B4D3-475B-46B8-AC68-91E422AB79AE}">
      <dgm:prSet/>
      <dgm:spPr/>
      <dgm:t>
        <a:bodyPr/>
        <a:lstStyle/>
        <a:p>
          <a:endParaRPr lang="ru-RU"/>
        </a:p>
      </dgm:t>
    </dgm:pt>
    <dgm:pt modelId="{FC38B411-7516-43C0-9742-2F2CE600C1C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Беседа</a:t>
          </a:r>
          <a:endParaRPr lang="ru-RU" sz="1800" b="1" dirty="0">
            <a:solidFill>
              <a:schemeClr val="tx1"/>
            </a:solidFill>
          </a:endParaRPr>
        </a:p>
      </dgm:t>
    </dgm:pt>
    <dgm:pt modelId="{96B11573-1068-4CA0-92B6-049A9DB84D7F}" type="parTrans" cxnId="{3702F72B-02DD-4D4E-95B6-328DECD71628}">
      <dgm:prSet/>
      <dgm:spPr/>
      <dgm:t>
        <a:bodyPr/>
        <a:lstStyle/>
        <a:p>
          <a:endParaRPr lang="ru-RU"/>
        </a:p>
      </dgm:t>
    </dgm:pt>
    <dgm:pt modelId="{4854F2B1-978E-44E2-9AEC-7FA5CCB3A181}" type="sibTrans" cxnId="{3702F72B-02DD-4D4E-95B6-328DECD71628}">
      <dgm:prSet/>
      <dgm:spPr/>
      <dgm:t>
        <a:bodyPr/>
        <a:lstStyle/>
        <a:p>
          <a:endParaRPr lang="ru-RU"/>
        </a:p>
      </dgm:t>
    </dgm:pt>
    <dgm:pt modelId="{57795BD2-5F55-417A-98AD-3BB47175216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Мотивирование детей на работу над проектом, через введение в проблему</a:t>
          </a:r>
          <a:endParaRPr lang="ru-RU" sz="1600" b="1" dirty="0">
            <a:solidFill>
              <a:schemeClr val="tx1"/>
            </a:solidFill>
          </a:endParaRPr>
        </a:p>
      </dgm:t>
    </dgm:pt>
    <dgm:pt modelId="{79DC2488-034F-4C2F-B3A0-F4F840E03072}" type="parTrans" cxnId="{603A1A91-365A-46E1-B54F-2841A7667FCF}">
      <dgm:prSet/>
      <dgm:spPr/>
      <dgm:t>
        <a:bodyPr/>
        <a:lstStyle/>
        <a:p>
          <a:endParaRPr lang="ru-RU"/>
        </a:p>
      </dgm:t>
    </dgm:pt>
    <dgm:pt modelId="{604D9D2E-7656-4DCA-B6A7-1689EB5BF96A}" type="sibTrans" cxnId="{603A1A91-365A-46E1-B54F-2841A7667FCF}">
      <dgm:prSet/>
      <dgm:spPr/>
      <dgm:t>
        <a:bodyPr/>
        <a:lstStyle/>
        <a:p>
          <a:endParaRPr lang="ru-RU"/>
        </a:p>
      </dgm:t>
    </dgm:pt>
    <dgm:pt modelId="{1C7740DD-416A-4974-AF5C-CEEE5BC10A3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/>
            <a:t>Выявление инициатив и образовательных запросов детей</a:t>
          </a:r>
          <a:endParaRPr lang="ru-RU" sz="1600" b="1" dirty="0"/>
        </a:p>
      </dgm:t>
    </dgm:pt>
    <dgm:pt modelId="{6ECB5A38-9B0A-4273-BE4C-AF5CBA2F7E3B}" type="parTrans" cxnId="{0A69C821-97D0-478D-9AB4-48128D1E7BAB}">
      <dgm:prSet/>
      <dgm:spPr/>
      <dgm:t>
        <a:bodyPr/>
        <a:lstStyle/>
        <a:p>
          <a:endParaRPr lang="ru-RU"/>
        </a:p>
      </dgm:t>
    </dgm:pt>
    <dgm:pt modelId="{031B4BAA-0F29-4E06-B7B7-7F520D1DFC49}" type="sibTrans" cxnId="{0A69C821-97D0-478D-9AB4-48128D1E7BAB}">
      <dgm:prSet/>
      <dgm:spPr/>
      <dgm:t>
        <a:bodyPr/>
        <a:lstStyle/>
        <a:p>
          <a:endParaRPr lang="ru-RU"/>
        </a:p>
      </dgm:t>
    </dgm:pt>
    <dgm:pt modelId="{CCFAB70D-114E-4478-BD36-032DA807682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Совместное составление  плана работы над проектом (Лотос - Д)</a:t>
          </a:r>
          <a:endParaRPr lang="ru-RU" sz="1600" b="1" dirty="0">
            <a:solidFill>
              <a:schemeClr val="tx1"/>
            </a:solidFill>
          </a:endParaRPr>
        </a:p>
      </dgm:t>
    </dgm:pt>
    <dgm:pt modelId="{2266194B-723B-4062-921C-1BBCD87F3269}" type="parTrans" cxnId="{FC7960C5-2D04-4D45-A765-16DAC1063269}">
      <dgm:prSet/>
      <dgm:spPr/>
      <dgm:t>
        <a:bodyPr/>
        <a:lstStyle/>
        <a:p>
          <a:endParaRPr lang="ru-RU"/>
        </a:p>
      </dgm:t>
    </dgm:pt>
    <dgm:pt modelId="{0021FCF5-DDAB-4EA1-8E59-663EBE08BB1D}" type="sibTrans" cxnId="{FC7960C5-2D04-4D45-A765-16DAC1063269}">
      <dgm:prSet/>
      <dgm:spPr/>
      <dgm:t>
        <a:bodyPr/>
        <a:lstStyle/>
        <a:p>
          <a:endParaRPr lang="ru-RU"/>
        </a:p>
      </dgm:t>
    </dgm:pt>
    <dgm:pt modelId="{0EDF49E8-272A-4120-8CD0-F713A47FC7E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Совместное составление плана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на день</a:t>
          </a:r>
          <a:endParaRPr lang="ru-RU" sz="1600" b="1" dirty="0">
            <a:solidFill>
              <a:schemeClr val="tx1"/>
            </a:solidFill>
          </a:endParaRPr>
        </a:p>
      </dgm:t>
    </dgm:pt>
    <dgm:pt modelId="{CD4C4B6F-6A11-4D1B-B3CE-E751DECEBA2E}" type="parTrans" cxnId="{14ED856B-4183-4EC0-AF9B-B73EACF7E987}">
      <dgm:prSet/>
      <dgm:spPr/>
      <dgm:t>
        <a:bodyPr/>
        <a:lstStyle/>
        <a:p>
          <a:endParaRPr lang="ru-RU"/>
        </a:p>
      </dgm:t>
    </dgm:pt>
    <dgm:pt modelId="{3B7EC36B-0415-45FD-9923-49E176D93123}" type="sibTrans" cxnId="{14ED856B-4183-4EC0-AF9B-B73EACF7E987}">
      <dgm:prSet/>
      <dgm:spPr/>
      <dgm:t>
        <a:bodyPr/>
        <a:lstStyle/>
        <a:p>
          <a:endParaRPr lang="ru-RU"/>
        </a:p>
      </dgm:t>
    </dgm:pt>
    <dgm:pt modelId="{0E8337AE-251E-47F0-A503-2C8216E53946}" type="pres">
      <dgm:prSet presAssocID="{F347AA84-0679-472D-AB78-50C56C364D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4E31D-E8B4-4F5A-AF64-9AF3DDEB4C99}" type="pres">
      <dgm:prSet presAssocID="{0EDF49E8-272A-4120-8CD0-F713A47FC7E0}" presName="boxAndChildren" presStyleCnt="0"/>
      <dgm:spPr/>
    </dgm:pt>
    <dgm:pt modelId="{5BD850A6-EE61-4633-8681-6B9E0B061C3F}" type="pres">
      <dgm:prSet presAssocID="{0EDF49E8-272A-4120-8CD0-F713A47FC7E0}" presName="parentTextBox" presStyleLbl="node1" presStyleIdx="0" presStyleCnt="6" custLinFactNeighborX="3485" custLinFactNeighborY="-636"/>
      <dgm:spPr/>
      <dgm:t>
        <a:bodyPr/>
        <a:lstStyle/>
        <a:p>
          <a:endParaRPr lang="ru-RU"/>
        </a:p>
      </dgm:t>
    </dgm:pt>
    <dgm:pt modelId="{BBC950D7-F85B-43F8-98D7-528957E1672F}" type="pres">
      <dgm:prSet presAssocID="{0021FCF5-DDAB-4EA1-8E59-663EBE08BB1D}" presName="sp" presStyleCnt="0"/>
      <dgm:spPr/>
    </dgm:pt>
    <dgm:pt modelId="{4BEE046F-ADC4-461F-8EF5-9AA4E2420509}" type="pres">
      <dgm:prSet presAssocID="{CCFAB70D-114E-4478-BD36-032DA8076820}" presName="arrowAndChildren" presStyleCnt="0"/>
      <dgm:spPr/>
    </dgm:pt>
    <dgm:pt modelId="{C72300F3-5F6A-4B8D-B6BF-130709A9EAAF}" type="pres">
      <dgm:prSet presAssocID="{CCFAB70D-114E-4478-BD36-032DA8076820}" presName="parentTextArrow" presStyleLbl="node1" presStyleIdx="1" presStyleCnt="6" custLinFactNeighborX="-793" custLinFactNeighborY="-26"/>
      <dgm:spPr/>
      <dgm:t>
        <a:bodyPr/>
        <a:lstStyle/>
        <a:p>
          <a:endParaRPr lang="ru-RU"/>
        </a:p>
      </dgm:t>
    </dgm:pt>
    <dgm:pt modelId="{D7099690-3F92-4877-83D1-6953461E8FFE}" type="pres">
      <dgm:prSet presAssocID="{031B4BAA-0F29-4E06-B7B7-7F520D1DFC49}" presName="sp" presStyleCnt="0"/>
      <dgm:spPr/>
    </dgm:pt>
    <dgm:pt modelId="{2888D1E2-9858-4B43-B015-3FC9817FFA7D}" type="pres">
      <dgm:prSet presAssocID="{1C7740DD-416A-4974-AF5C-CEEE5BC10A36}" presName="arrowAndChildren" presStyleCnt="0"/>
      <dgm:spPr/>
    </dgm:pt>
    <dgm:pt modelId="{D18B7FB3-1D06-479C-B845-696A7D7E867A}" type="pres">
      <dgm:prSet presAssocID="{1C7740DD-416A-4974-AF5C-CEEE5BC10A36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4DB5E087-5E76-4390-A66B-A40920571F96}" type="pres">
      <dgm:prSet presAssocID="{604D9D2E-7656-4DCA-B6A7-1689EB5BF96A}" presName="sp" presStyleCnt="0"/>
      <dgm:spPr/>
    </dgm:pt>
    <dgm:pt modelId="{DD622E74-DB36-439F-ABD4-DAD2FCC1E062}" type="pres">
      <dgm:prSet presAssocID="{57795BD2-5F55-417A-98AD-3BB471752165}" presName="arrowAndChildren" presStyleCnt="0"/>
      <dgm:spPr/>
    </dgm:pt>
    <dgm:pt modelId="{2CF56FBD-3A54-4E87-819A-5849A7507313}" type="pres">
      <dgm:prSet presAssocID="{57795BD2-5F55-417A-98AD-3BB471752165}" presName="parentTextArrow" presStyleLbl="node1" presStyleIdx="3" presStyleCnt="6" custLinFactNeighborX="2542" custLinFactNeighborY="-2524"/>
      <dgm:spPr/>
      <dgm:t>
        <a:bodyPr/>
        <a:lstStyle/>
        <a:p>
          <a:endParaRPr lang="ru-RU"/>
        </a:p>
      </dgm:t>
    </dgm:pt>
    <dgm:pt modelId="{C3081416-0B72-4EFC-B954-61CDA7C423A3}" type="pres">
      <dgm:prSet presAssocID="{4854F2B1-978E-44E2-9AEC-7FA5CCB3A181}" presName="sp" presStyleCnt="0"/>
      <dgm:spPr/>
    </dgm:pt>
    <dgm:pt modelId="{7D21B51A-8C7D-4924-8795-1606A02B4707}" type="pres">
      <dgm:prSet presAssocID="{FC38B411-7516-43C0-9742-2F2CE600C1C2}" presName="arrowAndChildren" presStyleCnt="0"/>
      <dgm:spPr/>
    </dgm:pt>
    <dgm:pt modelId="{98E3117A-CB5A-4929-B4CC-9D756551385E}" type="pres">
      <dgm:prSet presAssocID="{FC38B411-7516-43C0-9742-2F2CE600C1C2}" presName="parentTextArrow" presStyleLbl="node1" presStyleIdx="4" presStyleCnt="6" custScaleY="82621" custLinFactNeighborX="-793" custLinFactNeighborY="-4266"/>
      <dgm:spPr/>
      <dgm:t>
        <a:bodyPr/>
        <a:lstStyle/>
        <a:p>
          <a:endParaRPr lang="ru-RU"/>
        </a:p>
      </dgm:t>
    </dgm:pt>
    <dgm:pt modelId="{55A1AE29-9D9D-468E-A292-5B3E4C799DAD}" type="pres">
      <dgm:prSet presAssocID="{594DB28B-E898-47BA-902C-4B5260E96B77}" presName="sp" presStyleCnt="0"/>
      <dgm:spPr/>
    </dgm:pt>
    <dgm:pt modelId="{09D647A2-B749-4875-8209-386254CE3BE4}" type="pres">
      <dgm:prSet presAssocID="{1472C87D-FC36-4705-B71D-568359B501E8}" presName="arrowAndChildren" presStyleCnt="0"/>
      <dgm:spPr/>
    </dgm:pt>
    <dgm:pt modelId="{B0B6FB54-92BC-40C1-8BEA-35EA26AA1753}" type="pres">
      <dgm:prSet presAssocID="{1472C87D-FC36-4705-B71D-568359B501E8}" presName="parentTextArrow" presStyleLbl="node1" presStyleIdx="5" presStyleCnt="6" custLinFactNeighborX="1941" custLinFactNeighborY="-96"/>
      <dgm:spPr/>
      <dgm:t>
        <a:bodyPr/>
        <a:lstStyle/>
        <a:p>
          <a:endParaRPr lang="ru-RU"/>
        </a:p>
      </dgm:t>
    </dgm:pt>
  </dgm:ptLst>
  <dgm:cxnLst>
    <dgm:cxn modelId="{FC7960C5-2D04-4D45-A765-16DAC1063269}" srcId="{F347AA84-0679-472D-AB78-50C56C364D9C}" destId="{CCFAB70D-114E-4478-BD36-032DA8076820}" srcOrd="4" destOrd="0" parTransId="{2266194B-723B-4062-921C-1BBCD87F3269}" sibTransId="{0021FCF5-DDAB-4EA1-8E59-663EBE08BB1D}"/>
    <dgm:cxn modelId="{03C9B4D3-475B-46B8-AC68-91E422AB79AE}" srcId="{F347AA84-0679-472D-AB78-50C56C364D9C}" destId="{1472C87D-FC36-4705-B71D-568359B501E8}" srcOrd="0" destOrd="0" parTransId="{076C2699-958B-41C3-8BEC-99F49179879E}" sibTransId="{594DB28B-E898-47BA-902C-4B5260E96B77}"/>
    <dgm:cxn modelId="{5A7ABA19-FCA1-40F0-8A78-EF5A9B6FCE2B}" type="presOf" srcId="{F347AA84-0679-472D-AB78-50C56C364D9C}" destId="{0E8337AE-251E-47F0-A503-2C8216E53946}" srcOrd="0" destOrd="0" presId="urn:microsoft.com/office/officeart/2005/8/layout/process4"/>
    <dgm:cxn modelId="{3702F72B-02DD-4D4E-95B6-328DECD71628}" srcId="{F347AA84-0679-472D-AB78-50C56C364D9C}" destId="{FC38B411-7516-43C0-9742-2F2CE600C1C2}" srcOrd="1" destOrd="0" parTransId="{96B11573-1068-4CA0-92B6-049A9DB84D7F}" sibTransId="{4854F2B1-978E-44E2-9AEC-7FA5CCB3A181}"/>
    <dgm:cxn modelId="{91F97829-2B58-4EDF-93C0-F3DCA01456BB}" type="presOf" srcId="{FC38B411-7516-43C0-9742-2F2CE600C1C2}" destId="{98E3117A-CB5A-4929-B4CC-9D756551385E}" srcOrd="0" destOrd="0" presId="urn:microsoft.com/office/officeart/2005/8/layout/process4"/>
    <dgm:cxn modelId="{603A1A91-365A-46E1-B54F-2841A7667FCF}" srcId="{F347AA84-0679-472D-AB78-50C56C364D9C}" destId="{57795BD2-5F55-417A-98AD-3BB471752165}" srcOrd="2" destOrd="0" parTransId="{79DC2488-034F-4C2F-B3A0-F4F840E03072}" sibTransId="{604D9D2E-7656-4DCA-B6A7-1689EB5BF96A}"/>
    <dgm:cxn modelId="{14ED856B-4183-4EC0-AF9B-B73EACF7E987}" srcId="{F347AA84-0679-472D-AB78-50C56C364D9C}" destId="{0EDF49E8-272A-4120-8CD0-F713A47FC7E0}" srcOrd="5" destOrd="0" parTransId="{CD4C4B6F-6A11-4D1B-B3CE-E751DECEBA2E}" sibTransId="{3B7EC36B-0415-45FD-9923-49E176D93123}"/>
    <dgm:cxn modelId="{0A69C821-97D0-478D-9AB4-48128D1E7BAB}" srcId="{F347AA84-0679-472D-AB78-50C56C364D9C}" destId="{1C7740DD-416A-4974-AF5C-CEEE5BC10A36}" srcOrd="3" destOrd="0" parTransId="{6ECB5A38-9B0A-4273-BE4C-AF5CBA2F7E3B}" sibTransId="{031B4BAA-0F29-4E06-B7B7-7F520D1DFC49}"/>
    <dgm:cxn modelId="{86FAE94B-940F-48C7-A916-7A8D7E3C2922}" type="presOf" srcId="{1472C87D-FC36-4705-B71D-568359B501E8}" destId="{B0B6FB54-92BC-40C1-8BEA-35EA26AA1753}" srcOrd="0" destOrd="0" presId="urn:microsoft.com/office/officeart/2005/8/layout/process4"/>
    <dgm:cxn modelId="{4D2A977D-B4C0-4EA2-A29B-24C65795E5C5}" type="presOf" srcId="{CCFAB70D-114E-4478-BD36-032DA8076820}" destId="{C72300F3-5F6A-4B8D-B6BF-130709A9EAAF}" srcOrd="0" destOrd="0" presId="urn:microsoft.com/office/officeart/2005/8/layout/process4"/>
    <dgm:cxn modelId="{3C124300-DD6B-4B73-BCE1-8BCB1E7C5745}" type="presOf" srcId="{1C7740DD-416A-4974-AF5C-CEEE5BC10A36}" destId="{D18B7FB3-1D06-479C-B845-696A7D7E867A}" srcOrd="0" destOrd="0" presId="urn:microsoft.com/office/officeart/2005/8/layout/process4"/>
    <dgm:cxn modelId="{85A0687F-5D88-4FB7-BA94-A42CD25A4701}" type="presOf" srcId="{57795BD2-5F55-417A-98AD-3BB471752165}" destId="{2CF56FBD-3A54-4E87-819A-5849A7507313}" srcOrd="0" destOrd="0" presId="urn:microsoft.com/office/officeart/2005/8/layout/process4"/>
    <dgm:cxn modelId="{4A13D280-ABA2-4CBA-A8C2-086515F7786A}" type="presOf" srcId="{0EDF49E8-272A-4120-8CD0-F713A47FC7E0}" destId="{5BD850A6-EE61-4633-8681-6B9E0B061C3F}" srcOrd="0" destOrd="0" presId="urn:microsoft.com/office/officeart/2005/8/layout/process4"/>
    <dgm:cxn modelId="{48CB0601-9307-46B7-8D1C-B89297D27953}" type="presParOf" srcId="{0E8337AE-251E-47F0-A503-2C8216E53946}" destId="{B884E31D-E8B4-4F5A-AF64-9AF3DDEB4C99}" srcOrd="0" destOrd="0" presId="urn:microsoft.com/office/officeart/2005/8/layout/process4"/>
    <dgm:cxn modelId="{1720527E-C2D6-4080-B46F-D7CDB143EC5C}" type="presParOf" srcId="{B884E31D-E8B4-4F5A-AF64-9AF3DDEB4C99}" destId="{5BD850A6-EE61-4633-8681-6B9E0B061C3F}" srcOrd="0" destOrd="0" presId="urn:microsoft.com/office/officeart/2005/8/layout/process4"/>
    <dgm:cxn modelId="{16564718-68E3-44BD-AFEF-3D1076F5E501}" type="presParOf" srcId="{0E8337AE-251E-47F0-A503-2C8216E53946}" destId="{BBC950D7-F85B-43F8-98D7-528957E1672F}" srcOrd="1" destOrd="0" presId="urn:microsoft.com/office/officeart/2005/8/layout/process4"/>
    <dgm:cxn modelId="{BA27423B-7382-4C05-B392-D2B8DF608288}" type="presParOf" srcId="{0E8337AE-251E-47F0-A503-2C8216E53946}" destId="{4BEE046F-ADC4-461F-8EF5-9AA4E2420509}" srcOrd="2" destOrd="0" presId="urn:microsoft.com/office/officeart/2005/8/layout/process4"/>
    <dgm:cxn modelId="{794838ED-B816-4109-83E7-AFB25FDD0744}" type="presParOf" srcId="{4BEE046F-ADC4-461F-8EF5-9AA4E2420509}" destId="{C72300F3-5F6A-4B8D-B6BF-130709A9EAAF}" srcOrd="0" destOrd="0" presId="urn:microsoft.com/office/officeart/2005/8/layout/process4"/>
    <dgm:cxn modelId="{F6A7821C-709E-4E49-95E3-FAAAC8EE05BA}" type="presParOf" srcId="{0E8337AE-251E-47F0-A503-2C8216E53946}" destId="{D7099690-3F92-4877-83D1-6953461E8FFE}" srcOrd="3" destOrd="0" presId="urn:microsoft.com/office/officeart/2005/8/layout/process4"/>
    <dgm:cxn modelId="{DBF00B1B-CB04-44D0-8C5B-AFA3EE725B44}" type="presParOf" srcId="{0E8337AE-251E-47F0-A503-2C8216E53946}" destId="{2888D1E2-9858-4B43-B015-3FC9817FFA7D}" srcOrd="4" destOrd="0" presId="urn:microsoft.com/office/officeart/2005/8/layout/process4"/>
    <dgm:cxn modelId="{DE00F1C1-0101-45B9-91AD-84D0616E73A4}" type="presParOf" srcId="{2888D1E2-9858-4B43-B015-3FC9817FFA7D}" destId="{D18B7FB3-1D06-479C-B845-696A7D7E867A}" srcOrd="0" destOrd="0" presId="urn:microsoft.com/office/officeart/2005/8/layout/process4"/>
    <dgm:cxn modelId="{7C8003ED-E25C-4B75-A3E3-AD5AC300B331}" type="presParOf" srcId="{0E8337AE-251E-47F0-A503-2C8216E53946}" destId="{4DB5E087-5E76-4390-A66B-A40920571F96}" srcOrd="5" destOrd="0" presId="urn:microsoft.com/office/officeart/2005/8/layout/process4"/>
    <dgm:cxn modelId="{DAEA9149-F01F-4AF4-960C-D53FC04C2729}" type="presParOf" srcId="{0E8337AE-251E-47F0-A503-2C8216E53946}" destId="{DD622E74-DB36-439F-ABD4-DAD2FCC1E062}" srcOrd="6" destOrd="0" presId="urn:microsoft.com/office/officeart/2005/8/layout/process4"/>
    <dgm:cxn modelId="{A6FC9334-405D-4D9A-BAC7-373D28252753}" type="presParOf" srcId="{DD622E74-DB36-439F-ABD4-DAD2FCC1E062}" destId="{2CF56FBD-3A54-4E87-819A-5849A7507313}" srcOrd="0" destOrd="0" presId="urn:microsoft.com/office/officeart/2005/8/layout/process4"/>
    <dgm:cxn modelId="{E84667E0-1B06-401F-B113-F7C13E38D5A3}" type="presParOf" srcId="{0E8337AE-251E-47F0-A503-2C8216E53946}" destId="{C3081416-0B72-4EFC-B954-61CDA7C423A3}" srcOrd="7" destOrd="0" presId="urn:microsoft.com/office/officeart/2005/8/layout/process4"/>
    <dgm:cxn modelId="{7F8EEEE8-B2E4-44D8-B3C7-07308D253FCE}" type="presParOf" srcId="{0E8337AE-251E-47F0-A503-2C8216E53946}" destId="{7D21B51A-8C7D-4924-8795-1606A02B4707}" srcOrd="8" destOrd="0" presId="urn:microsoft.com/office/officeart/2005/8/layout/process4"/>
    <dgm:cxn modelId="{833D5DE9-83DA-4353-A571-55A56E725C96}" type="presParOf" srcId="{7D21B51A-8C7D-4924-8795-1606A02B4707}" destId="{98E3117A-CB5A-4929-B4CC-9D756551385E}" srcOrd="0" destOrd="0" presId="urn:microsoft.com/office/officeart/2005/8/layout/process4"/>
    <dgm:cxn modelId="{3A7E149E-4ECE-4E6E-9782-2BE8B1237A1D}" type="presParOf" srcId="{0E8337AE-251E-47F0-A503-2C8216E53946}" destId="{55A1AE29-9D9D-468E-A292-5B3E4C799DAD}" srcOrd="9" destOrd="0" presId="urn:microsoft.com/office/officeart/2005/8/layout/process4"/>
    <dgm:cxn modelId="{255F3FFF-8063-424B-B02E-762E007B93C5}" type="presParOf" srcId="{0E8337AE-251E-47F0-A503-2C8216E53946}" destId="{09D647A2-B749-4875-8209-386254CE3BE4}" srcOrd="10" destOrd="0" presId="urn:microsoft.com/office/officeart/2005/8/layout/process4"/>
    <dgm:cxn modelId="{413A973F-14DD-4D5E-B872-20FAE3B8EBB4}" type="presParOf" srcId="{09D647A2-B749-4875-8209-386254CE3BE4}" destId="{B0B6FB54-92BC-40C1-8BEA-35EA26AA17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47AA84-0679-472D-AB78-50C56C364D9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72C87D-FC36-4705-B71D-568359B501E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/>
            <a:t>Ритуал</a:t>
          </a:r>
          <a:endParaRPr lang="ru-RU" sz="1800" b="1" dirty="0"/>
        </a:p>
      </dgm:t>
    </dgm:pt>
    <dgm:pt modelId="{076C2699-958B-41C3-8BEC-99F49179879E}" type="parTrans" cxnId="{03C9B4D3-475B-46B8-AC68-91E422AB79AE}">
      <dgm:prSet/>
      <dgm:spPr/>
      <dgm:t>
        <a:bodyPr/>
        <a:lstStyle/>
        <a:p>
          <a:endParaRPr lang="ru-RU"/>
        </a:p>
      </dgm:t>
    </dgm:pt>
    <dgm:pt modelId="{594DB28B-E898-47BA-902C-4B5260E96B77}" type="sibTrans" cxnId="{03C9B4D3-475B-46B8-AC68-91E422AB79AE}">
      <dgm:prSet/>
      <dgm:spPr/>
      <dgm:t>
        <a:bodyPr/>
        <a:lstStyle/>
        <a:p>
          <a:endParaRPr lang="ru-RU"/>
        </a:p>
      </dgm:t>
    </dgm:pt>
    <dgm:pt modelId="{FC38B411-7516-43C0-9742-2F2CE600C1C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Беседа</a:t>
          </a:r>
          <a:endParaRPr lang="ru-RU" sz="1800" b="1" dirty="0">
            <a:solidFill>
              <a:schemeClr val="tx1"/>
            </a:solidFill>
          </a:endParaRPr>
        </a:p>
      </dgm:t>
    </dgm:pt>
    <dgm:pt modelId="{96B11573-1068-4CA0-92B6-049A9DB84D7F}" type="parTrans" cxnId="{3702F72B-02DD-4D4E-95B6-328DECD71628}">
      <dgm:prSet/>
      <dgm:spPr/>
      <dgm:t>
        <a:bodyPr/>
        <a:lstStyle/>
        <a:p>
          <a:endParaRPr lang="ru-RU"/>
        </a:p>
      </dgm:t>
    </dgm:pt>
    <dgm:pt modelId="{4854F2B1-978E-44E2-9AEC-7FA5CCB3A181}" type="sibTrans" cxnId="{3702F72B-02DD-4D4E-95B6-328DECD71628}">
      <dgm:prSet/>
      <dgm:spPr/>
      <dgm:t>
        <a:bodyPr/>
        <a:lstStyle/>
        <a:p>
          <a:endParaRPr lang="ru-RU"/>
        </a:p>
      </dgm:t>
    </dgm:pt>
    <dgm:pt modelId="{57795BD2-5F55-417A-98AD-3BB47175216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/>
            <a:t>Выявление инициатив и образовательных запросов детей</a:t>
          </a:r>
          <a:endParaRPr lang="ru-RU" sz="1600" b="1" dirty="0">
            <a:solidFill>
              <a:schemeClr val="tx1"/>
            </a:solidFill>
          </a:endParaRPr>
        </a:p>
      </dgm:t>
    </dgm:pt>
    <dgm:pt modelId="{79DC2488-034F-4C2F-B3A0-F4F840E03072}" type="parTrans" cxnId="{603A1A91-365A-46E1-B54F-2841A7667FCF}">
      <dgm:prSet/>
      <dgm:spPr/>
      <dgm:t>
        <a:bodyPr/>
        <a:lstStyle/>
        <a:p>
          <a:endParaRPr lang="ru-RU"/>
        </a:p>
      </dgm:t>
    </dgm:pt>
    <dgm:pt modelId="{604D9D2E-7656-4DCA-B6A7-1689EB5BF96A}" type="sibTrans" cxnId="{603A1A91-365A-46E1-B54F-2841A7667FCF}">
      <dgm:prSet/>
      <dgm:spPr/>
      <dgm:t>
        <a:bodyPr/>
        <a:lstStyle/>
        <a:p>
          <a:endParaRPr lang="ru-RU"/>
        </a:p>
      </dgm:t>
    </dgm:pt>
    <dgm:pt modelId="{1C7740DD-416A-4974-AF5C-CEEE5BC10A3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/>
            <a:t>Принятие общего решения </a:t>
          </a:r>
        </a:p>
        <a:p>
          <a:pPr>
            <a:spcAft>
              <a:spcPts val="0"/>
            </a:spcAft>
          </a:pPr>
          <a:r>
            <a:rPr lang="ru-RU" sz="1600" b="1" dirty="0" smtClean="0"/>
            <a:t>(выбор и формулировка темы проекта)</a:t>
          </a:r>
          <a:endParaRPr lang="ru-RU" sz="1600" b="1" dirty="0"/>
        </a:p>
      </dgm:t>
    </dgm:pt>
    <dgm:pt modelId="{6ECB5A38-9B0A-4273-BE4C-AF5CBA2F7E3B}" type="parTrans" cxnId="{0A69C821-97D0-478D-9AB4-48128D1E7BAB}">
      <dgm:prSet/>
      <dgm:spPr/>
      <dgm:t>
        <a:bodyPr/>
        <a:lstStyle/>
        <a:p>
          <a:endParaRPr lang="ru-RU"/>
        </a:p>
      </dgm:t>
    </dgm:pt>
    <dgm:pt modelId="{031B4BAA-0F29-4E06-B7B7-7F520D1DFC49}" type="sibTrans" cxnId="{0A69C821-97D0-478D-9AB4-48128D1E7BAB}">
      <dgm:prSet/>
      <dgm:spPr/>
      <dgm:t>
        <a:bodyPr/>
        <a:lstStyle/>
        <a:p>
          <a:endParaRPr lang="ru-RU"/>
        </a:p>
      </dgm:t>
    </dgm:pt>
    <dgm:pt modelId="{CCFAB70D-114E-4478-BD36-032DA807682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Совместное составление  плана работы над проектом (Лотос - Д)</a:t>
          </a:r>
          <a:endParaRPr lang="ru-RU" sz="1600" b="1" dirty="0">
            <a:solidFill>
              <a:schemeClr val="tx1"/>
            </a:solidFill>
          </a:endParaRPr>
        </a:p>
      </dgm:t>
    </dgm:pt>
    <dgm:pt modelId="{2266194B-723B-4062-921C-1BBCD87F3269}" type="parTrans" cxnId="{FC7960C5-2D04-4D45-A765-16DAC1063269}">
      <dgm:prSet/>
      <dgm:spPr/>
      <dgm:t>
        <a:bodyPr/>
        <a:lstStyle/>
        <a:p>
          <a:endParaRPr lang="ru-RU"/>
        </a:p>
      </dgm:t>
    </dgm:pt>
    <dgm:pt modelId="{0021FCF5-DDAB-4EA1-8E59-663EBE08BB1D}" type="sibTrans" cxnId="{FC7960C5-2D04-4D45-A765-16DAC1063269}">
      <dgm:prSet/>
      <dgm:spPr/>
      <dgm:t>
        <a:bodyPr/>
        <a:lstStyle/>
        <a:p>
          <a:endParaRPr lang="ru-RU"/>
        </a:p>
      </dgm:t>
    </dgm:pt>
    <dgm:pt modelId="{0EDF49E8-272A-4120-8CD0-F713A47FC7E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Совместное составление плана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на день</a:t>
          </a:r>
          <a:endParaRPr lang="ru-RU" sz="1600" b="1" dirty="0">
            <a:solidFill>
              <a:schemeClr val="tx1"/>
            </a:solidFill>
          </a:endParaRPr>
        </a:p>
      </dgm:t>
    </dgm:pt>
    <dgm:pt modelId="{CD4C4B6F-6A11-4D1B-B3CE-E751DECEBA2E}" type="parTrans" cxnId="{14ED856B-4183-4EC0-AF9B-B73EACF7E987}">
      <dgm:prSet/>
      <dgm:spPr/>
      <dgm:t>
        <a:bodyPr/>
        <a:lstStyle/>
        <a:p>
          <a:endParaRPr lang="ru-RU"/>
        </a:p>
      </dgm:t>
    </dgm:pt>
    <dgm:pt modelId="{3B7EC36B-0415-45FD-9923-49E176D93123}" type="sibTrans" cxnId="{14ED856B-4183-4EC0-AF9B-B73EACF7E987}">
      <dgm:prSet/>
      <dgm:spPr/>
      <dgm:t>
        <a:bodyPr/>
        <a:lstStyle/>
        <a:p>
          <a:endParaRPr lang="ru-RU"/>
        </a:p>
      </dgm:t>
    </dgm:pt>
    <dgm:pt modelId="{0E8337AE-251E-47F0-A503-2C8216E53946}" type="pres">
      <dgm:prSet presAssocID="{F347AA84-0679-472D-AB78-50C56C364D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4E31D-E8B4-4F5A-AF64-9AF3DDEB4C99}" type="pres">
      <dgm:prSet presAssocID="{0EDF49E8-272A-4120-8CD0-F713A47FC7E0}" presName="boxAndChildren" presStyleCnt="0"/>
      <dgm:spPr/>
    </dgm:pt>
    <dgm:pt modelId="{5BD850A6-EE61-4633-8681-6B9E0B061C3F}" type="pres">
      <dgm:prSet presAssocID="{0EDF49E8-272A-4120-8CD0-F713A47FC7E0}" presName="parentTextBox" presStyleLbl="node1" presStyleIdx="0" presStyleCnt="6" custLinFactNeighborX="3485" custLinFactNeighborY="-636"/>
      <dgm:spPr/>
      <dgm:t>
        <a:bodyPr/>
        <a:lstStyle/>
        <a:p>
          <a:endParaRPr lang="ru-RU"/>
        </a:p>
      </dgm:t>
    </dgm:pt>
    <dgm:pt modelId="{BBC950D7-F85B-43F8-98D7-528957E1672F}" type="pres">
      <dgm:prSet presAssocID="{0021FCF5-DDAB-4EA1-8E59-663EBE08BB1D}" presName="sp" presStyleCnt="0"/>
      <dgm:spPr/>
    </dgm:pt>
    <dgm:pt modelId="{4BEE046F-ADC4-461F-8EF5-9AA4E2420509}" type="pres">
      <dgm:prSet presAssocID="{CCFAB70D-114E-4478-BD36-032DA8076820}" presName="arrowAndChildren" presStyleCnt="0"/>
      <dgm:spPr/>
    </dgm:pt>
    <dgm:pt modelId="{C72300F3-5F6A-4B8D-B6BF-130709A9EAAF}" type="pres">
      <dgm:prSet presAssocID="{CCFAB70D-114E-4478-BD36-032DA8076820}" presName="parentTextArrow" presStyleLbl="node1" presStyleIdx="1" presStyleCnt="6" custLinFactNeighborX="-793" custLinFactNeighborY="-26"/>
      <dgm:spPr/>
      <dgm:t>
        <a:bodyPr/>
        <a:lstStyle/>
        <a:p>
          <a:endParaRPr lang="ru-RU"/>
        </a:p>
      </dgm:t>
    </dgm:pt>
    <dgm:pt modelId="{D7099690-3F92-4877-83D1-6953461E8FFE}" type="pres">
      <dgm:prSet presAssocID="{031B4BAA-0F29-4E06-B7B7-7F520D1DFC49}" presName="sp" presStyleCnt="0"/>
      <dgm:spPr/>
    </dgm:pt>
    <dgm:pt modelId="{2888D1E2-9858-4B43-B015-3FC9817FFA7D}" type="pres">
      <dgm:prSet presAssocID="{1C7740DD-416A-4974-AF5C-CEEE5BC10A36}" presName="arrowAndChildren" presStyleCnt="0"/>
      <dgm:spPr/>
    </dgm:pt>
    <dgm:pt modelId="{D18B7FB3-1D06-479C-B845-696A7D7E867A}" type="pres">
      <dgm:prSet presAssocID="{1C7740DD-416A-4974-AF5C-CEEE5BC10A36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4DB5E087-5E76-4390-A66B-A40920571F96}" type="pres">
      <dgm:prSet presAssocID="{604D9D2E-7656-4DCA-B6A7-1689EB5BF96A}" presName="sp" presStyleCnt="0"/>
      <dgm:spPr/>
    </dgm:pt>
    <dgm:pt modelId="{DD622E74-DB36-439F-ABD4-DAD2FCC1E062}" type="pres">
      <dgm:prSet presAssocID="{57795BD2-5F55-417A-98AD-3BB471752165}" presName="arrowAndChildren" presStyleCnt="0"/>
      <dgm:spPr/>
    </dgm:pt>
    <dgm:pt modelId="{2CF56FBD-3A54-4E87-819A-5849A7507313}" type="pres">
      <dgm:prSet presAssocID="{57795BD2-5F55-417A-98AD-3BB471752165}" presName="parentTextArrow" presStyleLbl="node1" presStyleIdx="3" presStyleCnt="6" custLinFactNeighborX="2542" custLinFactNeighborY="-2524"/>
      <dgm:spPr/>
      <dgm:t>
        <a:bodyPr/>
        <a:lstStyle/>
        <a:p>
          <a:endParaRPr lang="ru-RU"/>
        </a:p>
      </dgm:t>
    </dgm:pt>
    <dgm:pt modelId="{C3081416-0B72-4EFC-B954-61CDA7C423A3}" type="pres">
      <dgm:prSet presAssocID="{4854F2B1-978E-44E2-9AEC-7FA5CCB3A181}" presName="sp" presStyleCnt="0"/>
      <dgm:spPr/>
    </dgm:pt>
    <dgm:pt modelId="{7D21B51A-8C7D-4924-8795-1606A02B4707}" type="pres">
      <dgm:prSet presAssocID="{FC38B411-7516-43C0-9742-2F2CE600C1C2}" presName="arrowAndChildren" presStyleCnt="0"/>
      <dgm:spPr/>
    </dgm:pt>
    <dgm:pt modelId="{98E3117A-CB5A-4929-B4CC-9D756551385E}" type="pres">
      <dgm:prSet presAssocID="{FC38B411-7516-43C0-9742-2F2CE600C1C2}" presName="parentTextArrow" presStyleLbl="node1" presStyleIdx="4" presStyleCnt="6" custScaleY="82621" custLinFactNeighborX="-793" custLinFactNeighborY="-4266"/>
      <dgm:spPr/>
      <dgm:t>
        <a:bodyPr/>
        <a:lstStyle/>
        <a:p>
          <a:endParaRPr lang="ru-RU"/>
        </a:p>
      </dgm:t>
    </dgm:pt>
    <dgm:pt modelId="{55A1AE29-9D9D-468E-A292-5B3E4C799DAD}" type="pres">
      <dgm:prSet presAssocID="{594DB28B-E898-47BA-902C-4B5260E96B77}" presName="sp" presStyleCnt="0"/>
      <dgm:spPr/>
    </dgm:pt>
    <dgm:pt modelId="{09D647A2-B749-4875-8209-386254CE3BE4}" type="pres">
      <dgm:prSet presAssocID="{1472C87D-FC36-4705-B71D-568359B501E8}" presName="arrowAndChildren" presStyleCnt="0"/>
      <dgm:spPr/>
    </dgm:pt>
    <dgm:pt modelId="{B0B6FB54-92BC-40C1-8BEA-35EA26AA1753}" type="pres">
      <dgm:prSet presAssocID="{1472C87D-FC36-4705-B71D-568359B501E8}" presName="parentTextArrow" presStyleLbl="node1" presStyleIdx="5" presStyleCnt="6" custLinFactNeighborX="-83177" custLinFactNeighborY="-265"/>
      <dgm:spPr/>
      <dgm:t>
        <a:bodyPr/>
        <a:lstStyle/>
        <a:p>
          <a:endParaRPr lang="ru-RU"/>
        </a:p>
      </dgm:t>
    </dgm:pt>
  </dgm:ptLst>
  <dgm:cxnLst>
    <dgm:cxn modelId="{21E39D18-6E0D-4F31-8EF4-58077A786817}" type="presOf" srcId="{F347AA84-0679-472D-AB78-50C56C364D9C}" destId="{0E8337AE-251E-47F0-A503-2C8216E53946}" srcOrd="0" destOrd="0" presId="urn:microsoft.com/office/officeart/2005/8/layout/process4"/>
    <dgm:cxn modelId="{2290E902-1EED-4FE8-A6AC-5B02BA1A3912}" type="presOf" srcId="{1472C87D-FC36-4705-B71D-568359B501E8}" destId="{B0B6FB54-92BC-40C1-8BEA-35EA26AA1753}" srcOrd="0" destOrd="0" presId="urn:microsoft.com/office/officeart/2005/8/layout/process4"/>
    <dgm:cxn modelId="{B3CF046D-E885-497F-98C6-7C7B8DDF0290}" type="presOf" srcId="{57795BD2-5F55-417A-98AD-3BB471752165}" destId="{2CF56FBD-3A54-4E87-819A-5849A7507313}" srcOrd="0" destOrd="0" presId="urn:microsoft.com/office/officeart/2005/8/layout/process4"/>
    <dgm:cxn modelId="{66DE9F2D-E639-422C-A6A6-2D7BF4E4F131}" type="presOf" srcId="{CCFAB70D-114E-4478-BD36-032DA8076820}" destId="{C72300F3-5F6A-4B8D-B6BF-130709A9EAAF}" srcOrd="0" destOrd="0" presId="urn:microsoft.com/office/officeart/2005/8/layout/process4"/>
    <dgm:cxn modelId="{0A69C821-97D0-478D-9AB4-48128D1E7BAB}" srcId="{F347AA84-0679-472D-AB78-50C56C364D9C}" destId="{1C7740DD-416A-4974-AF5C-CEEE5BC10A36}" srcOrd="3" destOrd="0" parTransId="{6ECB5A38-9B0A-4273-BE4C-AF5CBA2F7E3B}" sibTransId="{031B4BAA-0F29-4E06-B7B7-7F520D1DFC49}"/>
    <dgm:cxn modelId="{3702F72B-02DD-4D4E-95B6-328DECD71628}" srcId="{F347AA84-0679-472D-AB78-50C56C364D9C}" destId="{FC38B411-7516-43C0-9742-2F2CE600C1C2}" srcOrd="1" destOrd="0" parTransId="{96B11573-1068-4CA0-92B6-049A9DB84D7F}" sibTransId="{4854F2B1-978E-44E2-9AEC-7FA5CCB3A181}"/>
    <dgm:cxn modelId="{FC7960C5-2D04-4D45-A765-16DAC1063269}" srcId="{F347AA84-0679-472D-AB78-50C56C364D9C}" destId="{CCFAB70D-114E-4478-BD36-032DA8076820}" srcOrd="4" destOrd="0" parTransId="{2266194B-723B-4062-921C-1BBCD87F3269}" sibTransId="{0021FCF5-DDAB-4EA1-8E59-663EBE08BB1D}"/>
    <dgm:cxn modelId="{2F751135-E3A7-4F38-8C14-E21202843482}" type="presOf" srcId="{1C7740DD-416A-4974-AF5C-CEEE5BC10A36}" destId="{D18B7FB3-1D06-479C-B845-696A7D7E867A}" srcOrd="0" destOrd="0" presId="urn:microsoft.com/office/officeart/2005/8/layout/process4"/>
    <dgm:cxn modelId="{14ED856B-4183-4EC0-AF9B-B73EACF7E987}" srcId="{F347AA84-0679-472D-AB78-50C56C364D9C}" destId="{0EDF49E8-272A-4120-8CD0-F713A47FC7E0}" srcOrd="5" destOrd="0" parTransId="{CD4C4B6F-6A11-4D1B-B3CE-E751DECEBA2E}" sibTransId="{3B7EC36B-0415-45FD-9923-49E176D93123}"/>
    <dgm:cxn modelId="{03C9B4D3-475B-46B8-AC68-91E422AB79AE}" srcId="{F347AA84-0679-472D-AB78-50C56C364D9C}" destId="{1472C87D-FC36-4705-B71D-568359B501E8}" srcOrd="0" destOrd="0" parTransId="{076C2699-958B-41C3-8BEC-99F49179879E}" sibTransId="{594DB28B-E898-47BA-902C-4B5260E96B77}"/>
    <dgm:cxn modelId="{603A1A91-365A-46E1-B54F-2841A7667FCF}" srcId="{F347AA84-0679-472D-AB78-50C56C364D9C}" destId="{57795BD2-5F55-417A-98AD-3BB471752165}" srcOrd="2" destOrd="0" parTransId="{79DC2488-034F-4C2F-B3A0-F4F840E03072}" sibTransId="{604D9D2E-7656-4DCA-B6A7-1689EB5BF96A}"/>
    <dgm:cxn modelId="{AE4DFBF4-B250-4DF3-BF20-EA52C1A38F68}" type="presOf" srcId="{0EDF49E8-272A-4120-8CD0-F713A47FC7E0}" destId="{5BD850A6-EE61-4633-8681-6B9E0B061C3F}" srcOrd="0" destOrd="0" presId="urn:microsoft.com/office/officeart/2005/8/layout/process4"/>
    <dgm:cxn modelId="{EB5ACB4A-197E-4179-9619-96AAA1B37A06}" type="presOf" srcId="{FC38B411-7516-43C0-9742-2F2CE600C1C2}" destId="{98E3117A-CB5A-4929-B4CC-9D756551385E}" srcOrd="0" destOrd="0" presId="urn:microsoft.com/office/officeart/2005/8/layout/process4"/>
    <dgm:cxn modelId="{7028CE66-03A7-4BD6-971E-E7FAFAEECFD7}" type="presParOf" srcId="{0E8337AE-251E-47F0-A503-2C8216E53946}" destId="{B884E31D-E8B4-4F5A-AF64-9AF3DDEB4C99}" srcOrd="0" destOrd="0" presId="urn:microsoft.com/office/officeart/2005/8/layout/process4"/>
    <dgm:cxn modelId="{0C4007A6-06FC-4ADD-82DE-2FB3507D6BCA}" type="presParOf" srcId="{B884E31D-E8B4-4F5A-AF64-9AF3DDEB4C99}" destId="{5BD850A6-EE61-4633-8681-6B9E0B061C3F}" srcOrd="0" destOrd="0" presId="urn:microsoft.com/office/officeart/2005/8/layout/process4"/>
    <dgm:cxn modelId="{3CE9D34D-156D-49AD-AED8-E87B783200E9}" type="presParOf" srcId="{0E8337AE-251E-47F0-A503-2C8216E53946}" destId="{BBC950D7-F85B-43F8-98D7-528957E1672F}" srcOrd="1" destOrd="0" presId="urn:microsoft.com/office/officeart/2005/8/layout/process4"/>
    <dgm:cxn modelId="{74174C3F-6D61-4B3D-A2E3-12D70C1A790C}" type="presParOf" srcId="{0E8337AE-251E-47F0-A503-2C8216E53946}" destId="{4BEE046F-ADC4-461F-8EF5-9AA4E2420509}" srcOrd="2" destOrd="0" presId="urn:microsoft.com/office/officeart/2005/8/layout/process4"/>
    <dgm:cxn modelId="{5A637F6A-0D1F-42A3-B038-15615EF1D571}" type="presParOf" srcId="{4BEE046F-ADC4-461F-8EF5-9AA4E2420509}" destId="{C72300F3-5F6A-4B8D-B6BF-130709A9EAAF}" srcOrd="0" destOrd="0" presId="urn:microsoft.com/office/officeart/2005/8/layout/process4"/>
    <dgm:cxn modelId="{C7E1192F-98BE-41B8-A9E9-6B65BC7E95C5}" type="presParOf" srcId="{0E8337AE-251E-47F0-A503-2C8216E53946}" destId="{D7099690-3F92-4877-83D1-6953461E8FFE}" srcOrd="3" destOrd="0" presId="urn:microsoft.com/office/officeart/2005/8/layout/process4"/>
    <dgm:cxn modelId="{8C592E65-347F-4C44-BC58-79E53004AFE2}" type="presParOf" srcId="{0E8337AE-251E-47F0-A503-2C8216E53946}" destId="{2888D1E2-9858-4B43-B015-3FC9817FFA7D}" srcOrd="4" destOrd="0" presId="urn:microsoft.com/office/officeart/2005/8/layout/process4"/>
    <dgm:cxn modelId="{661D1463-E685-4B38-B07A-42A6D041B7DB}" type="presParOf" srcId="{2888D1E2-9858-4B43-B015-3FC9817FFA7D}" destId="{D18B7FB3-1D06-479C-B845-696A7D7E867A}" srcOrd="0" destOrd="0" presId="urn:microsoft.com/office/officeart/2005/8/layout/process4"/>
    <dgm:cxn modelId="{7D3F9541-09AC-43C1-B270-A7FB024C772D}" type="presParOf" srcId="{0E8337AE-251E-47F0-A503-2C8216E53946}" destId="{4DB5E087-5E76-4390-A66B-A40920571F96}" srcOrd="5" destOrd="0" presId="urn:microsoft.com/office/officeart/2005/8/layout/process4"/>
    <dgm:cxn modelId="{3115AC22-9F69-478F-8436-E923CE6E6DF7}" type="presParOf" srcId="{0E8337AE-251E-47F0-A503-2C8216E53946}" destId="{DD622E74-DB36-439F-ABD4-DAD2FCC1E062}" srcOrd="6" destOrd="0" presId="urn:microsoft.com/office/officeart/2005/8/layout/process4"/>
    <dgm:cxn modelId="{3C135D5A-69FA-4BB9-8478-6B8AE037245F}" type="presParOf" srcId="{DD622E74-DB36-439F-ABD4-DAD2FCC1E062}" destId="{2CF56FBD-3A54-4E87-819A-5849A7507313}" srcOrd="0" destOrd="0" presId="urn:microsoft.com/office/officeart/2005/8/layout/process4"/>
    <dgm:cxn modelId="{143A7992-3D31-4C8D-8256-DC89DE363474}" type="presParOf" srcId="{0E8337AE-251E-47F0-A503-2C8216E53946}" destId="{C3081416-0B72-4EFC-B954-61CDA7C423A3}" srcOrd="7" destOrd="0" presId="urn:microsoft.com/office/officeart/2005/8/layout/process4"/>
    <dgm:cxn modelId="{B7331F96-A088-4804-BD92-98A8E68AEC17}" type="presParOf" srcId="{0E8337AE-251E-47F0-A503-2C8216E53946}" destId="{7D21B51A-8C7D-4924-8795-1606A02B4707}" srcOrd="8" destOrd="0" presId="urn:microsoft.com/office/officeart/2005/8/layout/process4"/>
    <dgm:cxn modelId="{CD592F4B-5948-44C4-8F7C-C65282D5C891}" type="presParOf" srcId="{7D21B51A-8C7D-4924-8795-1606A02B4707}" destId="{98E3117A-CB5A-4929-B4CC-9D756551385E}" srcOrd="0" destOrd="0" presId="urn:microsoft.com/office/officeart/2005/8/layout/process4"/>
    <dgm:cxn modelId="{61BB10E4-72F1-4EEA-9AB3-14F24DEF2FA5}" type="presParOf" srcId="{0E8337AE-251E-47F0-A503-2C8216E53946}" destId="{55A1AE29-9D9D-468E-A292-5B3E4C799DAD}" srcOrd="9" destOrd="0" presId="urn:microsoft.com/office/officeart/2005/8/layout/process4"/>
    <dgm:cxn modelId="{01517141-C0C9-49F4-9232-E295635473D8}" type="presParOf" srcId="{0E8337AE-251E-47F0-A503-2C8216E53946}" destId="{09D647A2-B749-4875-8209-386254CE3BE4}" srcOrd="10" destOrd="0" presId="urn:microsoft.com/office/officeart/2005/8/layout/process4"/>
    <dgm:cxn modelId="{EADE80E4-A26A-40B0-9CFB-8DAD451D2A8B}" type="presParOf" srcId="{09D647A2-B749-4875-8209-386254CE3BE4}" destId="{B0B6FB54-92BC-40C1-8BEA-35EA26AA17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47AA84-0679-472D-AB78-50C56C364D9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72C87D-FC36-4705-B71D-568359B501E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/>
            <a:t>Ритуал</a:t>
          </a:r>
          <a:endParaRPr lang="ru-RU" sz="1800" b="1" dirty="0"/>
        </a:p>
      </dgm:t>
    </dgm:pt>
    <dgm:pt modelId="{076C2699-958B-41C3-8BEC-99F49179879E}" type="parTrans" cxnId="{03C9B4D3-475B-46B8-AC68-91E422AB79AE}">
      <dgm:prSet/>
      <dgm:spPr/>
      <dgm:t>
        <a:bodyPr/>
        <a:lstStyle/>
        <a:p>
          <a:endParaRPr lang="ru-RU"/>
        </a:p>
      </dgm:t>
    </dgm:pt>
    <dgm:pt modelId="{594DB28B-E898-47BA-902C-4B5260E96B77}" type="sibTrans" cxnId="{03C9B4D3-475B-46B8-AC68-91E422AB79AE}">
      <dgm:prSet/>
      <dgm:spPr/>
      <dgm:t>
        <a:bodyPr/>
        <a:lstStyle/>
        <a:p>
          <a:endParaRPr lang="ru-RU"/>
        </a:p>
      </dgm:t>
    </dgm:pt>
    <dgm:pt modelId="{FC38B411-7516-43C0-9742-2F2CE600C1C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Беседа</a:t>
          </a:r>
          <a:endParaRPr lang="ru-RU" sz="1800" b="1" dirty="0">
            <a:solidFill>
              <a:schemeClr val="tx1"/>
            </a:solidFill>
          </a:endParaRPr>
        </a:p>
      </dgm:t>
    </dgm:pt>
    <dgm:pt modelId="{96B11573-1068-4CA0-92B6-049A9DB84D7F}" type="parTrans" cxnId="{3702F72B-02DD-4D4E-95B6-328DECD71628}">
      <dgm:prSet/>
      <dgm:spPr/>
      <dgm:t>
        <a:bodyPr/>
        <a:lstStyle/>
        <a:p>
          <a:endParaRPr lang="ru-RU"/>
        </a:p>
      </dgm:t>
    </dgm:pt>
    <dgm:pt modelId="{4854F2B1-978E-44E2-9AEC-7FA5CCB3A181}" type="sibTrans" cxnId="{3702F72B-02DD-4D4E-95B6-328DECD71628}">
      <dgm:prSet/>
      <dgm:spPr/>
      <dgm:t>
        <a:bodyPr/>
        <a:lstStyle/>
        <a:p>
          <a:endParaRPr lang="ru-RU"/>
        </a:p>
      </dgm:t>
    </dgm:pt>
    <dgm:pt modelId="{57795BD2-5F55-417A-98AD-3BB47175216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Мотивирование детей на работу над проектом, через введение в проблему</a:t>
          </a:r>
          <a:endParaRPr lang="ru-RU" sz="1600" b="1" dirty="0">
            <a:solidFill>
              <a:schemeClr val="tx1"/>
            </a:solidFill>
          </a:endParaRPr>
        </a:p>
      </dgm:t>
    </dgm:pt>
    <dgm:pt modelId="{79DC2488-034F-4C2F-B3A0-F4F840E03072}" type="parTrans" cxnId="{603A1A91-365A-46E1-B54F-2841A7667FCF}">
      <dgm:prSet/>
      <dgm:spPr/>
      <dgm:t>
        <a:bodyPr/>
        <a:lstStyle/>
        <a:p>
          <a:endParaRPr lang="ru-RU"/>
        </a:p>
      </dgm:t>
    </dgm:pt>
    <dgm:pt modelId="{604D9D2E-7656-4DCA-B6A7-1689EB5BF96A}" type="sibTrans" cxnId="{603A1A91-365A-46E1-B54F-2841A7667FCF}">
      <dgm:prSet/>
      <dgm:spPr/>
      <dgm:t>
        <a:bodyPr/>
        <a:lstStyle/>
        <a:p>
          <a:endParaRPr lang="ru-RU"/>
        </a:p>
      </dgm:t>
    </dgm:pt>
    <dgm:pt modelId="{1C7740DD-416A-4974-AF5C-CEEE5BC10A3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/>
            <a:t>Выявление инициатив и образовательных запросов детей</a:t>
          </a:r>
          <a:endParaRPr lang="ru-RU" sz="1600" b="1" dirty="0"/>
        </a:p>
      </dgm:t>
    </dgm:pt>
    <dgm:pt modelId="{6ECB5A38-9B0A-4273-BE4C-AF5CBA2F7E3B}" type="parTrans" cxnId="{0A69C821-97D0-478D-9AB4-48128D1E7BAB}">
      <dgm:prSet/>
      <dgm:spPr/>
      <dgm:t>
        <a:bodyPr/>
        <a:lstStyle/>
        <a:p>
          <a:endParaRPr lang="ru-RU"/>
        </a:p>
      </dgm:t>
    </dgm:pt>
    <dgm:pt modelId="{031B4BAA-0F29-4E06-B7B7-7F520D1DFC49}" type="sibTrans" cxnId="{0A69C821-97D0-478D-9AB4-48128D1E7BAB}">
      <dgm:prSet/>
      <dgm:spPr/>
      <dgm:t>
        <a:bodyPr/>
        <a:lstStyle/>
        <a:p>
          <a:endParaRPr lang="ru-RU"/>
        </a:p>
      </dgm:t>
    </dgm:pt>
    <dgm:pt modelId="{CCFAB70D-114E-4478-BD36-032DA807682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Совместное составление  плана работы над проектом (Лотос - Д)</a:t>
          </a:r>
          <a:endParaRPr lang="ru-RU" sz="1600" b="1" dirty="0">
            <a:solidFill>
              <a:schemeClr val="tx1"/>
            </a:solidFill>
          </a:endParaRPr>
        </a:p>
      </dgm:t>
    </dgm:pt>
    <dgm:pt modelId="{2266194B-723B-4062-921C-1BBCD87F3269}" type="parTrans" cxnId="{FC7960C5-2D04-4D45-A765-16DAC1063269}">
      <dgm:prSet/>
      <dgm:spPr/>
      <dgm:t>
        <a:bodyPr/>
        <a:lstStyle/>
        <a:p>
          <a:endParaRPr lang="ru-RU"/>
        </a:p>
      </dgm:t>
    </dgm:pt>
    <dgm:pt modelId="{0021FCF5-DDAB-4EA1-8E59-663EBE08BB1D}" type="sibTrans" cxnId="{FC7960C5-2D04-4D45-A765-16DAC1063269}">
      <dgm:prSet/>
      <dgm:spPr/>
      <dgm:t>
        <a:bodyPr/>
        <a:lstStyle/>
        <a:p>
          <a:endParaRPr lang="ru-RU"/>
        </a:p>
      </dgm:t>
    </dgm:pt>
    <dgm:pt modelId="{0EDF49E8-272A-4120-8CD0-F713A47FC7E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Совместное составление плана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на день</a:t>
          </a:r>
          <a:endParaRPr lang="ru-RU" sz="1600" b="1" dirty="0">
            <a:solidFill>
              <a:schemeClr val="tx1"/>
            </a:solidFill>
          </a:endParaRPr>
        </a:p>
      </dgm:t>
    </dgm:pt>
    <dgm:pt modelId="{CD4C4B6F-6A11-4D1B-B3CE-E751DECEBA2E}" type="parTrans" cxnId="{14ED856B-4183-4EC0-AF9B-B73EACF7E987}">
      <dgm:prSet/>
      <dgm:spPr/>
      <dgm:t>
        <a:bodyPr/>
        <a:lstStyle/>
        <a:p>
          <a:endParaRPr lang="ru-RU"/>
        </a:p>
      </dgm:t>
    </dgm:pt>
    <dgm:pt modelId="{3B7EC36B-0415-45FD-9923-49E176D93123}" type="sibTrans" cxnId="{14ED856B-4183-4EC0-AF9B-B73EACF7E987}">
      <dgm:prSet/>
      <dgm:spPr/>
      <dgm:t>
        <a:bodyPr/>
        <a:lstStyle/>
        <a:p>
          <a:endParaRPr lang="ru-RU"/>
        </a:p>
      </dgm:t>
    </dgm:pt>
    <dgm:pt modelId="{0E8337AE-251E-47F0-A503-2C8216E53946}" type="pres">
      <dgm:prSet presAssocID="{F347AA84-0679-472D-AB78-50C56C364D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4E31D-E8B4-4F5A-AF64-9AF3DDEB4C99}" type="pres">
      <dgm:prSet presAssocID="{0EDF49E8-272A-4120-8CD0-F713A47FC7E0}" presName="boxAndChildren" presStyleCnt="0"/>
      <dgm:spPr/>
    </dgm:pt>
    <dgm:pt modelId="{5BD850A6-EE61-4633-8681-6B9E0B061C3F}" type="pres">
      <dgm:prSet presAssocID="{0EDF49E8-272A-4120-8CD0-F713A47FC7E0}" presName="parentTextBox" presStyleLbl="node1" presStyleIdx="0" presStyleCnt="6" custLinFactNeighborX="3485" custLinFactNeighborY="-636"/>
      <dgm:spPr/>
      <dgm:t>
        <a:bodyPr/>
        <a:lstStyle/>
        <a:p>
          <a:endParaRPr lang="ru-RU"/>
        </a:p>
      </dgm:t>
    </dgm:pt>
    <dgm:pt modelId="{BBC950D7-F85B-43F8-98D7-528957E1672F}" type="pres">
      <dgm:prSet presAssocID="{0021FCF5-DDAB-4EA1-8E59-663EBE08BB1D}" presName="sp" presStyleCnt="0"/>
      <dgm:spPr/>
    </dgm:pt>
    <dgm:pt modelId="{4BEE046F-ADC4-461F-8EF5-9AA4E2420509}" type="pres">
      <dgm:prSet presAssocID="{CCFAB70D-114E-4478-BD36-032DA8076820}" presName="arrowAndChildren" presStyleCnt="0"/>
      <dgm:spPr/>
    </dgm:pt>
    <dgm:pt modelId="{C72300F3-5F6A-4B8D-B6BF-130709A9EAAF}" type="pres">
      <dgm:prSet presAssocID="{CCFAB70D-114E-4478-BD36-032DA8076820}" presName="parentTextArrow" presStyleLbl="node1" presStyleIdx="1" presStyleCnt="6" custLinFactNeighborX="-793" custLinFactNeighborY="-26"/>
      <dgm:spPr/>
      <dgm:t>
        <a:bodyPr/>
        <a:lstStyle/>
        <a:p>
          <a:endParaRPr lang="ru-RU"/>
        </a:p>
      </dgm:t>
    </dgm:pt>
    <dgm:pt modelId="{D7099690-3F92-4877-83D1-6953461E8FFE}" type="pres">
      <dgm:prSet presAssocID="{031B4BAA-0F29-4E06-B7B7-7F520D1DFC49}" presName="sp" presStyleCnt="0"/>
      <dgm:spPr/>
    </dgm:pt>
    <dgm:pt modelId="{2888D1E2-9858-4B43-B015-3FC9817FFA7D}" type="pres">
      <dgm:prSet presAssocID="{1C7740DD-416A-4974-AF5C-CEEE5BC10A36}" presName="arrowAndChildren" presStyleCnt="0"/>
      <dgm:spPr/>
    </dgm:pt>
    <dgm:pt modelId="{D18B7FB3-1D06-479C-B845-696A7D7E867A}" type="pres">
      <dgm:prSet presAssocID="{1C7740DD-416A-4974-AF5C-CEEE5BC10A36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4DB5E087-5E76-4390-A66B-A40920571F96}" type="pres">
      <dgm:prSet presAssocID="{604D9D2E-7656-4DCA-B6A7-1689EB5BF96A}" presName="sp" presStyleCnt="0"/>
      <dgm:spPr/>
    </dgm:pt>
    <dgm:pt modelId="{DD622E74-DB36-439F-ABD4-DAD2FCC1E062}" type="pres">
      <dgm:prSet presAssocID="{57795BD2-5F55-417A-98AD-3BB471752165}" presName="arrowAndChildren" presStyleCnt="0"/>
      <dgm:spPr/>
    </dgm:pt>
    <dgm:pt modelId="{2CF56FBD-3A54-4E87-819A-5849A7507313}" type="pres">
      <dgm:prSet presAssocID="{57795BD2-5F55-417A-98AD-3BB471752165}" presName="parentTextArrow" presStyleLbl="node1" presStyleIdx="3" presStyleCnt="6" custLinFactNeighborX="2542" custLinFactNeighborY="-2524"/>
      <dgm:spPr/>
      <dgm:t>
        <a:bodyPr/>
        <a:lstStyle/>
        <a:p>
          <a:endParaRPr lang="ru-RU"/>
        </a:p>
      </dgm:t>
    </dgm:pt>
    <dgm:pt modelId="{C3081416-0B72-4EFC-B954-61CDA7C423A3}" type="pres">
      <dgm:prSet presAssocID="{4854F2B1-978E-44E2-9AEC-7FA5CCB3A181}" presName="sp" presStyleCnt="0"/>
      <dgm:spPr/>
    </dgm:pt>
    <dgm:pt modelId="{7D21B51A-8C7D-4924-8795-1606A02B4707}" type="pres">
      <dgm:prSet presAssocID="{FC38B411-7516-43C0-9742-2F2CE600C1C2}" presName="arrowAndChildren" presStyleCnt="0"/>
      <dgm:spPr/>
    </dgm:pt>
    <dgm:pt modelId="{98E3117A-CB5A-4929-B4CC-9D756551385E}" type="pres">
      <dgm:prSet presAssocID="{FC38B411-7516-43C0-9742-2F2CE600C1C2}" presName="parentTextArrow" presStyleLbl="node1" presStyleIdx="4" presStyleCnt="6" custScaleY="82621" custLinFactNeighborX="-793" custLinFactNeighborY="-4266"/>
      <dgm:spPr/>
      <dgm:t>
        <a:bodyPr/>
        <a:lstStyle/>
        <a:p>
          <a:endParaRPr lang="ru-RU"/>
        </a:p>
      </dgm:t>
    </dgm:pt>
    <dgm:pt modelId="{55A1AE29-9D9D-468E-A292-5B3E4C799DAD}" type="pres">
      <dgm:prSet presAssocID="{594DB28B-E898-47BA-902C-4B5260E96B77}" presName="sp" presStyleCnt="0"/>
      <dgm:spPr/>
    </dgm:pt>
    <dgm:pt modelId="{09D647A2-B749-4875-8209-386254CE3BE4}" type="pres">
      <dgm:prSet presAssocID="{1472C87D-FC36-4705-B71D-568359B501E8}" presName="arrowAndChildren" presStyleCnt="0"/>
      <dgm:spPr/>
    </dgm:pt>
    <dgm:pt modelId="{B0B6FB54-92BC-40C1-8BEA-35EA26AA1753}" type="pres">
      <dgm:prSet presAssocID="{1472C87D-FC36-4705-B71D-568359B501E8}" presName="parentTextArrow" presStyleLbl="node1" presStyleIdx="5" presStyleCnt="6" custLinFactNeighborX="1941" custLinFactNeighborY="-96"/>
      <dgm:spPr/>
      <dgm:t>
        <a:bodyPr/>
        <a:lstStyle/>
        <a:p>
          <a:endParaRPr lang="ru-RU"/>
        </a:p>
      </dgm:t>
    </dgm:pt>
  </dgm:ptLst>
  <dgm:cxnLst>
    <dgm:cxn modelId="{94420BFE-8B43-4BD6-B930-9F415FD10277}" type="presOf" srcId="{1C7740DD-416A-4974-AF5C-CEEE5BC10A36}" destId="{D18B7FB3-1D06-479C-B845-696A7D7E867A}" srcOrd="0" destOrd="0" presId="urn:microsoft.com/office/officeart/2005/8/layout/process4"/>
    <dgm:cxn modelId="{390DD13E-EC81-4E9B-B47B-39BDCC09A460}" type="presOf" srcId="{0EDF49E8-272A-4120-8CD0-F713A47FC7E0}" destId="{5BD850A6-EE61-4633-8681-6B9E0B061C3F}" srcOrd="0" destOrd="0" presId="urn:microsoft.com/office/officeart/2005/8/layout/process4"/>
    <dgm:cxn modelId="{0A69C821-97D0-478D-9AB4-48128D1E7BAB}" srcId="{F347AA84-0679-472D-AB78-50C56C364D9C}" destId="{1C7740DD-416A-4974-AF5C-CEEE5BC10A36}" srcOrd="3" destOrd="0" parTransId="{6ECB5A38-9B0A-4273-BE4C-AF5CBA2F7E3B}" sibTransId="{031B4BAA-0F29-4E06-B7B7-7F520D1DFC49}"/>
    <dgm:cxn modelId="{55C2CB1B-7972-4C1F-82FF-B6C204AD95D0}" type="presOf" srcId="{CCFAB70D-114E-4478-BD36-032DA8076820}" destId="{C72300F3-5F6A-4B8D-B6BF-130709A9EAAF}" srcOrd="0" destOrd="0" presId="urn:microsoft.com/office/officeart/2005/8/layout/process4"/>
    <dgm:cxn modelId="{3702F72B-02DD-4D4E-95B6-328DECD71628}" srcId="{F347AA84-0679-472D-AB78-50C56C364D9C}" destId="{FC38B411-7516-43C0-9742-2F2CE600C1C2}" srcOrd="1" destOrd="0" parTransId="{96B11573-1068-4CA0-92B6-049A9DB84D7F}" sibTransId="{4854F2B1-978E-44E2-9AEC-7FA5CCB3A181}"/>
    <dgm:cxn modelId="{FC7960C5-2D04-4D45-A765-16DAC1063269}" srcId="{F347AA84-0679-472D-AB78-50C56C364D9C}" destId="{CCFAB70D-114E-4478-BD36-032DA8076820}" srcOrd="4" destOrd="0" parTransId="{2266194B-723B-4062-921C-1BBCD87F3269}" sibTransId="{0021FCF5-DDAB-4EA1-8E59-663EBE08BB1D}"/>
    <dgm:cxn modelId="{9081CA76-525B-4E3C-8EE5-B84BB433C1A1}" type="presOf" srcId="{FC38B411-7516-43C0-9742-2F2CE600C1C2}" destId="{98E3117A-CB5A-4929-B4CC-9D756551385E}" srcOrd="0" destOrd="0" presId="urn:microsoft.com/office/officeart/2005/8/layout/process4"/>
    <dgm:cxn modelId="{64D320B0-FB5C-4D17-9986-BA5164C7381C}" type="presOf" srcId="{F347AA84-0679-472D-AB78-50C56C364D9C}" destId="{0E8337AE-251E-47F0-A503-2C8216E53946}" srcOrd="0" destOrd="0" presId="urn:microsoft.com/office/officeart/2005/8/layout/process4"/>
    <dgm:cxn modelId="{14ED856B-4183-4EC0-AF9B-B73EACF7E987}" srcId="{F347AA84-0679-472D-AB78-50C56C364D9C}" destId="{0EDF49E8-272A-4120-8CD0-F713A47FC7E0}" srcOrd="5" destOrd="0" parTransId="{CD4C4B6F-6A11-4D1B-B3CE-E751DECEBA2E}" sibTransId="{3B7EC36B-0415-45FD-9923-49E176D93123}"/>
    <dgm:cxn modelId="{03C9B4D3-475B-46B8-AC68-91E422AB79AE}" srcId="{F347AA84-0679-472D-AB78-50C56C364D9C}" destId="{1472C87D-FC36-4705-B71D-568359B501E8}" srcOrd="0" destOrd="0" parTransId="{076C2699-958B-41C3-8BEC-99F49179879E}" sibTransId="{594DB28B-E898-47BA-902C-4B5260E96B77}"/>
    <dgm:cxn modelId="{603A1A91-365A-46E1-B54F-2841A7667FCF}" srcId="{F347AA84-0679-472D-AB78-50C56C364D9C}" destId="{57795BD2-5F55-417A-98AD-3BB471752165}" srcOrd="2" destOrd="0" parTransId="{79DC2488-034F-4C2F-B3A0-F4F840E03072}" sibTransId="{604D9D2E-7656-4DCA-B6A7-1689EB5BF96A}"/>
    <dgm:cxn modelId="{D3E7DA70-021E-43DB-9529-D3DDE47A0B2A}" type="presOf" srcId="{1472C87D-FC36-4705-B71D-568359B501E8}" destId="{B0B6FB54-92BC-40C1-8BEA-35EA26AA1753}" srcOrd="0" destOrd="0" presId="urn:microsoft.com/office/officeart/2005/8/layout/process4"/>
    <dgm:cxn modelId="{BD90DEA8-B77A-4C51-8982-44912A1F808C}" type="presOf" srcId="{57795BD2-5F55-417A-98AD-3BB471752165}" destId="{2CF56FBD-3A54-4E87-819A-5849A7507313}" srcOrd="0" destOrd="0" presId="urn:microsoft.com/office/officeart/2005/8/layout/process4"/>
    <dgm:cxn modelId="{398AFB22-B054-4CEF-B7E9-EE35BB23ECE7}" type="presParOf" srcId="{0E8337AE-251E-47F0-A503-2C8216E53946}" destId="{B884E31D-E8B4-4F5A-AF64-9AF3DDEB4C99}" srcOrd="0" destOrd="0" presId="urn:microsoft.com/office/officeart/2005/8/layout/process4"/>
    <dgm:cxn modelId="{BEF235D0-7E61-4D52-873A-003DC56B6D3B}" type="presParOf" srcId="{B884E31D-E8B4-4F5A-AF64-9AF3DDEB4C99}" destId="{5BD850A6-EE61-4633-8681-6B9E0B061C3F}" srcOrd="0" destOrd="0" presId="urn:microsoft.com/office/officeart/2005/8/layout/process4"/>
    <dgm:cxn modelId="{D68843E7-1200-492F-A497-C6D89C14D6ED}" type="presParOf" srcId="{0E8337AE-251E-47F0-A503-2C8216E53946}" destId="{BBC950D7-F85B-43F8-98D7-528957E1672F}" srcOrd="1" destOrd="0" presId="urn:microsoft.com/office/officeart/2005/8/layout/process4"/>
    <dgm:cxn modelId="{EF5B0B30-0938-4E43-A442-8A9042E92534}" type="presParOf" srcId="{0E8337AE-251E-47F0-A503-2C8216E53946}" destId="{4BEE046F-ADC4-461F-8EF5-9AA4E2420509}" srcOrd="2" destOrd="0" presId="urn:microsoft.com/office/officeart/2005/8/layout/process4"/>
    <dgm:cxn modelId="{A09F592F-1445-458F-840C-152886F57A64}" type="presParOf" srcId="{4BEE046F-ADC4-461F-8EF5-9AA4E2420509}" destId="{C72300F3-5F6A-4B8D-B6BF-130709A9EAAF}" srcOrd="0" destOrd="0" presId="urn:microsoft.com/office/officeart/2005/8/layout/process4"/>
    <dgm:cxn modelId="{4D29F189-5B95-4895-9A24-3331CBD259C1}" type="presParOf" srcId="{0E8337AE-251E-47F0-A503-2C8216E53946}" destId="{D7099690-3F92-4877-83D1-6953461E8FFE}" srcOrd="3" destOrd="0" presId="urn:microsoft.com/office/officeart/2005/8/layout/process4"/>
    <dgm:cxn modelId="{8300C6EB-68F9-499B-A581-7C0DCA3FC378}" type="presParOf" srcId="{0E8337AE-251E-47F0-A503-2C8216E53946}" destId="{2888D1E2-9858-4B43-B015-3FC9817FFA7D}" srcOrd="4" destOrd="0" presId="urn:microsoft.com/office/officeart/2005/8/layout/process4"/>
    <dgm:cxn modelId="{9389A413-D0C5-4E1B-8CF6-593E811CC6BC}" type="presParOf" srcId="{2888D1E2-9858-4B43-B015-3FC9817FFA7D}" destId="{D18B7FB3-1D06-479C-B845-696A7D7E867A}" srcOrd="0" destOrd="0" presId="urn:microsoft.com/office/officeart/2005/8/layout/process4"/>
    <dgm:cxn modelId="{72D25834-862F-4CDF-8D9B-2BACE83B2463}" type="presParOf" srcId="{0E8337AE-251E-47F0-A503-2C8216E53946}" destId="{4DB5E087-5E76-4390-A66B-A40920571F96}" srcOrd="5" destOrd="0" presId="urn:microsoft.com/office/officeart/2005/8/layout/process4"/>
    <dgm:cxn modelId="{D0018B37-CA41-4372-8CF9-2637365CE2AA}" type="presParOf" srcId="{0E8337AE-251E-47F0-A503-2C8216E53946}" destId="{DD622E74-DB36-439F-ABD4-DAD2FCC1E062}" srcOrd="6" destOrd="0" presId="urn:microsoft.com/office/officeart/2005/8/layout/process4"/>
    <dgm:cxn modelId="{D4E33283-F28B-4494-BE24-0953F56E5ADC}" type="presParOf" srcId="{DD622E74-DB36-439F-ABD4-DAD2FCC1E062}" destId="{2CF56FBD-3A54-4E87-819A-5849A7507313}" srcOrd="0" destOrd="0" presId="urn:microsoft.com/office/officeart/2005/8/layout/process4"/>
    <dgm:cxn modelId="{FA14AC27-BD0C-47E0-A46F-DAE419CD5A88}" type="presParOf" srcId="{0E8337AE-251E-47F0-A503-2C8216E53946}" destId="{C3081416-0B72-4EFC-B954-61CDA7C423A3}" srcOrd="7" destOrd="0" presId="urn:microsoft.com/office/officeart/2005/8/layout/process4"/>
    <dgm:cxn modelId="{B0A28494-4318-496D-BB63-32ED4EDAE1A5}" type="presParOf" srcId="{0E8337AE-251E-47F0-A503-2C8216E53946}" destId="{7D21B51A-8C7D-4924-8795-1606A02B4707}" srcOrd="8" destOrd="0" presId="urn:microsoft.com/office/officeart/2005/8/layout/process4"/>
    <dgm:cxn modelId="{B9C0C0A7-A10E-426D-BD07-F2FA981E99C5}" type="presParOf" srcId="{7D21B51A-8C7D-4924-8795-1606A02B4707}" destId="{98E3117A-CB5A-4929-B4CC-9D756551385E}" srcOrd="0" destOrd="0" presId="urn:microsoft.com/office/officeart/2005/8/layout/process4"/>
    <dgm:cxn modelId="{51A99A01-3A1C-40CF-A8D1-57DBDDE45485}" type="presParOf" srcId="{0E8337AE-251E-47F0-A503-2C8216E53946}" destId="{55A1AE29-9D9D-468E-A292-5B3E4C799DAD}" srcOrd="9" destOrd="0" presId="urn:microsoft.com/office/officeart/2005/8/layout/process4"/>
    <dgm:cxn modelId="{EA548CB4-A8FB-4D2F-A021-74A3A1497470}" type="presParOf" srcId="{0E8337AE-251E-47F0-A503-2C8216E53946}" destId="{09D647A2-B749-4875-8209-386254CE3BE4}" srcOrd="10" destOrd="0" presId="urn:microsoft.com/office/officeart/2005/8/layout/process4"/>
    <dgm:cxn modelId="{CF0FB378-A118-4B79-AA2D-D611819F7E5F}" type="presParOf" srcId="{09D647A2-B749-4875-8209-386254CE3BE4}" destId="{B0B6FB54-92BC-40C1-8BEA-35EA26AA17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47AA84-0679-472D-AB78-50C56C364D9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72C87D-FC36-4705-B71D-568359B501E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/>
            <a:t>Ритуал</a:t>
          </a:r>
          <a:endParaRPr lang="ru-RU" sz="1800" b="1" dirty="0"/>
        </a:p>
      </dgm:t>
    </dgm:pt>
    <dgm:pt modelId="{076C2699-958B-41C3-8BEC-99F49179879E}" type="parTrans" cxnId="{03C9B4D3-475B-46B8-AC68-91E422AB79AE}">
      <dgm:prSet/>
      <dgm:spPr/>
      <dgm:t>
        <a:bodyPr/>
        <a:lstStyle/>
        <a:p>
          <a:endParaRPr lang="ru-RU"/>
        </a:p>
      </dgm:t>
    </dgm:pt>
    <dgm:pt modelId="{594DB28B-E898-47BA-902C-4B5260E96B77}" type="sibTrans" cxnId="{03C9B4D3-475B-46B8-AC68-91E422AB79AE}">
      <dgm:prSet/>
      <dgm:spPr/>
      <dgm:t>
        <a:bodyPr/>
        <a:lstStyle/>
        <a:p>
          <a:endParaRPr lang="ru-RU"/>
        </a:p>
      </dgm:t>
    </dgm:pt>
    <dgm:pt modelId="{FC38B411-7516-43C0-9742-2F2CE600C1C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Беседа</a:t>
          </a:r>
          <a:endParaRPr lang="ru-RU" sz="1800" b="1" dirty="0">
            <a:solidFill>
              <a:schemeClr val="tx1"/>
            </a:solidFill>
          </a:endParaRPr>
        </a:p>
      </dgm:t>
    </dgm:pt>
    <dgm:pt modelId="{96B11573-1068-4CA0-92B6-049A9DB84D7F}" type="parTrans" cxnId="{3702F72B-02DD-4D4E-95B6-328DECD71628}">
      <dgm:prSet/>
      <dgm:spPr/>
      <dgm:t>
        <a:bodyPr/>
        <a:lstStyle/>
        <a:p>
          <a:endParaRPr lang="ru-RU"/>
        </a:p>
      </dgm:t>
    </dgm:pt>
    <dgm:pt modelId="{4854F2B1-978E-44E2-9AEC-7FA5CCB3A181}" type="sibTrans" cxnId="{3702F72B-02DD-4D4E-95B6-328DECD71628}">
      <dgm:prSet/>
      <dgm:spPr/>
      <dgm:t>
        <a:bodyPr/>
        <a:lstStyle/>
        <a:p>
          <a:endParaRPr lang="ru-RU"/>
        </a:p>
      </dgm:t>
    </dgm:pt>
    <dgm:pt modelId="{57795BD2-5F55-417A-98AD-3BB47175216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/>
            <a:t>Выявление инициатив и образовательных запросов детей</a:t>
          </a:r>
          <a:endParaRPr lang="ru-RU" sz="1600" b="1" dirty="0">
            <a:solidFill>
              <a:schemeClr val="tx1"/>
            </a:solidFill>
          </a:endParaRPr>
        </a:p>
      </dgm:t>
    </dgm:pt>
    <dgm:pt modelId="{79DC2488-034F-4C2F-B3A0-F4F840E03072}" type="parTrans" cxnId="{603A1A91-365A-46E1-B54F-2841A7667FCF}">
      <dgm:prSet/>
      <dgm:spPr/>
      <dgm:t>
        <a:bodyPr/>
        <a:lstStyle/>
        <a:p>
          <a:endParaRPr lang="ru-RU"/>
        </a:p>
      </dgm:t>
    </dgm:pt>
    <dgm:pt modelId="{604D9D2E-7656-4DCA-B6A7-1689EB5BF96A}" type="sibTrans" cxnId="{603A1A91-365A-46E1-B54F-2841A7667FCF}">
      <dgm:prSet/>
      <dgm:spPr/>
      <dgm:t>
        <a:bodyPr/>
        <a:lstStyle/>
        <a:p>
          <a:endParaRPr lang="ru-RU"/>
        </a:p>
      </dgm:t>
    </dgm:pt>
    <dgm:pt modelId="{1C7740DD-416A-4974-AF5C-CEEE5BC10A3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/>
            <a:t>Принятие общего решения </a:t>
          </a:r>
        </a:p>
        <a:p>
          <a:pPr>
            <a:spcAft>
              <a:spcPts val="0"/>
            </a:spcAft>
          </a:pPr>
          <a:r>
            <a:rPr lang="ru-RU" sz="1600" b="1" dirty="0" smtClean="0"/>
            <a:t>(выбор и формулировка темы проекта)</a:t>
          </a:r>
          <a:endParaRPr lang="ru-RU" sz="1600" b="1" dirty="0"/>
        </a:p>
      </dgm:t>
    </dgm:pt>
    <dgm:pt modelId="{6ECB5A38-9B0A-4273-BE4C-AF5CBA2F7E3B}" type="parTrans" cxnId="{0A69C821-97D0-478D-9AB4-48128D1E7BAB}">
      <dgm:prSet/>
      <dgm:spPr/>
      <dgm:t>
        <a:bodyPr/>
        <a:lstStyle/>
        <a:p>
          <a:endParaRPr lang="ru-RU"/>
        </a:p>
      </dgm:t>
    </dgm:pt>
    <dgm:pt modelId="{031B4BAA-0F29-4E06-B7B7-7F520D1DFC49}" type="sibTrans" cxnId="{0A69C821-97D0-478D-9AB4-48128D1E7BAB}">
      <dgm:prSet/>
      <dgm:spPr/>
      <dgm:t>
        <a:bodyPr/>
        <a:lstStyle/>
        <a:p>
          <a:endParaRPr lang="ru-RU"/>
        </a:p>
      </dgm:t>
    </dgm:pt>
    <dgm:pt modelId="{CCFAB70D-114E-4478-BD36-032DA807682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Совместное составление  плана работы над проектом (Лотос - Д)</a:t>
          </a:r>
          <a:endParaRPr lang="ru-RU" sz="1600" b="1" dirty="0">
            <a:solidFill>
              <a:schemeClr val="tx1"/>
            </a:solidFill>
          </a:endParaRPr>
        </a:p>
      </dgm:t>
    </dgm:pt>
    <dgm:pt modelId="{2266194B-723B-4062-921C-1BBCD87F3269}" type="parTrans" cxnId="{FC7960C5-2D04-4D45-A765-16DAC1063269}">
      <dgm:prSet/>
      <dgm:spPr/>
      <dgm:t>
        <a:bodyPr/>
        <a:lstStyle/>
        <a:p>
          <a:endParaRPr lang="ru-RU"/>
        </a:p>
      </dgm:t>
    </dgm:pt>
    <dgm:pt modelId="{0021FCF5-DDAB-4EA1-8E59-663EBE08BB1D}" type="sibTrans" cxnId="{FC7960C5-2D04-4D45-A765-16DAC1063269}">
      <dgm:prSet/>
      <dgm:spPr/>
      <dgm:t>
        <a:bodyPr/>
        <a:lstStyle/>
        <a:p>
          <a:endParaRPr lang="ru-RU"/>
        </a:p>
      </dgm:t>
    </dgm:pt>
    <dgm:pt modelId="{0EDF49E8-272A-4120-8CD0-F713A47FC7E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Совместное составление плана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</a:rPr>
            <a:t>на день</a:t>
          </a:r>
          <a:endParaRPr lang="ru-RU" sz="1600" b="1" dirty="0">
            <a:solidFill>
              <a:schemeClr val="tx1"/>
            </a:solidFill>
          </a:endParaRPr>
        </a:p>
      </dgm:t>
    </dgm:pt>
    <dgm:pt modelId="{CD4C4B6F-6A11-4D1B-B3CE-E751DECEBA2E}" type="parTrans" cxnId="{14ED856B-4183-4EC0-AF9B-B73EACF7E987}">
      <dgm:prSet/>
      <dgm:spPr/>
      <dgm:t>
        <a:bodyPr/>
        <a:lstStyle/>
        <a:p>
          <a:endParaRPr lang="ru-RU"/>
        </a:p>
      </dgm:t>
    </dgm:pt>
    <dgm:pt modelId="{3B7EC36B-0415-45FD-9923-49E176D93123}" type="sibTrans" cxnId="{14ED856B-4183-4EC0-AF9B-B73EACF7E987}">
      <dgm:prSet/>
      <dgm:spPr/>
      <dgm:t>
        <a:bodyPr/>
        <a:lstStyle/>
        <a:p>
          <a:endParaRPr lang="ru-RU"/>
        </a:p>
      </dgm:t>
    </dgm:pt>
    <dgm:pt modelId="{0E8337AE-251E-47F0-A503-2C8216E53946}" type="pres">
      <dgm:prSet presAssocID="{F347AA84-0679-472D-AB78-50C56C364D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4E31D-E8B4-4F5A-AF64-9AF3DDEB4C99}" type="pres">
      <dgm:prSet presAssocID="{0EDF49E8-272A-4120-8CD0-F713A47FC7E0}" presName="boxAndChildren" presStyleCnt="0"/>
      <dgm:spPr/>
    </dgm:pt>
    <dgm:pt modelId="{5BD850A6-EE61-4633-8681-6B9E0B061C3F}" type="pres">
      <dgm:prSet presAssocID="{0EDF49E8-272A-4120-8CD0-F713A47FC7E0}" presName="parentTextBox" presStyleLbl="node1" presStyleIdx="0" presStyleCnt="6" custLinFactNeighborX="3485" custLinFactNeighborY="-636"/>
      <dgm:spPr/>
      <dgm:t>
        <a:bodyPr/>
        <a:lstStyle/>
        <a:p>
          <a:endParaRPr lang="ru-RU"/>
        </a:p>
      </dgm:t>
    </dgm:pt>
    <dgm:pt modelId="{BBC950D7-F85B-43F8-98D7-528957E1672F}" type="pres">
      <dgm:prSet presAssocID="{0021FCF5-DDAB-4EA1-8E59-663EBE08BB1D}" presName="sp" presStyleCnt="0"/>
      <dgm:spPr/>
    </dgm:pt>
    <dgm:pt modelId="{4BEE046F-ADC4-461F-8EF5-9AA4E2420509}" type="pres">
      <dgm:prSet presAssocID="{CCFAB70D-114E-4478-BD36-032DA8076820}" presName="arrowAndChildren" presStyleCnt="0"/>
      <dgm:spPr/>
    </dgm:pt>
    <dgm:pt modelId="{C72300F3-5F6A-4B8D-B6BF-130709A9EAAF}" type="pres">
      <dgm:prSet presAssocID="{CCFAB70D-114E-4478-BD36-032DA8076820}" presName="parentTextArrow" presStyleLbl="node1" presStyleIdx="1" presStyleCnt="6" custLinFactNeighborX="-793" custLinFactNeighborY="-26"/>
      <dgm:spPr/>
      <dgm:t>
        <a:bodyPr/>
        <a:lstStyle/>
        <a:p>
          <a:endParaRPr lang="ru-RU"/>
        </a:p>
      </dgm:t>
    </dgm:pt>
    <dgm:pt modelId="{D7099690-3F92-4877-83D1-6953461E8FFE}" type="pres">
      <dgm:prSet presAssocID="{031B4BAA-0F29-4E06-B7B7-7F520D1DFC49}" presName="sp" presStyleCnt="0"/>
      <dgm:spPr/>
    </dgm:pt>
    <dgm:pt modelId="{2888D1E2-9858-4B43-B015-3FC9817FFA7D}" type="pres">
      <dgm:prSet presAssocID="{1C7740DD-416A-4974-AF5C-CEEE5BC10A36}" presName="arrowAndChildren" presStyleCnt="0"/>
      <dgm:spPr/>
    </dgm:pt>
    <dgm:pt modelId="{D18B7FB3-1D06-479C-B845-696A7D7E867A}" type="pres">
      <dgm:prSet presAssocID="{1C7740DD-416A-4974-AF5C-CEEE5BC10A36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4DB5E087-5E76-4390-A66B-A40920571F96}" type="pres">
      <dgm:prSet presAssocID="{604D9D2E-7656-4DCA-B6A7-1689EB5BF96A}" presName="sp" presStyleCnt="0"/>
      <dgm:spPr/>
    </dgm:pt>
    <dgm:pt modelId="{DD622E74-DB36-439F-ABD4-DAD2FCC1E062}" type="pres">
      <dgm:prSet presAssocID="{57795BD2-5F55-417A-98AD-3BB471752165}" presName="arrowAndChildren" presStyleCnt="0"/>
      <dgm:spPr/>
    </dgm:pt>
    <dgm:pt modelId="{2CF56FBD-3A54-4E87-819A-5849A7507313}" type="pres">
      <dgm:prSet presAssocID="{57795BD2-5F55-417A-98AD-3BB471752165}" presName="parentTextArrow" presStyleLbl="node1" presStyleIdx="3" presStyleCnt="6" custLinFactNeighborX="2542" custLinFactNeighborY="-2524"/>
      <dgm:spPr/>
      <dgm:t>
        <a:bodyPr/>
        <a:lstStyle/>
        <a:p>
          <a:endParaRPr lang="ru-RU"/>
        </a:p>
      </dgm:t>
    </dgm:pt>
    <dgm:pt modelId="{C3081416-0B72-4EFC-B954-61CDA7C423A3}" type="pres">
      <dgm:prSet presAssocID="{4854F2B1-978E-44E2-9AEC-7FA5CCB3A181}" presName="sp" presStyleCnt="0"/>
      <dgm:spPr/>
    </dgm:pt>
    <dgm:pt modelId="{7D21B51A-8C7D-4924-8795-1606A02B4707}" type="pres">
      <dgm:prSet presAssocID="{FC38B411-7516-43C0-9742-2F2CE600C1C2}" presName="arrowAndChildren" presStyleCnt="0"/>
      <dgm:spPr/>
    </dgm:pt>
    <dgm:pt modelId="{98E3117A-CB5A-4929-B4CC-9D756551385E}" type="pres">
      <dgm:prSet presAssocID="{FC38B411-7516-43C0-9742-2F2CE600C1C2}" presName="parentTextArrow" presStyleLbl="node1" presStyleIdx="4" presStyleCnt="6" custScaleY="82621" custLinFactNeighborX="-793" custLinFactNeighborY="-4266"/>
      <dgm:spPr/>
      <dgm:t>
        <a:bodyPr/>
        <a:lstStyle/>
        <a:p>
          <a:endParaRPr lang="ru-RU"/>
        </a:p>
      </dgm:t>
    </dgm:pt>
    <dgm:pt modelId="{55A1AE29-9D9D-468E-A292-5B3E4C799DAD}" type="pres">
      <dgm:prSet presAssocID="{594DB28B-E898-47BA-902C-4B5260E96B77}" presName="sp" presStyleCnt="0"/>
      <dgm:spPr/>
    </dgm:pt>
    <dgm:pt modelId="{09D647A2-B749-4875-8209-386254CE3BE4}" type="pres">
      <dgm:prSet presAssocID="{1472C87D-FC36-4705-B71D-568359B501E8}" presName="arrowAndChildren" presStyleCnt="0"/>
      <dgm:spPr/>
    </dgm:pt>
    <dgm:pt modelId="{B0B6FB54-92BC-40C1-8BEA-35EA26AA1753}" type="pres">
      <dgm:prSet presAssocID="{1472C87D-FC36-4705-B71D-568359B501E8}" presName="parentTextArrow" presStyleLbl="node1" presStyleIdx="5" presStyleCnt="6" custLinFactNeighborY="-9621"/>
      <dgm:spPr/>
      <dgm:t>
        <a:bodyPr/>
        <a:lstStyle/>
        <a:p>
          <a:endParaRPr lang="ru-RU"/>
        </a:p>
      </dgm:t>
    </dgm:pt>
  </dgm:ptLst>
  <dgm:cxnLst>
    <dgm:cxn modelId="{F4A55A35-CE7D-4B15-BC0B-97502D572FC6}" type="presOf" srcId="{CCFAB70D-114E-4478-BD36-032DA8076820}" destId="{C72300F3-5F6A-4B8D-B6BF-130709A9EAAF}" srcOrd="0" destOrd="0" presId="urn:microsoft.com/office/officeart/2005/8/layout/process4"/>
    <dgm:cxn modelId="{4C08900F-9658-46E4-8586-E5DCEE58EF48}" type="presOf" srcId="{0EDF49E8-272A-4120-8CD0-F713A47FC7E0}" destId="{5BD850A6-EE61-4633-8681-6B9E0B061C3F}" srcOrd="0" destOrd="0" presId="urn:microsoft.com/office/officeart/2005/8/layout/process4"/>
    <dgm:cxn modelId="{44B07D67-C838-47FD-A471-67C3BACCD9F5}" type="presOf" srcId="{1C7740DD-416A-4974-AF5C-CEEE5BC10A36}" destId="{D18B7FB3-1D06-479C-B845-696A7D7E867A}" srcOrd="0" destOrd="0" presId="urn:microsoft.com/office/officeart/2005/8/layout/process4"/>
    <dgm:cxn modelId="{8F3EDBE7-A9D6-46FA-BB9D-EEF72ABF51DC}" type="presOf" srcId="{F347AA84-0679-472D-AB78-50C56C364D9C}" destId="{0E8337AE-251E-47F0-A503-2C8216E53946}" srcOrd="0" destOrd="0" presId="urn:microsoft.com/office/officeart/2005/8/layout/process4"/>
    <dgm:cxn modelId="{0A69C821-97D0-478D-9AB4-48128D1E7BAB}" srcId="{F347AA84-0679-472D-AB78-50C56C364D9C}" destId="{1C7740DD-416A-4974-AF5C-CEEE5BC10A36}" srcOrd="3" destOrd="0" parTransId="{6ECB5A38-9B0A-4273-BE4C-AF5CBA2F7E3B}" sibTransId="{031B4BAA-0F29-4E06-B7B7-7F520D1DFC49}"/>
    <dgm:cxn modelId="{D96EDD22-7738-45E2-8207-1FFC37C34C67}" type="presOf" srcId="{1472C87D-FC36-4705-B71D-568359B501E8}" destId="{B0B6FB54-92BC-40C1-8BEA-35EA26AA1753}" srcOrd="0" destOrd="0" presId="urn:microsoft.com/office/officeart/2005/8/layout/process4"/>
    <dgm:cxn modelId="{4E1EF3BD-CA9C-48F7-9894-E1F631D089C2}" type="presOf" srcId="{57795BD2-5F55-417A-98AD-3BB471752165}" destId="{2CF56FBD-3A54-4E87-819A-5849A7507313}" srcOrd="0" destOrd="0" presId="urn:microsoft.com/office/officeart/2005/8/layout/process4"/>
    <dgm:cxn modelId="{3702F72B-02DD-4D4E-95B6-328DECD71628}" srcId="{F347AA84-0679-472D-AB78-50C56C364D9C}" destId="{FC38B411-7516-43C0-9742-2F2CE600C1C2}" srcOrd="1" destOrd="0" parTransId="{96B11573-1068-4CA0-92B6-049A9DB84D7F}" sibTransId="{4854F2B1-978E-44E2-9AEC-7FA5CCB3A181}"/>
    <dgm:cxn modelId="{FC7960C5-2D04-4D45-A765-16DAC1063269}" srcId="{F347AA84-0679-472D-AB78-50C56C364D9C}" destId="{CCFAB70D-114E-4478-BD36-032DA8076820}" srcOrd="4" destOrd="0" parTransId="{2266194B-723B-4062-921C-1BBCD87F3269}" sibTransId="{0021FCF5-DDAB-4EA1-8E59-663EBE08BB1D}"/>
    <dgm:cxn modelId="{5D4F3D11-E939-475F-913E-FAB20ED661D5}" type="presOf" srcId="{FC38B411-7516-43C0-9742-2F2CE600C1C2}" destId="{98E3117A-CB5A-4929-B4CC-9D756551385E}" srcOrd="0" destOrd="0" presId="urn:microsoft.com/office/officeart/2005/8/layout/process4"/>
    <dgm:cxn modelId="{14ED856B-4183-4EC0-AF9B-B73EACF7E987}" srcId="{F347AA84-0679-472D-AB78-50C56C364D9C}" destId="{0EDF49E8-272A-4120-8CD0-F713A47FC7E0}" srcOrd="5" destOrd="0" parTransId="{CD4C4B6F-6A11-4D1B-B3CE-E751DECEBA2E}" sibTransId="{3B7EC36B-0415-45FD-9923-49E176D93123}"/>
    <dgm:cxn modelId="{03C9B4D3-475B-46B8-AC68-91E422AB79AE}" srcId="{F347AA84-0679-472D-AB78-50C56C364D9C}" destId="{1472C87D-FC36-4705-B71D-568359B501E8}" srcOrd="0" destOrd="0" parTransId="{076C2699-958B-41C3-8BEC-99F49179879E}" sibTransId="{594DB28B-E898-47BA-902C-4B5260E96B77}"/>
    <dgm:cxn modelId="{603A1A91-365A-46E1-B54F-2841A7667FCF}" srcId="{F347AA84-0679-472D-AB78-50C56C364D9C}" destId="{57795BD2-5F55-417A-98AD-3BB471752165}" srcOrd="2" destOrd="0" parTransId="{79DC2488-034F-4C2F-B3A0-F4F840E03072}" sibTransId="{604D9D2E-7656-4DCA-B6A7-1689EB5BF96A}"/>
    <dgm:cxn modelId="{6EE1AC6E-D23E-4706-A704-3BFAB48132AB}" type="presParOf" srcId="{0E8337AE-251E-47F0-A503-2C8216E53946}" destId="{B884E31D-E8B4-4F5A-AF64-9AF3DDEB4C99}" srcOrd="0" destOrd="0" presId="urn:microsoft.com/office/officeart/2005/8/layout/process4"/>
    <dgm:cxn modelId="{BF5619F2-8986-4F94-BC6A-ACDC73E56331}" type="presParOf" srcId="{B884E31D-E8B4-4F5A-AF64-9AF3DDEB4C99}" destId="{5BD850A6-EE61-4633-8681-6B9E0B061C3F}" srcOrd="0" destOrd="0" presId="urn:microsoft.com/office/officeart/2005/8/layout/process4"/>
    <dgm:cxn modelId="{442BB1A2-FBFF-4FD5-B43A-1093F19AA12B}" type="presParOf" srcId="{0E8337AE-251E-47F0-A503-2C8216E53946}" destId="{BBC950D7-F85B-43F8-98D7-528957E1672F}" srcOrd="1" destOrd="0" presId="urn:microsoft.com/office/officeart/2005/8/layout/process4"/>
    <dgm:cxn modelId="{033CD393-EEF4-440C-9C8B-E8A8772721F8}" type="presParOf" srcId="{0E8337AE-251E-47F0-A503-2C8216E53946}" destId="{4BEE046F-ADC4-461F-8EF5-9AA4E2420509}" srcOrd="2" destOrd="0" presId="urn:microsoft.com/office/officeart/2005/8/layout/process4"/>
    <dgm:cxn modelId="{B50F04D9-23AC-490D-9ED8-692194270A6A}" type="presParOf" srcId="{4BEE046F-ADC4-461F-8EF5-9AA4E2420509}" destId="{C72300F3-5F6A-4B8D-B6BF-130709A9EAAF}" srcOrd="0" destOrd="0" presId="urn:microsoft.com/office/officeart/2005/8/layout/process4"/>
    <dgm:cxn modelId="{703E80DB-1D32-48EC-AD00-10F672BBEDC3}" type="presParOf" srcId="{0E8337AE-251E-47F0-A503-2C8216E53946}" destId="{D7099690-3F92-4877-83D1-6953461E8FFE}" srcOrd="3" destOrd="0" presId="urn:microsoft.com/office/officeart/2005/8/layout/process4"/>
    <dgm:cxn modelId="{45D1E0BD-C217-4781-8C7F-4B25DD53EF6B}" type="presParOf" srcId="{0E8337AE-251E-47F0-A503-2C8216E53946}" destId="{2888D1E2-9858-4B43-B015-3FC9817FFA7D}" srcOrd="4" destOrd="0" presId="urn:microsoft.com/office/officeart/2005/8/layout/process4"/>
    <dgm:cxn modelId="{DFECEF59-D319-477F-A484-5B649CB3581A}" type="presParOf" srcId="{2888D1E2-9858-4B43-B015-3FC9817FFA7D}" destId="{D18B7FB3-1D06-479C-B845-696A7D7E867A}" srcOrd="0" destOrd="0" presId="urn:microsoft.com/office/officeart/2005/8/layout/process4"/>
    <dgm:cxn modelId="{60C551E6-CCAF-4063-A50E-ECF713C46758}" type="presParOf" srcId="{0E8337AE-251E-47F0-A503-2C8216E53946}" destId="{4DB5E087-5E76-4390-A66B-A40920571F96}" srcOrd="5" destOrd="0" presId="urn:microsoft.com/office/officeart/2005/8/layout/process4"/>
    <dgm:cxn modelId="{A23C01A4-ED82-43D2-A571-FE1B47AF7BC7}" type="presParOf" srcId="{0E8337AE-251E-47F0-A503-2C8216E53946}" destId="{DD622E74-DB36-439F-ABD4-DAD2FCC1E062}" srcOrd="6" destOrd="0" presId="urn:microsoft.com/office/officeart/2005/8/layout/process4"/>
    <dgm:cxn modelId="{37838147-340E-4368-A4CB-FC92C4D2C70F}" type="presParOf" srcId="{DD622E74-DB36-439F-ABD4-DAD2FCC1E062}" destId="{2CF56FBD-3A54-4E87-819A-5849A7507313}" srcOrd="0" destOrd="0" presId="urn:microsoft.com/office/officeart/2005/8/layout/process4"/>
    <dgm:cxn modelId="{F9CE5844-9385-459F-BA82-BD0BEFBF9E71}" type="presParOf" srcId="{0E8337AE-251E-47F0-A503-2C8216E53946}" destId="{C3081416-0B72-4EFC-B954-61CDA7C423A3}" srcOrd="7" destOrd="0" presId="urn:microsoft.com/office/officeart/2005/8/layout/process4"/>
    <dgm:cxn modelId="{41912140-D2D9-4958-8544-C719255DFAAC}" type="presParOf" srcId="{0E8337AE-251E-47F0-A503-2C8216E53946}" destId="{7D21B51A-8C7D-4924-8795-1606A02B4707}" srcOrd="8" destOrd="0" presId="urn:microsoft.com/office/officeart/2005/8/layout/process4"/>
    <dgm:cxn modelId="{5FC71017-C3C2-4C4E-96C3-3745E1C32C53}" type="presParOf" srcId="{7D21B51A-8C7D-4924-8795-1606A02B4707}" destId="{98E3117A-CB5A-4929-B4CC-9D756551385E}" srcOrd="0" destOrd="0" presId="urn:microsoft.com/office/officeart/2005/8/layout/process4"/>
    <dgm:cxn modelId="{60AD185F-790E-4346-8C21-AAC7E8ED4D0E}" type="presParOf" srcId="{0E8337AE-251E-47F0-A503-2C8216E53946}" destId="{55A1AE29-9D9D-468E-A292-5B3E4C799DAD}" srcOrd="9" destOrd="0" presId="urn:microsoft.com/office/officeart/2005/8/layout/process4"/>
    <dgm:cxn modelId="{F6B783A4-418A-4CD4-83B8-C8015F54A9AA}" type="presParOf" srcId="{0E8337AE-251E-47F0-A503-2C8216E53946}" destId="{09D647A2-B749-4875-8209-386254CE3BE4}" srcOrd="10" destOrd="0" presId="urn:microsoft.com/office/officeart/2005/8/layout/process4"/>
    <dgm:cxn modelId="{67F1DCCF-2870-4E73-8169-7EEBB57ED91F}" type="presParOf" srcId="{09D647A2-B749-4875-8209-386254CE3BE4}" destId="{B0B6FB54-92BC-40C1-8BEA-35EA26AA17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47AA84-0679-472D-AB78-50C56C364D9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38B411-7516-43C0-9742-2F2CE600C1C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Анализ</a:t>
          </a:r>
          <a:r>
            <a:rPr lang="ru-RU" sz="1800" b="1" baseline="0" dirty="0" smtClean="0">
              <a:solidFill>
                <a:schemeClr val="tx1"/>
              </a:solidFill>
            </a:rPr>
            <a:t> выполнения плана (Лотос-Д)</a:t>
          </a:r>
          <a:endParaRPr lang="ru-RU" sz="1800" b="1" dirty="0">
            <a:solidFill>
              <a:schemeClr val="tx1"/>
            </a:solidFill>
          </a:endParaRPr>
        </a:p>
      </dgm:t>
    </dgm:pt>
    <dgm:pt modelId="{96B11573-1068-4CA0-92B6-049A9DB84D7F}" type="parTrans" cxnId="{3702F72B-02DD-4D4E-95B6-328DECD71628}">
      <dgm:prSet/>
      <dgm:spPr/>
      <dgm:t>
        <a:bodyPr/>
        <a:lstStyle/>
        <a:p>
          <a:endParaRPr lang="ru-RU"/>
        </a:p>
      </dgm:t>
    </dgm:pt>
    <dgm:pt modelId="{4854F2B1-978E-44E2-9AEC-7FA5CCB3A181}" type="sibTrans" cxnId="{3702F72B-02DD-4D4E-95B6-328DECD71628}">
      <dgm:prSet/>
      <dgm:spPr/>
      <dgm:t>
        <a:bodyPr/>
        <a:lstStyle/>
        <a:p>
          <a:endParaRPr lang="ru-RU"/>
        </a:p>
      </dgm:t>
    </dgm:pt>
    <dgm:pt modelId="{57795BD2-5F55-417A-98AD-3BB47175216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Мотивирование</a:t>
          </a:r>
          <a:r>
            <a:rPr lang="ru-RU" sz="1800" b="1" baseline="0" dirty="0" smtClean="0">
              <a:solidFill>
                <a:schemeClr val="tx1"/>
              </a:solidFill>
            </a:rPr>
            <a:t> на выполнение оставшихся пунктов плана</a:t>
          </a:r>
          <a:endParaRPr lang="ru-RU" sz="1800" b="1" dirty="0">
            <a:solidFill>
              <a:schemeClr val="tx1"/>
            </a:solidFill>
          </a:endParaRPr>
        </a:p>
      </dgm:t>
    </dgm:pt>
    <dgm:pt modelId="{79DC2488-034F-4C2F-B3A0-F4F840E03072}" type="parTrans" cxnId="{603A1A91-365A-46E1-B54F-2841A7667FCF}">
      <dgm:prSet/>
      <dgm:spPr/>
      <dgm:t>
        <a:bodyPr/>
        <a:lstStyle/>
        <a:p>
          <a:endParaRPr lang="ru-RU"/>
        </a:p>
      </dgm:t>
    </dgm:pt>
    <dgm:pt modelId="{604D9D2E-7656-4DCA-B6A7-1689EB5BF96A}" type="sibTrans" cxnId="{603A1A91-365A-46E1-B54F-2841A7667FCF}">
      <dgm:prSet/>
      <dgm:spPr/>
      <dgm:t>
        <a:bodyPr/>
        <a:lstStyle/>
        <a:p>
          <a:endParaRPr lang="ru-RU"/>
        </a:p>
      </dgm:t>
    </dgm:pt>
    <dgm:pt modelId="{0EDF49E8-272A-4120-8CD0-F713A47FC7E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Планирование деятельности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 на день</a:t>
          </a:r>
          <a:endParaRPr lang="ru-RU" sz="1800" b="1" dirty="0">
            <a:solidFill>
              <a:schemeClr val="tx1"/>
            </a:solidFill>
          </a:endParaRPr>
        </a:p>
      </dgm:t>
    </dgm:pt>
    <dgm:pt modelId="{CD4C4B6F-6A11-4D1B-B3CE-E751DECEBA2E}" type="parTrans" cxnId="{14ED856B-4183-4EC0-AF9B-B73EACF7E987}">
      <dgm:prSet/>
      <dgm:spPr/>
      <dgm:t>
        <a:bodyPr/>
        <a:lstStyle/>
        <a:p>
          <a:endParaRPr lang="ru-RU"/>
        </a:p>
      </dgm:t>
    </dgm:pt>
    <dgm:pt modelId="{3B7EC36B-0415-45FD-9923-49E176D93123}" type="sibTrans" cxnId="{14ED856B-4183-4EC0-AF9B-B73EACF7E987}">
      <dgm:prSet/>
      <dgm:spPr/>
      <dgm:t>
        <a:bodyPr/>
        <a:lstStyle/>
        <a:p>
          <a:endParaRPr lang="ru-RU"/>
        </a:p>
      </dgm:t>
    </dgm:pt>
    <dgm:pt modelId="{0E8337AE-251E-47F0-A503-2C8216E53946}" type="pres">
      <dgm:prSet presAssocID="{F347AA84-0679-472D-AB78-50C56C364D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4E31D-E8B4-4F5A-AF64-9AF3DDEB4C99}" type="pres">
      <dgm:prSet presAssocID="{0EDF49E8-272A-4120-8CD0-F713A47FC7E0}" presName="boxAndChildren" presStyleCnt="0"/>
      <dgm:spPr/>
    </dgm:pt>
    <dgm:pt modelId="{5BD850A6-EE61-4633-8681-6B9E0B061C3F}" type="pres">
      <dgm:prSet presAssocID="{0EDF49E8-272A-4120-8CD0-F713A47FC7E0}" presName="parentTextBox" presStyleLbl="node1" presStyleIdx="0" presStyleCnt="3" custScaleY="24443" custLinFactNeighborX="-793" custLinFactNeighborY="-4505"/>
      <dgm:spPr/>
      <dgm:t>
        <a:bodyPr/>
        <a:lstStyle/>
        <a:p>
          <a:endParaRPr lang="ru-RU"/>
        </a:p>
      </dgm:t>
    </dgm:pt>
    <dgm:pt modelId="{4DB5E087-5E76-4390-A66B-A40920571F96}" type="pres">
      <dgm:prSet presAssocID="{604D9D2E-7656-4DCA-B6A7-1689EB5BF96A}" presName="sp" presStyleCnt="0"/>
      <dgm:spPr/>
    </dgm:pt>
    <dgm:pt modelId="{DD622E74-DB36-439F-ABD4-DAD2FCC1E062}" type="pres">
      <dgm:prSet presAssocID="{57795BD2-5F55-417A-98AD-3BB471752165}" presName="arrowAndChildren" presStyleCnt="0"/>
      <dgm:spPr/>
    </dgm:pt>
    <dgm:pt modelId="{2CF56FBD-3A54-4E87-819A-5849A7507313}" type="pres">
      <dgm:prSet presAssocID="{57795BD2-5F55-417A-98AD-3BB471752165}" presName="parentTextArrow" presStyleLbl="node1" presStyleIdx="1" presStyleCnt="3" custScaleY="20682" custLinFactNeighborX="-793" custLinFactNeighborY="-1376"/>
      <dgm:spPr/>
      <dgm:t>
        <a:bodyPr/>
        <a:lstStyle/>
        <a:p>
          <a:endParaRPr lang="ru-RU"/>
        </a:p>
      </dgm:t>
    </dgm:pt>
    <dgm:pt modelId="{C3081416-0B72-4EFC-B954-61CDA7C423A3}" type="pres">
      <dgm:prSet presAssocID="{4854F2B1-978E-44E2-9AEC-7FA5CCB3A181}" presName="sp" presStyleCnt="0"/>
      <dgm:spPr/>
    </dgm:pt>
    <dgm:pt modelId="{7D21B51A-8C7D-4924-8795-1606A02B4707}" type="pres">
      <dgm:prSet presAssocID="{FC38B411-7516-43C0-9742-2F2CE600C1C2}" presName="arrowAndChildren" presStyleCnt="0"/>
      <dgm:spPr/>
    </dgm:pt>
    <dgm:pt modelId="{98E3117A-CB5A-4929-B4CC-9D756551385E}" type="pres">
      <dgm:prSet presAssocID="{FC38B411-7516-43C0-9742-2F2CE600C1C2}" presName="parentTextArrow" presStyleLbl="node1" presStyleIdx="2" presStyleCnt="3" custScaleY="22169" custLinFactNeighborX="-2011" custLinFactNeighborY="-750"/>
      <dgm:spPr/>
      <dgm:t>
        <a:bodyPr/>
        <a:lstStyle/>
        <a:p>
          <a:endParaRPr lang="ru-RU"/>
        </a:p>
      </dgm:t>
    </dgm:pt>
  </dgm:ptLst>
  <dgm:cxnLst>
    <dgm:cxn modelId="{092ED676-624C-4008-8D46-91E40E33589B}" type="presOf" srcId="{FC38B411-7516-43C0-9742-2F2CE600C1C2}" destId="{98E3117A-CB5A-4929-B4CC-9D756551385E}" srcOrd="0" destOrd="0" presId="urn:microsoft.com/office/officeart/2005/8/layout/process4"/>
    <dgm:cxn modelId="{21F24E78-0ACD-4FCF-905F-ED07CD3A6B8F}" type="presOf" srcId="{F347AA84-0679-472D-AB78-50C56C364D9C}" destId="{0E8337AE-251E-47F0-A503-2C8216E53946}" srcOrd="0" destOrd="0" presId="urn:microsoft.com/office/officeart/2005/8/layout/process4"/>
    <dgm:cxn modelId="{9F28EE63-9718-4263-90A7-EDA1CCE29F0D}" type="presOf" srcId="{57795BD2-5F55-417A-98AD-3BB471752165}" destId="{2CF56FBD-3A54-4E87-819A-5849A7507313}" srcOrd="0" destOrd="0" presId="urn:microsoft.com/office/officeart/2005/8/layout/process4"/>
    <dgm:cxn modelId="{3702F72B-02DD-4D4E-95B6-328DECD71628}" srcId="{F347AA84-0679-472D-AB78-50C56C364D9C}" destId="{FC38B411-7516-43C0-9742-2F2CE600C1C2}" srcOrd="0" destOrd="0" parTransId="{96B11573-1068-4CA0-92B6-049A9DB84D7F}" sibTransId="{4854F2B1-978E-44E2-9AEC-7FA5CCB3A181}"/>
    <dgm:cxn modelId="{603A1A91-365A-46E1-B54F-2841A7667FCF}" srcId="{F347AA84-0679-472D-AB78-50C56C364D9C}" destId="{57795BD2-5F55-417A-98AD-3BB471752165}" srcOrd="1" destOrd="0" parTransId="{79DC2488-034F-4C2F-B3A0-F4F840E03072}" sibTransId="{604D9D2E-7656-4DCA-B6A7-1689EB5BF96A}"/>
    <dgm:cxn modelId="{14ED856B-4183-4EC0-AF9B-B73EACF7E987}" srcId="{F347AA84-0679-472D-AB78-50C56C364D9C}" destId="{0EDF49E8-272A-4120-8CD0-F713A47FC7E0}" srcOrd="2" destOrd="0" parTransId="{CD4C4B6F-6A11-4D1B-B3CE-E751DECEBA2E}" sibTransId="{3B7EC36B-0415-45FD-9923-49E176D93123}"/>
    <dgm:cxn modelId="{53E5DAC7-C144-4625-A054-720C82C08A98}" type="presOf" srcId="{0EDF49E8-272A-4120-8CD0-F713A47FC7E0}" destId="{5BD850A6-EE61-4633-8681-6B9E0B061C3F}" srcOrd="0" destOrd="0" presId="urn:microsoft.com/office/officeart/2005/8/layout/process4"/>
    <dgm:cxn modelId="{820B6013-4576-4F65-8E1A-84D245266C8A}" type="presParOf" srcId="{0E8337AE-251E-47F0-A503-2C8216E53946}" destId="{B884E31D-E8B4-4F5A-AF64-9AF3DDEB4C99}" srcOrd="0" destOrd="0" presId="urn:microsoft.com/office/officeart/2005/8/layout/process4"/>
    <dgm:cxn modelId="{015FC530-7925-4A19-B948-B6790902F1C1}" type="presParOf" srcId="{B884E31D-E8B4-4F5A-AF64-9AF3DDEB4C99}" destId="{5BD850A6-EE61-4633-8681-6B9E0B061C3F}" srcOrd="0" destOrd="0" presId="urn:microsoft.com/office/officeart/2005/8/layout/process4"/>
    <dgm:cxn modelId="{B137554E-2D26-4173-B0D7-19009E6213D1}" type="presParOf" srcId="{0E8337AE-251E-47F0-A503-2C8216E53946}" destId="{4DB5E087-5E76-4390-A66B-A40920571F96}" srcOrd="1" destOrd="0" presId="urn:microsoft.com/office/officeart/2005/8/layout/process4"/>
    <dgm:cxn modelId="{38F87016-9177-4F54-82F4-A7A8869BFB80}" type="presParOf" srcId="{0E8337AE-251E-47F0-A503-2C8216E53946}" destId="{DD622E74-DB36-439F-ABD4-DAD2FCC1E062}" srcOrd="2" destOrd="0" presId="urn:microsoft.com/office/officeart/2005/8/layout/process4"/>
    <dgm:cxn modelId="{157D06F4-C84F-4703-BBF7-557E9DD42A2C}" type="presParOf" srcId="{DD622E74-DB36-439F-ABD4-DAD2FCC1E062}" destId="{2CF56FBD-3A54-4E87-819A-5849A7507313}" srcOrd="0" destOrd="0" presId="urn:microsoft.com/office/officeart/2005/8/layout/process4"/>
    <dgm:cxn modelId="{7D296C42-E44C-44DA-893D-1A74148EF514}" type="presParOf" srcId="{0E8337AE-251E-47F0-A503-2C8216E53946}" destId="{C3081416-0B72-4EFC-B954-61CDA7C423A3}" srcOrd="3" destOrd="0" presId="urn:microsoft.com/office/officeart/2005/8/layout/process4"/>
    <dgm:cxn modelId="{01414522-853E-45BE-B67C-CB4CF73EE89B}" type="presParOf" srcId="{0E8337AE-251E-47F0-A503-2C8216E53946}" destId="{7D21B51A-8C7D-4924-8795-1606A02B4707}" srcOrd="4" destOrd="0" presId="urn:microsoft.com/office/officeart/2005/8/layout/process4"/>
    <dgm:cxn modelId="{39193510-CED0-4116-8E20-6FD0ED5224DA}" type="presParOf" srcId="{7D21B51A-8C7D-4924-8795-1606A02B4707}" destId="{98E3117A-CB5A-4929-B4CC-9D756551385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47AA84-0679-472D-AB78-50C56C364D9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38B411-7516-43C0-9742-2F2CE600C1C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Подведение</a:t>
          </a:r>
          <a:r>
            <a:rPr lang="ru-RU" sz="1800" b="1" baseline="0" dirty="0" smtClean="0">
              <a:solidFill>
                <a:schemeClr val="tx1"/>
              </a:solidFill>
            </a:rPr>
            <a:t> итога дня</a:t>
          </a:r>
          <a:endParaRPr lang="ru-RU" sz="1800" b="1" dirty="0">
            <a:solidFill>
              <a:schemeClr val="tx1"/>
            </a:solidFill>
          </a:endParaRPr>
        </a:p>
      </dgm:t>
    </dgm:pt>
    <dgm:pt modelId="{96B11573-1068-4CA0-92B6-049A9DB84D7F}" type="parTrans" cxnId="{3702F72B-02DD-4D4E-95B6-328DECD71628}">
      <dgm:prSet/>
      <dgm:spPr/>
      <dgm:t>
        <a:bodyPr/>
        <a:lstStyle/>
        <a:p>
          <a:endParaRPr lang="ru-RU"/>
        </a:p>
      </dgm:t>
    </dgm:pt>
    <dgm:pt modelId="{4854F2B1-978E-44E2-9AEC-7FA5CCB3A181}" type="sibTrans" cxnId="{3702F72B-02DD-4D4E-95B6-328DECD71628}">
      <dgm:prSet/>
      <dgm:spPr/>
      <dgm:t>
        <a:bodyPr/>
        <a:lstStyle/>
        <a:p>
          <a:endParaRPr lang="ru-RU"/>
        </a:p>
      </dgm:t>
    </dgm:pt>
    <dgm:pt modelId="{57795BD2-5F55-417A-98AD-3BB47175216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Похвала/порицание</a:t>
          </a:r>
          <a:endParaRPr lang="ru-RU" sz="1800" b="1" dirty="0">
            <a:solidFill>
              <a:schemeClr val="tx1"/>
            </a:solidFill>
          </a:endParaRPr>
        </a:p>
      </dgm:t>
    </dgm:pt>
    <dgm:pt modelId="{79DC2488-034F-4C2F-B3A0-F4F840E03072}" type="parTrans" cxnId="{603A1A91-365A-46E1-B54F-2841A7667FCF}">
      <dgm:prSet/>
      <dgm:spPr/>
      <dgm:t>
        <a:bodyPr/>
        <a:lstStyle/>
        <a:p>
          <a:endParaRPr lang="ru-RU"/>
        </a:p>
      </dgm:t>
    </dgm:pt>
    <dgm:pt modelId="{604D9D2E-7656-4DCA-B6A7-1689EB5BF96A}" type="sibTrans" cxnId="{603A1A91-365A-46E1-B54F-2841A7667FCF}">
      <dgm:prSet/>
      <dgm:spPr/>
      <dgm:t>
        <a:bodyPr/>
        <a:lstStyle/>
        <a:p>
          <a:endParaRPr lang="ru-RU"/>
        </a:p>
      </dgm:t>
    </dgm:pt>
    <dgm:pt modelId="{0EDF49E8-272A-4120-8CD0-F713A47FC7E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</a:rPr>
            <a:t>Ритуал</a:t>
          </a:r>
          <a:endParaRPr lang="ru-RU" sz="1800" b="1" dirty="0">
            <a:solidFill>
              <a:schemeClr val="tx1"/>
            </a:solidFill>
          </a:endParaRPr>
        </a:p>
      </dgm:t>
    </dgm:pt>
    <dgm:pt modelId="{CD4C4B6F-6A11-4D1B-B3CE-E751DECEBA2E}" type="parTrans" cxnId="{14ED856B-4183-4EC0-AF9B-B73EACF7E987}">
      <dgm:prSet/>
      <dgm:spPr/>
      <dgm:t>
        <a:bodyPr/>
        <a:lstStyle/>
        <a:p>
          <a:endParaRPr lang="ru-RU"/>
        </a:p>
      </dgm:t>
    </dgm:pt>
    <dgm:pt modelId="{3B7EC36B-0415-45FD-9923-49E176D93123}" type="sibTrans" cxnId="{14ED856B-4183-4EC0-AF9B-B73EACF7E987}">
      <dgm:prSet/>
      <dgm:spPr/>
      <dgm:t>
        <a:bodyPr/>
        <a:lstStyle/>
        <a:p>
          <a:endParaRPr lang="ru-RU"/>
        </a:p>
      </dgm:t>
    </dgm:pt>
    <dgm:pt modelId="{0E8337AE-251E-47F0-A503-2C8216E53946}" type="pres">
      <dgm:prSet presAssocID="{F347AA84-0679-472D-AB78-50C56C364D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4E31D-E8B4-4F5A-AF64-9AF3DDEB4C99}" type="pres">
      <dgm:prSet presAssocID="{0EDF49E8-272A-4120-8CD0-F713A47FC7E0}" presName="boxAndChildren" presStyleCnt="0"/>
      <dgm:spPr/>
    </dgm:pt>
    <dgm:pt modelId="{5BD850A6-EE61-4633-8681-6B9E0B061C3F}" type="pres">
      <dgm:prSet presAssocID="{0EDF49E8-272A-4120-8CD0-F713A47FC7E0}" presName="parentTextBox" presStyleLbl="node1" presStyleIdx="0" presStyleCnt="3" custScaleY="23028" custLinFactNeighborX="-793" custLinFactNeighborY="-4505"/>
      <dgm:spPr/>
      <dgm:t>
        <a:bodyPr/>
        <a:lstStyle/>
        <a:p>
          <a:endParaRPr lang="ru-RU"/>
        </a:p>
      </dgm:t>
    </dgm:pt>
    <dgm:pt modelId="{4DB5E087-5E76-4390-A66B-A40920571F96}" type="pres">
      <dgm:prSet presAssocID="{604D9D2E-7656-4DCA-B6A7-1689EB5BF96A}" presName="sp" presStyleCnt="0"/>
      <dgm:spPr/>
    </dgm:pt>
    <dgm:pt modelId="{DD622E74-DB36-439F-ABD4-DAD2FCC1E062}" type="pres">
      <dgm:prSet presAssocID="{57795BD2-5F55-417A-98AD-3BB471752165}" presName="arrowAndChildren" presStyleCnt="0"/>
      <dgm:spPr/>
    </dgm:pt>
    <dgm:pt modelId="{2CF56FBD-3A54-4E87-819A-5849A7507313}" type="pres">
      <dgm:prSet presAssocID="{57795BD2-5F55-417A-98AD-3BB471752165}" presName="parentTextArrow" presStyleLbl="node1" presStyleIdx="1" presStyleCnt="3" custScaleY="20682" custLinFactNeighborX="1218" custLinFactNeighborY="-2886"/>
      <dgm:spPr/>
      <dgm:t>
        <a:bodyPr/>
        <a:lstStyle/>
        <a:p>
          <a:endParaRPr lang="ru-RU"/>
        </a:p>
      </dgm:t>
    </dgm:pt>
    <dgm:pt modelId="{C3081416-0B72-4EFC-B954-61CDA7C423A3}" type="pres">
      <dgm:prSet presAssocID="{4854F2B1-978E-44E2-9AEC-7FA5CCB3A181}" presName="sp" presStyleCnt="0"/>
      <dgm:spPr/>
    </dgm:pt>
    <dgm:pt modelId="{7D21B51A-8C7D-4924-8795-1606A02B4707}" type="pres">
      <dgm:prSet presAssocID="{FC38B411-7516-43C0-9742-2F2CE600C1C2}" presName="arrowAndChildren" presStyleCnt="0"/>
      <dgm:spPr/>
    </dgm:pt>
    <dgm:pt modelId="{98E3117A-CB5A-4929-B4CC-9D756551385E}" type="pres">
      <dgm:prSet presAssocID="{FC38B411-7516-43C0-9742-2F2CE600C1C2}" presName="parentTextArrow" presStyleLbl="node1" presStyleIdx="2" presStyleCnt="3" custScaleY="22169" custLinFactNeighborY="-822"/>
      <dgm:spPr/>
      <dgm:t>
        <a:bodyPr/>
        <a:lstStyle/>
        <a:p>
          <a:endParaRPr lang="ru-RU"/>
        </a:p>
      </dgm:t>
    </dgm:pt>
  </dgm:ptLst>
  <dgm:cxnLst>
    <dgm:cxn modelId="{F12209B1-1CE7-4059-90F1-52626BCA0751}" type="presOf" srcId="{0EDF49E8-272A-4120-8CD0-F713A47FC7E0}" destId="{5BD850A6-EE61-4633-8681-6B9E0B061C3F}" srcOrd="0" destOrd="0" presId="urn:microsoft.com/office/officeart/2005/8/layout/process4"/>
    <dgm:cxn modelId="{F31F6801-AF89-423F-AD6A-4BFDCF086E80}" type="presOf" srcId="{FC38B411-7516-43C0-9742-2F2CE600C1C2}" destId="{98E3117A-CB5A-4929-B4CC-9D756551385E}" srcOrd="0" destOrd="0" presId="urn:microsoft.com/office/officeart/2005/8/layout/process4"/>
    <dgm:cxn modelId="{E289BE5F-4A7E-4330-919A-55B4FE3645F3}" type="presOf" srcId="{57795BD2-5F55-417A-98AD-3BB471752165}" destId="{2CF56FBD-3A54-4E87-819A-5849A7507313}" srcOrd="0" destOrd="0" presId="urn:microsoft.com/office/officeart/2005/8/layout/process4"/>
    <dgm:cxn modelId="{3702F72B-02DD-4D4E-95B6-328DECD71628}" srcId="{F347AA84-0679-472D-AB78-50C56C364D9C}" destId="{FC38B411-7516-43C0-9742-2F2CE600C1C2}" srcOrd="0" destOrd="0" parTransId="{96B11573-1068-4CA0-92B6-049A9DB84D7F}" sibTransId="{4854F2B1-978E-44E2-9AEC-7FA5CCB3A181}"/>
    <dgm:cxn modelId="{91D0A658-774B-49CA-B676-9579E1EFB541}" type="presOf" srcId="{F347AA84-0679-472D-AB78-50C56C364D9C}" destId="{0E8337AE-251E-47F0-A503-2C8216E53946}" srcOrd="0" destOrd="0" presId="urn:microsoft.com/office/officeart/2005/8/layout/process4"/>
    <dgm:cxn modelId="{603A1A91-365A-46E1-B54F-2841A7667FCF}" srcId="{F347AA84-0679-472D-AB78-50C56C364D9C}" destId="{57795BD2-5F55-417A-98AD-3BB471752165}" srcOrd="1" destOrd="0" parTransId="{79DC2488-034F-4C2F-B3A0-F4F840E03072}" sibTransId="{604D9D2E-7656-4DCA-B6A7-1689EB5BF96A}"/>
    <dgm:cxn modelId="{14ED856B-4183-4EC0-AF9B-B73EACF7E987}" srcId="{F347AA84-0679-472D-AB78-50C56C364D9C}" destId="{0EDF49E8-272A-4120-8CD0-F713A47FC7E0}" srcOrd="2" destOrd="0" parTransId="{CD4C4B6F-6A11-4D1B-B3CE-E751DECEBA2E}" sibTransId="{3B7EC36B-0415-45FD-9923-49E176D93123}"/>
    <dgm:cxn modelId="{116E4530-272E-4A10-AC69-7097EECB5B66}" type="presParOf" srcId="{0E8337AE-251E-47F0-A503-2C8216E53946}" destId="{B884E31D-E8B4-4F5A-AF64-9AF3DDEB4C99}" srcOrd="0" destOrd="0" presId="urn:microsoft.com/office/officeart/2005/8/layout/process4"/>
    <dgm:cxn modelId="{A7CC610D-A116-4B68-92D5-AD534A8DA177}" type="presParOf" srcId="{B884E31D-E8B4-4F5A-AF64-9AF3DDEB4C99}" destId="{5BD850A6-EE61-4633-8681-6B9E0B061C3F}" srcOrd="0" destOrd="0" presId="urn:microsoft.com/office/officeart/2005/8/layout/process4"/>
    <dgm:cxn modelId="{4A50A587-C79D-402B-B0AD-0E726225D02D}" type="presParOf" srcId="{0E8337AE-251E-47F0-A503-2C8216E53946}" destId="{4DB5E087-5E76-4390-A66B-A40920571F96}" srcOrd="1" destOrd="0" presId="urn:microsoft.com/office/officeart/2005/8/layout/process4"/>
    <dgm:cxn modelId="{DB0D3C80-C676-4CF4-A841-2FA1049A0286}" type="presParOf" srcId="{0E8337AE-251E-47F0-A503-2C8216E53946}" destId="{DD622E74-DB36-439F-ABD4-DAD2FCC1E062}" srcOrd="2" destOrd="0" presId="urn:microsoft.com/office/officeart/2005/8/layout/process4"/>
    <dgm:cxn modelId="{E48ECCF5-FC99-4D15-AE03-A392524BD50E}" type="presParOf" srcId="{DD622E74-DB36-439F-ABD4-DAD2FCC1E062}" destId="{2CF56FBD-3A54-4E87-819A-5849A7507313}" srcOrd="0" destOrd="0" presId="urn:microsoft.com/office/officeart/2005/8/layout/process4"/>
    <dgm:cxn modelId="{A60C8FD9-1AB6-46B6-B857-653045985271}" type="presParOf" srcId="{0E8337AE-251E-47F0-A503-2C8216E53946}" destId="{C3081416-0B72-4EFC-B954-61CDA7C423A3}" srcOrd="3" destOrd="0" presId="urn:microsoft.com/office/officeart/2005/8/layout/process4"/>
    <dgm:cxn modelId="{E91C11B0-4792-4C2E-8792-A07B215FE43D}" type="presParOf" srcId="{0E8337AE-251E-47F0-A503-2C8216E53946}" destId="{7D21B51A-8C7D-4924-8795-1606A02B4707}" srcOrd="4" destOrd="0" presId="urn:microsoft.com/office/officeart/2005/8/layout/process4"/>
    <dgm:cxn modelId="{9D4333F2-30DD-4A6C-9BCE-E4E174614CBE}" type="presParOf" srcId="{7D21B51A-8C7D-4924-8795-1606A02B4707}" destId="{98E3117A-CB5A-4929-B4CC-9D756551385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6EA357-A48C-4B95-9DB6-BDD677A67D1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62A1B3-D30E-4CB8-82E2-93B59A75FF09}">
      <dgm:prSet phldrT="[Текст]"/>
      <dgm:spPr>
        <a:solidFill>
          <a:srgbClr val="FF9900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Уважать ребенка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4D8AC7-7F63-400B-9CCA-BDD582C407A9}" type="parTrans" cxnId="{55CBF140-AE2A-4504-9942-0EFEDF5168D1}">
      <dgm:prSet/>
      <dgm:spPr/>
      <dgm:t>
        <a:bodyPr/>
        <a:lstStyle/>
        <a:p>
          <a:endParaRPr lang="ru-RU"/>
        </a:p>
      </dgm:t>
    </dgm:pt>
    <dgm:pt modelId="{3850D755-178E-41E6-96CF-B358208CCD73}" type="sibTrans" cxnId="{55CBF140-AE2A-4504-9942-0EFEDF5168D1}">
      <dgm:prSet/>
      <dgm:spPr>
        <a:ln>
          <a:solidFill>
            <a:srgbClr val="FF6600"/>
          </a:solidFill>
        </a:ln>
      </dgm:spPr>
      <dgm:t>
        <a:bodyPr/>
        <a:lstStyle/>
        <a:p>
          <a:endParaRPr lang="ru-RU"/>
        </a:p>
      </dgm:t>
    </dgm:pt>
    <dgm:pt modelId="{A901AC81-011E-4323-AA37-93ABF635AEFE}">
      <dgm:prSet phldrT="[Текст]"/>
      <dgm:spPr>
        <a:solidFill>
          <a:srgbClr val="FF9900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Вести с ребенком диалог, быть модератором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A49880-4766-45DB-9833-8EB3CF92D43F}" type="parTrans" cxnId="{861C24C0-55DA-4FA8-AFCC-39647E374159}">
      <dgm:prSet/>
      <dgm:spPr/>
      <dgm:t>
        <a:bodyPr/>
        <a:lstStyle/>
        <a:p>
          <a:endParaRPr lang="ru-RU"/>
        </a:p>
      </dgm:t>
    </dgm:pt>
    <dgm:pt modelId="{C7D4E7D5-D4BE-44ED-9229-A9B6D1A6268F}" type="sibTrans" cxnId="{861C24C0-55DA-4FA8-AFCC-39647E374159}">
      <dgm:prSet/>
      <dgm:spPr/>
      <dgm:t>
        <a:bodyPr/>
        <a:lstStyle/>
        <a:p>
          <a:endParaRPr lang="ru-RU"/>
        </a:p>
      </dgm:t>
    </dgm:pt>
    <dgm:pt modelId="{7F540E7A-6B61-419C-89D6-1D69277EA48B}">
      <dgm:prSet phldrT="[Текст]"/>
      <dgm:spPr>
        <a:solidFill>
          <a:srgbClr val="FF9900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Ориентироваться на компетенции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5DF689-978B-4D5B-BDC6-1EEF9F70A51C}" type="parTrans" cxnId="{7BC98439-6E5F-4937-8428-0B7392F58D0F}">
      <dgm:prSet/>
      <dgm:spPr/>
      <dgm:t>
        <a:bodyPr/>
        <a:lstStyle/>
        <a:p>
          <a:endParaRPr lang="ru-RU"/>
        </a:p>
      </dgm:t>
    </dgm:pt>
    <dgm:pt modelId="{A9AD904B-E69A-4065-ACD3-A44413483374}" type="sibTrans" cxnId="{7BC98439-6E5F-4937-8428-0B7392F58D0F}">
      <dgm:prSet/>
      <dgm:spPr/>
      <dgm:t>
        <a:bodyPr/>
        <a:lstStyle/>
        <a:p>
          <a:endParaRPr lang="ru-RU"/>
        </a:p>
      </dgm:t>
    </dgm:pt>
    <dgm:pt modelId="{9AA5A915-5583-4B96-A328-647FD145B04D}">
      <dgm:prSet phldrT="[Текст]"/>
      <dgm:spPr>
        <a:solidFill>
          <a:srgbClr val="FF9900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Сотрудничать с детьми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DAE783-DEEB-434B-8C59-0B4FA72A458F}" type="parTrans" cxnId="{E3519ADF-E45F-40C8-9C49-7DFD6548351B}">
      <dgm:prSet/>
      <dgm:spPr/>
      <dgm:t>
        <a:bodyPr/>
        <a:lstStyle/>
        <a:p>
          <a:endParaRPr lang="ru-RU"/>
        </a:p>
      </dgm:t>
    </dgm:pt>
    <dgm:pt modelId="{C487BC9E-3DE5-4C1D-9411-55B457C79BAA}" type="sibTrans" cxnId="{E3519ADF-E45F-40C8-9C49-7DFD6548351B}">
      <dgm:prSet/>
      <dgm:spPr/>
      <dgm:t>
        <a:bodyPr/>
        <a:lstStyle/>
        <a:p>
          <a:endParaRPr lang="ru-RU"/>
        </a:p>
      </dgm:t>
    </dgm:pt>
    <dgm:pt modelId="{2724EF2B-5C8C-4CFA-9C21-1D12FC59EFE7}">
      <dgm:prSet phldrT="[Текст]"/>
      <dgm:spPr>
        <a:solidFill>
          <a:srgbClr val="FF9900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Проявлять гибкость и открытость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93434D-A205-4C84-A4ED-3D31A6B43B69}" type="parTrans" cxnId="{156ABFE1-C1BE-4666-BE0E-4DFDB5BDF842}">
      <dgm:prSet/>
      <dgm:spPr/>
      <dgm:t>
        <a:bodyPr/>
        <a:lstStyle/>
        <a:p>
          <a:endParaRPr lang="ru-RU"/>
        </a:p>
      </dgm:t>
    </dgm:pt>
    <dgm:pt modelId="{DC0C8E55-A3ED-4738-95D1-10201D0C103E}" type="sibTrans" cxnId="{156ABFE1-C1BE-4666-BE0E-4DFDB5BDF842}">
      <dgm:prSet/>
      <dgm:spPr/>
      <dgm:t>
        <a:bodyPr/>
        <a:lstStyle/>
        <a:p>
          <a:endParaRPr lang="ru-RU"/>
        </a:p>
      </dgm:t>
    </dgm:pt>
    <dgm:pt modelId="{26E2E145-E22B-4E3D-907E-74371B237150}" type="pres">
      <dgm:prSet presAssocID="{BC6EA357-A48C-4B95-9DB6-BDD677A67D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E42EABB-4FF6-489B-8548-E38E6F00A56D}" type="pres">
      <dgm:prSet presAssocID="{BC6EA357-A48C-4B95-9DB6-BDD677A67D1D}" presName="Name1" presStyleCnt="0"/>
      <dgm:spPr/>
    </dgm:pt>
    <dgm:pt modelId="{84716A05-0D52-4B5D-B5F0-4E65D0EFECEB}" type="pres">
      <dgm:prSet presAssocID="{BC6EA357-A48C-4B95-9DB6-BDD677A67D1D}" presName="cycle" presStyleCnt="0"/>
      <dgm:spPr/>
    </dgm:pt>
    <dgm:pt modelId="{18142D7A-53B5-4575-9A32-6B8B089F53CA}" type="pres">
      <dgm:prSet presAssocID="{BC6EA357-A48C-4B95-9DB6-BDD677A67D1D}" presName="srcNode" presStyleLbl="node1" presStyleIdx="0" presStyleCnt="5"/>
      <dgm:spPr/>
    </dgm:pt>
    <dgm:pt modelId="{E0D356C5-C86C-4F75-8166-0E44A4140E3E}" type="pres">
      <dgm:prSet presAssocID="{BC6EA357-A48C-4B95-9DB6-BDD677A67D1D}" presName="conn" presStyleLbl="parChTrans1D2" presStyleIdx="0" presStyleCnt="1"/>
      <dgm:spPr/>
      <dgm:t>
        <a:bodyPr/>
        <a:lstStyle/>
        <a:p>
          <a:endParaRPr lang="ru-RU"/>
        </a:p>
      </dgm:t>
    </dgm:pt>
    <dgm:pt modelId="{DB129B0F-BC64-4F16-A683-B337B84F1AC0}" type="pres">
      <dgm:prSet presAssocID="{BC6EA357-A48C-4B95-9DB6-BDD677A67D1D}" presName="extraNode" presStyleLbl="node1" presStyleIdx="0" presStyleCnt="5"/>
      <dgm:spPr/>
    </dgm:pt>
    <dgm:pt modelId="{3CFF6940-3FB3-4ED8-8DA0-E1FB032FB468}" type="pres">
      <dgm:prSet presAssocID="{BC6EA357-A48C-4B95-9DB6-BDD677A67D1D}" presName="dstNode" presStyleLbl="node1" presStyleIdx="0" presStyleCnt="5"/>
      <dgm:spPr/>
    </dgm:pt>
    <dgm:pt modelId="{CDD0C85D-2D85-4716-9A24-AFD19250A8B7}" type="pres">
      <dgm:prSet presAssocID="{E962A1B3-D30E-4CB8-82E2-93B59A75FF0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F9925-0FF4-49E2-9BDA-BB15D573E72C}" type="pres">
      <dgm:prSet presAssocID="{E962A1B3-D30E-4CB8-82E2-93B59A75FF09}" presName="accent_1" presStyleCnt="0"/>
      <dgm:spPr/>
    </dgm:pt>
    <dgm:pt modelId="{9161CCEB-8478-410D-91E2-44B7313A0817}" type="pres">
      <dgm:prSet presAssocID="{E962A1B3-D30E-4CB8-82E2-93B59A75FF09}" presName="accentRepeatNode" presStyleLbl="solidFgAcc1" presStyleIdx="0" presStyleCnt="5" custLinFactNeighborX="1248" custLinFactNeighborY="-557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446203F0-B338-4FC5-B120-F99F7CC5CAD2}" type="pres">
      <dgm:prSet presAssocID="{A901AC81-011E-4323-AA37-93ABF635AEF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350EB-FE32-4FF1-BEBE-D27F45C68739}" type="pres">
      <dgm:prSet presAssocID="{A901AC81-011E-4323-AA37-93ABF635AEFE}" presName="accent_2" presStyleCnt="0"/>
      <dgm:spPr/>
    </dgm:pt>
    <dgm:pt modelId="{BDB3E149-4F77-45E2-82CD-78050E217001}" type="pres">
      <dgm:prSet presAssocID="{A901AC81-011E-4323-AA37-93ABF635AEFE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F1E5AD6D-DA6E-4132-B98B-597BAD19CED0}" type="pres">
      <dgm:prSet presAssocID="{7F540E7A-6B61-419C-89D6-1D69277EA48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AE05D-7BE8-4AD3-B476-6B0A2D1FCA04}" type="pres">
      <dgm:prSet presAssocID="{7F540E7A-6B61-419C-89D6-1D69277EA48B}" presName="accent_3" presStyleCnt="0"/>
      <dgm:spPr/>
    </dgm:pt>
    <dgm:pt modelId="{4F974E08-65DC-4291-87A7-05ABFEB94BEA}" type="pres">
      <dgm:prSet presAssocID="{7F540E7A-6B61-419C-89D6-1D69277EA48B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22B84A96-1EFE-46E3-AA79-2045BC1DDC35}" type="pres">
      <dgm:prSet presAssocID="{9AA5A915-5583-4B96-A328-647FD145B04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A4909-9849-4F15-B7C2-076E0BDE6EAC}" type="pres">
      <dgm:prSet presAssocID="{9AA5A915-5583-4B96-A328-647FD145B04D}" presName="accent_4" presStyleCnt="0"/>
      <dgm:spPr/>
    </dgm:pt>
    <dgm:pt modelId="{E04AF262-2372-40DE-8144-0960ED412D00}" type="pres">
      <dgm:prSet presAssocID="{9AA5A915-5583-4B96-A328-647FD145B04D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  <dgm:pt modelId="{ABD3EC0E-3A24-4AD8-BF08-E334FB9D5A0B}" type="pres">
      <dgm:prSet presAssocID="{2724EF2B-5C8C-4CFA-9C21-1D12FC59EFE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EF454-917F-47BB-B664-7CF9A2CB799B}" type="pres">
      <dgm:prSet presAssocID="{2724EF2B-5C8C-4CFA-9C21-1D12FC59EFE7}" presName="accent_5" presStyleCnt="0"/>
      <dgm:spPr/>
    </dgm:pt>
    <dgm:pt modelId="{ECF5DFA9-414E-441E-B049-3C721405B2B1}" type="pres">
      <dgm:prSet presAssocID="{2724EF2B-5C8C-4CFA-9C21-1D12FC59EFE7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9900"/>
          </a:solidFill>
        </a:ln>
      </dgm:spPr>
      <dgm:t>
        <a:bodyPr/>
        <a:lstStyle/>
        <a:p>
          <a:endParaRPr lang="ru-RU"/>
        </a:p>
      </dgm:t>
    </dgm:pt>
  </dgm:ptLst>
  <dgm:cxnLst>
    <dgm:cxn modelId="{B9C8BD1A-20AA-4855-AC2A-F6A99AC4056D}" type="presOf" srcId="{9AA5A915-5583-4B96-A328-647FD145B04D}" destId="{22B84A96-1EFE-46E3-AA79-2045BC1DDC35}" srcOrd="0" destOrd="0" presId="urn:microsoft.com/office/officeart/2008/layout/VerticalCurvedList"/>
    <dgm:cxn modelId="{7BC98439-6E5F-4937-8428-0B7392F58D0F}" srcId="{BC6EA357-A48C-4B95-9DB6-BDD677A67D1D}" destId="{7F540E7A-6B61-419C-89D6-1D69277EA48B}" srcOrd="2" destOrd="0" parTransId="{875DF689-978B-4D5B-BDC6-1EEF9F70A51C}" sibTransId="{A9AD904B-E69A-4065-ACD3-A44413483374}"/>
    <dgm:cxn modelId="{9F598267-1767-46A5-893C-46A8D669CE37}" type="presOf" srcId="{BC6EA357-A48C-4B95-9DB6-BDD677A67D1D}" destId="{26E2E145-E22B-4E3D-907E-74371B237150}" srcOrd="0" destOrd="0" presId="urn:microsoft.com/office/officeart/2008/layout/VerticalCurvedList"/>
    <dgm:cxn modelId="{B0DEC86E-DE42-40F5-AB95-C5B1240CEF18}" type="presOf" srcId="{E962A1B3-D30E-4CB8-82E2-93B59A75FF09}" destId="{CDD0C85D-2D85-4716-9A24-AFD19250A8B7}" srcOrd="0" destOrd="0" presId="urn:microsoft.com/office/officeart/2008/layout/VerticalCurvedList"/>
    <dgm:cxn modelId="{FD79EAD6-32CF-4304-B931-D413C9C3C836}" type="presOf" srcId="{A901AC81-011E-4323-AA37-93ABF635AEFE}" destId="{446203F0-B338-4FC5-B120-F99F7CC5CAD2}" srcOrd="0" destOrd="0" presId="urn:microsoft.com/office/officeart/2008/layout/VerticalCurvedList"/>
    <dgm:cxn modelId="{156ABFE1-C1BE-4666-BE0E-4DFDB5BDF842}" srcId="{BC6EA357-A48C-4B95-9DB6-BDD677A67D1D}" destId="{2724EF2B-5C8C-4CFA-9C21-1D12FC59EFE7}" srcOrd="4" destOrd="0" parTransId="{3F93434D-A205-4C84-A4ED-3D31A6B43B69}" sibTransId="{DC0C8E55-A3ED-4738-95D1-10201D0C103E}"/>
    <dgm:cxn modelId="{E3519ADF-E45F-40C8-9C49-7DFD6548351B}" srcId="{BC6EA357-A48C-4B95-9DB6-BDD677A67D1D}" destId="{9AA5A915-5583-4B96-A328-647FD145B04D}" srcOrd="3" destOrd="0" parTransId="{98DAE783-DEEB-434B-8C59-0B4FA72A458F}" sibTransId="{C487BC9E-3DE5-4C1D-9411-55B457C79BAA}"/>
    <dgm:cxn modelId="{55CBF140-AE2A-4504-9942-0EFEDF5168D1}" srcId="{BC6EA357-A48C-4B95-9DB6-BDD677A67D1D}" destId="{E962A1B3-D30E-4CB8-82E2-93B59A75FF09}" srcOrd="0" destOrd="0" parTransId="{884D8AC7-7F63-400B-9CCA-BDD582C407A9}" sibTransId="{3850D755-178E-41E6-96CF-B358208CCD73}"/>
    <dgm:cxn modelId="{861C24C0-55DA-4FA8-AFCC-39647E374159}" srcId="{BC6EA357-A48C-4B95-9DB6-BDD677A67D1D}" destId="{A901AC81-011E-4323-AA37-93ABF635AEFE}" srcOrd="1" destOrd="0" parTransId="{17A49880-4766-45DB-9833-8EB3CF92D43F}" sibTransId="{C7D4E7D5-D4BE-44ED-9229-A9B6D1A6268F}"/>
    <dgm:cxn modelId="{3A488750-44E9-4317-BE80-C1CA0146C846}" type="presOf" srcId="{3850D755-178E-41E6-96CF-B358208CCD73}" destId="{E0D356C5-C86C-4F75-8166-0E44A4140E3E}" srcOrd="0" destOrd="0" presId="urn:microsoft.com/office/officeart/2008/layout/VerticalCurvedList"/>
    <dgm:cxn modelId="{DD261A97-9AB1-48B4-B065-59C9AD71EC51}" type="presOf" srcId="{2724EF2B-5C8C-4CFA-9C21-1D12FC59EFE7}" destId="{ABD3EC0E-3A24-4AD8-BF08-E334FB9D5A0B}" srcOrd="0" destOrd="0" presId="urn:microsoft.com/office/officeart/2008/layout/VerticalCurvedList"/>
    <dgm:cxn modelId="{8C5F56B1-9ADE-4382-9F34-3ABD2D54C8A5}" type="presOf" srcId="{7F540E7A-6B61-419C-89D6-1D69277EA48B}" destId="{F1E5AD6D-DA6E-4132-B98B-597BAD19CED0}" srcOrd="0" destOrd="0" presId="urn:microsoft.com/office/officeart/2008/layout/VerticalCurvedList"/>
    <dgm:cxn modelId="{A2953EE9-5DF0-48D9-9577-C9F5234C1BA6}" type="presParOf" srcId="{26E2E145-E22B-4E3D-907E-74371B237150}" destId="{CE42EABB-4FF6-489B-8548-E38E6F00A56D}" srcOrd="0" destOrd="0" presId="urn:microsoft.com/office/officeart/2008/layout/VerticalCurvedList"/>
    <dgm:cxn modelId="{56E5C1BD-2165-4900-B0E0-786BA4CED980}" type="presParOf" srcId="{CE42EABB-4FF6-489B-8548-E38E6F00A56D}" destId="{84716A05-0D52-4B5D-B5F0-4E65D0EFECEB}" srcOrd="0" destOrd="0" presId="urn:microsoft.com/office/officeart/2008/layout/VerticalCurvedList"/>
    <dgm:cxn modelId="{ECF7E028-86AB-47E3-931A-343200E4061E}" type="presParOf" srcId="{84716A05-0D52-4B5D-B5F0-4E65D0EFECEB}" destId="{18142D7A-53B5-4575-9A32-6B8B089F53CA}" srcOrd="0" destOrd="0" presId="urn:microsoft.com/office/officeart/2008/layout/VerticalCurvedList"/>
    <dgm:cxn modelId="{B101FA4D-DA51-4C68-BC63-B2CA2E861CF9}" type="presParOf" srcId="{84716A05-0D52-4B5D-B5F0-4E65D0EFECEB}" destId="{E0D356C5-C86C-4F75-8166-0E44A4140E3E}" srcOrd="1" destOrd="0" presId="urn:microsoft.com/office/officeart/2008/layout/VerticalCurvedList"/>
    <dgm:cxn modelId="{4CB1781B-D370-45D1-9128-FA59D02E40F8}" type="presParOf" srcId="{84716A05-0D52-4B5D-B5F0-4E65D0EFECEB}" destId="{DB129B0F-BC64-4F16-A683-B337B84F1AC0}" srcOrd="2" destOrd="0" presId="urn:microsoft.com/office/officeart/2008/layout/VerticalCurvedList"/>
    <dgm:cxn modelId="{37B9FB7D-9ED8-4689-880C-1538FE31E397}" type="presParOf" srcId="{84716A05-0D52-4B5D-B5F0-4E65D0EFECEB}" destId="{3CFF6940-3FB3-4ED8-8DA0-E1FB032FB468}" srcOrd="3" destOrd="0" presId="urn:microsoft.com/office/officeart/2008/layout/VerticalCurvedList"/>
    <dgm:cxn modelId="{1FEBCDA6-2114-44F4-94BB-95614C16114C}" type="presParOf" srcId="{CE42EABB-4FF6-489B-8548-E38E6F00A56D}" destId="{CDD0C85D-2D85-4716-9A24-AFD19250A8B7}" srcOrd="1" destOrd="0" presId="urn:microsoft.com/office/officeart/2008/layout/VerticalCurvedList"/>
    <dgm:cxn modelId="{BB4792E5-6623-4C4B-B01F-011B8F34D2C5}" type="presParOf" srcId="{CE42EABB-4FF6-489B-8548-E38E6F00A56D}" destId="{A48F9925-0FF4-49E2-9BDA-BB15D573E72C}" srcOrd="2" destOrd="0" presId="urn:microsoft.com/office/officeart/2008/layout/VerticalCurvedList"/>
    <dgm:cxn modelId="{E9C71485-C83E-493C-899F-0FDE7CEAB0D3}" type="presParOf" srcId="{A48F9925-0FF4-49E2-9BDA-BB15D573E72C}" destId="{9161CCEB-8478-410D-91E2-44B7313A0817}" srcOrd="0" destOrd="0" presId="urn:microsoft.com/office/officeart/2008/layout/VerticalCurvedList"/>
    <dgm:cxn modelId="{BA9950FB-2F3B-45A7-9736-CC0E031FDBE9}" type="presParOf" srcId="{CE42EABB-4FF6-489B-8548-E38E6F00A56D}" destId="{446203F0-B338-4FC5-B120-F99F7CC5CAD2}" srcOrd="3" destOrd="0" presId="urn:microsoft.com/office/officeart/2008/layout/VerticalCurvedList"/>
    <dgm:cxn modelId="{91211D24-A67F-4C97-ABDD-F9C17B2F0CA3}" type="presParOf" srcId="{CE42EABB-4FF6-489B-8548-E38E6F00A56D}" destId="{941350EB-FE32-4FF1-BEBE-D27F45C68739}" srcOrd="4" destOrd="0" presId="urn:microsoft.com/office/officeart/2008/layout/VerticalCurvedList"/>
    <dgm:cxn modelId="{A4554F05-B56E-4DFF-B58F-15AFF84EE7DD}" type="presParOf" srcId="{941350EB-FE32-4FF1-BEBE-D27F45C68739}" destId="{BDB3E149-4F77-45E2-82CD-78050E217001}" srcOrd="0" destOrd="0" presId="urn:microsoft.com/office/officeart/2008/layout/VerticalCurvedList"/>
    <dgm:cxn modelId="{8D84C9C7-784C-4828-969C-771E6C1973E4}" type="presParOf" srcId="{CE42EABB-4FF6-489B-8548-E38E6F00A56D}" destId="{F1E5AD6D-DA6E-4132-B98B-597BAD19CED0}" srcOrd="5" destOrd="0" presId="urn:microsoft.com/office/officeart/2008/layout/VerticalCurvedList"/>
    <dgm:cxn modelId="{68324431-A4B0-4894-AE78-49D316B1126A}" type="presParOf" srcId="{CE42EABB-4FF6-489B-8548-E38E6F00A56D}" destId="{14EAE05D-7BE8-4AD3-B476-6B0A2D1FCA04}" srcOrd="6" destOrd="0" presId="urn:microsoft.com/office/officeart/2008/layout/VerticalCurvedList"/>
    <dgm:cxn modelId="{C61ADFB6-F4EB-4CE1-B1FD-62C7CCE57BB6}" type="presParOf" srcId="{14EAE05D-7BE8-4AD3-B476-6B0A2D1FCA04}" destId="{4F974E08-65DC-4291-87A7-05ABFEB94BEA}" srcOrd="0" destOrd="0" presId="urn:microsoft.com/office/officeart/2008/layout/VerticalCurvedList"/>
    <dgm:cxn modelId="{7FB2ECD0-3941-4079-84DC-BDFEF38E6481}" type="presParOf" srcId="{CE42EABB-4FF6-489B-8548-E38E6F00A56D}" destId="{22B84A96-1EFE-46E3-AA79-2045BC1DDC35}" srcOrd="7" destOrd="0" presId="urn:microsoft.com/office/officeart/2008/layout/VerticalCurvedList"/>
    <dgm:cxn modelId="{ABCD918E-9F69-45D0-A61D-11C1B82513E6}" type="presParOf" srcId="{CE42EABB-4FF6-489B-8548-E38E6F00A56D}" destId="{1F8A4909-9849-4F15-B7C2-076E0BDE6EAC}" srcOrd="8" destOrd="0" presId="urn:microsoft.com/office/officeart/2008/layout/VerticalCurvedList"/>
    <dgm:cxn modelId="{4BE96B71-2180-4812-AA1C-2C2551489813}" type="presParOf" srcId="{1F8A4909-9849-4F15-B7C2-076E0BDE6EAC}" destId="{E04AF262-2372-40DE-8144-0960ED412D00}" srcOrd="0" destOrd="0" presId="urn:microsoft.com/office/officeart/2008/layout/VerticalCurvedList"/>
    <dgm:cxn modelId="{0C08ACE4-CB4B-4D60-8DF3-2C12F6325C1D}" type="presParOf" srcId="{CE42EABB-4FF6-489B-8548-E38E6F00A56D}" destId="{ABD3EC0E-3A24-4AD8-BF08-E334FB9D5A0B}" srcOrd="9" destOrd="0" presId="urn:microsoft.com/office/officeart/2008/layout/VerticalCurvedList"/>
    <dgm:cxn modelId="{A7D6A9C3-800D-4AFB-90AA-5C937A75E1ED}" type="presParOf" srcId="{CE42EABB-4FF6-489B-8548-E38E6F00A56D}" destId="{E0CEF454-917F-47BB-B664-7CF9A2CB799B}" srcOrd="10" destOrd="0" presId="urn:microsoft.com/office/officeart/2008/layout/VerticalCurvedList"/>
    <dgm:cxn modelId="{D2287698-A0BC-404C-98CE-BB467211AE06}" type="presParOf" srcId="{E0CEF454-917F-47BB-B664-7CF9A2CB799B}" destId="{ECF5DFA9-414E-441E-B049-3C721405B2B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60A9D-DD51-4BCE-98E9-209448E6619B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87668-8545-422A-A20B-EBAC05326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9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6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3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9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9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2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2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0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7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7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7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9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66428"/>
            <a:ext cx="7848872" cy="79208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г.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Краснодар «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- детский сад № 201»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pic>
        <p:nvPicPr>
          <p:cNvPr id="6" name="Picture 3" descr="C:\Users\1\Desktop\МОИ ДОКУМЕНТЫ\чумакова\Логотип.tif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" b="100000" l="9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903" y="472108"/>
            <a:ext cx="1028097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83568" y="2487140"/>
            <a:ext cx="7776864" cy="3102099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«Обновление системы образовательных отношений в ДОО № 201 в условиях реализации ФГОС ДО»</a:t>
            </a:r>
            <a:b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9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35553"/>
            <a:ext cx="8136904" cy="8781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7028" tIns="109220" rIns="109220" bIns="109220" numCol="1" spcCol="1270" anchor="ctr" anchorCtr="0">
            <a:noAutofit/>
          </a:bodyPr>
          <a:lstStyle/>
          <a:p>
            <a:pPr lvl="0" algn="ctr"/>
            <a:endParaRPr lang="ru-RU" sz="4400" b="1" dirty="0" smtClean="0">
              <a:solidFill>
                <a:srgbClr val="FF990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2859" y="135553"/>
            <a:ext cx="7776864" cy="1268760"/>
          </a:xfrm>
          <a:prstGeom prst="downArrowCallou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4EA909"/>
                </a:solidFill>
              </a:rPr>
              <a:t>СТРУКТУРА  ДЕТСКОГО  СОВЕТА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 Т Р О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25302226"/>
              </p:ext>
            </p:extLst>
          </p:nvPr>
        </p:nvGraphicFramePr>
        <p:xfrm>
          <a:off x="323528" y="2564904"/>
          <a:ext cx="3709687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1005554" y="1844824"/>
            <a:ext cx="2160240" cy="457200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5854" y="1441452"/>
            <a:ext cx="2730875" cy="487956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НАЧАЛО ПРОЕКТА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64752" y="1844824"/>
            <a:ext cx="2160240" cy="457200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69341154"/>
              </p:ext>
            </p:extLst>
          </p:nvPr>
        </p:nvGraphicFramePr>
        <p:xfrm>
          <a:off x="5076056" y="2564904"/>
          <a:ext cx="38884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1960" y="3309705"/>
            <a:ext cx="50405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50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40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35553"/>
            <a:ext cx="8136904" cy="8781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7028" tIns="109220" rIns="109220" bIns="109220" numCol="1" spcCol="1270" anchor="ctr" anchorCtr="0">
            <a:noAutofit/>
          </a:bodyPr>
          <a:lstStyle/>
          <a:p>
            <a:pPr lvl="0" algn="ctr"/>
            <a:endParaRPr lang="ru-RU" sz="4400" b="1" dirty="0" smtClean="0">
              <a:solidFill>
                <a:srgbClr val="FF990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2859" y="135553"/>
            <a:ext cx="7776864" cy="1268760"/>
          </a:xfrm>
          <a:prstGeom prst="downArrowCallou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4EA909"/>
                </a:solidFill>
              </a:rPr>
              <a:t>СТРУКТУРА  ДЕТСКОГО  СОВЕТА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 Т Р О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5554" y="2073424"/>
            <a:ext cx="2160240" cy="457200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63688" y="1441452"/>
            <a:ext cx="5481184" cy="487956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ПРОДОЛЖЕНИЕ  ПРОЕКТА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64752" y="2073424"/>
            <a:ext cx="2160240" cy="457200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10001833"/>
              </p:ext>
            </p:extLst>
          </p:nvPr>
        </p:nvGraphicFramePr>
        <p:xfrm>
          <a:off x="2817463" y="2780928"/>
          <a:ext cx="3581081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3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35553"/>
            <a:ext cx="8136904" cy="8781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7028" tIns="109220" rIns="109220" bIns="109220" numCol="1" spcCol="1270" anchor="ctr" anchorCtr="0">
            <a:noAutofit/>
          </a:bodyPr>
          <a:lstStyle/>
          <a:p>
            <a:pPr lvl="0" algn="ctr"/>
            <a:endParaRPr lang="ru-RU" sz="4400" b="1" dirty="0" smtClean="0">
              <a:solidFill>
                <a:srgbClr val="FF990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2859" y="135553"/>
            <a:ext cx="7776864" cy="1268760"/>
          </a:xfrm>
          <a:prstGeom prst="downArrowCallou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4EA909"/>
                </a:solidFill>
              </a:rPr>
              <a:t>СТРУКТУРА  ДЕТСКОГО  СОВЕТА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 Е Ч Е Р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9592" y="2420888"/>
            <a:ext cx="2160240" cy="457200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95736" y="1441452"/>
            <a:ext cx="4824536" cy="487956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ПРОТЯЖЕНИИ ВСЕГО  ПРОЕКТА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28184" y="2492896"/>
            <a:ext cx="2160240" cy="457200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48564297"/>
              </p:ext>
            </p:extLst>
          </p:nvPr>
        </p:nvGraphicFramePr>
        <p:xfrm>
          <a:off x="2817463" y="3284984"/>
          <a:ext cx="3581081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3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35553"/>
            <a:ext cx="8136904" cy="8781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7028" tIns="109220" rIns="109220" bIns="109220" numCol="1" spcCol="1270" anchor="ctr" anchorCtr="0">
            <a:noAutofit/>
          </a:bodyPr>
          <a:lstStyle/>
          <a:p>
            <a:pPr lvl="0" algn="ctr"/>
            <a:endParaRPr lang="ru-RU" sz="4400" b="1" dirty="0" smtClean="0">
              <a:solidFill>
                <a:srgbClr val="FF990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2859" y="135552"/>
            <a:ext cx="7776864" cy="1565255"/>
          </a:xfrm>
          <a:prstGeom prst="downArrowCallou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4EA909"/>
                </a:solidFill>
              </a:rPr>
              <a:t>ПОЗИЦИЯ ПЕДАГОГА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318877"/>
              </p:ext>
            </p:extLst>
          </p:nvPr>
        </p:nvGraphicFramePr>
        <p:xfrm>
          <a:off x="539552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1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752859" y="135553"/>
            <a:ext cx="7776864" cy="1268760"/>
          </a:xfrm>
          <a:prstGeom prst="downArrowCallou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4EA909"/>
                </a:solidFill>
              </a:rPr>
              <a:t>ОБРАЗОВАТЕЛЬНАЯ ДЕЯТЕЛЬНОСТЬ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91295118"/>
              </p:ext>
            </p:extLst>
          </p:nvPr>
        </p:nvGraphicFramePr>
        <p:xfrm>
          <a:off x="179512" y="155679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7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752859" y="135553"/>
            <a:ext cx="7776864" cy="1268760"/>
          </a:xfrm>
          <a:prstGeom prst="downArrowCallou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4EA909"/>
                </a:solidFill>
              </a:rPr>
              <a:t>«МОДЕЛЬ ГОДА»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D:\Рабочий стол\ДС\ВДОХНОВЕНИЕ\Scan0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5777" r="5517" b="8386"/>
          <a:stretch/>
        </p:blipFill>
        <p:spPr bwMode="auto">
          <a:xfrm>
            <a:off x="727329" y="1412776"/>
            <a:ext cx="7595895" cy="51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752859" y="135553"/>
            <a:ext cx="7776864" cy="1268760"/>
          </a:xfrm>
          <a:prstGeom prst="downArrowCallou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4EA909"/>
                </a:solidFill>
              </a:rPr>
              <a:t>ПЛАН ПЕДАГОГИЧЕСКИХ ЗАДАЧ </a:t>
            </a:r>
          </a:p>
          <a:p>
            <a:pPr algn="ctr"/>
            <a:r>
              <a:rPr lang="ru-RU" sz="2800" b="1" dirty="0" smtClean="0">
                <a:solidFill>
                  <a:srgbClr val="4EA909"/>
                </a:solidFill>
              </a:rPr>
              <a:t>«ЛОТОС - П»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1\Desktop\Мои документы\ПЛОЩАДКА 11\2015 -2016 КРАЙ\Семинар 24 марта\16-03-2016_14-39-20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03" y="1404313"/>
            <a:ext cx="7956376" cy="5305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EA9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81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752859" y="135553"/>
            <a:ext cx="7776864" cy="1268760"/>
          </a:xfrm>
          <a:prstGeom prst="downArrowCallou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4EA909"/>
                </a:solidFill>
              </a:rPr>
              <a:t>СОВМЕСТНЫЙ ПЛАН РАБОТЫ НАД ПРОЕКТОМ</a:t>
            </a:r>
          </a:p>
          <a:p>
            <a:pPr algn="ctr"/>
            <a:r>
              <a:rPr lang="ru-RU" sz="2800" b="1" dirty="0" smtClean="0">
                <a:solidFill>
                  <a:srgbClr val="4EA909"/>
                </a:solidFill>
              </a:rPr>
              <a:t>«ЛОТОС - Д»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Мои документы\ПЛОЩАДКА 11\2015 -2016 КРАЙ\Семинар 24 марта\16-03-2016_14-39-20\IMG_0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50" y="1268760"/>
            <a:ext cx="7655230" cy="536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752859" y="135553"/>
            <a:ext cx="7776864" cy="1268760"/>
          </a:xfrm>
          <a:prstGeom prst="downArrowCallou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4EA909"/>
                </a:solidFill>
              </a:rPr>
              <a:t>ПЛАН ОБРАЗОВАТЕЛЬНОЙ ДЕЯТЕЛЬНОСТИ</a:t>
            </a:r>
          </a:p>
          <a:p>
            <a:pPr algn="ctr"/>
            <a:r>
              <a:rPr lang="ru-RU" sz="2800" b="1" dirty="0" smtClean="0">
                <a:solidFill>
                  <a:srgbClr val="4EA909"/>
                </a:solidFill>
              </a:rPr>
              <a:t>(ежедневный)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1\Desktop\Мои документы\ПЛОЩАДКА 11\2015 -2016 КРАЙ\Семинар 24 марта\16-03-2016_14-39-20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4313"/>
            <a:ext cx="3582144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EA9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1\Desktop\Мои документы\ПЛОЩАДКА 11\2015 -2016 КРАЙ\Семинар 24 марта\16-03-2016_14-39-20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349389"/>
            <a:ext cx="3669690" cy="5504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EA9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06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4EA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каждом человеке солнце , </a:t>
            </a:r>
          </a:p>
          <a:p>
            <a:r>
              <a:rPr lang="ru-RU" sz="4000" b="1" i="1" dirty="0">
                <a:solidFill>
                  <a:srgbClr val="4EA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дай ему светить!» </a:t>
            </a:r>
          </a:p>
          <a:p>
            <a:pPr algn="r">
              <a:lnSpc>
                <a:spcPct val="150000"/>
              </a:lnSpc>
            </a:pPr>
            <a:r>
              <a:rPr lang="ru-RU" sz="3600" b="1" i="1" dirty="0">
                <a:solidFill>
                  <a:srgbClr val="4EA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Сократ</a:t>
            </a:r>
            <a:r>
              <a:rPr lang="ru-RU" sz="4000" b="1" i="1" dirty="0">
                <a:solidFill>
                  <a:srgbClr val="4EA909"/>
                </a:solidFill>
              </a:rPr>
              <a:t>.</a:t>
            </a:r>
          </a:p>
        </p:txBody>
      </p:sp>
      <p:pic>
        <p:nvPicPr>
          <p:cNvPr id="2052" name="Picture 4" descr="http://cs543103.vk.me/v543103952/32eb/vIkyLMKlh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94" y="2204864"/>
            <a:ext cx="4380359" cy="438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EA9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81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060848"/>
            <a:ext cx="5637312" cy="439248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	</a:t>
            </a:r>
            <a:endParaRPr lang="ru-RU" sz="2800" dirty="0"/>
          </a:p>
        </p:txBody>
      </p:sp>
      <p:pic>
        <p:nvPicPr>
          <p:cNvPr id="3" name="Picture 2" descr="https://im0-tub-ru.yandex.net/i?id=c1319ba9855683dfe934868a6468a03a&amp;n=33&amp;h=190&amp;w=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7" y="2353512"/>
            <a:ext cx="2489505" cy="3307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EA9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Выноска со стрелкой вниз 4"/>
          <p:cNvSpPr/>
          <p:nvPr/>
        </p:nvSpPr>
        <p:spPr>
          <a:xfrm>
            <a:off x="1187624" y="369332"/>
            <a:ext cx="6562720" cy="1984180"/>
          </a:xfrm>
          <a:prstGeom prst="downArrowCallout">
            <a:avLst/>
          </a:prstGeom>
          <a:solidFill>
            <a:srgbClr val="FFFF6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4EA909"/>
                </a:solidFill>
              </a:rPr>
              <a:t>«ВДОХНОВЕНИЕ»</a:t>
            </a:r>
          </a:p>
          <a:p>
            <a:pPr lvl="0" algn="ctr"/>
            <a:r>
              <a:rPr lang="ru-RU" sz="3200" dirty="0">
                <a:solidFill>
                  <a:srgbClr val="4EA909"/>
                </a:solidFill>
              </a:rPr>
              <a:t>(</a:t>
            </a:r>
            <a:r>
              <a:rPr lang="ru-RU" sz="3200" dirty="0" smtClean="0">
                <a:solidFill>
                  <a:srgbClr val="4EA909"/>
                </a:solidFill>
              </a:rPr>
              <a:t>В.К. </a:t>
            </a:r>
            <a:r>
              <a:rPr lang="ru-RU" sz="3200" dirty="0" err="1" smtClean="0">
                <a:solidFill>
                  <a:srgbClr val="4EA909"/>
                </a:solidFill>
              </a:rPr>
              <a:t>Загвоздкина</a:t>
            </a:r>
            <a:r>
              <a:rPr lang="ru-RU" sz="3200" dirty="0" smtClean="0">
                <a:solidFill>
                  <a:srgbClr val="4EA909"/>
                </a:solidFill>
              </a:rPr>
              <a:t>, И.Е. Федосова</a:t>
            </a:r>
            <a:endParaRPr lang="ru-RU" sz="3200" dirty="0">
              <a:solidFill>
                <a:srgbClr val="4EA90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2732" y="2275109"/>
            <a:ext cx="64807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</a:rPr>
              <a:t>Содействие и сотрудничество детей и взрослых, признание ребёнка полноценным участником (субъектом) образовательных </a:t>
            </a:r>
            <a:r>
              <a:rPr lang="ru-RU" sz="2400" b="1" dirty="0" smtClean="0">
                <a:solidFill>
                  <a:schemeClr val="bg1"/>
                </a:solidFill>
              </a:rPr>
              <a:t>отношений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8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</a:rPr>
              <a:t>Поддержка инициативы детей в различных видах </a:t>
            </a:r>
            <a:r>
              <a:rPr lang="ru-RU" sz="2400" b="1" dirty="0" smtClean="0">
                <a:solidFill>
                  <a:schemeClr val="bg1"/>
                </a:solidFill>
              </a:rPr>
              <a:t>деятельности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8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Возрастная </a:t>
            </a:r>
            <a:r>
              <a:rPr lang="ru-RU" sz="2400" b="1" dirty="0">
                <a:solidFill>
                  <a:schemeClr val="bg1"/>
                </a:solidFill>
              </a:rPr>
              <a:t>адекватность дошкольного образования (соответствие условий, требований, методов возрасту и особенностям развития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rgbClr val="FF9900"/>
              </a:solidFill>
            </a:endParaRPr>
          </a:p>
          <a:p>
            <a:endParaRPr lang="ru-RU" b="1" dirty="0" smtClean="0">
              <a:solidFill>
                <a:srgbClr val="FF9900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http://ds1-kam.my1.ru/foto/4956_html_m52316f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40" y="5519258"/>
            <a:ext cx="792088" cy="9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esktop\МОИ ДОКУМЕНТЫ\чумакова\Логотип.tif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" b="100000" l="9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08" y="369332"/>
            <a:ext cx="1028097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защита\Рисунок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4427" r="4624" b="6151"/>
          <a:stretch/>
        </p:blipFill>
        <p:spPr>
          <a:xfrm>
            <a:off x="1264472" y="2110161"/>
            <a:ext cx="6838756" cy="443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EA9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77262" y="11663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87950" y="188640"/>
            <a:ext cx="8928992" cy="1777505"/>
          </a:xfrm>
          <a:prstGeom prst="downArrowCallout">
            <a:avLst/>
          </a:prstGeom>
          <a:solidFill>
            <a:srgbClr val="FFFF6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EA909"/>
                </a:solidFill>
              </a:rPr>
              <a:t>Цель - достижение образовательных отношений, построенных на паритетных началах.</a:t>
            </a:r>
          </a:p>
        </p:txBody>
      </p:sp>
    </p:spTree>
    <p:extLst>
      <p:ext uri="{BB962C8B-B14F-4D97-AF65-F5344CB8AC3E}">
        <p14:creationId xmlns:p14="http://schemas.microsoft.com/office/powerpoint/2010/main" val="41592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719569" y="188641"/>
            <a:ext cx="7776864" cy="1080120"/>
          </a:xfrm>
          <a:prstGeom prst="downArrowCallou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EA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  ДЕЯТЕЛЬНОСТЬ</a:t>
            </a:r>
            <a:endParaRPr lang="ru-RU" sz="3200" b="1" dirty="0">
              <a:solidFill>
                <a:srgbClr val="4EA9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1565118"/>
            <a:ext cx="4104456" cy="889248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ДЕТСКИЙ СОВЕТ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1\Desktop\WP_20151124_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10145" y="2708920"/>
            <a:ext cx="639571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EA9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337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35553"/>
            <a:ext cx="8136904" cy="8781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7028" tIns="109220" rIns="109220" bIns="109220" numCol="1" spcCol="1270" anchor="ctr" anchorCtr="0">
            <a:noAutofit/>
          </a:bodyPr>
          <a:lstStyle/>
          <a:p>
            <a:pPr lvl="0" algn="ctr"/>
            <a:endParaRPr lang="ru-RU" sz="4400" b="1" dirty="0" smtClean="0">
              <a:solidFill>
                <a:srgbClr val="FF990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2859" y="135553"/>
            <a:ext cx="7776864" cy="1268760"/>
          </a:xfrm>
          <a:prstGeom prst="downArrowCallou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4EA909"/>
                </a:solidFill>
              </a:rPr>
              <a:t>  ДЕТСКИЙ  СОВЕТ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Мои документы\ПЛОЩАДКА 11\2015 -2016 КРАЙ\Семинар 24 марта\16-03-2016_14-39-20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3545"/>
            <a:ext cx="3777382" cy="2531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EA9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1\Desktop\Мои документы\ПЛОЩАДКА 11\2015 -2016 КРАЙ\Семинар 24 марта\16-03-2016_14-39-20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40" y="1304683"/>
            <a:ext cx="3639016" cy="2523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EA9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1\Desktop\Мои документы\ПЛОЩАДКА 11\2015 -2016 КРАЙ\Семинар 24 марта\16-03-2016_14-39-20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089482"/>
            <a:ext cx="3851075" cy="2652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EA9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5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35553"/>
            <a:ext cx="8136904" cy="8781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7028" tIns="109220" rIns="109220" bIns="109220" numCol="1" spcCol="1270" anchor="ctr" anchorCtr="0">
            <a:noAutofit/>
          </a:bodyPr>
          <a:lstStyle/>
          <a:p>
            <a:pPr lvl="0" algn="ctr"/>
            <a:endParaRPr lang="ru-RU" sz="4400" b="1" dirty="0" smtClean="0">
              <a:solidFill>
                <a:srgbClr val="FF990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2859" y="135553"/>
            <a:ext cx="7776864" cy="1268760"/>
          </a:xfrm>
          <a:prstGeom prst="downArrowCallou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4EA909"/>
                </a:solidFill>
              </a:rPr>
              <a:t>СТРУКТУРА  ДЕТСКОГО  СОВЕТА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 Т Р О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14461820"/>
              </p:ext>
            </p:extLst>
          </p:nvPr>
        </p:nvGraphicFramePr>
        <p:xfrm>
          <a:off x="323528" y="2564904"/>
          <a:ext cx="3709687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1005554" y="1844824"/>
            <a:ext cx="2160240" cy="457200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5854" y="1441452"/>
            <a:ext cx="2730875" cy="487956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НАЧАЛО ПРОЕКТА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64752" y="1844824"/>
            <a:ext cx="2160240" cy="457200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85598578"/>
              </p:ext>
            </p:extLst>
          </p:nvPr>
        </p:nvGraphicFramePr>
        <p:xfrm>
          <a:off x="5076056" y="2636912"/>
          <a:ext cx="374441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647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35553"/>
            <a:ext cx="8136904" cy="8781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7028" tIns="109220" rIns="109220" bIns="109220" numCol="1" spcCol="1270" anchor="ctr" anchorCtr="0">
            <a:noAutofit/>
          </a:bodyPr>
          <a:lstStyle/>
          <a:p>
            <a:pPr lvl="0" algn="ctr"/>
            <a:endParaRPr lang="ru-RU" sz="4400" b="1" dirty="0" smtClean="0">
              <a:solidFill>
                <a:srgbClr val="FF990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2859" y="135553"/>
            <a:ext cx="7776864" cy="1268760"/>
          </a:xfrm>
          <a:prstGeom prst="downArrowCallou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4EA909"/>
                </a:solidFill>
              </a:rPr>
              <a:t>МОДЕЛЬ ТРЕХ ВОПРОСОВ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35696" y="2041600"/>
            <a:ext cx="5688632" cy="739328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Что вы знаете о...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00" b="96200" l="8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6" y="1353667"/>
            <a:ext cx="1833067" cy="183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00" b="96200" l="8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9" y="4984147"/>
            <a:ext cx="1833067" cy="183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00" b="96200" l="8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9" y="3186734"/>
            <a:ext cx="1833067" cy="183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857914" y="3933056"/>
            <a:ext cx="6264696" cy="720080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Что хотите узнать о...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68908" y="5589240"/>
            <a:ext cx="6679976" cy="792088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Что надо сделать, чтобы узнать о...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1\Desktop\b2_sun_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60" y="1404313"/>
            <a:ext cx="1168131" cy="14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35553"/>
            <a:ext cx="8136904" cy="8781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7028" tIns="109220" rIns="109220" bIns="109220" numCol="1" spcCol="1270" anchor="ctr" anchorCtr="0">
            <a:noAutofit/>
          </a:bodyPr>
          <a:lstStyle/>
          <a:p>
            <a:pPr lvl="0" algn="ctr"/>
            <a:endParaRPr lang="ru-RU" sz="4400" b="1" dirty="0" smtClean="0">
              <a:solidFill>
                <a:srgbClr val="FF990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52859" y="135553"/>
            <a:ext cx="7776864" cy="1268760"/>
          </a:xfrm>
          <a:prstGeom prst="downArrowCallou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4EA909"/>
                </a:solidFill>
              </a:rPr>
              <a:t>СТРУКТУРА  ДЕТСКОГО  СОВЕТА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 Т Р О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32923611"/>
              </p:ext>
            </p:extLst>
          </p:nvPr>
        </p:nvGraphicFramePr>
        <p:xfrm>
          <a:off x="323528" y="2564904"/>
          <a:ext cx="3709687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1005554" y="1844824"/>
            <a:ext cx="2160240" cy="457200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ПЕДАГОГ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5854" y="1441452"/>
            <a:ext cx="2730875" cy="487956"/>
          </a:xfrm>
          <a:prstGeom prst="roundRect">
            <a:avLst/>
          </a:prstGeom>
          <a:solidFill>
            <a:srgbClr val="FF99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НАЧАЛО ПРОЕКТА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64752" y="1844824"/>
            <a:ext cx="2160240" cy="457200"/>
          </a:xfrm>
          <a:prstGeom prst="roundRect">
            <a:avLst/>
          </a:prstGeom>
          <a:solidFill>
            <a:srgbClr val="4EA909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99827853"/>
              </p:ext>
            </p:extLst>
          </p:nvPr>
        </p:nvGraphicFramePr>
        <p:xfrm>
          <a:off x="5076056" y="2636912"/>
          <a:ext cx="374441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313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35553"/>
            <a:ext cx="8136904" cy="8781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7028" tIns="109220" rIns="109220" bIns="109220" numCol="1" spcCol="1270" anchor="ctr" anchorCtr="0">
            <a:noAutofit/>
          </a:bodyPr>
          <a:lstStyle/>
          <a:p>
            <a:pPr lvl="0" algn="ctr"/>
            <a:endParaRPr lang="ru-RU" sz="4400" b="1" dirty="0" smtClean="0">
              <a:solidFill>
                <a:srgbClr val="FF990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16525" y="135553"/>
            <a:ext cx="7776864" cy="1133207"/>
          </a:xfrm>
          <a:prstGeom prst="downArrowCallout">
            <a:avLst/>
          </a:prstGeom>
          <a:solidFill>
            <a:srgbClr val="FFFF66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4EA909"/>
                </a:solidFill>
              </a:rPr>
              <a:t>Совместное составление  плана работы над проектом</a:t>
            </a:r>
            <a:endParaRPr lang="ru-RU" sz="2400" dirty="0">
              <a:solidFill>
                <a:srgbClr val="4EA909"/>
              </a:solidFill>
            </a:endParaRPr>
          </a:p>
        </p:txBody>
      </p:sp>
      <p:pic>
        <p:nvPicPr>
          <p:cNvPr id="1027" name="Picture 3" descr="C:\Users\1\Desktop\Семинар февраль 2016 г\Чумак\книжка малышка\DSC_1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06" y="1432686"/>
            <a:ext cx="7616101" cy="5044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54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4700</TotalTime>
  <Words>512</Words>
  <Application>Microsoft Office PowerPoint</Application>
  <PresentationFormat>Экран (4:3)</PresentationFormat>
  <Paragraphs>145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«Обновление системы образовательных отношений в ДОО № 201 условиях реализации ФГОС ДО»</dc:title>
  <dc:creator>1</dc:creator>
  <cp:lastModifiedBy>Strelnikova Viktoriya Viktorovna</cp:lastModifiedBy>
  <cp:revision>192</cp:revision>
  <dcterms:created xsi:type="dcterms:W3CDTF">2015-11-03T15:47:18Z</dcterms:created>
  <dcterms:modified xsi:type="dcterms:W3CDTF">2016-05-18T07:16:14Z</dcterms:modified>
</cp:coreProperties>
</file>