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5"/>
  </p:notesMasterIdLst>
  <p:sldIdLst>
    <p:sldId id="256" r:id="rId2"/>
    <p:sldId id="271" r:id="rId3"/>
    <p:sldId id="272" r:id="rId4"/>
    <p:sldId id="275" r:id="rId5"/>
    <p:sldId id="276" r:id="rId6"/>
    <p:sldId id="274" r:id="rId7"/>
    <p:sldId id="279" r:id="rId8"/>
    <p:sldId id="277" r:id="rId9"/>
    <p:sldId id="278" r:id="rId10"/>
    <p:sldId id="280" r:id="rId11"/>
    <p:sldId id="281" r:id="rId12"/>
    <p:sldId id="282" r:id="rId13"/>
    <p:sldId id="283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8" r:id="rId22"/>
    <p:sldId id="284" r:id="rId23"/>
    <p:sldId id="285" r:id="rId24"/>
    <p:sldId id="286" r:id="rId25"/>
    <p:sldId id="287" r:id="rId26"/>
    <p:sldId id="289" r:id="rId27"/>
    <p:sldId id="288" r:id="rId28"/>
    <p:sldId id="299" r:id="rId29"/>
    <p:sldId id="300" r:id="rId30"/>
    <p:sldId id="304" r:id="rId31"/>
    <p:sldId id="302" r:id="rId32"/>
    <p:sldId id="303" r:id="rId33"/>
    <p:sldId id="29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3" autoAdjust="0"/>
    <p:restoredTop sz="66779" autoAdjust="0"/>
  </p:normalViewPr>
  <p:slideViewPr>
    <p:cSldViewPr>
      <p:cViewPr varScale="1">
        <p:scale>
          <a:sx n="53" d="100"/>
          <a:sy n="5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image" Target="../media/image15.jpeg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image" Target="../media/image15.jpeg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7A211D-8840-4AAE-9E23-7A89BE7B1F8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2B98CB0D-C05B-4E3B-9689-B80734885B23}">
      <dgm:prSet phldrT="[Текст]"/>
      <dgm:spPr/>
      <dgm:t>
        <a:bodyPr/>
        <a:lstStyle/>
        <a:p>
          <a:r>
            <a:rPr lang="ru-RU" dirty="0" smtClean="0"/>
            <a:t>Программирование управляющих алгоритмов</a:t>
          </a:r>
          <a:endParaRPr lang="ru-RU" dirty="0"/>
        </a:p>
      </dgm:t>
    </dgm:pt>
    <dgm:pt modelId="{4F71CDEF-944A-4439-8ACD-CA8346726B25}" type="parTrans" cxnId="{4845A66A-EC61-44A5-A136-2E7E5E4D906E}">
      <dgm:prSet/>
      <dgm:spPr/>
      <dgm:t>
        <a:bodyPr/>
        <a:lstStyle/>
        <a:p>
          <a:endParaRPr lang="ru-RU"/>
        </a:p>
      </dgm:t>
    </dgm:pt>
    <dgm:pt modelId="{2B0F1EE5-5BEB-4F3E-B4BD-F1A503E7D076}" type="sibTrans" cxnId="{4845A66A-EC61-44A5-A136-2E7E5E4D906E}">
      <dgm:prSet/>
      <dgm:spPr/>
      <dgm:t>
        <a:bodyPr/>
        <a:lstStyle/>
        <a:p>
          <a:endParaRPr lang="ru-RU"/>
        </a:p>
      </dgm:t>
    </dgm:pt>
    <dgm:pt modelId="{AAA3BC68-63D9-4DE2-A8DA-2C56F1E1B78D}">
      <dgm:prSet phldrT="[Текст]"/>
      <dgm:spPr/>
      <dgm:t>
        <a:bodyPr/>
        <a:lstStyle/>
        <a:p>
          <a:r>
            <a:rPr lang="ru-RU" dirty="0" smtClean="0"/>
            <a:t>Разработка архитектуры систем управления и программно-аппаратных комплексов</a:t>
          </a:r>
          <a:endParaRPr lang="ru-RU" dirty="0"/>
        </a:p>
      </dgm:t>
    </dgm:pt>
    <dgm:pt modelId="{8384343E-E372-444A-8E26-B78087BD7A5F}" type="parTrans" cxnId="{92949EA2-5A70-4390-B4BF-97F57BF75D4A}">
      <dgm:prSet/>
      <dgm:spPr/>
      <dgm:t>
        <a:bodyPr/>
        <a:lstStyle/>
        <a:p>
          <a:endParaRPr lang="ru-RU"/>
        </a:p>
      </dgm:t>
    </dgm:pt>
    <dgm:pt modelId="{3B8DD63F-ABB9-49EB-9E74-E7FB26C9B022}" type="sibTrans" cxnId="{92949EA2-5A70-4390-B4BF-97F57BF75D4A}">
      <dgm:prSet/>
      <dgm:spPr/>
      <dgm:t>
        <a:bodyPr/>
        <a:lstStyle/>
        <a:p>
          <a:endParaRPr lang="ru-RU"/>
        </a:p>
      </dgm:t>
    </dgm:pt>
    <dgm:pt modelId="{D9A8F8A0-BDBD-40C9-989A-EB612327A391}">
      <dgm:prSet phldrT="[Текст]"/>
      <dgm:spPr/>
      <dgm:t>
        <a:bodyPr/>
        <a:lstStyle/>
        <a:p>
          <a:r>
            <a:rPr lang="ru-RU" dirty="0" smtClean="0"/>
            <a:t>Проектирование и конструирование робототехнических систем</a:t>
          </a:r>
          <a:endParaRPr lang="ru-RU" dirty="0"/>
        </a:p>
      </dgm:t>
    </dgm:pt>
    <dgm:pt modelId="{B448C66B-C6E4-41BE-8A2E-4B2FF1C4D318}" type="parTrans" cxnId="{225EA60E-F304-47C3-B448-441461922CFD}">
      <dgm:prSet/>
      <dgm:spPr/>
      <dgm:t>
        <a:bodyPr/>
        <a:lstStyle/>
        <a:p>
          <a:endParaRPr lang="ru-RU"/>
        </a:p>
      </dgm:t>
    </dgm:pt>
    <dgm:pt modelId="{3267C1B1-3CD5-4B8A-84FB-94C7E49041C8}" type="sibTrans" cxnId="{225EA60E-F304-47C3-B448-441461922CFD}">
      <dgm:prSet/>
      <dgm:spPr/>
      <dgm:t>
        <a:bodyPr/>
        <a:lstStyle/>
        <a:p>
          <a:endParaRPr lang="ru-RU"/>
        </a:p>
      </dgm:t>
    </dgm:pt>
    <dgm:pt modelId="{EB6D7554-D0A9-4B34-B0BF-E939A582EF46}" type="pres">
      <dgm:prSet presAssocID="{F77A211D-8840-4AAE-9E23-7A89BE7B1F83}" presName="compositeShape" presStyleCnt="0">
        <dgm:presLayoutVars>
          <dgm:dir/>
          <dgm:resizeHandles/>
        </dgm:presLayoutVars>
      </dgm:prSet>
      <dgm:spPr/>
    </dgm:pt>
    <dgm:pt modelId="{FB5C7A4C-4D55-4355-A06F-42EF3D64496D}" type="pres">
      <dgm:prSet presAssocID="{F77A211D-8840-4AAE-9E23-7A89BE7B1F83}" presName="pyramid" presStyleLbl="node1" presStyleIdx="0" presStyleCnt="1" custScaleX="125832"/>
      <dgm:spPr/>
    </dgm:pt>
    <dgm:pt modelId="{F6F477B8-839A-433D-9F2A-5265EF52C1D0}" type="pres">
      <dgm:prSet presAssocID="{F77A211D-8840-4AAE-9E23-7A89BE7B1F83}" presName="theList" presStyleCnt="0"/>
      <dgm:spPr/>
    </dgm:pt>
    <dgm:pt modelId="{61A6A0BC-C32C-465F-8C68-EBBFE3B834F0}" type="pres">
      <dgm:prSet presAssocID="{2B98CB0D-C05B-4E3B-9689-B80734885B23}" presName="aNode" presStyleLbl="fgAcc1" presStyleIdx="0" presStyleCnt="3" custScaleX="146622" custScaleY="791758" custLinFactY="-10292" custLinFactNeighborX="-4832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6770B-15F6-479E-8458-70417F0FF937}" type="pres">
      <dgm:prSet presAssocID="{2B98CB0D-C05B-4E3B-9689-B80734885B23}" presName="aSpace" presStyleCnt="0"/>
      <dgm:spPr/>
    </dgm:pt>
    <dgm:pt modelId="{98CD115E-F344-4A75-8947-F7DE1EF018C4}" type="pres">
      <dgm:prSet presAssocID="{AAA3BC68-63D9-4DE2-A8DA-2C56F1E1B78D}" presName="aNode" presStyleLbl="fgAcc1" presStyleIdx="1" presStyleCnt="3" custScaleX="146622" custScaleY="791758" custLinFactY="78855" custLinFactNeighborX="-4832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F0278-2749-4CDD-A089-3F02201FF4EC}" type="pres">
      <dgm:prSet presAssocID="{AAA3BC68-63D9-4DE2-A8DA-2C56F1E1B78D}" presName="aSpace" presStyleCnt="0"/>
      <dgm:spPr/>
    </dgm:pt>
    <dgm:pt modelId="{68405371-FA3B-434E-A468-793605BE6DC7}" type="pres">
      <dgm:prSet presAssocID="{D9A8F8A0-BDBD-40C9-989A-EB612327A391}" presName="aNode" presStyleLbl="fgAcc1" presStyleIdx="2" presStyleCnt="3" custScaleX="146622" custScaleY="791758" custLinFactY="170620" custLinFactNeighborX="-48324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4F7D6E-1EA4-48E2-A0B7-F2378676F8AF}" type="pres">
      <dgm:prSet presAssocID="{D9A8F8A0-BDBD-40C9-989A-EB612327A391}" presName="aSpace" presStyleCnt="0"/>
      <dgm:spPr/>
    </dgm:pt>
  </dgm:ptLst>
  <dgm:cxnLst>
    <dgm:cxn modelId="{611A74DF-C1DF-4A71-BB45-0CA6B44DB3F5}" type="presOf" srcId="{AAA3BC68-63D9-4DE2-A8DA-2C56F1E1B78D}" destId="{98CD115E-F344-4A75-8947-F7DE1EF018C4}" srcOrd="0" destOrd="0" presId="urn:microsoft.com/office/officeart/2005/8/layout/pyramid2"/>
    <dgm:cxn modelId="{4845A66A-EC61-44A5-A136-2E7E5E4D906E}" srcId="{F77A211D-8840-4AAE-9E23-7A89BE7B1F83}" destId="{2B98CB0D-C05B-4E3B-9689-B80734885B23}" srcOrd="0" destOrd="0" parTransId="{4F71CDEF-944A-4439-8ACD-CA8346726B25}" sibTransId="{2B0F1EE5-5BEB-4F3E-B4BD-F1A503E7D076}"/>
    <dgm:cxn modelId="{4737F53C-2C58-489A-9077-934846B66F84}" type="presOf" srcId="{F77A211D-8840-4AAE-9E23-7A89BE7B1F83}" destId="{EB6D7554-D0A9-4B34-B0BF-E939A582EF46}" srcOrd="0" destOrd="0" presId="urn:microsoft.com/office/officeart/2005/8/layout/pyramid2"/>
    <dgm:cxn modelId="{225EA60E-F304-47C3-B448-441461922CFD}" srcId="{F77A211D-8840-4AAE-9E23-7A89BE7B1F83}" destId="{D9A8F8A0-BDBD-40C9-989A-EB612327A391}" srcOrd="2" destOrd="0" parTransId="{B448C66B-C6E4-41BE-8A2E-4B2FF1C4D318}" sibTransId="{3267C1B1-3CD5-4B8A-84FB-94C7E49041C8}"/>
    <dgm:cxn modelId="{6B04EAF6-4096-40FF-9EDD-8F66C75F8344}" type="presOf" srcId="{2B98CB0D-C05B-4E3B-9689-B80734885B23}" destId="{61A6A0BC-C32C-465F-8C68-EBBFE3B834F0}" srcOrd="0" destOrd="0" presId="urn:microsoft.com/office/officeart/2005/8/layout/pyramid2"/>
    <dgm:cxn modelId="{92949EA2-5A70-4390-B4BF-97F57BF75D4A}" srcId="{F77A211D-8840-4AAE-9E23-7A89BE7B1F83}" destId="{AAA3BC68-63D9-4DE2-A8DA-2C56F1E1B78D}" srcOrd="1" destOrd="0" parTransId="{8384343E-E372-444A-8E26-B78087BD7A5F}" sibTransId="{3B8DD63F-ABB9-49EB-9E74-E7FB26C9B022}"/>
    <dgm:cxn modelId="{F4115375-124D-4A0C-8601-1B063C4DB8E7}" type="presOf" srcId="{D9A8F8A0-BDBD-40C9-989A-EB612327A391}" destId="{68405371-FA3B-434E-A468-793605BE6DC7}" srcOrd="0" destOrd="0" presId="urn:microsoft.com/office/officeart/2005/8/layout/pyramid2"/>
    <dgm:cxn modelId="{AC69E46F-C26C-46C9-8031-26E311E1C4B5}" type="presParOf" srcId="{EB6D7554-D0A9-4B34-B0BF-E939A582EF46}" destId="{FB5C7A4C-4D55-4355-A06F-42EF3D64496D}" srcOrd="0" destOrd="0" presId="urn:microsoft.com/office/officeart/2005/8/layout/pyramid2"/>
    <dgm:cxn modelId="{505680B1-A457-40E7-93E9-CD82C5867CB2}" type="presParOf" srcId="{EB6D7554-D0A9-4B34-B0BF-E939A582EF46}" destId="{F6F477B8-839A-433D-9F2A-5265EF52C1D0}" srcOrd="1" destOrd="0" presId="urn:microsoft.com/office/officeart/2005/8/layout/pyramid2"/>
    <dgm:cxn modelId="{3EFC5300-B88B-4FC4-814D-1FE83A5A535B}" type="presParOf" srcId="{F6F477B8-839A-433D-9F2A-5265EF52C1D0}" destId="{61A6A0BC-C32C-465F-8C68-EBBFE3B834F0}" srcOrd="0" destOrd="0" presId="urn:microsoft.com/office/officeart/2005/8/layout/pyramid2"/>
    <dgm:cxn modelId="{D839EF9C-714D-4EFF-8491-698599DF24EA}" type="presParOf" srcId="{F6F477B8-839A-433D-9F2A-5265EF52C1D0}" destId="{C636770B-15F6-479E-8458-70417F0FF937}" srcOrd="1" destOrd="0" presId="urn:microsoft.com/office/officeart/2005/8/layout/pyramid2"/>
    <dgm:cxn modelId="{2F2F7D94-ED1A-41F4-888F-709DBD1D0860}" type="presParOf" srcId="{F6F477B8-839A-433D-9F2A-5265EF52C1D0}" destId="{98CD115E-F344-4A75-8947-F7DE1EF018C4}" srcOrd="2" destOrd="0" presId="urn:microsoft.com/office/officeart/2005/8/layout/pyramid2"/>
    <dgm:cxn modelId="{FDA5C178-7815-4EA5-8296-2A2147329CE1}" type="presParOf" srcId="{F6F477B8-839A-433D-9F2A-5265EF52C1D0}" destId="{CE9F0278-2749-4CDD-A089-3F02201FF4EC}" srcOrd="3" destOrd="0" presId="urn:microsoft.com/office/officeart/2005/8/layout/pyramid2"/>
    <dgm:cxn modelId="{CC7C3886-44F6-4F49-B467-2B9B432A348D}" type="presParOf" srcId="{F6F477B8-839A-433D-9F2A-5265EF52C1D0}" destId="{68405371-FA3B-434E-A468-793605BE6DC7}" srcOrd="4" destOrd="0" presId="urn:microsoft.com/office/officeart/2005/8/layout/pyramid2"/>
    <dgm:cxn modelId="{C4540E08-D025-4748-BF17-59CBE2A885A7}" type="presParOf" srcId="{F6F477B8-839A-433D-9F2A-5265EF52C1D0}" destId="{684F7D6E-1EA4-48E2-A0B7-F2378676F8A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8C2585-CEFC-4036-BB03-FDEF44CB305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C53740-6451-427D-8433-97DDB1819D17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Bioloid</a:t>
          </a:r>
          <a:r>
            <a:rPr lang="ru-RU" dirty="0" smtClean="0">
              <a:solidFill>
                <a:schemeClr val="tx1"/>
              </a:solidFill>
            </a:rPr>
            <a:t/>
          </a:r>
          <a:br>
            <a:rPr lang="ru-RU" dirty="0" smtClean="0">
              <a:solidFill>
                <a:schemeClr val="tx1"/>
              </a:solidFill>
            </a:rPr>
          </a:br>
          <a:r>
            <a:rPr lang="en-US" dirty="0" smtClean="0">
              <a:solidFill>
                <a:schemeClr val="tx1"/>
              </a:solidFill>
            </a:rPr>
            <a:t>VEX EDR</a:t>
          </a:r>
          <a:endParaRPr lang="ru-RU" dirty="0">
            <a:solidFill>
              <a:schemeClr val="tx1"/>
            </a:solidFill>
          </a:endParaRPr>
        </a:p>
      </dgm:t>
    </dgm:pt>
    <dgm:pt modelId="{25AB618B-9A49-45A7-A4B0-1B6A8668CD50}" type="parTrans" cxnId="{F1EC9BF3-732F-4FF5-9305-759745F33DDD}">
      <dgm:prSet/>
      <dgm:spPr/>
      <dgm:t>
        <a:bodyPr/>
        <a:lstStyle/>
        <a:p>
          <a:endParaRPr lang="ru-RU"/>
        </a:p>
      </dgm:t>
    </dgm:pt>
    <dgm:pt modelId="{E4DBD0A7-F61D-4D9E-B36A-074857B7E4AB}" type="sibTrans" cxnId="{F1EC9BF3-732F-4FF5-9305-759745F33DDD}">
      <dgm:prSet/>
      <dgm:spPr/>
      <dgm:t>
        <a:bodyPr/>
        <a:lstStyle/>
        <a:p>
          <a:endParaRPr lang="ru-RU"/>
        </a:p>
      </dgm:t>
    </dgm:pt>
    <dgm:pt modelId="{C3269CBA-F9B6-40F1-BD97-CB54A16B0696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60000"/>
              <a:lumOff val="40000"/>
              <a:alpha val="90000"/>
            </a:schemeClr>
          </a:solidFill>
        </a:ln>
      </dgm:spPr>
      <dgm:t>
        <a:bodyPr anchor="ctr"/>
        <a:lstStyle/>
        <a:p>
          <a:r>
            <a:rPr lang="ru-RU" dirty="0" smtClean="0"/>
            <a:t>Системный анализ РТС</a:t>
          </a:r>
          <a:endParaRPr lang="ru-RU" dirty="0"/>
        </a:p>
      </dgm:t>
    </dgm:pt>
    <dgm:pt modelId="{30F031C6-026A-4D3B-B416-3CC96BAC3016}" type="parTrans" cxnId="{79069EAE-C51B-4B15-AB65-2D81295B62E9}">
      <dgm:prSet/>
      <dgm:spPr/>
      <dgm:t>
        <a:bodyPr/>
        <a:lstStyle/>
        <a:p>
          <a:endParaRPr lang="ru-RU"/>
        </a:p>
      </dgm:t>
    </dgm:pt>
    <dgm:pt modelId="{C9F2D197-42C5-40D2-A783-6828BD578D8C}" type="sibTrans" cxnId="{79069EAE-C51B-4B15-AB65-2D81295B62E9}">
      <dgm:prSet/>
      <dgm:spPr/>
      <dgm:t>
        <a:bodyPr/>
        <a:lstStyle/>
        <a:p>
          <a:endParaRPr lang="ru-RU"/>
        </a:p>
      </dgm:t>
    </dgm:pt>
    <dgm:pt modelId="{799991A4-3BA7-4D93-B375-C06BE2BD4332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60000"/>
              <a:lumOff val="40000"/>
              <a:alpha val="90000"/>
            </a:schemeClr>
          </a:solidFill>
        </a:ln>
      </dgm:spPr>
      <dgm:t>
        <a:bodyPr anchor="ctr"/>
        <a:lstStyle/>
        <a:p>
          <a:r>
            <a:rPr lang="ru-RU" dirty="0" smtClean="0"/>
            <a:t>Синтез многоуровневых СУК</a:t>
          </a:r>
          <a:endParaRPr lang="ru-RU" dirty="0"/>
        </a:p>
      </dgm:t>
    </dgm:pt>
    <dgm:pt modelId="{18701552-68BC-4A4C-B7B9-EFDB9F07F92C}" type="parTrans" cxnId="{4D4B9824-19E0-4C23-868C-BDA4D24415EF}">
      <dgm:prSet/>
      <dgm:spPr/>
      <dgm:t>
        <a:bodyPr/>
        <a:lstStyle/>
        <a:p>
          <a:endParaRPr lang="ru-RU"/>
        </a:p>
      </dgm:t>
    </dgm:pt>
    <dgm:pt modelId="{02131AC4-D00F-4035-8B5F-D38036BB15BC}" type="sibTrans" cxnId="{4D4B9824-19E0-4C23-868C-BDA4D24415EF}">
      <dgm:prSet/>
      <dgm:spPr/>
      <dgm:t>
        <a:bodyPr/>
        <a:lstStyle/>
        <a:p>
          <a:endParaRPr lang="ru-RU"/>
        </a:p>
      </dgm:t>
    </dgm:pt>
    <dgm:pt modelId="{4DE6ECA5-E37C-4E26-93B6-D7E694138B01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60000"/>
              <a:lumOff val="40000"/>
              <a:alpha val="90000"/>
            </a:schemeClr>
          </a:solidFill>
        </a:ln>
      </dgm:spPr>
      <dgm:t>
        <a:bodyPr anchor="ctr"/>
        <a:lstStyle/>
        <a:p>
          <a:r>
            <a:rPr lang="ru-RU" dirty="0" smtClean="0"/>
            <a:t>Разработка РТС со сложной кинематикой</a:t>
          </a:r>
          <a:endParaRPr lang="ru-RU" dirty="0"/>
        </a:p>
      </dgm:t>
    </dgm:pt>
    <dgm:pt modelId="{F9EF33C7-B98D-4341-B413-A14DA93CC123}" type="parTrans" cxnId="{EA4C4AC0-4E51-4663-9FB2-D7AA57E33DEB}">
      <dgm:prSet/>
      <dgm:spPr/>
      <dgm:t>
        <a:bodyPr/>
        <a:lstStyle/>
        <a:p>
          <a:endParaRPr lang="ru-RU"/>
        </a:p>
      </dgm:t>
    </dgm:pt>
    <dgm:pt modelId="{FC068F57-50EF-4ED8-B065-DE97A759539B}" type="sibTrans" cxnId="{EA4C4AC0-4E51-4663-9FB2-D7AA57E33DEB}">
      <dgm:prSet/>
      <dgm:spPr/>
      <dgm:t>
        <a:bodyPr/>
        <a:lstStyle/>
        <a:p>
          <a:endParaRPr lang="ru-RU"/>
        </a:p>
      </dgm:t>
    </dgm:pt>
    <dgm:pt modelId="{6A0234E9-0337-4824-BC74-3AA2474A794D}" type="pres">
      <dgm:prSet presAssocID="{D98C2585-CEFC-4036-BB03-FDEF44CB305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E54808-4605-4912-AFBF-7EC883DEF27C}" type="pres">
      <dgm:prSet presAssocID="{39C53740-6451-427D-8433-97DDB1819D17}" presName="linNode" presStyleCnt="0"/>
      <dgm:spPr/>
    </dgm:pt>
    <dgm:pt modelId="{F814D21F-2A66-4EE5-8343-525FEA345ABA}" type="pres">
      <dgm:prSet presAssocID="{39C53740-6451-427D-8433-97DDB1819D17}" presName="parentShp" presStyleLbl="node1" presStyleIdx="0" presStyleCnt="1" custScaleX="76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22146-D6BE-4CBE-B759-C4CB17D20EFD}" type="pres">
      <dgm:prSet presAssocID="{39C53740-6451-427D-8433-97DDB1819D17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D58FA8-DD3C-4900-A844-08DA7F08CACD}" type="presOf" srcId="{C3269CBA-F9B6-40F1-BD97-CB54A16B0696}" destId="{53222146-D6BE-4CBE-B759-C4CB17D20EFD}" srcOrd="0" destOrd="0" presId="urn:microsoft.com/office/officeart/2005/8/layout/vList6"/>
    <dgm:cxn modelId="{F1EC9BF3-732F-4FF5-9305-759745F33DDD}" srcId="{D98C2585-CEFC-4036-BB03-FDEF44CB305E}" destId="{39C53740-6451-427D-8433-97DDB1819D17}" srcOrd="0" destOrd="0" parTransId="{25AB618B-9A49-45A7-A4B0-1B6A8668CD50}" sibTransId="{E4DBD0A7-F61D-4D9E-B36A-074857B7E4AB}"/>
    <dgm:cxn modelId="{79069EAE-C51B-4B15-AB65-2D81295B62E9}" srcId="{39C53740-6451-427D-8433-97DDB1819D17}" destId="{C3269CBA-F9B6-40F1-BD97-CB54A16B0696}" srcOrd="0" destOrd="0" parTransId="{30F031C6-026A-4D3B-B416-3CC96BAC3016}" sibTransId="{C9F2D197-42C5-40D2-A783-6828BD578D8C}"/>
    <dgm:cxn modelId="{9FC9DF1E-4F68-4072-98B2-779C384480A2}" type="presOf" srcId="{799991A4-3BA7-4D93-B375-C06BE2BD4332}" destId="{53222146-D6BE-4CBE-B759-C4CB17D20EFD}" srcOrd="0" destOrd="1" presId="urn:microsoft.com/office/officeart/2005/8/layout/vList6"/>
    <dgm:cxn modelId="{EA4C4AC0-4E51-4663-9FB2-D7AA57E33DEB}" srcId="{39C53740-6451-427D-8433-97DDB1819D17}" destId="{4DE6ECA5-E37C-4E26-93B6-D7E694138B01}" srcOrd="2" destOrd="0" parTransId="{F9EF33C7-B98D-4341-B413-A14DA93CC123}" sibTransId="{FC068F57-50EF-4ED8-B065-DE97A759539B}"/>
    <dgm:cxn modelId="{4D4B9824-19E0-4C23-868C-BDA4D24415EF}" srcId="{39C53740-6451-427D-8433-97DDB1819D17}" destId="{799991A4-3BA7-4D93-B375-C06BE2BD4332}" srcOrd="1" destOrd="0" parTransId="{18701552-68BC-4A4C-B7B9-EFDB9F07F92C}" sibTransId="{02131AC4-D00F-4035-8B5F-D38036BB15BC}"/>
    <dgm:cxn modelId="{C65EF8CC-D3A0-4EBB-BB11-6F2760089AFC}" type="presOf" srcId="{39C53740-6451-427D-8433-97DDB1819D17}" destId="{F814D21F-2A66-4EE5-8343-525FEA345ABA}" srcOrd="0" destOrd="0" presId="urn:microsoft.com/office/officeart/2005/8/layout/vList6"/>
    <dgm:cxn modelId="{09108536-B43D-4C4F-A30E-1AB19915D64B}" type="presOf" srcId="{4DE6ECA5-E37C-4E26-93B6-D7E694138B01}" destId="{53222146-D6BE-4CBE-B759-C4CB17D20EFD}" srcOrd="0" destOrd="2" presId="urn:microsoft.com/office/officeart/2005/8/layout/vList6"/>
    <dgm:cxn modelId="{C3AE122E-8811-4EAC-AEFD-9D1F47615F36}" type="presOf" srcId="{D98C2585-CEFC-4036-BB03-FDEF44CB305E}" destId="{6A0234E9-0337-4824-BC74-3AA2474A794D}" srcOrd="0" destOrd="0" presId="urn:microsoft.com/office/officeart/2005/8/layout/vList6"/>
    <dgm:cxn modelId="{E90F62A4-41CF-46DB-9622-D5BB1AB61612}" type="presParOf" srcId="{6A0234E9-0337-4824-BC74-3AA2474A794D}" destId="{CCE54808-4605-4912-AFBF-7EC883DEF27C}" srcOrd="0" destOrd="0" presId="urn:microsoft.com/office/officeart/2005/8/layout/vList6"/>
    <dgm:cxn modelId="{9F36A573-8335-4D8B-85A7-59984490F53F}" type="presParOf" srcId="{CCE54808-4605-4912-AFBF-7EC883DEF27C}" destId="{F814D21F-2A66-4EE5-8343-525FEA345ABA}" srcOrd="0" destOrd="0" presId="urn:microsoft.com/office/officeart/2005/8/layout/vList6"/>
    <dgm:cxn modelId="{C02EE803-20C5-4A44-A2F3-60C8ABA3E351}" type="presParOf" srcId="{CCE54808-4605-4912-AFBF-7EC883DEF27C}" destId="{53222146-D6BE-4CBE-B759-C4CB17D20EF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8C2585-CEFC-4036-BB03-FDEF44CB305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C53740-6451-427D-8433-97DDB1819D17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</a:rPr>
            <a:t>ROBOTIS</a:t>
          </a:r>
          <a:br>
            <a:rPr lang="en-US" dirty="0" smtClean="0">
              <a:solidFill>
                <a:schemeClr val="tx1"/>
              </a:solidFill>
            </a:rPr>
          </a:br>
          <a:r>
            <a:rPr lang="en-US" dirty="0" smtClean="0">
              <a:solidFill>
                <a:schemeClr val="tx1"/>
              </a:solidFill>
            </a:rPr>
            <a:t>VEX IQ</a:t>
          </a:r>
          <a:endParaRPr lang="ru-RU" dirty="0">
            <a:solidFill>
              <a:schemeClr val="tx1"/>
            </a:solidFill>
          </a:endParaRPr>
        </a:p>
      </dgm:t>
    </dgm:pt>
    <dgm:pt modelId="{25AB618B-9A49-45A7-A4B0-1B6A8668CD50}" type="parTrans" cxnId="{F1EC9BF3-732F-4FF5-9305-759745F33DDD}">
      <dgm:prSet/>
      <dgm:spPr/>
      <dgm:t>
        <a:bodyPr/>
        <a:lstStyle/>
        <a:p>
          <a:endParaRPr lang="ru-RU"/>
        </a:p>
      </dgm:t>
    </dgm:pt>
    <dgm:pt modelId="{E4DBD0A7-F61D-4D9E-B36A-074857B7E4AB}" type="sibTrans" cxnId="{F1EC9BF3-732F-4FF5-9305-759745F33DDD}">
      <dgm:prSet/>
      <dgm:spPr/>
      <dgm:t>
        <a:bodyPr/>
        <a:lstStyle/>
        <a:p>
          <a:endParaRPr lang="ru-RU"/>
        </a:p>
      </dgm:t>
    </dgm:pt>
    <dgm:pt modelId="{C3269CBA-F9B6-40F1-BD97-CB54A16B0696}">
      <dgm:prSet phldrT="[Текст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 anchor="ctr"/>
        <a:lstStyle/>
        <a:p>
          <a:r>
            <a:rPr lang="ru-RU" dirty="0" smtClean="0"/>
            <a:t>Основы конструирования роботов</a:t>
          </a:r>
          <a:endParaRPr lang="ru-RU" dirty="0"/>
        </a:p>
      </dgm:t>
    </dgm:pt>
    <dgm:pt modelId="{30F031C6-026A-4D3B-B416-3CC96BAC3016}" type="parTrans" cxnId="{79069EAE-C51B-4B15-AB65-2D81295B62E9}">
      <dgm:prSet/>
      <dgm:spPr/>
      <dgm:t>
        <a:bodyPr/>
        <a:lstStyle/>
        <a:p>
          <a:endParaRPr lang="ru-RU"/>
        </a:p>
      </dgm:t>
    </dgm:pt>
    <dgm:pt modelId="{C9F2D197-42C5-40D2-A783-6828BD578D8C}" type="sibTrans" cxnId="{79069EAE-C51B-4B15-AB65-2D81295B62E9}">
      <dgm:prSet/>
      <dgm:spPr/>
      <dgm:t>
        <a:bodyPr/>
        <a:lstStyle/>
        <a:p>
          <a:endParaRPr lang="ru-RU"/>
        </a:p>
      </dgm:t>
    </dgm:pt>
    <dgm:pt modelId="{2261A9A1-FBDC-4E00-8DCB-EC32DA6D3BD4}">
      <dgm:prSet phldrT="[Текст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 anchor="ctr"/>
        <a:lstStyle/>
        <a:p>
          <a:r>
            <a:rPr lang="ru-RU" dirty="0" smtClean="0"/>
            <a:t>Основы программирования</a:t>
          </a:r>
          <a:endParaRPr lang="ru-RU" dirty="0"/>
        </a:p>
      </dgm:t>
    </dgm:pt>
    <dgm:pt modelId="{A6FA40FA-344E-4E94-AADB-6A9C92AF3F78}" type="parTrans" cxnId="{391FD527-6FFD-456D-AAAC-A687D1611675}">
      <dgm:prSet/>
      <dgm:spPr/>
      <dgm:t>
        <a:bodyPr/>
        <a:lstStyle/>
        <a:p>
          <a:endParaRPr lang="ru-RU"/>
        </a:p>
      </dgm:t>
    </dgm:pt>
    <dgm:pt modelId="{2BE5A8B9-8807-46F2-BFAC-5CFB5FB5D278}" type="sibTrans" cxnId="{391FD527-6FFD-456D-AAAC-A687D1611675}">
      <dgm:prSet/>
      <dgm:spPr/>
      <dgm:t>
        <a:bodyPr/>
        <a:lstStyle/>
        <a:p>
          <a:endParaRPr lang="ru-RU"/>
        </a:p>
      </dgm:t>
    </dgm:pt>
    <dgm:pt modelId="{7ADB0560-3EDF-4F34-B403-0BD7DF9AEA1F}">
      <dgm:prSet phldrT="[Текст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 anchor="ctr"/>
        <a:lstStyle/>
        <a:p>
          <a:r>
            <a:rPr lang="ru-RU" dirty="0" smtClean="0"/>
            <a:t>Системный подход</a:t>
          </a:r>
          <a:endParaRPr lang="ru-RU" dirty="0"/>
        </a:p>
      </dgm:t>
    </dgm:pt>
    <dgm:pt modelId="{F891EE08-4971-44C6-ABBE-922FBC40F4BC}" type="parTrans" cxnId="{6C895B72-FBA1-413E-A5B4-A5D8B28AA30A}">
      <dgm:prSet/>
      <dgm:spPr/>
      <dgm:t>
        <a:bodyPr/>
        <a:lstStyle/>
        <a:p>
          <a:endParaRPr lang="ru-RU"/>
        </a:p>
      </dgm:t>
    </dgm:pt>
    <dgm:pt modelId="{B8533800-5AAE-476F-A8A2-C3CE3060F84E}" type="sibTrans" cxnId="{6C895B72-FBA1-413E-A5B4-A5D8B28AA30A}">
      <dgm:prSet/>
      <dgm:spPr/>
      <dgm:t>
        <a:bodyPr/>
        <a:lstStyle/>
        <a:p>
          <a:endParaRPr lang="ru-RU"/>
        </a:p>
      </dgm:t>
    </dgm:pt>
    <dgm:pt modelId="{6A0234E9-0337-4824-BC74-3AA2474A794D}" type="pres">
      <dgm:prSet presAssocID="{D98C2585-CEFC-4036-BB03-FDEF44CB305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E54808-4605-4912-AFBF-7EC883DEF27C}" type="pres">
      <dgm:prSet presAssocID="{39C53740-6451-427D-8433-97DDB1819D17}" presName="linNode" presStyleCnt="0"/>
      <dgm:spPr/>
    </dgm:pt>
    <dgm:pt modelId="{F814D21F-2A66-4EE5-8343-525FEA345ABA}" type="pres">
      <dgm:prSet presAssocID="{39C53740-6451-427D-8433-97DDB1819D17}" presName="parentShp" presStyleLbl="node1" presStyleIdx="0" presStyleCnt="1" custScaleX="76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22146-D6BE-4CBE-B759-C4CB17D20EFD}" type="pres">
      <dgm:prSet presAssocID="{39C53740-6451-427D-8433-97DDB1819D17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D4F42C-ECFD-410A-9591-E1D6A175A802}" type="presOf" srcId="{C3269CBA-F9B6-40F1-BD97-CB54A16B0696}" destId="{53222146-D6BE-4CBE-B759-C4CB17D20EFD}" srcOrd="0" destOrd="0" presId="urn:microsoft.com/office/officeart/2005/8/layout/vList6"/>
    <dgm:cxn modelId="{FBFFD502-0358-4859-92CD-AB7CA859879D}" type="presOf" srcId="{D98C2585-CEFC-4036-BB03-FDEF44CB305E}" destId="{6A0234E9-0337-4824-BC74-3AA2474A794D}" srcOrd="0" destOrd="0" presId="urn:microsoft.com/office/officeart/2005/8/layout/vList6"/>
    <dgm:cxn modelId="{F1EC9BF3-732F-4FF5-9305-759745F33DDD}" srcId="{D98C2585-CEFC-4036-BB03-FDEF44CB305E}" destId="{39C53740-6451-427D-8433-97DDB1819D17}" srcOrd="0" destOrd="0" parTransId="{25AB618B-9A49-45A7-A4B0-1B6A8668CD50}" sibTransId="{E4DBD0A7-F61D-4D9E-B36A-074857B7E4AB}"/>
    <dgm:cxn modelId="{79069EAE-C51B-4B15-AB65-2D81295B62E9}" srcId="{39C53740-6451-427D-8433-97DDB1819D17}" destId="{C3269CBA-F9B6-40F1-BD97-CB54A16B0696}" srcOrd="0" destOrd="0" parTransId="{30F031C6-026A-4D3B-B416-3CC96BAC3016}" sibTransId="{C9F2D197-42C5-40D2-A783-6828BD578D8C}"/>
    <dgm:cxn modelId="{391FD527-6FFD-456D-AAAC-A687D1611675}" srcId="{39C53740-6451-427D-8433-97DDB1819D17}" destId="{2261A9A1-FBDC-4E00-8DCB-EC32DA6D3BD4}" srcOrd="1" destOrd="0" parTransId="{A6FA40FA-344E-4E94-AADB-6A9C92AF3F78}" sibTransId="{2BE5A8B9-8807-46F2-BFAC-5CFB5FB5D278}"/>
    <dgm:cxn modelId="{E818635C-8CAA-4A07-AFDE-563BF453940D}" type="presOf" srcId="{2261A9A1-FBDC-4E00-8DCB-EC32DA6D3BD4}" destId="{53222146-D6BE-4CBE-B759-C4CB17D20EFD}" srcOrd="0" destOrd="1" presId="urn:microsoft.com/office/officeart/2005/8/layout/vList6"/>
    <dgm:cxn modelId="{6C895B72-FBA1-413E-A5B4-A5D8B28AA30A}" srcId="{39C53740-6451-427D-8433-97DDB1819D17}" destId="{7ADB0560-3EDF-4F34-B403-0BD7DF9AEA1F}" srcOrd="2" destOrd="0" parTransId="{F891EE08-4971-44C6-ABBE-922FBC40F4BC}" sibTransId="{B8533800-5AAE-476F-A8A2-C3CE3060F84E}"/>
    <dgm:cxn modelId="{6057BBAD-B2C8-45F3-92FD-0E12890C3525}" type="presOf" srcId="{7ADB0560-3EDF-4F34-B403-0BD7DF9AEA1F}" destId="{53222146-D6BE-4CBE-B759-C4CB17D20EFD}" srcOrd="0" destOrd="2" presId="urn:microsoft.com/office/officeart/2005/8/layout/vList6"/>
    <dgm:cxn modelId="{7069DA6E-C447-4198-ACE6-ED074ADA03F8}" type="presOf" srcId="{39C53740-6451-427D-8433-97DDB1819D17}" destId="{F814D21F-2A66-4EE5-8343-525FEA345ABA}" srcOrd="0" destOrd="0" presId="urn:microsoft.com/office/officeart/2005/8/layout/vList6"/>
    <dgm:cxn modelId="{ADB71563-C28D-4B07-A1CC-9FA555A8C394}" type="presParOf" srcId="{6A0234E9-0337-4824-BC74-3AA2474A794D}" destId="{CCE54808-4605-4912-AFBF-7EC883DEF27C}" srcOrd="0" destOrd="0" presId="urn:microsoft.com/office/officeart/2005/8/layout/vList6"/>
    <dgm:cxn modelId="{34FF0359-11D7-4F98-AE2D-3BC981D131A6}" type="presParOf" srcId="{CCE54808-4605-4912-AFBF-7EC883DEF27C}" destId="{F814D21F-2A66-4EE5-8343-525FEA345ABA}" srcOrd="0" destOrd="0" presId="urn:microsoft.com/office/officeart/2005/8/layout/vList6"/>
    <dgm:cxn modelId="{5ED5DD2B-25DD-412C-9911-DEA171C363B8}" type="presParOf" srcId="{CCE54808-4605-4912-AFBF-7EC883DEF27C}" destId="{53222146-D6BE-4CBE-B759-C4CB17D20EF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F94C0-187E-4998-BF87-182D6D46CAE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2D914A-16F4-4C72-9AAD-5C61CD6C7610}">
      <dgm:prSet phldrT="[Текст]"/>
      <dgm:spPr/>
      <dgm:t>
        <a:bodyPr/>
        <a:lstStyle/>
        <a:p>
          <a:r>
            <a:rPr lang="en-US" dirty="0" smtClean="0"/>
            <a:t>Matrix</a:t>
          </a:r>
          <a:endParaRPr lang="ru-RU" dirty="0"/>
        </a:p>
      </dgm:t>
    </dgm:pt>
    <dgm:pt modelId="{5F20052C-8F86-4450-BCAA-7B22B73FFA8D}" type="parTrans" cxnId="{5384FAE0-03F1-49F2-B33C-76DD636246D6}">
      <dgm:prSet/>
      <dgm:spPr/>
      <dgm:t>
        <a:bodyPr/>
        <a:lstStyle/>
        <a:p>
          <a:endParaRPr lang="ru-RU"/>
        </a:p>
      </dgm:t>
    </dgm:pt>
    <dgm:pt modelId="{4531F728-9A93-4065-A80A-D8ADC866322B}" type="sibTrans" cxnId="{5384FAE0-03F1-49F2-B33C-76DD636246D6}">
      <dgm:prSet/>
      <dgm:spPr/>
      <dgm:t>
        <a:bodyPr/>
        <a:lstStyle/>
        <a:p>
          <a:endParaRPr lang="ru-RU"/>
        </a:p>
      </dgm:t>
    </dgm:pt>
    <dgm:pt modelId="{754534F7-C323-4A29-8C48-502B0811C948}">
      <dgm:prSet/>
      <dgm:spPr/>
      <dgm:t>
        <a:bodyPr/>
        <a:lstStyle/>
        <a:p>
          <a:r>
            <a:rPr lang="en-US" dirty="0" smtClean="0"/>
            <a:t>Huna</a:t>
          </a:r>
          <a:r>
            <a:rPr lang="ru-RU" dirty="0" smtClean="0"/>
            <a:t> </a:t>
          </a:r>
        </a:p>
      </dgm:t>
    </dgm:pt>
    <dgm:pt modelId="{AF5B4935-DBC2-4030-A655-75AA322E70B4}" type="parTrans" cxnId="{047CE2F0-9BA5-45A9-9391-92220749BCE2}">
      <dgm:prSet/>
      <dgm:spPr/>
      <dgm:t>
        <a:bodyPr/>
        <a:lstStyle/>
        <a:p>
          <a:endParaRPr lang="ru-RU"/>
        </a:p>
      </dgm:t>
    </dgm:pt>
    <dgm:pt modelId="{D2F09A7B-433E-44B6-9622-D3FD96303793}" type="sibTrans" cxnId="{047CE2F0-9BA5-45A9-9391-92220749BCE2}">
      <dgm:prSet/>
      <dgm:spPr/>
      <dgm:t>
        <a:bodyPr/>
        <a:lstStyle/>
        <a:p>
          <a:endParaRPr lang="ru-RU"/>
        </a:p>
      </dgm:t>
    </dgm:pt>
    <dgm:pt modelId="{38FC8012-A624-48DE-8D3D-C25023C56020}">
      <dgm:prSet/>
      <dgm:spPr/>
      <dgm:t>
        <a:bodyPr/>
        <a:lstStyle/>
        <a:p>
          <a:r>
            <a:rPr lang="en-US" smtClean="0"/>
            <a:t>Tetrix</a:t>
          </a:r>
          <a:endParaRPr lang="ru-RU" dirty="0" smtClean="0"/>
        </a:p>
      </dgm:t>
    </dgm:pt>
    <dgm:pt modelId="{CF8E7F3C-58B6-46CC-B75B-94AB0E1E17C3}" type="parTrans" cxnId="{03C14721-2447-467E-A2BD-FD4F232B7C38}">
      <dgm:prSet/>
      <dgm:spPr/>
      <dgm:t>
        <a:bodyPr/>
        <a:lstStyle/>
        <a:p>
          <a:endParaRPr lang="ru-RU"/>
        </a:p>
      </dgm:t>
    </dgm:pt>
    <dgm:pt modelId="{9EE049CA-5810-4D30-A918-483300DB2E34}" type="sibTrans" cxnId="{03C14721-2447-467E-A2BD-FD4F232B7C38}">
      <dgm:prSet/>
      <dgm:spPr/>
      <dgm:t>
        <a:bodyPr/>
        <a:lstStyle/>
        <a:p>
          <a:endParaRPr lang="ru-RU"/>
        </a:p>
      </dgm:t>
    </dgm:pt>
    <dgm:pt modelId="{6577405D-127D-47DB-9171-C98E4977C378}">
      <dgm:prSet/>
      <dgm:spPr/>
      <dgm:t>
        <a:bodyPr/>
        <a:lstStyle/>
        <a:p>
          <a:r>
            <a:rPr lang="en-US" dirty="0" smtClean="0"/>
            <a:t>Multiplo</a:t>
          </a:r>
          <a:r>
            <a:rPr lang="ru-RU" dirty="0" smtClean="0"/>
            <a:t> </a:t>
          </a:r>
        </a:p>
      </dgm:t>
    </dgm:pt>
    <dgm:pt modelId="{3528899A-EC41-43AF-94CF-F5D4C67543AA}" type="parTrans" cxnId="{9BBC5C75-3DC0-4C7F-9375-69B30593A8C8}">
      <dgm:prSet/>
      <dgm:spPr/>
      <dgm:t>
        <a:bodyPr/>
        <a:lstStyle/>
        <a:p>
          <a:endParaRPr lang="ru-RU"/>
        </a:p>
      </dgm:t>
    </dgm:pt>
    <dgm:pt modelId="{9FBF7DA9-6C49-42C4-BA28-948E69F15018}" type="sibTrans" cxnId="{9BBC5C75-3DC0-4C7F-9375-69B30593A8C8}">
      <dgm:prSet/>
      <dgm:spPr/>
      <dgm:t>
        <a:bodyPr/>
        <a:lstStyle/>
        <a:p>
          <a:endParaRPr lang="ru-RU"/>
        </a:p>
      </dgm:t>
    </dgm:pt>
    <dgm:pt modelId="{42EB8334-8521-4EA4-A41A-D974255F1191}">
      <dgm:prSet/>
      <dgm:spPr/>
      <dgm:t>
        <a:bodyPr/>
        <a:lstStyle/>
        <a:p>
          <a:r>
            <a:rPr lang="en-US" dirty="0" smtClean="0"/>
            <a:t>Abilix</a:t>
          </a:r>
          <a:endParaRPr lang="ru-RU" dirty="0" smtClean="0"/>
        </a:p>
      </dgm:t>
    </dgm:pt>
    <dgm:pt modelId="{BE59D8D0-20D4-4F59-94D6-E6E40E6EB72E}" type="parTrans" cxnId="{56F4BF59-8F2A-4D9E-882F-EBE8C2496FA6}">
      <dgm:prSet/>
      <dgm:spPr/>
      <dgm:t>
        <a:bodyPr/>
        <a:lstStyle/>
        <a:p>
          <a:endParaRPr lang="ru-RU"/>
        </a:p>
      </dgm:t>
    </dgm:pt>
    <dgm:pt modelId="{3A0E9274-2E9F-442E-85DA-4C36F3D13145}" type="sibTrans" cxnId="{56F4BF59-8F2A-4D9E-882F-EBE8C2496FA6}">
      <dgm:prSet/>
      <dgm:spPr/>
      <dgm:t>
        <a:bodyPr/>
        <a:lstStyle/>
        <a:p>
          <a:endParaRPr lang="ru-RU"/>
        </a:p>
      </dgm:t>
    </dgm:pt>
    <dgm:pt modelId="{3FA7BF5A-406A-4108-A831-07F7A5011E75}">
      <dgm:prSet/>
      <dgm:spPr/>
      <dgm:t>
        <a:bodyPr/>
        <a:lstStyle/>
        <a:p>
          <a:r>
            <a:rPr lang="en-US" dirty="0" smtClean="0"/>
            <a:t>RoboRobo</a:t>
          </a:r>
          <a:r>
            <a:rPr lang="ru-RU" dirty="0" smtClean="0"/>
            <a:t> </a:t>
          </a:r>
        </a:p>
      </dgm:t>
    </dgm:pt>
    <dgm:pt modelId="{6422301C-031B-4227-ACB1-E2722B2C468C}" type="parTrans" cxnId="{4C89EF2B-D7BB-48FF-A9A2-68CE88CDCFC4}">
      <dgm:prSet/>
      <dgm:spPr/>
      <dgm:t>
        <a:bodyPr/>
        <a:lstStyle/>
        <a:p>
          <a:endParaRPr lang="ru-RU"/>
        </a:p>
      </dgm:t>
    </dgm:pt>
    <dgm:pt modelId="{D1DC5220-3ECF-4CAE-930E-19623EE95463}" type="sibTrans" cxnId="{4C89EF2B-D7BB-48FF-A9A2-68CE88CDCFC4}">
      <dgm:prSet/>
      <dgm:spPr/>
      <dgm:t>
        <a:bodyPr/>
        <a:lstStyle/>
        <a:p>
          <a:endParaRPr lang="ru-RU"/>
        </a:p>
      </dgm:t>
    </dgm:pt>
    <dgm:pt modelId="{D2036F13-3E5A-4EFC-BC69-6BBC35BD738D}">
      <dgm:prSet/>
      <dgm:spPr/>
      <dgm:t>
        <a:bodyPr/>
        <a:lstStyle/>
        <a:p>
          <a:r>
            <a:rPr lang="en-US" dirty="0" smtClean="0"/>
            <a:t>Robobuilder</a:t>
          </a:r>
          <a:endParaRPr lang="ru-RU" dirty="0" smtClean="0"/>
        </a:p>
      </dgm:t>
    </dgm:pt>
    <dgm:pt modelId="{99947754-FBCB-4334-9A94-1B60E263C3D0}" type="parTrans" cxnId="{8153FBE4-1DFD-497C-AD49-5A3A0C48B695}">
      <dgm:prSet/>
      <dgm:spPr/>
      <dgm:t>
        <a:bodyPr/>
        <a:lstStyle/>
        <a:p>
          <a:endParaRPr lang="ru-RU"/>
        </a:p>
      </dgm:t>
    </dgm:pt>
    <dgm:pt modelId="{763233E3-B877-4C6F-81B9-EE44EB462FE4}" type="sibTrans" cxnId="{8153FBE4-1DFD-497C-AD49-5A3A0C48B695}">
      <dgm:prSet/>
      <dgm:spPr/>
      <dgm:t>
        <a:bodyPr/>
        <a:lstStyle/>
        <a:p>
          <a:endParaRPr lang="ru-RU"/>
        </a:p>
      </dgm:t>
    </dgm:pt>
    <dgm:pt modelId="{FF9629A8-E2B9-4EA0-95C5-B9677D7681EE}">
      <dgm:prSet/>
      <dgm:spPr/>
      <dgm:t>
        <a:bodyPr/>
        <a:lstStyle/>
        <a:p>
          <a:r>
            <a:rPr lang="en-US" dirty="0" smtClean="0"/>
            <a:t>Engino</a:t>
          </a:r>
          <a:endParaRPr lang="ru-RU" dirty="0" smtClean="0"/>
        </a:p>
      </dgm:t>
    </dgm:pt>
    <dgm:pt modelId="{CFC70E18-77B2-499E-AF6D-98F2E2E9BDC3}" type="parTrans" cxnId="{57334575-C1BF-482C-B45B-E83432F9B7F2}">
      <dgm:prSet/>
      <dgm:spPr/>
      <dgm:t>
        <a:bodyPr/>
        <a:lstStyle/>
        <a:p>
          <a:endParaRPr lang="ru-RU"/>
        </a:p>
      </dgm:t>
    </dgm:pt>
    <dgm:pt modelId="{82AD3ABC-6AFE-4FBF-A895-16203DAF3959}" type="sibTrans" cxnId="{57334575-C1BF-482C-B45B-E83432F9B7F2}">
      <dgm:prSet/>
      <dgm:spPr/>
      <dgm:t>
        <a:bodyPr/>
        <a:lstStyle/>
        <a:p>
          <a:endParaRPr lang="ru-RU"/>
        </a:p>
      </dgm:t>
    </dgm:pt>
    <dgm:pt modelId="{A3313C58-7CB9-4D63-B99E-EFC166718A8C}" type="pres">
      <dgm:prSet presAssocID="{467F94C0-187E-4998-BF87-182D6D46CA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6DCE54-C32F-4470-A440-CBD2DB00EC35}" type="pres">
      <dgm:prSet presAssocID="{467F94C0-187E-4998-BF87-182D6D46CAE2}" presName="fgShape" presStyleLbl="fgShp" presStyleIdx="0" presStyleCnt="1"/>
      <dgm:spPr/>
    </dgm:pt>
    <dgm:pt modelId="{001CA15F-7562-481F-A97B-52F9263ECF0F}" type="pres">
      <dgm:prSet presAssocID="{467F94C0-187E-4998-BF87-182D6D46CAE2}" presName="linComp" presStyleCnt="0"/>
      <dgm:spPr/>
    </dgm:pt>
    <dgm:pt modelId="{5F4E4426-D36D-44C5-83BA-E3CFFA2A0E57}" type="pres">
      <dgm:prSet presAssocID="{FF2D914A-16F4-4C72-9AAD-5C61CD6C7610}" presName="compNode" presStyleCnt="0"/>
      <dgm:spPr/>
    </dgm:pt>
    <dgm:pt modelId="{34563938-2FDB-4694-A082-7ED6E717AAE5}" type="pres">
      <dgm:prSet presAssocID="{FF2D914A-16F4-4C72-9AAD-5C61CD6C7610}" presName="bkgdShape" presStyleLbl="node1" presStyleIdx="0" presStyleCnt="8"/>
      <dgm:spPr/>
      <dgm:t>
        <a:bodyPr/>
        <a:lstStyle/>
        <a:p>
          <a:endParaRPr lang="ru-RU"/>
        </a:p>
      </dgm:t>
    </dgm:pt>
    <dgm:pt modelId="{A1C105BA-DAE8-4AB8-B7D3-08CC4DAC32DB}" type="pres">
      <dgm:prSet presAssocID="{FF2D914A-16F4-4C72-9AAD-5C61CD6C7610}" presName="nodeTx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CE715-7F33-48EE-AA59-9C0990C5AAFE}" type="pres">
      <dgm:prSet presAssocID="{FF2D914A-16F4-4C72-9AAD-5C61CD6C7610}" presName="invisiNode" presStyleLbl="node1" presStyleIdx="0" presStyleCnt="8"/>
      <dgm:spPr/>
    </dgm:pt>
    <dgm:pt modelId="{7A3AFFF9-3E58-4570-918C-633E6BB3028D}" type="pres">
      <dgm:prSet presAssocID="{FF2D914A-16F4-4C72-9AAD-5C61CD6C7610}" presName="imagNode" presStyleLbl="fgImgPlace1" presStyleIdx="0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77BA049D-BCE3-486C-BD14-8D6607A5BA78}" type="pres">
      <dgm:prSet presAssocID="{4531F728-9A93-4065-A80A-D8ADC866322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306079-6C42-47F5-B820-6F3F1B87561D}" type="pres">
      <dgm:prSet presAssocID="{754534F7-C323-4A29-8C48-502B0811C948}" presName="compNode" presStyleCnt="0"/>
      <dgm:spPr/>
    </dgm:pt>
    <dgm:pt modelId="{982CBF13-A66C-453C-A1C4-65B18E5EE60B}" type="pres">
      <dgm:prSet presAssocID="{754534F7-C323-4A29-8C48-502B0811C948}" presName="bkgdShape" presStyleLbl="node1" presStyleIdx="1" presStyleCnt="8"/>
      <dgm:spPr/>
      <dgm:t>
        <a:bodyPr/>
        <a:lstStyle/>
        <a:p>
          <a:endParaRPr lang="ru-RU"/>
        </a:p>
      </dgm:t>
    </dgm:pt>
    <dgm:pt modelId="{C61AC73E-FCEF-4E1A-A77E-5F49BE9C0000}" type="pres">
      <dgm:prSet presAssocID="{754534F7-C323-4A29-8C48-502B0811C948}" presName="nodeTx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CE9D4-6FD8-4E5B-9283-92C9405BD62B}" type="pres">
      <dgm:prSet presAssocID="{754534F7-C323-4A29-8C48-502B0811C948}" presName="invisiNode" presStyleLbl="node1" presStyleIdx="1" presStyleCnt="8"/>
      <dgm:spPr/>
    </dgm:pt>
    <dgm:pt modelId="{F9ACDC90-69DD-49A0-BD29-4975A396DA68}" type="pres">
      <dgm:prSet presAssocID="{754534F7-C323-4A29-8C48-502B0811C948}" presName="imagNode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15C612-4258-43B7-82B3-C77A0A636B6A}" type="pres">
      <dgm:prSet presAssocID="{D2F09A7B-433E-44B6-9622-D3FD9630379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F5F0D2-45FF-46D6-8A3B-0A8506CAA320}" type="pres">
      <dgm:prSet presAssocID="{38FC8012-A624-48DE-8D3D-C25023C56020}" presName="compNode" presStyleCnt="0"/>
      <dgm:spPr/>
    </dgm:pt>
    <dgm:pt modelId="{6EC04630-6ACB-4C4C-9683-AF2235C74403}" type="pres">
      <dgm:prSet presAssocID="{38FC8012-A624-48DE-8D3D-C25023C56020}" presName="bkgdShape" presStyleLbl="node1" presStyleIdx="2" presStyleCnt="8"/>
      <dgm:spPr/>
      <dgm:t>
        <a:bodyPr/>
        <a:lstStyle/>
        <a:p>
          <a:endParaRPr lang="ru-RU"/>
        </a:p>
      </dgm:t>
    </dgm:pt>
    <dgm:pt modelId="{B16E751F-C1C3-4BBA-A48B-C151147E987B}" type="pres">
      <dgm:prSet presAssocID="{38FC8012-A624-48DE-8D3D-C25023C56020}" presName="nodeTx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A791D-E61B-45BA-BCB0-C0FFB0479D7F}" type="pres">
      <dgm:prSet presAssocID="{38FC8012-A624-48DE-8D3D-C25023C56020}" presName="invisiNode" presStyleLbl="node1" presStyleIdx="2" presStyleCnt="8"/>
      <dgm:spPr/>
    </dgm:pt>
    <dgm:pt modelId="{4A7E9BA8-4F87-48D2-A58C-A5AA89393A96}" type="pres">
      <dgm:prSet presAssocID="{38FC8012-A624-48DE-8D3D-C25023C56020}" presName="imagNode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750429E6-59E1-4EC2-A9AC-FE71E7CD3AEF}" type="pres">
      <dgm:prSet presAssocID="{9EE049CA-5810-4D30-A918-483300DB2E3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243DB6F-9AE0-4FF5-B4EC-AA1F6DB795A5}" type="pres">
      <dgm:prSet presAssocID="{6577405D-127D-47DB-9171-C98E4977C378}" presName="compNode" presStyleCnt="0"/>
      <dgm:spPr/>
    </dgm:pt>
    <dgm:pt modelId="{41C36F24-EA1B-4583-9ABC-BE1FAF338CAD}" type="pres">
      <dgm:prSet presAssocID="{6577405D-127D-47DB-9171-C98E4977C378}" presName="bkgdShape" presStyleLbl="node1" presStyleIdx="3" presStyleCnt="8"/>
      <dgm:spPr/>
      <dgm:t>
        <a:bodyPr/>
        <a:lstStyle/>
        <a:p>
          <a:endParaRPr lang="ru-RU"/>
        </a:p>
      </dgm:t>
    </dgm:pt>
    <dgm:pt modelId="{820E0A51-C6C9-4A92-82F4-B03191E5D008}" type="pres">
      <dgm:prSet presAssocID="{6577405D-127D-47DB-9171-C98E4977C378}" presName="nodeTx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481B8-ADB2-456F-90A4-7334A6DD34AF}" type="pres">
      <dgm:prSet presAssocID="{6577405D-127D-47DB-9171-C98E4977C378}" presName="invisiNode" presStyleLbl="node1" presStyleIdx="3" presStyleCnt="8"/>
      <dgm:spPr/>
    </dgm:pt>
    <dgm:pt modelId="{A05C2441-8973-4590-80D1-2BCCA8549A22}" type="pres">
      <dgm:prSet presAssocID="{6577405D-127D-47DB-9171-C98E4977C378}" presName="imagNode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55196199-4157-41B9-AC97-D4C1BAE90193}" type="pres">
      <dgm:prSet presAssocID="{9FBF7DA9-6C49-42C4-BA28-948E69F150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CCC137E-1F57-483D-AAC3-3173C69981FD}" type="pres">
      <dgm:prSet presAssocID="{42EB8334-8521-4EA4-A41A-D974255F1191}" presName="compNode" presStyleCnt="0"/>
      <dgm:spPr/>
    </dgm:pt>
    <dgm:pt modelId="{52B7A1EC-822D-46B4-8770-599BFF44CC20}" type="pres">
      <dgm:prSet presAssocID="{42EB8334-8521-4EA4-A41A-D974255F1191}" presName="bkgdShape" presStyleLbl="node1" presStyleIdx="4" presStyleCnt="8"/>
      <dgm:spPr/>
      <dgm:t>
        <a:bodyPr/>
        <a:lstStyle/>
        <a:p>
          <a:endParaRPr lang="ru-RU"/>
        </a:p>
      </dgm:t>
    </dgm:pt>
    <dgm:pt modelId="{3E04AFB8-60FC-44EA-B1DA-2C2576360313}" type="pres">
      <dgm:prSet presAssocID="{42EB8334-8521-4EA4-A41A-D974255F1191}" presName="nodeTx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7B979-C9CA-4A10-8D2F-D37A6D734074}" type="pres">
      <dgm:prSet presAssocID="{42EB8334-8521-4EA4-A41A-D974255F1191}" presName="invisiNode" presStyleLbl="node1" presStyleIdx="4" presStyleCnt="8"/>
      <dgm:spPr/>
    </dgm:pt>
    <dgm:pt modelId="{AA091850-D234-41E8-809E-FD992188323C}" type="pres">
      <dgm:prSet presAssocID="{42EB8334-8521-4EA4-A41A-D974255F1191}" presName="imagNode" presStyleLbl="fgImgPlac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3251413-FCC8-469D-9F93-210B57E060D7}" type="pres">
      <dgm:prSet presAssocID="{3A0E9274-2E9F-442E-85DA-4C36F3D131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97AD448-5D18-4F7E-A2B1-DD54AAD503D5}" type="pres">
      <dgm:prSet presAssocID="{3FA7BF5A-406A-4108-A831-07F7A5011E75}" presName="compNode" presStyleCnt="0"/>
      <dgm:spPr/>
    </dgm:pt>
    <dgm:pt modelId="{612EE56D-FDE8-4307-8EFB-109D2477922E}" type="pres">
      <dgm:prSet presAssocID="{3FA7BF5A-406A-4108-A831-07F7A5011E75}" presName="bkgdShape" presStyleLbl="node1" presStyleIdx="5" presStyleCnt="8"/>
      <dgm:spPr/>
      <dgm:t>
        <a:bodyPr/>
        <a:lstStyle/>
        <a:p>
          <a:endParaRPr lang="ru-RU"/>
        </a:p>
      </dgm:t>
    </dgm:pt>
    <dgm:pt modelId="{D0216A11-99BA-4277-A165-5ACF7EF35A3D}" type="pres">
      <dgm:prSet presAssocID="{3FA7BF5A-406A-4108-A831-07F7A5011E75}" presName="nodeTx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D7CE4-52A2-48B2-9E16-886CF2BA5B27}" type="pres">
      <dgm:prSet presAssocID="{3FA7BF5A-406A-4108-A831-07F7A5011E75}" presName="invisiNode" presStyleLbl="node1" presStyleIdx="5" presStyleCnt="8"/>
      <dgm:spPr/>
    </dgm:pt>
    <dgm:pt modelId="{2FD70327-3A0C-4655-B124-398D078FCA58}" type="pres">
      <dgm:prSet presAssocID="{3FA7BF5A-406A-4108-A831-07F7A5011E75}" presName="imagNode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1EDABE27-77D8-43D9-8309-087264685E1A}" type="pres">
      <dgm:prSet presAssocID="{D1DC5220-3ECF-4CAE-930E-19623EE954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E3EC3CC-0C77-433E-B86F-D7C1BC7F3B37}" type="pres">
      <dgm:prSet presAssocID="{D2036F13-3E5A-4EFC-BC69-6BBC35BD738D}" presName="compNode" presStyleCnt="0"/>
      <dgm:spPr/>
    </dgm:pt>
    <dgm:pt modelId="{FE7F52F0-60A1-44D5-8FBE-01D8613A59FA}" type="pres">
      <dgm:prSet presAssocID="{D2036F13-3E5A-4EFC-BC69-6BBC35BD738D}" presName="bkgdShape" presStyleLbl="node1" presStyleIdx="6" presStyleCnt="8"/>
      <dgm:spPr/>
      <dgm:t>
        <a:bodyPr/>
        <a:lstStyle/>
        <a:p>
          <a:endParaRPr lang="ru-RU"/>
        </a:p>
      </dgm:t>
    </dgm:pt>
    <dgm:pt modelId="{32AD086A-B4CC-49EB-A8DE-42C1786C8205}" type="pres">
      <dgm:prSet presAssocID="{D2036F13-3E5A-4EFC-BC69-6BBC35BD738D}" presName="nodeTx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82110-C5FA-4E32-ABA0-6DC8F9AA66AF}" type="pres">
      <dgm:prSet presAssocID="{D2036F13-3E5A-4EFC-BC69-6BBC35BD738D}" presName="invisiNode" presStyleLbl="node1" presStyleIdx="6" presStyleCnt="8"/>
      <dgm:spPr/>
    </dgm:pt>
    <dgm:pt modelId="{32BC7556-4571-482C-A66B-F52B50BA6FB2}" type="pres">
      <dgm:prSet presAssocID="{D2036F13-3E5A-4EFC-BC69-6BBC35BD738D}" presName="imagNode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7212DE2-8912-4111-9379-1BEC5AED260D}" type="pres">
      <dgm:prSet presAssocID="{763233E3-B877-4C6F-81B9-EE44EB462F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F0F29A8-0526-4000-ADAD-E3A80CDB8D11}" type="pres">
      <dgm:prSet presAssocID="{FF9629A8-E2B9-4EA0-95C5-B9677D7681EE}" presName="compNode" presStyleCnt="0"/>
      <dgm:spPr/>
    </dgm:pt>
    <dgm:pt modelId="{C0D5D77E-6BDD-4283-97FC-6DD44A3B6751}" type="pres">
      <dgm:prSet presAssocID="{FF9629A8-E2B9-4EA0-95C5-B9677D7681EE}" presName="bkgdShape" presStyleLbl="node1" presStyleIdx="7" presStyleCnt="8"/>
      <dgm:spPr/>
      <dgm:t>
        <a:bodyPr/>
        <a:lstStyle/>
        <a:p>
          <a:endParaRPr lang="ru-RU"/>
        </a:p>
      </dgm:t>
    </dgm:pt>
    <dgm:pt modelId="{519167FA-B65E-48A3-903D-A9737A1B783C}" type="pres">
      <dgm:prSet presAssocID="{FF9629A8-E2B9-4EA0-95C5-B9677D7681EE}" presName="nodeTx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F40E7-AD81-447D-A44D-DC95EF9CF4E7}" type="pres">
      <dgm:prSet presAssocID="{FF9629A8-E2B9-4EA0-95C5-B9677D7681EE}" presName="invisiNode" presStyleLbl="node1" presStyleIdx="7" presStyleCnt="8"/>
      <dgm:spPr/>
    </dgm:pt>
    <dgm:pt modelId="{E5CEEAA2-CF69-49DC-8F10-2F58D87FF5DA}" type="pres">
      <dgm:prSet presAssocID="{FF9629A8-E2B9-4EA0-95C5-B9677D7681EE}" presName="imagNode" presStyleLbl="fgImgPlace1" presStyleIdx="7" presStyleCnt="8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8153FBE4-1DFD-497C-AD49-5A3A0C48B695}" srcId="{467F94C0-187E-4998-BF87-182D6D46CAE2}" destId="{D2036F13-3E5A-4EFC-BC69-6BBC35BD738D}" srcOrd="6" destOrd="0" parTransId="{99947754-FBCB-4334-9A94-1B60E263C3D0}" sibTransId="{763233E3-B877-4C6F-81B9-EE44EB462FE4}"/>
    <dgm:cxn modelId="{6D8B3ACB-D84A-4D89-85C9-6ECB0085E7EA}" type="presOf" srcId="{6577405D-127D-47DB-9171-C98E4977C378}" destId="{820E0A51-C6C9-4A92-82F4-B03191E5D008}" srcOrd="1" destOrd="0" presId="urn:microsoft.com/office/officeart/2005/8/layout/hList7"/>
    <dgm:cxn modelId="{4C89EF2B-D7BB-48FF-A9A2-68CE88CDCFC4}" srcId="{467F94C0-187E-4998-BF87-182D6D46CAE2}" destId="{3FA7BF5A-406A-4108-A831-07F7A5011E75}" srcOrd="5" destOrd="0" parTransId="{6422301C-031B-4227-ACB1-E2722B2C468C}" sibTransId="{D1DC5220-3ECF-4CAE-930E-19623EE95463}"/>
    <dgm:cxn modelId="{809FE2A0-55B7-4A6B-938E-23F2C4178317}" type="presOf" srcId="{467F94C0-187E-4998-BF87-182D6D46CAE2}" destId="{A3313C58-7CB9-4D63-B99E-EFC166718A8C}" srcOrd="0" destOrd="0" presId="urn:microsoft.com/office/officeart/2005/8/layout/hList7"/>
    <dgm:cxn modelId="{C49F38F3-8658-47E9-B7FC-8F8D6E573AF6}" type="presOf" srcId="{754534F7-C323-4A29-8C48-502B0811C948}" destId="{C61AC73E-FCEF-4E1A-A77E-5F49BE9C0000}" srcOrd="1" destOrd="0" presId="urn:microsoft.com/office/officeart/2005/8/layout/hList7"/>
    <dgm:cxn modelId="{462E9963-A9F1-491B-B505-5367B3B77135}" type="presOf" srcId="{6577405D-127D-47DB-9171-C98E4977C378}" destId="{41C36F24-EA1B-4583-9ABC-BE1FAF338CAD}" srcOrd="0" destOrd="0" presId="urn:microsoft.com/office/officeart/2005/8/layout/hList7"/>
    <dgm:cxn modelId="{3AD49268-B093-4EE2-A3C1-A18F0CE8BFF1}" type="presOf" srcId="{763233E3-B877-4C6F-81B9-EE44EB462FE4}" destId="{D7212DE2-8912-4111-9379-1BEC5AED260D}" srcOrd="0" destOrd="0" presId="urn:microsoft.com/office/officeart/2005/8/layout/hList7"/>
    <dgm:cxn modelId="{D14FA572-D0C0-490F-BAF4-BD29C51AC845}" type="presOf" srcId="{D2F09A7B-433E-44B6-9622-D3FD96303793}" destId="{6215C612-4258-43B7-82B3-C77A0A636B6A}" srcOrd="0" destOrd="0" presId="urn:microsoft.com/office/officeart/2005/8/layout/hList7"/>
    <dgm:cxn modelId="{03C14721-2447-467E-A2BD-FD4F232B7C38}" srcId="{467F94C0-187E-4998-BF87-182D6D46CAE2}" destId="{38FC8012-A624-48DE-8D3D-C25023C56020}" srcOrd="2" destOrd="0" parTransId="{CF8E7F3C-58B6-46CC-B75B-94AB0E1E17C3}" sibTransId="{9EE049CA-5810-4D30-A918-483300DB2E34}"/>
    <dgm:cxn modelId="{320C3A0B-4517-4795-8365-1321ADDD3C3D}" type="presOf" srcId="{38FC8012-A624-48DE-8D3D-C25023C56020}" destId="{B16E751F-C1C3-4BBA-A48B-C151147E987B}" srcOrd="1" destOrd="0" presId="urn:microsoft.com/office/officeart/2005/8/layout/hList7"/>
    <dgm:cxn modelId="{5655D066-1CF8-4A17-864E-263025D418DA}" type="presOf" srcId="{D2036F13-3E5A-4EFC-BC69-6BBC35BD738D}" destId="{FE7F52F0-60A1-44D5-8FBE-01D8613A59FA}" srcOrd="0" destOrd="0" presId="urn:microsoft.com/office/officeart/2005/8/layout/hList7"/>
    <dgm:cxn modelId="{DC948E7B-678F-4C58-9DCB-73D78A3AB035}" type="presOf" srcId="{38FC8012-A624-48DE-8D3D-C25023C56020}" destId="{6EC04630-6ACB-4C4C-9683-AF2235C74403}" srcOrd="0" destOrd="0" presId="urn:microsoft.com/office/officeart/2005/8/layout/hList7"/>
    <dgm:cxn modelId="{34990B85-17D0-4FD9-8836-5CDCE752EBAD}" type="presOf" srcId="{4531F728-9A93-4065-A80A-D8ADC866322B}" destId="{77BA049D-BCE3-486C-BD14-8D6607A5BA78}" srcOrd="0" destOrd="0" presId="urn:microsoft.com/office/officeart/2005/8/layout/hList7"/>
    <dgm:cxn modelId="{9BBC5C75-3DC0-4C7F-9375-69B30593A8C8}" srcId="{467F94C0-187E-4998-BF87-182D6D46CAE2}" destId="{6577405D-127D-47DB-9171-C98E4977C378}" srcOrd="3" destOrd="0" parTransId="{3528899A-EC41-43AF-94CF-F5D4C67543AA}" sibTransId="{9FBF7DA9-6C49-42C4-BA28-948E69F15018}"/>
    <dgm:cxn modelId="{707B4609-12AC-4FBA-9D2A-DED8AD946EA6}" type="presOf" srcId="{FF9629A8-E2B9-4EA0-95C5-B9677D7681EE}" destId="{C0D5D77E-6BDD-4283-97FC-6DD44A3B6751}" srcOrd="0" destOrd="0" presId="urn:microsoft.com/office/officeart/2005/8/layout/hList7"/>
    <dgm:cxn modelId="{1C540148-2216-41E5-AB77-8D43E7F46234}" type="presOf" srcId="{3FA7BF5A-406A-4108-A831-07F7A5011E75}" destId="{612EE56D-FDE8-4307-8EFB-109D2477922E}" srcOrd="0" destOrd="0" presId="urn:microsoft.com/office/officeart/2005/8/layout/hList7"/>
    <dgm:cxn modelId="{D200C628-12A4-4A69-BB39-19C46D4C8E81}" type="presOf" srcId="{42EB8334-8521-4EA4-A41A-D974255F1191}" destId="{52B7A1EC-822D-46B4-8770-599BFF44CC20}" srcOrd="0" destOrd="0" presId="urn:microsoft.com/office/officeart/2005/8/layout/hList7"/>
    <dgm:cxn modelId="{5384FAE0-03F1-49F2-B33C-76DD636246D6}" srcId="{467F94C0-187E-4998-BF87-182D6D46CAE2}" destId="{FF2D914A-16F4-4C72-9AAD-5C61CD6C7610}" srcOrd="0" destOrd="0" parTransId="{5F20052C-8F86-4450-BCAA-7B22B73FFA8D}" sibTransId="{4531F728-9A93-4065-A80A-D8ADC866322B}"/>
    <dgm:cxn modelId="{98A7FBFC-F1D9-4190-BFB6-EB8128E27261}" type="presOf" srcId="{754534F7-C323-4A29-8C48-502B0811C948}" destId="{982CBF13-A66C-453C-A1C4-65B18E5EE60B}" srcOrd="0" destOrd="0" presId="urn:microsoft.com/office/officeart/2005/8/layout/hList7"/>
    <dgm:cxn modelId="{62A85015-42FF-47F9-9678-7D5BDC529AD0}" type="presOf" srcId="{D2036F13-3E5A-4EFC-BC69-6BBC35BD738D}" destId="{32AD086A-B4CC-49EB-A8DE-42C1786C8205}" srcOrd="1" destOrd="0" presId="urn:microsoft.com/office/officeart/2005/8/layout/hList7"/>
    <dgm:cxn modelId="{19E88162-3231-4911-A157-B33C7CE42AD9}" type="presOf" srcId="{D1DC5220-3ECF-4CAE-930E-19623EE95463}" destId="{1EDABE27-77D8-43D9-8309-087264685E1A}" srcOrd="0" destOrd="0" presId="urn:microsoft.com/office/officeart/2005/8/layout/hList7"/>
    <dgm:cxn modelId="{98148868-DD07-486B-8D71-4A23C275350E}" type="presOf" srcId="{FF9629A8-E2B9-4EA0-95C5-B9677D7681EE}" destId="{519167FA-B65E-48A3-903D-A9737A1B783C}" srcOrd="1" destOrd="0" presId="urn:microsoft.com/office/officeart/2005/8/layout/hList7"/>
    <dgm:cxn modelId="{1B9FC349-FE0C-4BAD-914E-D3763DA8A178}" type="presOf" srcId="{9EE049CA-5810-4D30-A918-483300DB2E34}" destId="{750429E6-59E1-4EC2-A9AC-FE71E7CD3AEF}" srcOrd="0" destOrd="0" presId="urn:microsoft.com/office/officeart/2005/8/layout/hList7"/>
    <dgm:cxn modelId="{57334575-C1BF-482C-B45B-E83432F9B7F2}" srcId="{467F94C0-187E-4998-BF87-182D6D46CAE2}" destId="{FF9629A8-E2B9-4EA0-95C5-B9677D7681EE}" srcOrd="7" destOrd="0" parTransId="{CFC70E18-77B2-499E-AF6D-98F2E2E9BDC3}" sibTransId="{82AD3ABC-6AFE-4FBF-A895-16203DAF3959}"/>
    <dgm:cxn modelId="{56F4BF59-8F2A-4D9E-882F-EBE8C2496FA6}" srcId="{467F94C0-187E-4998-BF87-182D6D46CAE2}" destId="{42EB8334-8521-4EA4-A41A-D974255F1191}" srcOrd="4" destOrd="0" parTransId="{BE59D8D0-20D4-4F59-94D6-E6E40E6EB72E}" sibTransId="{3A0E9274-2E9F-442E-85DA-4C36F3D13145}"/>
    <dgm:cxn modelId="{425909C5-5F4E-4C6C-AE23-1841E20AAAD5}" type="presOf" srcId="{3A0E9274-2E9F-442E-85DA-4C36F3D13145}" destId="{93251413-FCC8-469D-9F93-210B57E060D7}" srcOrd="0" destOrd="0" presId="urn:microsoft.com/office/officeart/2005/8/layout/hList7"/>
    <dgm:cxn modelId="{7490757D-DD26-4E54-B3F4-11C70C7B8F09}" type="presOf" srcId="{FF2D914A-16F4-4C72-9AAD-5C61CD6C7610}" destId="{A1C105BA-DAE8-4AB8-B7D3-08CC4DAC32DB}" srcOrd="1" destOrd="0" presId="urn:microsoft.com/office/officeart/2005/8/layout/hList7"/>
    <dgm:cxn modelId="{517E7CAC-EBD4-4E9D-BAA7-D8A338E34FF6}" type="presOf" srcId="{FF2D914A-16F4-4C72-9AAD-5C61CD6C7610}" destId="{34563938-2FDB-4694-A082-7ED6E717AAE5}" srcOrd="0" destOrd="0" presId="urn:microsoft.com/office/officeart/2005/8/layout/hList7"/>
    <dgm:cxn modelId="{047CE2F0-9BA5-45A9-9391-92220749BCE2}" srcId="{467F94C0-187E-4998-BF87-182D6D46CAE2}" destId="{754534F7-C323-4A29-8C48-502B0811C948}" srcOrd="1" destOrd="0" parTransId="{AF5B4935-DBC2-4030-A655-75AA322E70B4}" sibTransId="{D2F09A7B-433E-44B6-9622-D3FD96303793}"/>
    <dgm:cxn modelId="{A1C2970E-A448-4CED-BAB2-3C5D9DA39798}" type="presOf" srcId="{42EB8334-8521-4EA4-A41A-D974255F1191}" destId="{3E04AFB8-60FC-44EA-B1DA-2C2576360313}" srcOrd="1" destOrd="0" presId="urn:microsoft.com/office/officeart/2005/8/layout/hList7"/>
    <dgm:cxn modelId="{B6A9EEA4-1C5D-4CBF-AAB5-B10B53348850}" type="presOf" srcId="{3FA7BF5A-406A-4108-A831-07F7A5011E75}" destId="{D0216A11-99BA-4277-A165-5ACF7EF35A3D}" srcOrd="1" destOrd="0" presId="urn:microsoft.com/office/officeart/2005/8/layout/hList7"/>
    <dgm:cxn modelId="{5EADCB3B-953F-49D7-8FE5-65BA6E97E593}" type="presOf" srcId="{9FBF7DA9-6C49-42C4-BA28-948E69F15018}" destId="{55196199-4157-41B9-AC97-D4C1BAE90193}" srcOrd="0" destOrd="0" presId="urn:microsoft.com/office/officeart/2005/8/layout/hList7"/>
    <dgm:cxn modelId="{8E6C5DEE-9674-4A09-A51F-7A803716407D}" type="presParOf" srcId="{A3313C58-7CB9-4D63-B99E-EFC166718A8C}" destId="{A86DCE54-C32F-4470-A440-CBD2DB00EC35}" srcOrd="0" destOrd="0" presId="urn:microsoft.com/office/officeart/2005/8/layout/hList7"/>
    <dgm:cxn modelId="{474FE666-FF72-469A-95EB-FF6F7A1531A3}" type="presParOf" srcId="{A3313C58-7CB9-4D63-B99E-EFC166718A8C}" destId="{001CA15F-7562-481F-A97B-52F9263ECF0F}" srcOrd="1" destOrd="0" presId="urn:microsoft.com/office/officeart/2005/8/layout/hList7"/>
    <dgm:cxn modelId="{46DB1475-3FFA-486B-A124-0D4E8750A5E0}" type="presParOf" srcId="{001CA15F-7562-481F-A97B-52F9263ECF0F}" destId="{5F4E4426-D36D-44C5-83BA-E3CFFA2A0E57}" srcOrd="0" destOrd="0" presId="urn:microsoft.com/office/officeart/2005/8/layout/hList7"/>
    <dgm:cxn modelId="{842CA344-2D08-4BE9-8093-61DB260D38FA}" type="presParOf" srcId="{5F4E4426-D36D-44C5-83BA-E3CFFA2A0E57}" destId="{34563938-2FDB-4694-A082-7ED6E717AAE5}" srcOrd="0" destOrd="0" presId="urn:microsoft.com/office/officeart/2005/8/layout/hList7"/>
    <dgm:cxn modelId="{49441667-0E8E-4EBB-9DDC-E2A545D58FB0}" type="presParOf" srcId="{5F4E4426-D36D-44C5-83BA-E3CFFA2A0E57}" destId="{A1C105BA-DAE8-4AB8-B7D3-08CC4DAC32DB}" srcOrd="1" destOrd="0" presId="urn:microsoft.com/office/officeart/2005/8/layout/hList7"/>
    <dgm:cxn modelId="{7C78166E-BB6B-4D0C-BA91-2C05B993D168}" type="presParOf" srcId="{5F4E4426-D36D-44C5-83BA-E3CFFA2A0E57}" destId="{387CE715-7F33-48EE-AA59-9C0990C5AAFE}" srcOrd="2" destOrd="0" presId="urn:microsoft.com/office/officeart/2005/8/layout/hList7"/>
    <dgm:cxn modelId="{DF697EBD-4621-4BA9-A6E8-A0197225AA32}" type="presParOf" srcId="{5F4E4426-D36D-44C5-83BA-E3CFFA2A0E57}" destId="{7A3AFFF9-3E58-4570-918C-633E6BB3028D}" srcOrd="3" destOrd="0" presId="urn:microsoft.com/office/officeart/2005/8/layout/hList7"/>
    <dgm:cxn modelId="{DAD8D0A1-8189-4A3A-8558-DFFA675DD49A}" type="presParOf" srcId="{001CA15F-7562-481F-A97B-52F9263ECF0F}" destId="{77BA049D-BCE3-486C-BD14-8D6607A5BA78}" srcOrd="1" destOrd="0" presId="urn:microsoft.com/office/officeart/2005/8/layout/hList7"/>
    <dgm:cxn modelId="{6F89DC6F-33EC-44DD-9149-45A2996B97A4}" type="presParOf" srcId="{001CA15F-7562-481F-A97B-52F9263ECF0F}" destId="{49306079-6C42-47F5-B820-6F3F1B87561D}" srcOrd="2" destOrd="0" presId="urn:microsoft.com/office/officeart/2005/8/layout/hList7"/>
    <dgm:cxn modelId="{36CD582D-DE79-4C20-93BD-C6EE00871378}" type="presParOf" srcId="{49306079-6C42-47F5-B820-6F3F1B87561D}" destId="{982CBF13-A66C-453C-A1C4-65B18E5EE60B}" srcOrd="0" destOrd="0" presId="urn:microsoft.com/office/officeart/2005/8/layout/hList7"/>
    <dgm:cxn modelId="{6F1A2464-73EF-4099-A219-D7E6159657B1}" type="presParOf" srcId="{49306079-6C42-47F5-B820-6F3F1B87561D}" destId="{C61AC73E-FCEF-4E1A-A77E-5F49BE9C0000}" srcOrd="1" destOrd="0" presId="urn:microsoft.com/office/officeart/2005/8/layout/hList7"/>
    <dgm:cxn modelId="{E2F4EE84-9A8C-47FA-8B28-3A181D209221}" type="presParOf" srcId="{49306079-6C42-47F5-B820-6F3F1B87561D}" destId="{FA8CE9D4-6FD8-4E5B-9283-92C9405BD62B}" srcOrd="2" destOrd="0" presId="urn:microsoft.com/office/officeart/2005/8/layout/hList7"/>
    <dgm:cxn modelId="{8A28C4E3-5808-43CD-AFB3-35E5CEDBF167}" type="presParOf" srcId="{49306079-6C42-47F5-B820-6F3F1B87561D}" destId="{F9ACDC90-69DD-49A0-BD29-4975A396DA68}" srcOrd="3" destOrd="0" presId="urn:microsoft.com/office/officeart/2005/8/layout/hList7"/>
    <dgm:cxn modelId="{28BFD8C2-7EB0-4E03-815E-5C87A724512B}" type="presParOf" srcId="{001CA15F-7562-481F-A97B-52F9263ECF0F}" destId="{6215C612-4258-43B7-82B3-C77A0A636B6A}" srcOrd="3" destOrd="0" presId="urn:microsoft.com/office/officeart/2005/8/layout/hList7"/>
    <dgm:cxn modelId="{67C5F705-1E3E-4A39-A1E1-D7B97E148DF4}" type="presParOf" srcId="{001CA15F-7562-481F-A97B-52F9263ECF0F}" destId="{2EF5F0D2-45FF-46D6-8A3B-0A8506CAA320}" srcOrd="4" destOrd="0" presId="urn:microsoft.com/office/officeart/2005/8/layout/hList7"/>
    <dgm:cxn modelId="{EB41FF79-0880-449C-A65B-A12972F6F797}" type="presParOf" srcId="{2EF5F0D2-45FF-46D6-8A3B-0A8506CAA320}" destId="{6EC04630-6ACB-4C4C-9683-AF2235C74403}" srcOrd="0" destOrd="0" presId="urn:microsoft.com/office/officeart/2005/8/layout/hList7"/>
    <dgm:cxn modelId="{2166BF34-9F27-4145-8060-8EB94E955C8A}" type="presParOf" srcId="{2EF5F0D2-45FF-46D6-8A3B-0A8506CAA320}" destId="{B16E751F-C1C3-4BBA-A48B-C151147E987B}" srcOrd="1" destOrd="0" presId="urn:microsoft.com/office/officeart/2005/8/layout/hList7"/>
    <dgm:cxn modelId="{C24BFC5D-7307-493C-9511-C320099A6DE8}" type="presParOf" srcId="{2EF5F0D2-45FF-46D6-8A3B-0A8506CAA320}" destId="{E02A791D-E61B-45BA-BCB0-C0FFB0479D7F}" srcOrd="2" destOrd="0" presId="urn:microsoft.com/office/officeart/2005/8/layout/hList7"/>
    <dgm:cxn modelId="{905C0A13-D7F4-432E-8041-006C84B9FC33}" type="presParOf" srcId="{2EF5F0D2-45FF-46D6-8A3B-0A8506CAA320}" destId="{4A7E9BA8-4F87-48D2-A58C-A5AA89393A96}" srcOrd="3" destOrd="0" presId="urn:microsoft.com/office/officeart/2005/8/layout/hList7"/>
    <dgm:cxn modelId="{F9634A6E-22DC-4215-83DC-B99B7F103B8F}" type="presParOf" srcId="{001CA15F-7562-481F-A97B-52F9263ECF0F}" destId="{750429E6-59E1-4EC2-A9AC-FE71E7CD3AEF}" srcOrd="5" destOrd="0" presId="urn:microsoft.com/office/officeart/2005/8/layout/hList7"/>
    <dgm:cxn modelId="{E1154865-675E-4304-B3AE-37E70754D007}" type="presParOf" srcId="{001CA15F-7562-481F-A97B-52F9263ECF0F}" destId="{2243DB6F-9AE0-4FF5-B4EC-AA1F6DB795A5}" srcOrd="6" destOrd="0" presId="urn:microsoft.com/office/officeart/2005/8/layout/hList7"/>
    <dgm:cxn modelId="{D797C0F0-2107-4A96-A9DE-0ABE7565584D}" type="presParOf" srcId="{2243DB6F-9AE0-4FF5-B4EC-AA1F6DB795A5}" destId="{41C36F24-EA1B-4583-9ABC-BE1FAF338CAD}" srcOrd="0" destOrd="0" presId="urn:microsoft.com/office/officeart/2005/8/layout/hList7"/>
    <dgm:cxn modelId="{CA270E4C-13D9-438A-9F74-03C93EAB18EF}" type="presParOf" srcId="{2243DB6F-9AE0-4FF5-B4EC-AA1F6DB795A5}" destId="{820E0A51-C6C9-4A92-82F4-B03191E5D008}" srcOrd="1" destOrd="0" presId="urn:microsoft.com/office/officeart/2005/8/layout/hList7"/>
    <dgm:cxn modelId="{6641A73A-EFB1-4939-88DC-44803504C9A0}" type="presParOf" srcId="{2243DB6F-9AE0-4FF5-B4EC-AA1F6DB795A5}" destId="{523481B8-ADB2-456F-90A4-7334A6DD34AF}" srcOrd="2" destOrd="0" presId="urn:microsoft.com/office/officeart/2005/8/layout/hList7"/>
    <dgm:cxn modelId="{5023C26A-8EBE-4954-B096-B126552E30B8}" type="presParOf" srcId="{2243DB6F-9AE0-4FF5-B4EC-AA1F6DB795A5}" destId="{A05C2441-8973-4590-80D1-2BCCA8549A22}" srcOrd="3" destOrd="0" presId="urn:microsoft.com/office/officeart/2005/8/layout/hList7"/>
    <dgm:cxn modelId="{B4C5EF37-4CF0-4B76-A39A-DC5D065A2062}" type="presParOf" srcId="{001CA15F-7562-481F-A97B-52F9263ECF0F}" destId="{55196199-4157-41B9-AC97-D4C1BAE90193}" srcOrd="7" destOrd="0" presId="urn:microsoft.com/office/officeart/2005/8/layout/hList7"/>
    <dgm:cxn modelId="{03C2A3DA-19F6-447A-A62B-A449551CBD16}" type="presParOf" srcId="{001CA15F-7562-481F-A97B-52F9263ECF0F}" destId="{3CCC137E-1F57-483D-AAC3-3173C69981FD}" srcOrd="8" destOrd="0" presId="urn:microsoft.com/office/officeart/2005/8/layout/hList7"/>
    <dgm:cxn modelId="{1C41F706-F781-4829-855D-9CB1A23AE73C}" type="presParOf" srcId="{3CCC137E-1F57-483D-AAC3-3173C69981FD}" destId="{52B7A1EC-822D-46B4-8770-599BFF44CC20}" srcOrd="0" destOrd="0" presId="urn:microsoft.com/office/officeart/2005/8/layout/hList7"/>
    <dgm:cxn modelId="{65F5A6D2-B215-4F91-B142-6FE951D99566}" type="presParOf" srcId="{3CCC137E-1F57-483D-AAC3-3173C69981FD}" destId="{3E04AFB8-60FC-44EA-B1DA-2C2576360313}" srcOrd="1" destOrd="0" presId="urn:microsoft.com/office/officeart/2005/8/layout/hList7"/>
    <dgm:cxn modelId="{40F674AE-AD0B-43EE-86B6-564DF7EA89FC}" type="presParOf" srcId="{3CCC137E-1F57-483D-AAC3-3173C69981FD}" destId="{FAA7B979-C9CA-4A10-8D2F-D37A6D734074}" srcOrd="2" destOrd="0" presId="urn:microsoft.com/office/officeart/2005/8/layout/hList7"/>
    <dgm:cxn modelId="{1A343BD6-5D6F-42BC-A792-467D1A0760FC}" type="presParOf" srcId="{3CCC137E-1F57-483D-AAC3-3173C69981FD}" destId="{AA091850-D234-41E8-809E-FD992188323C}" srcOrd="3" destOrd="0" presId="urn:microsoft.com/office/officeart/2005/8/layout/hList7"/>
    <dgm:cxn modelId="{136007DB-EE9C-4AB3-92D4-41D57289DAC1}" type="presParOf" srcId="{001CA15F-7562-481F-A97B-52F9263ECF0F}" destId="{93251413-FCC8-469D-9F93-210B57E060D7}" srcOrd="9" destOrd="0" presId="urn:microsoft.com/office/officeart/2005/8/layout/hList7"/>
    <dgm:cxn modelId="{62507128-3C32-4F5D-9709-91C9F6CBBDA0}" type="presParOf" srcId="{001CA15F-7562-481F-A97B-52F9263ECF0F}" destId="{D97AD448-5D18-4F7E-A2B1-DD54AAD503D5}" srcOrd="10" destOrd="0" presId="urn:microsoft.com/office/officeart/2005/8/layout/hList7"/>
    <dgm:cxn modelId="{AD2CD3D9-8AA2-4B8E-AA4F-24C187787133}" type="presParOf" srcId="{D97AD448-5D18-4F7E-A2B1-DD54AAD503D5}" destId="{612EE56D-FDE8-4307-8EFB-109D2477922E}" srcOrd="0" destOrd="0" presId="urn:microsoft.com/office/officeart/2005/8/layout/hList7"/>
    <dgm:cxn modelId="{E344C651-9F35-471B-AC18-7E56DAB602E2}" type="presParOf" srcId="{D97AD448-5D18-4F7E-A2B1-DD54AAD503D5}" destId="{D0216A11-99BA-4277-A165-5ACF7EF35A3D}" srcOrd="1" destOrd="0" presId="urn:microsoft.com/office/officeart/2005/8/layout/hList7"/>
    <dgm:cxn modelId="{AD8D02C4-396A-4747-9806-A2B517F9EEDC}" type="presParOf" srcId="{D97AD448-5D18-4F7E-A2B1-DD54AAD503D5}" destId="{598D7CE4-52A2-48B2-9E16-886CF2BA5B27}" srcOrd="2" destOrd="0" presId="urn:microsoft.com/office/officeart/2005/8/layout/hList7"/>
    <dgm:cxn modelId="{0E9E958B-4115-437F-8571-A7CD00C946E2}" type="presParOf" srcId="{D97AD448-5D18-4F7E-A2B1-DD54AAD503D5}" destId="{2FD70327-3A0C-4655-B124-398D078FCA58}" srcOrd="3" destOrd="0" presId="urn:microsoft.com/office/officeart/2005/8/layout/hList7"/>
    <dgm:cxn modelId="{F8374D51-3565-4E4B-BDA2-F37848FC22D6}" type="presParOf" srcId="{001CA15F-7562-481F-A97B-52F9263ECF0F}" destId="{1EDABE27-77D8-43D9-8309-087264685E1A}" srcOrd="11" destOrd="0" presId="urn:microsoft.com/office/officeart/2005/8/layout/hList7"/>
    <dgm:cxn modelId="{78261980-7261-47EB-94AF-4BB27A4CE6C8}" type="presParOf" srcId="{001CA15F-7562-481F-A97B-52F9263ECF0F}" destId="{BE3EC3CC-0C77-433E-B86F-D7C1BC7F3B37}" srcOrd="12" destOrd="0" presId="urn:microsoft.com/office/officeart/2005/8/layout/hList7"/>
    <dgm:cxn modelId="{DA6B925F-833E-4DB4-B235-BC064CB815DF}" type="presParOf" srcId="{BE3EC3CC-0C77-433E-B86F-D7C1BC7F3B37}" destId="{FE7F52F0-60A1-44D5-8FBE-01D8613A59FA}" srcOrd="0" destOrd="0" presId="urn:microsoft.com/office/officeart/2005/8/layout/hList7"/>
    <dgm:cxn modelId="{AB979A78-C25C-459B-A851-074D073814BF}" type="presParOf" srcId="{BE3EC3CC-0C77-433E-B86F-D7C1BC7F3B37}" destId="{32AD086A-B4CC-49EB-A8DE-42C1786C8205}" srcOrd="1" destOrd="0" presId="urn:microsoft.com/office/officeart/2005/8/layout/hList7"/>
    <dgm:cxn modelId="{63AD11D3-F6EF-4965-BF28-15A59CCF1159}" type="presParOf" srcId="{BE3EC3CC-0C77-433E-B86F-D7C1BC7F3B37}" destId="{A9182110-C5FA-4E32-ABA0-6DC8F9AA66AF}" srcOrd="2" destOrd="0" presId="urn:microsoft.com/office/officeart/2005/8/layout/hList7"/>
    <dgm:cxn modelId="{61A40F42-EA1D-4261-A41F-5CDE7346F696}" type="presParOf" srcId="{BE3EC3CC-0C77-433E-B86F-D7C1BC7F3B37}" destId="{32BC7556-4571-482C-A66B-F52B50BA6FB2}" srcOrd="3" destOrd="0" presId="urn:microsoft.com/office/officeart/2005/8/layout/hList7"/>
    <dgm:cxn modelId="{57FFEDAD-580F-439F-AE49-911B5C0AF148}" type="presParOf" srcId="{001CA15F-7562-481F-A97B-52F9263ECF0F}" destId="{D7212DE2-8912-4111-9379-1BEC5AED260D}" srcOrd="13" destOrd="0" presId="urn:microsoft.com/office/officeart/2005/8/layout/hList7"/>
    <dgm:cxn modelId="{4FA737CB-6B08-4FFC-AAFC-B910DCDE5F9E}" type="presParOf" srcId="{001CA15F-7562-481F-A97B-52F9263ECF0F}" destId="{CF0F29A8-0526-4000-ADAD-E3A80CDB8D11}" srcOrd="14" destOrd="0" presId="urn:microsoft.com/office/officeart/2005/8/layout/hList7"/>
    <dgm:cxn modelId="{7EA6ABB1-4426-4211-B757-8F6C300DFAC0}" type="presParOf" srcId="{CF0F29A8-0526-4000-ADAD-E3A80CDB8D11}" destId="{C0D5D77E-6BDD-4283-97FC-6DD44A3B6751}" srcOrd="0" destOrd="0" presId="urn:microsoft.com/office/officeart/2005/8/layout/hList7"/>
    <dgm:cxn modelId="{7ACD1D31-A150-4D9B-AF42-0E19C42C60C5}" type="presParOf" srcId="{CF0F29A8-0526-4000-ADAD-E3A80CDB8D11}" destId="{519167FA-B65E-48A3-903D-A9737A1B783C}" srcOrd="1" destOrd="0" presId="urn:microsoft.com/office/officeart/2005/8/layout/hList7"/>
    <dgm:cxn modelId="{2DDD8E41-49B4-47FA-B99D-60885C0005E8}" type="presParOf" srcId="{CF0F29A8-0526-4000-ADAD-E3A80CDB8D11}" destId="{4BBF40E7-AD81-447D-A44D-DC95EF9CF4E7}" srcOrd="2" destOrd="0" presId="urn:microsoft.com/office/officeart/2005/8/layout/hList7"/>
    <dgm:cxn modelId="{00CBD243-35DC-4F10-BD20-1A1D304825F9}" type="presParOf" srcId="{CF0F29A8-0526-4000-ADAD-E3A80CDB8D11}" destId="{E5CEEAA2-CF69-49DC-8F10-2F58D87FF5D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7F94C0-187E-4998-BF87-182D6D46CAE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EB8334-8521-4EA4-A41A-D974255F1191}">
      <dgm:prSet/>
      <dgm:spPr/>
      <dgm:t>
        <a:bodyPr/>
        <a:lstStyle/>
        <a:p>
          <a:r>
            <a:rPr lang="en-US" dirty="0" smtClean="0"/>
            <a:t>Lego</a:t>
          </a:r>
          <a:endParaRPr lang="ru-RU" dirty="0" smtClean="0"/>
        </a:p>
      </dgm:t>
    </dgm:pt>
    <dgm:pt modelId="{BE59D8D0-20D4-4F59-94D6-E6E40E6EB72E}" type="parTrans" cxnId="{56F4BF59-8F2A-4D9E-882F-EBE8C2496FA6}">
      <dgm:prSet/>
      <dgm:spPr/>
      <dgm:t>
        <a:bodyPr/>
        <a:lstStyle/>
        <a:p>
          <a:endParaRPr lang="ru-RU"/>
        </a:p>
      </dgm:t>
    </dgm:pt>
    <dgm:pt modelId="{3A0E9274-2E9F-442E-85DA-4C36F3D13145}" type="sibTrans" cxnId="{56F4BF59-8F2A-4D9E-882F-EBE8C2496FA6}">
      <dgm:prSet/>
      <dgm:spPr/>
      <dgm:t>
        <a:bodyPr/>
        <a:lstStyle/>
        <a:p>
          <a:endParaRPr lang="ru-RU"/>
        </a:p>
      </dgm:t>
    </dgm:pt>
    <dgm:pt modelId="{3FA7BF5A-406A-4108-A831-07F7A5011E75}">
      <dgm:prSet/>
      <dgm:spPr/>
      <dgm:t>
        <a:bodyPr/>
        <a:lstStyle/>
        <a:p>
          <a:r>
            <a:rPr lang="en-US" dirty="0" smtClean="0"/>
            <a:t>VEX Robotics</a:t>
          </a:r>
          <a:r>
            <a:rPr lang="ru-RU" dirty="0" smtClean="0"/>
            <a:t> </a:t>
          </a:r>
        </a:p>
      </dgm:t>
    </dgm:pt>
    <dgm:pt modelId="{6422301C-031B-4227-ACB1-E2722B2C468C}" type="parTrans" cxnId="{4C89EF2B-D7BB-48FF-A9A2-68CE88CDCFC4}">
      <dgm:prSet/>
      <dgm:spPr/>
      <dgm:t>
        <a:bodyPr/>
        <a:lstStyle/>
        <a:p>
          <a:endParaRPr lang="ru-RU"/>
        </a:p>
      </dgm:t>
    </dgm:pt>
    <dgm:pt modelId="{D1DC5220-3ECF-4CAE-930E-19623EE95463}" type="sibTrans" cxnId="{4C89EF2B-D7BB-48FF-A9A2-68CE88CDCFC4}">
      <dgm:prSet/>
      <dgm:spPr/>
      <dgm:t>
        <a:bodyPr/>
        <a:lstStyle/>
        <a:p>
          <a:endParaRPr lang="ru-RU"/>
        </a:p>
      </dgm:t>
    </dgm:pt>
    <dgm:pt modelId="{D2036F13-3E5A-4EFC-BC69-6BBC35BD738D}">
      <dgm:prSet/>
      <dgm:spPr/>
      <dgm:t>
        <a:bodyPr/>
        <a:lstStyle/>
        <a:p>
          <a:r>
            <a:rPr lang="en-US" dirty="0" smtClean="0"/>
            <a:t>ROBOTIS</a:t>
          </a:r>
          <a:endParaRPr lang="ru-RU" dirty="0" smtClean="0"/>
        </a:p>
      </dgm:t>
    </dgm:pt>
    <dgm:pt modelId="{99947754-FBCB-4334-9A94-1B60E263C3D0}" type="parTrans" cxnId="{8153FBE4-1DFD-497C-AD49-5A3A0C48B695}">
      <dgm:prSet/>
      <dgm:spPr/>
      <dgm:t>
        <a:bodyPr/>
        <a:lstStyle/>
        <a:p>
          <a:endParaRPr lang="ru-RU"/>
        </a:p>
      </dgm:t>
    </dgm:pt>
    <dgm:pt modelId="{763233E3-B877-4C6F-81B9-EE44EB462FE4}" type="sibTrans" cxnId="{8153FBE4-1DFD-497C-AD49-5A3A0C48B695}">
      <dgm:prSet/>
      <dgm:spPr/>
      <dgm:t>
        <a:bodyPr/>
        <a:lstStyle/>
        <a:p>
          <a:endParaRPr lang="ru-RU"/>
        </a:p>
      </dgm:t>
    </dgm:pt>
    <dgm:pt modelId="{FF9629A8-E2B9-4EA0-95C5-B9677D7681EE}">
      <dgm:prSet/>
      <dgm:spPr/>
      <dgm:t>
        <a:bodyPr/>
        <a:lstStyle/>
        <a:p>
          <a:r>
            <a:rPr lang="en-US" dirty="0" smtClean="0"/>
            <a:t>Fischertechnik</a:t>
          </a:r>
          <a:endParaRPr lang="ru-RU" dirty="0" smtClean="0"/>
        </a:p>
      </dgm:t>
    </dgm:pt>
    <dgm:pt modelId="{CFC70E18-77B2-499E-AF6D-98F2E2E9BDC3}" type="parTrans" cxnId="{57334575-C1BF-482C-B45B-E83432F9B7F2}">
      <dgm:prSet/>
      <dgm:spPr/>
      <dgm:t>
        <a:bodyPr/>
        <a:lstStyle/>
        <a:p>
          <a:endParaRPr lang="ru-RU"/>
        </a:p>
      </dgm:t>
    </dgm:pt>
    <dgm:pt modelId="{82AD3ABC-6AFE-4FBF-A895-16203DAF3959}" type="sibTrans" cxnId="{57334575-C1BF-482C-B45B-E83432F9B7F2}">
      <dgm:prSet/>
      <dgm:spPr/>
      <dgm:t>
        <a:bodyPr/>
        <a:lstStyle/>
        <a:p>
          <a:endParaRPr lang="ru-RU"/>
        </a:p>
      </dgm:t>
    </dgm:pt>
    <dgm:pt modelId="{A3313C58-7CB9-4D63-B99E-EFC166718A8C}" type="pres">
      <dgm:prSet presAssocID="{467F94C0-187E-4998-BF87-182D6D46CA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6DCE54-C32F-4470-A440-CBD2DB00EC35}" type="pres">
      <dgm:prSet presAssocID="{467F94C0-187E-4998-BF87-182D6D46CAE2}" presName="fgShape" presStyleLbl="fgShp" presStyleIdx="0" presStyleCnt="1" custLinFactNeighborY="-6806"/>
      <dgm:spPr/>
    </dgm:pt>
    <dgm:pt modelId="{001CA15F-7562-481F-A97B-52F9263ECF0F}" type="pres">
      <dgm:prSet presAssocID="{467F94C0-187E-4998-BF87-182D6D46CAE2}" presName="linComp" presStyleCnt="0"/>
      <dgm:spPr/>
    </dgm:pt>
    <dgm:pt modelId="{3CCC137E-1F57-483D-AAC3-3173C69981FD}" type="pres">
      <dgm:prSet presAssocID="{42EB8334-8521-4EA4-A41A-D974255F1191}" presName="compNode" presStyleCnt="0"/>
      <dgm:spPr/>
    </dgm:pt>
    <dgm:pt modelId="{52B7A1EC-822D-46B4-8770-599BFF44CC20}" type="pres">
      <dgm:prSet presAssocID="{42EB8334-8521-4EA4-A41A-D974255F1191}" presName="bkgdShape" presStyleLbl="node1" presStyleIdx="0" presStyleCnt="4"/>
      <dgm:spPr/>
      <dgm:t>
        <a:bodyPr/>
        <a:lstStyle/>
        <a:p>
          <a:endParaRPr lang="ru-RU"/>
        </a:p>
      </dgm:t>
    </dgm:pt>
    <dgm:pt modelId="{3E04AFB8-60FC-44EA-B1DA-2C2576360313}" type="pres">
      <dgm:prSet presAssocID="{42EB8334-8521-4EA4-A41A-D974255F119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7B979-C9CA-4A10-8D2F-D37A6D734074}" type="pres">
      <dgm:prSet presAssocID="{42EB8334-8521-4EA4-A41A-D974255F1191}" presName="invisiNode" presStyleLbl="node1" presStyleIdx="0" presStyleCnt="4"/>
      <dgm:spPr/>
    </dgm:pt>
    <dgm:pt modelId="{AA091850-D234-41E8-809E-FD992188323C}" type="pres">
      <dgm:prSet presAssocID="{42EB8334-8521-4EA4-A41A-D974255F1191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3251413-FCC8-469D-9F93-210B57E060D7}" type="pres">
      <dgm:prSet presAssocID="{3A0E9274-2E9F-442E-85DA-4C36F3D131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97AD448-5D18-4F7E-A2B1-DD54AAD503D5}" type="pres">
      <dgm:prSet presAssocID="{3FA7BF5A-406A-4108-A831-07F7A5011E75}" presName="compNode" presStyleCnt="0"/>
      <dgm:spPr/>
    </dgm:pt>
    <dgm:pt modelId="{612EE56D-FDE8-4307-8EFB-109D2477922E}" type="pres">
      <dgm:prSet presAssocID="{3FA7BF5A-406A-4108-A831-07F7A5011E75}" presName="bkgdShape" presStyleLbl="node1" presStyleIdx="1" presStyleCnt="4"/>
      <dgm:spPr/>
      <dgm:t>
        <a:bodyPr/>
        <a:lstStyle/>
        <a:p>
          <a:endParaRPr lang="ru-RU"/>
        </a:p>
      </dgm:t>
    </dgm:pt>
    <dgm:pt modelId="{D0216A11-99BA-4277-A165-5ACF7EF35A3D}" type="pres">
      <dgm:prSet presAssocID="{3FA7BF5A-406A-4108-A831-07F7A5011E75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D7CE4-52A2-48B2-9E16-886CF2BA5B27}" type="pres">
      <dgm:prSet presAssocID="{3FA7BF5A-406A-4108-A831-07F7A5011E75}" presName="invisiNode" presStyleLbl="node1" presStyleIdx="1" presStyleCnt="4"/>
      <dgm:spPr/>
    </dgm:pt>
    <dgm:pt modelId="{2FD70327-3A0C-4655-B124-398D078FCA58}" type="pres">
      <dgm:prSet presAssocID="{3FA7BF5A-406A-4108-A831-07F7A5011E75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EDABE27-77D8-43D9-8309-087264685E1A}" type="pres">
      <dgm:prSet presAssocID="{D1DC5220-3ECF-4CAE-930E-19623EE954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E3EC3CC-0C77-433E-B86F-D7C1BC7F3B37}" type="pres">
      <dgm:prSet presAssocID="{D2036F13-3E5A-4EFC-BC69-6BBC35BD738D}" presName="compNode" presStyleCnt="0"/>
      <dgm:spPr/>
    </dgm:pt>
    <dgm:pt modelId="{FE7F52F0-60A1-44D5-8FBE-01D8613A59FA}" type="pres">
      <dgm:prSet presAssocID="{D2036F13-3E5A-4EFC-BC69-6BBC35BD738D}" presName="bkgdShape" presStyleLbl="node1" presStyleIdx="2" presStyleCnt="4"/>
      <dgm:spPr/>
      <dgm:t>
        <a:bodyPr/>
        <a:lstStyle/>
        <a:p>
          <a:endParaRPr lang="ru-RU"/>
        </a:p>
      </dgm:t>
    </dgm:pt>
    <dgm:pt modelId="{32AD086A-B4CC-49EB-A8DE-42C1786C8205}" type="pres">
      <dgm:prSet presAssocID="{D2036F13-3E5A-4EFC-BC69-6BBC35BD738D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82110-C5FA-4E32-ABA0-6DC8F9AA66AF}" type="pres">
      <dgm:prSet presAssocID="{D2036F13-3E5A-4EFC-BC69-6BBC35BD738D}" presName="invisiNode" presStyleLbl="node1" presStyleIdx="2" presStyleCnt="4"/>
      <dgm:spPr/>
    </dgm:pt>
    <dgm:pt modelId="{32BC7556-4571-482C-A66B-F52B50BA6FB2}" type="pres">
      <dgm:prSet presAssocID="{D2036F13-3E5A-4EFC-BC69-6BBC35BD738D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7212DE2-8912-4111-9379-1BEC5AED260D}" type="pres">
      <dgm:prSet presAssocID="{763233E3-B877-4C6F-81B9-EE44EB462F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F0F29A8-0526-4000-ADAD-E3A80CDB8D11}" type="pres">
      <dgm:prSet presAssocID="{FF9629A8-E2B9-4EA0-95C5-B9677D7681EE}" presName="compNode" presStyleCnt="0"/>
      <dgm:spPr/>
    </dgm:pt>
    <dgm:pt modelId="{C0D5D77E-6BDD-4283-97FC-6DD44A3B6751}" type="pres">
      <dgm:prSet presAssocID="{FF9629A8-E2B9-4EA0-95C5-B9677D7681EE}" presName="bkgdShape" presStyleLbl="node1" presStyleIdx="3" presStyleCnt="4" custLinFactNeighborY="3010"/>
      <dgm:spPr/>
      <dgm:t>
        <a:bodyPr/>
        <a:lstStyle/>
        <a:p>
          <a:endParaRPr lang="ru-RU"/>
        </a:p>
      </dgm:t>
    </dgm:pt>
    <dgm:pt modelId="{519167FA-B65E-48A3-903D-A9737A1B783C}" type="pres">
      <dgm:prSet presAssocID="{FF9629A8-E2B9-4EA0-95C5-B9677D7681E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F40E7-AD81-447D-A44D-DC95EF9CF4E7}" type="pres">
      <dgm:prSet presAssocID="{FF9629A8-E2B9-4EA0-95C5-B9677D7681EE}" presName="invisiNode" presStyleLbl="node1" presStyleIdx="3" presStyleCnt="4"/>
      <dgm:spPr/>
    </dgm:pt>
    <dgm:pt modelId="{E5CEEAA2-CF69-49DC-8F10-2F58D87FF5DA}" type="pres">
      <dgm:prSet presAssocID="{FF9629A8-E2B9-4EA0-95C5-B9677D7681EE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</dgm:ptLst>
  <dgm:cxnLst>
    <dgm:cxn modelId="{8153FBE4-1DFD-497C-AD49-5A3A0C48B695}" srcId="{467F94C0-187E-4998-BF87-182D6D46CAE2}" destId="{D2036F13-3E5A-4EFC-BC69-6BBC35BD738D}" srcOrd="2" destOrd="0" parTransId="{99947754-FBCB-4334-9A94-1B60E263C3D0}" sibTransId="{763233E3-B877-4C6F-81B9-EE44EB462FE4}"/>
    <dgm:cxn modelId="{F2F94290-C889-4BFF-936C-DF1D4DE641D5}" type="presOf" srcId="{3FA7BF5A-406A-4108-A831-07F7A5011E75}" destId="{D0216A11-99BA-4277-A165-5ACF7EF35A3D}" srcOrd="1" destOrd="0" presId="urn:microsoft.com/office/officeart/2005/8/layout/hList7"/>
    <dgm:cxn modelId="{4C89EF2B-D7BB-48FF-A9A2-68CE88CDCFC4}" srcId="{467F94C0-187E-4998-BF87-182D6D46CAE2}" destId="{3FA7BF5A-406A-4108-A831-07F7A5011E75}" srcOrd="1" destOrd="0" parTransId="{6422301C-031B-4227-ACB1-E2722B2C468C}" sibTransId="{D1DC5220-3ECF-4CAE-930E-19623EE95463}"/>
    <dgm:cxn modelId="{2A74EC10-14F1-454B-8BF0-2C5F0D18F8B5}" type="presOf" srcId="{3FA7BF5A-406A-4108-A831-07F7A5011E75}" destId="{612EE56D-FDE8-4307-8EFB-109D2477922E}" srcOrd="0" destOrd="0" presId="urn:microsoft.com/office/officeart/2005/8/layout/hList7"/>
    <dgm:cxn modelId="{56F4BF59-8F2A-4D9E-882F-EBE8C2496FA6}" srcId="{467F94C0-187E-4998-BF87-182D6D46CAE2}" destId="{42EB8334-8521-4EA4-A41A-D974255F1191}" srcOrd="0" destOrd="0" parTransId="{BE59D8D0-20D4-4F59-94D6-E6E40E6EB72E}" sibTransId="{3A0E9274-2E9F-442E-85DA-4C36F3D13145}"/>
    <dgm:cxn modelId="{78BD1919-A04C-4410-8556-1F143EAE5E29}" type="presOf" srcId="{3A0E9274-2E9F-442E-85DA-4C36F3D13145}" destId="{93251413-FCC8-469D-9F93-210B57E060D7}" srcOrd="0" destOrd="0" presId="urn:microsoft.com/office/officeart/2005/8/layout/hList7"/>
    <dgm:cxn modelId="{54AF64D1-7547-4023-99A8-68BC540FB5FC}" type="presOf" srcId="{D2036F13-3E5A-4EFC-BC69-6BBC35BD738D}" destId="{32AD086A-B4CC-49EB-A8DE-42C1786C8205}" srcOrd="1" destOrd="0" presId="urn:microsoft.com/office/officeart/2005/8/layout/hList7"/>
    <dgm:cxn modelId="{382A8C12-C8B0-4989-B74A-F493365239B6}" type="presOf" srcId="{763233E3-B877-4C6F-81B9-EE44EB462FE4}" destId="{D7212DE2-8912-4111-9379-1BEC5AED260D}" srcOrd="0" destOrd="0" presId="urn:microsoft.com/office/officeart/2005/8/layout/hList7"/>
    <dgm:cxn modelId="{246F4BD9-842E-449B-82A5-25131F8C0984}" type="presOf" srcId="{D2036F13-3E5A-4EFC-BC69-6BBC35BD738D}" destId="{FE7F52F0-60A1-44D5-8FBE-01D8613A59FA}" srcOrd="0" destOrd="0" presId="urn:microsoft.com/office/officeart/2005/8/layout/hList7"/>
    <dgm:cxn modelId="{9090FBCA-603E-4508-A259-98661FF9E1E5}" type="presOf" srcId="{FF9629A8-E2B9-4EA0-95C5-B9677D7681EE}" destId="{519167FA-B65E-48A3-903D-A9737A1B783C}" srcOrd="1" destOrd="0" presId="urn:microsoft.com/office/officeart/2005/8/layout/hList7"/>
    <dgm:cxn modelId="{84E2479F-F619-4531-9D68-69940BDDC063}" type="presOf" srcId="{467F94C0-187E-4998-BF87-182D6D46CAE2}" destId="{A3313C58-7CB9-4D63-B99E-EFC166718A8C}" srcOrd="0" destOrd="0" presId="urn:microsoft.com/office/officeart/2005/8/layout/hList7"/>
    <dgm:cxn modelId="{57334575-C1BF-482C-B45B-E83432F9B7F2}" srcId="{467F94C0-187E-4998-BF87-182D6D46CAE2}" destId="{FF9629A8-E2B9-4EA0-95C5-B9677D7681EE}" srcOrd="3" destOrd="0" parTransId="{CFC70E18-77B2-499E-AF6D-98F2E2E9BDC3}" sibTransId="{82AD3ABC-6AFE-4FBF-A895-16203DAF3959}"/>
    <dgm:cxn modelId="{C084F9F8-1365-408E-816A-1FE066677641}" type="presOf" srcId="{42EB8334-8521-4EA4-A41A-D974255F1191}" destId="{3E04AFB8-60FC-44EA-B1DA-2C2576360313}" srcOrd="1" destOrd="0" presId="urn:microsoft.com/office/officeart/2005/8/layout/hList7"/>
    <dgm:cxn modelId="{9FFBF4B5-6622-49B6-9881-7E92B0FE54DA}" type="presOf" srcId="{FF9629A8-E2B9-4EA0-95C5-B9677D7681EE}" destId="{C0D5D77E-6BDD-4283-97FC-6DD44A3B6751}" srcOrd="0" destOrd="0" presId="urn:microsoft.com/office/officeart/2005/8/layout/hList7"/>
    <dgm:cxn modelId="{2D704DC5-52D0-49F6-9ABE-B12167B6E0F8}" type="presOf" srcId="{42EB8334-8521-4EA4-A41A-D974255F1191}" destId="{52B7A1EC-822D-46B4-8770-599BFF44CC20}" srcOrd="0" destOrd="0" presId="urn:microsoft.com/office/officeart/2005/8/layout/hList7"/>
    <dgm:cxn modelId="{9A03B2A0-906F-4939-A34E-487FA15B302B}" type="presOf" srcId="{D1DC5220-3ECF-4CAE-930E-19623EE95463}" destId="{1EDABE27-77D8-43D9-8309-087264685E1A}" srcOrd="0" destOrd="0" presId="urn:microsoft.com/office/officeart/2005/8/layout/hList7"/>
    <dgm:cxn modelId="{D1EA0C02-200C-4C6B-9E4A-F77F63F3A5C7}" type="presParOf" srcId="{A3313C58-7CB9-4D63-B99E-EFC166718A8C}" destId="{A86DCE54-C32F-4470-A440-CBD2DB00EC35}" srcOrd="0" destOrd="0" presId="urn:microsoft.com/office/officeart/2005/8/layout/hList7"/>
    <dgm:cxn modelId="{63EFFC33-E3F8-4389-8466-39280FE99494}" type="presParOf" srcId="{A3313C58-7CB9-4D63-B99E-EFC166718A8C}" destId="{001CA15F-7562-481F-A97B-52F9263ECF0F}" srcOrd="1" destOrd="0" presId="urn:microsoft.com/office/officeart/2005/8/layout/hList7"/>
    <dgm:cxn modelId="{1D77F8D4-DC1D-4C34-91AD-578197A1F2B7}" type="presParOf" srcId="{001CA15F-7562-481F-A97B-52F9263ECF0F}" destId="{3CCC137E-1F57-483D-AAC3-3173C69981FD}" srcOrd="0" destOrd="0" presId="urn:microsoft.com/office/officeart/2005/8/layout/hList7"/>
    <dgm:cxn modelId="{9C1437E9-5409-4FBC-8DD0-4EB9EB26BE4E}" type="presParOf" srcId="{3CCC137E-1F57-483D-AAC3-3173C69981FD}" destId="{52B7A1EC-822D-46B4-8770-599BFF44CC20}" srcOrd="0" destOrd="0" presId="urn:microsoft.com/office/officeart/2005/8/layout/hList7"/>
    <dgm:cxn modelId="{8FD0D080-4958-461C-A759-D490479E6353}" type="presParOf" srcId="{3CCC137E-1F57-483D-AAC3-3173C69981FD}" destId="{3E04AFB8-60FC-44EA-B1DA-2C2576360313}" srcOrd="1" destOrd="0" presId="urn:microsoft.com/office/officeart/2005/8/layout/hList7"/>
    <dgm:cxn modelId="{8D9C672B-CB5C-4A04-8278-FD7B4BD32BFA}" type="presParOf" srcId="{3CCC137E-1F57-483D-AAC3-3173C69981FD}" destId="{FAA7B979-C9CA-4A10-8D2F-D37A6D734074}" srcOrd="2" destOrd="0" presId="urn:microsoft.com/office/officeart/2005/8/layout/hList7"/>
    <dgm:cxn modelId="{83C69240-A2FD-4CF1-A694-1F39DCD6645F}" type="presParOf" srcId="{3CCC137E-1F57-483D-AAC3-3173C69981FD}" destId="{AA091850-D234-41E8-809E-FD992188323C}" srcOrd="3" destOrd="0" presId="urn:microsoft.com/office/officeart/2005/8/layout/hList7"/>
    <dgm:cxn modelId="{6DB77509-4980-4FF7-BCDD-41C35ADB2320}" type="presParOf" srcId="{001CA15F-7562-481F-A97B-52F9263ECF0F}" destId="{93251413-FCC8-469D-9F93-210B57E060D7}" srcOrd="1" destOrd="0" presId="urn:microsoft.com/office/officeart/2005/8/layout/hList7"/>
    <dgm:cxn modelId="{D88B149F-B3A9-486F-9BF0-A4C7EAD03FD8}" type="presParOf" srcId="{001CA15F-7562-481F-A97B-52F9263ECF0F}" destId="{D97AD448-5D18-4F7E-A2B1-DD54AAD503D5}" srcOrd="2" destOrd="0" presId="urn:microsoft.com/office/officeart/2005/8/layout/hList7"/>
    <dgm:cxn modelId="{B293C855-092B-48EE-9C72-E15C08EE9208}" type="presParOf" srcId="{D97AD448-5D18-4F7E-A2B1-DD54AAD503D5}" destId="{612EE56D-FDE8-4307-8EFB-109D2477922E}" srcOrd="0" destOrd="0" presId="urn:microsoft.com/office/officeart/2005/8/layout/hList7"/>
    <dgm:cxn modelId="{7A9DD96E-9E24-43C7-9EC8-E1A1A0D343E3}" type="presParOf" srcId="{D97AD448-5D18-4F7E-A2B1-DD54AAD503D5}" destId="{D0216A11-99BA-4277-A165-5ACF7EF35A3D}" srcOrd="1" destOrd="0" presId="urn:microsoft.com/office/officeart/2005/8/layout/hList7"/>
    <dgm:cxn modelId="{21FE308D-9BA2-4C9A-908B-6E324AD29C05}" type="presParOf" srcId="{D97AD448-5D18-4F7E-A2B1-DD54AAD503D5}" destId="{598D7CE4-52A2-48B2-9E16-886CF2BA5B27}" srcOrd="2" destOrd="0" presId="urn:microsoft.com/office/officeart/2005/8/layout/hList7"/>
    <dgm:cxn modelId="{3EBA7B13-70C7-4FE5-8D89-D72064DDE144}" type="presParOf" srcId="{D97AD448-5D18-4F7E-A2B1-DD54AAD503D5}" destId="{2FD70327-3A0C-4655-B124-398D078FCA58}" srcOrd="3" destOrd="0" presId="urn:microsoft.com/office/officeart/2005/8/layout/hList7"/>
    <dgm:cxn modelId="{A6D8B1E6-958A-4768-8257-EDF771697522}" type="presParOf" srcId="{001CA15F-7562-481F-A97B-52F9263ECF0F}" destId="{1EDABE27-77D8-43D9-8309-087264685E1A}" srcOrd="3" destOrd="0" presId="urn:microsoft.com/office/officeart/2005/8/layout/hList7"/>
    <dgm:cxn modelId="{29DA9AAE-9917-4666-AE12-37BFF8EB5A34}" type="presParOf" srcId="{001CA15F-7562-481F-A97B-52F9263ECF0F}" destId="{BE3EC3CC-0C77-433E-B86F-D7C1BC7F3B37}" srcOrd="4" destOrd="0" presId="urn:microsoft.com/office/officeart/2005/8/layout/hList7"/>
    <dgm:cxn modelId="{C5CE75FD-0801-458B-8B0C-DBF4E4021EA6}" type="presParOf" srcId="{BE3EC3CC-0C77-433E-B86F-D7C1BC7F3B37}" destId="{FE7F52F0-60A1-44D5-8FBE-01D8613A59FA}" srcOrd="0" destOrd="0" presId="urn:microsoft.com/office/officeart/2005/8/layout/hList7"/>
    <dgm:cxn modelId="{DCE9F7F0-5DF7-4136-8F35-6109AA24DD32}" type="presParOf" srcId="{BE3EC3CC-0C77-433E-B86F-D7C1BC7F3B37}" destId="{32AD086A-B4CC-49EB-A8DE-42C1786C8205}" srcOrd="1" destOrd="0" presId="urn:microsoft.com/office/officeart/2005/8/layout/hList7"/>
    <dgm:cxn modelId="{B8103085-B066-4C50-896A-338698B6D846}" type="presParOf" srcId="{BE3EC3CC-0C77-433E-B86F-D7C1BC7F3B37}" destId="{A9182110-C5FA-4E32-ABA0-6DC8F9AA66AF}" srcOrd="2" destOrd="0" presId="urn:microsoft.com/office/officeart/2005/8/layout/hList7"/>
    <dgm:cxn modelId="{2F0C8CA4-3D69-47B3-A906-63CF9833BAED}" type="presParOf" srcId="{BE3EC3CC-0C77-433E-B86F-D7C1BC7F3B37}" destId="{32BC7556-4571-482C-A66B-F52B50BA6FB2}" srcOrd="3" destOrd="0" presId="urn:microsoft.com/office/officeart/2005/8/layout/hList7"/>
    <dgm:cxn modelId="{AA22EDA6-67C4-4DCD-BCF1-B09F142DA75A}" type="presParOf" srcId="{001CA15F-7562-481F-A97B-52F9263ECF0F}" destId="{D7212DE2-8912-4111-9379-1BEC5AED260D}" srcOrd="5" destOrd="0" presId="urn:microsoft.com/office/officeart/2005/8/layout/hList7"/>
    <dgm:cxn modelId="{395606CA-20D3-4B75-A69E-E7A38CB3D8F3}" type="presParOf" srcId="{001CA15F-7562-481F-A97B-52F9263ECF0F}" destId="{CF0F29A8-0526-4000-ADAD-E3A80CDB8D11}" srcOrd="6" destOrd="0" presId="urn:microsoft.com/office/officeart/2005/8/layout/hList7"/>
    <dgm:cxn modelId="{00DE87CF-77D2-4006-B829-15FC14AD6F61}" type="presParOf" srcId="{CF0F29A8-0526-4000-ADAD-E3A80CDB8D11}" destId="{C0D5D77E-6BDD-4283-97FC-6DD44A3B6751}" srcOrd="0" destOrd="0" presId="urn:microsoft.com/office/officeart/2005/8/layout/hList7"/>
    <dgm:cxn modelId="{857BF8BA-756F-488E-8A1A-9E261956C160}" type="presParOf" srcId="{CF0F29A8-0526-4000-ADAD-E3A80CDB8D11}" destId="{519167FA-B65E-48A3-903D-A9737A1B783C}" srcOrd="1" destOrd="0" presId="urn:microsoft.com/office/officeart/2005/8/layout/hList7"/>
    <dgm:cxn modelId="{A10D5D9A-7BFA-4B50-B015-AE48CB5A0391}" type="presParOf" srcId="{CF0F29A8-0526-4000-ADAD-E3A80CDB8D11}" destId="{4BBF40E7-AD81-447D-A44D-DC95EF9CF4E7}" srcOrd="2" destOrd="0" presId="urn:microsoft.com/office/officeart/2005/8/layout/hList7"/>
    <dgm:cxn modelId="{6165FA3D-859E-40C9-8D36-75CE83F65AA3}" type="presParOf" srcId="{CF0F29A8-0526-4000-ADAD-E3A80CDB8D11}" destId="{E5CEEAA2-CF69-49DC-8F10-2F58D87FF5D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138AEE-61B9-41FE-9369-6EB2A697DB4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2C5053-705F-4270-8B3F-DF4FB21FDE7A}">
      <dgm:prSet phldrT="[Текст]"/>
      <dgm:spPr>
        <a:solidFill>
          <a:srgbClr val="FFDE75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DA6CEE2-FAF6-4451-8772-DF81E8C4FAAC}" type="parTrans" cxnId="{DA025FC0-F415-4903-9612-8B7F7D2F3049}">
      <dgm:prSet/>
      <dgm:spPr/>
      <dgm:t>
        <a:bodyPr/>
        <a:lstStyle/>
        <a:p>
          <a:endParaRPr lang="ru-RU"/>
        </a:p>
      </dgm:t>
    </dgm:pt>
    <dgm:pt modelId="{66186F03-AFE4-4050-B8D8-98B0E53C499F}" type="sibTrans" cxnId="{DA025FC0-F415-4903-9612-8B7F7D2F3049}">
      <dgm:prSet/>
      <dgm:spPr/>
      <dgm:t>
        <a:bodyPr/>
        <a:lstStyle/>
        <a:p>
          <a:endParaRPr lang="ru-RU"/>
        </a:p>
      </dgm:t>
    </dgm:pt>
    <dgm:pt modelId="{D5E57D05-9D8C-4508-83C6-328DA5EA04D3}">
      <dgm:prSet phldrT="[Текст]"/>
      <dgm:spPr>
        <a:solidFill>
          <a:srgbClr val="FFDE75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A6F7D24-603D-4AA9-8856-111887104476}" type="parTrans" cxnId="{F8E5C8B4-0AF6-48D6-8548-14C65680C302}">
      <dgm:prSet/>
      <dgm:spPr/>
      <dgm:t>
        <a:bodyPr/>
        <a:lstStyle/>
        <a:p>
          <a:endParaRPr lang="ru-RU"/>
        </a:p>
      </dgm:t>
    </dgm:pt>
    <dgm:pt modelId="{A9D672EA-8D03-46AD-8BA5-75F365204029}" type="sibTrans" cxnId="{F8E5C8B4-0AF6-48D6-8548-14C65680C302}">
      <dgm:prSet/>
      <dgm:spPr/>
      <dgm:t>
        <a:bodyPr/>
        <a:lstStyle/>
        <a:p>
          <a:endParaRPr lang="ru-RU"/>
        </a:p>
      </dgm:t>
    </dgm:pt>
    <dgm:pt modelId="{4EF07E98-A153-482B-84B8-56EEDA6A5D0F}">
      <dgm:prSet phldrT="[Текст]"/>
      <dgm:spPr>
        <a:solidFill>
          <a:srgbClr val="FFDE75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D6BE855-FB5A-4504-997F-ACA088ABA772}" type="parTrans" cxnId="{319D7162-609F-486B-AD38-3DB52CE857D6}">
      <dgm:prSet/>
      <dgm:spPr/>
      <dgm:t>
        <a:bodyPr/>
        <a:lstStyle/>
        <a:p>
          <a:endParaRPr lang="ru-RU"/>
        </a:p>
      </dgm:t>
    </dgm:pt>
    <dgm:pt modelId="{1B42EDC5-879A-4604-80A6-2F25A8BDE9BC}" type="sibTrans" cxnId="{319D7162-609F-486B-AD38-3DB52CE857D6}">
      <dgm:prSet/>
      <dgm:spPr/>
      <dgm:t>
        <a:bodyPr/>
        <a:lstStyle/>
        <a:p>
          <a:endParaRPr lang="ru-RU"/>
        </a:p>
      </dgm:t>
    </dgm:pt>
    <dgm:pt modelId="{E0B43D74-F92D-4095-BA7C-A2EB1B2B7E4C}">
      <dgm:prSet phldrT="[Текст]"/>
      <dgm:spPr>
        <a:solidFill>
          <a:srgbClr val="C5D9F1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066D3C3C-B03C-46E9-8034-065205EB8C97}" type="parTrans" cxnId="{D157ED86-13BE-4933-A22C-0A9C6AAF5F85}">
      <dgm:prSet/>
      <dgm:spPr/>
      <dgm:t>
        <a:bodyPr/>
        <a:lstStyle/>
        <a:p>
          <a:endParaRPr lang="ru-RU"/>
        </a:p>
      </dgm:t>
    </dgm:pt>
    <dgm:pt modelId="{6FFE8D59-2A7B-4DD3-9FE6-F31B58920CB5}" type="sibTrans" cxnId="{D157ED86-13BE-4933-A22C-0A9C6AAF5F85}">
      <dgm:prSet/>
      <dgm:spPr/>
      <dgm:t>
        <a:bodyPr/>
        <a:lstStyle/>
        <a:p>
          <a:endParaRPr lang="ru-RU"/>
        </a:p>
      </dgm:t>
    </dgm:pt>
    <dgm:pt modelId="{11382FDF-46A5-4A82-9644-1CDDAFA1838F}">
      <dgm:prSet phldrT="[Текст]"/>
      <dgm:spPr>
        <a:solidFill>
          <a:srgbClr val="C5D9F1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E0A04A8-AC42-49E2-9424-2B48C8F26DD2}" type="parTrans" cxnId="{6D3B2CD9-FF99-4DC2-A1ED-1FDAA6B22D13}">
      <dgm:prSet/>
      <dgm:spPr/>
      <dgm:t>
        <a:bodyPr/>
        <a:lstStyle/>
        <a:p>
          <a:endParaRPr lang="ru-RU"/>
        </a:p>
      </dgm:t>
    </dgm:pt>
    <dgm:pt modelId="{94C2FA70-4FD6-460D-9A2D-52841C9F7F1E}" type="sibTrans" cxnId="{6D3B2CD9-FF99-4DC2-A1ED-1FDAA6B22D13}">
      <dgm:prSet/>
      <dgm:spPr/>
      <dgm:t>
        <a:bodyPr/>
        <a:lstStyle/>
        <a:p>
          <a:endParaRPr lang="ru-RU"/>
        </a:p>
      </dgm:t>
    </dgm:pt>
    <dgm:pt modelId="{F74FF3B1-3228-41BB-96D4-459B6EED27AE}">
      <dgm:prSet phldrT="[Текст]"/>
      <dgm:spPr>
        <a:solidFill>
          <a:srgbClr val="C5D9F1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B925156-1E2D-4862-8659-6952A3CB4379}" type="parTrans" cxnId="{6E23FC8F-5560-46BD-85B3-56CF8987FCE7}">
      <dgm:prSet/>
      <dgm:spPr/>
      <dgm:t>
        <a:bodyPr/>
        <a:lstStyle/>
        <a:p>
          <a:endParaRPr lang="ru-RU"/>
        </a:p>
      </dgm:t>
    </dgm:pt>
    <dgm:pt modelId="{2CE4339F-DA89-40CA-831B-177BE510D233}" type="sibTrans" cxnId="{6E23FC8F-5560-46BD-85B3-56CF8987FCE7}">
      <dgm:prSet/>
      <dgm:spPr/>
      <dgm:t>
        <a:bodyPr/>
        <a:lstStyle/>
        <a:p>
          <a:endParaRPr lang="ru-RU"/>
        </a:p>
      </dgm:t>
    </dgm:pt>
    <dgm:pt modelId="{4126BECA-D4F7-4001-BC74-B25C17357516}">
      <dgm:prSet phldrT="[Текст]"/>
      <dgm:spPr>
        <a:solidFill>
          <a:srgbClr val="B2E997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E04ADAC5-AEC2-4790-83F6-36429408C52E}" type="sibTrans" cxnId="{26EC67C7-837A-4684-B844-460B880A109F}">
      <dgm:prSet/>
      <dgm:spPr/>
      <dgm:t>
        <a:bodyPr/>
        <a:lstStyle/>
        <a:p>
          <a:endParaRPr lang="ru-RU"/>
        </a:p>
      </dgm:t>
    </dgm:pt>
    <dgm:pt modelId="{01FEB66E-9F8F-4F5D-BB9D-125F4BFD7E82}" type="parTrans" cxnId="{26EC67C7-837A-4684-B844-460B880A109F}">
      <dgm:prSet/>
      <dgm:spPr/>
      <dgm:t>
        <a:bodyPr/>
        <a:lstStyle/>
        <a:p>
          <a:endParaRPr lang="ru-RU"/>
        </a:p>
      </dgm:t>
    </dgm:pt>
    <dgm:pt modelId="{134F9128-ABDF-4E2B-A2BA-DCAE85BF6C1E}" type="pres">
      <dgm:prSet presAssocID="{D7138AEE-61B9-41FE-9369-6EB2A697DB4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5275F-9027-463F-88B1-B0D4F3BB13F7}" type="pres">
      <dgm:prSet presAssocID="{AC2C5053-705F-4270-8B3F-DF4FB21FDE7A}" presName="comp" presStyleCnt="0"/>
      <dgm:spPr/>
    </dgm:pt>
    <dgm:pt modelId="{DA27A1CF-A381-4113-9D42-292CF6B64F09}" type="pres">
      <dgm:prSet presAssocID="{AC2C5053-705F-4270-8B3F-DF4FB21FDE7A}" presName="box" presStyleLbl="node1" presStyleIdx="0" presStyleCnt="3"/>
      <dgm:spPr/>
      <dgm:t>
        <a:bodyPr/>
        <a:lstStyle/>
        <a:p>
          <a:endParaRPr lang="ru-RU"/>
        </a:p>
      </dgm:t>
    </dgm:pt>
    <dgm:pt modelId="{FC26E5EB-5E6C-4C16-A3B1-78891C579168}" type="pres">
      <dgm:prSet presAssocID="{AC2C5053-705F-4270-8B3F-DF4FB21FDE7A}" presName="img" presStyleLbl="fgImgPlace1" presStyleIdx="0" presStyleCnt="3" custScaleX="154465" custLinFactNeighborX="23661" custLinFactNeighborY="8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4C8EC496-125D-43DE-B37B-961E140BF1D2}" type="pres">
      <dgm:prSet presAssocID="{AC2C5053-705F-4270-8B3F-DF4FB21FDE7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F525F-DA0F-4961-A2C1-4CB482F5B08E}" type="pres">
      <dgm:prSet presAssocID="{66186F03-AFE4-4050-B8D8-98B0E53C499F}" presName="spacer" presStyleCnt="0"/>
      <dgm:spPr/>
    </dgm:pt>
    <dgm:pt modelId="{E5ED93D7-E962-4C59-93AD-1B1092B47472}" type="pres">
      <dgm:prSet presAssocID="{4126BECA-D4F7-4001-BC74-B25C17357516}" presName="comp" presStyleCnt="0"/>
      <dgm:spPr/>
    </dgm:pt>
    <dgm:pt modelId="{343956B7-61F3-4E1A-8FC7-7806763308F5}" type="pres">
      <dgm:prSet presAssocID="{4126BECA-D4F7-4001-BC74-B25C17357516}" presName="box" presStyleLbl="node1" presStyleIdx="1" presStyleCnt="3"/>
      <dgm:spPr/>
      <dgm:t>
        <a:bodyPr/>
        <a:lstStyle/>
        <a:p>
          <a:endParaRPr lang="ru-RU"/>
        </a:p>
      </dgm:t>
    </dgm:pt>
    <dgm:pt modelId="{BF80B9EA-3D4E-40FA-A674-B750C97937B7}" type="pres">
      <dgm:prSet presAssocID="{4126BECA-D4F7-4001-BC74-B25C17357516}" presName="img" presStyleLbl="fgImgPlace1" presStyleIdx="1" presStyleCnt="3" custScaleX="154465" custLinFactNeighborX="23661" custLinFactNeighborY="8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F3F51DC7-FE64-4633-8F7A-44E562FE4842}" type="pres">
      <dgm:prSet presAssocID="{4126BECA-D4F7-4001-BC74-B25C1735751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5FF81-E0EF-412B-8713-BBFC7C09DD03}" type="pres">
      <dgm:prSet presAssocID="{E04ADAC5-AEC2-4790-83F6-36429408C52E}" presName="spacer" presStyleCnt="0"/>
      <dgm:spPr/>
    </dgm:pt>
    <dgm:pt modelId="{F4872DCC-8C75-49CC-A31B-96B34714EB04}" type="pres">
      <dgm:prSet presAssocID="{E0B43D74-F92D-4095-BA7C-A2EB1B2B7E4C}" presName="comp" presStyleCnt="0"/>
      <dgm:spPr/>
    </dgm:pt>
    <dgm:pt modelId="{FCE10DE2-FDEC-4042-89C8-35F2EC28DF35}" type="pres">
      <dgm:prSet presAssocID="{E0B43D74-F92D-4095-BA7C-A2EB1B2B7E4C}" presName="box" presStyleLbl="node1" presStyleIdx="2" presStyleCnt="3"/>
      <dgm:spPr/>
      <dgm:t>
        <a:bodyPr/>
        <a:lstStyle/>
        <a:p>
          <a:endParaRPr lang="ru-RU"/>
        </a:p>
      </dgm:t>
    </dgm:pt>
    <dgm:pt modelId="{C9EC0FF9-53FA-4191-BDF1-89E90C7F6EFB}" type="pres">
      <dgm:prSet presAssocID="{E0B43D74-F92D-4095-BA7C-A2EB1B2B7E4C}" presName="img" presStyleLbl="fgImgPlace1" presStyleIdx="2" presStyleCnt="3" custScaleX="154465" custLinFactNeighborX="23661" custLinFactNeighborY="88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28C6C146-9008-4535-BCB9-62C775EDD434}" type="pres">
      <dgm:prSet presAssocID="{E0B43D74-F92D-4095-BA7C-A2EB1B2B7E4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5C18E7-FA6F-4ABD-AA5B-B3F8129199BB}" type="presOf" srcId="{F74FF3B1-3228-41BB-96D4-459B6EED27AE}" destId="{28C6C146-9008-4535-BCB9-62C775EDD434}" srcOrd="1" destOrd="2" presId="urn:microsoft.com/office/officeart/2005/8/layout/vList4"/>
    <dgm:cxn modelId="{F8E5C8B4-0AF6-48D6-8548-14C65680C302}" srcId="{AC2C5053-705F-4270-8B3F-DF4FB21FDE7A}" destId="{D5E57D05-9D8C-4508-83C6-328DA5EA04D3}" srcOrd="0" destOrd="0" parTransId="{AA6F7D24-603D-4AA9-8856-111887104476}" sibTransId="{A9D672EA-8D03-46AD-8BA5-75F365204029}"/>
    <dgm:cxn modelId="{FFFE9EE2-C0FE-471C-88EB-932577A89815}" type="presOf" srcId="{D7138AEE-61B9-41FE-9369-6EB2A697DB47}" destId="{134F9128-ABDF-4E2B-A2BA-DCAE85BF6C1E}" srcOrd="0" destOrd="0" presId="urn:microsoft.com/office/officeart/2005/8/layout/vList4"/>
    <dgm:cxn modelId="{9B0EC09B-3A79-4BB1-96DE-E1FB5B1C6766}" type="presOf" srcId="{4EF07E98-A153-482B-84B8-56EEDA6A5D0F}" destId="{DA27A1CF-A381-4113-9D42-292CF6B64F09}" srcOrd="0" destOrd="2" presId="urn:microsoft.com/office/officeart/2005/8/layout/vList4"/>
    <dgm:cxn modelId="{8439D539-E7E1-4048-93AA-ED29EA21D155}" type="presOf" srcId="{AC2C5053-705F-4270-8B3F-DF4FB21FDE7A}" destId="{4C8EC496-125D-43DE-B37B-961E140BF1D2}" srcOrd="1" destOrd="0" presId="urn:microsoft.com/office/officeart/2005/8/layout/vList4"/>
    <dgm:cxn modelId="{6D3B2CD9-FF99-4DC2-A1ED-1FDAA6B22D13}" srcId="{E0B43D74-F92D-4095-BA7C-A2EB1B2B7E4C}" destId="{11382FDF-46A5-4A82-9644-1CDDAFA1838F}" srcOrd="0" destOrd="0" parTransId="{BE0A04A8-AC42-49E2-9424-2B48C8F26DD2}" sibTransId="{94C2FA70-4FD6-460D-9A2D-52841C9F7F1E}"/>
    <dgm:cxn modelId="{520091E3-BC77-411B-BDD1-4C7A7A60FAC8}" type="presOf" srcId="{11382FDF-46A5-4A82-9644-1CDDAFA1838F}" destId="{28C6C146-9008-4535-BCB9-62C775EDD434}" srcOrd="1" destOrd="1" presId="urn:microsoft.com/office/officeart/2005/8/layout/vList4"/>
    <dgm:cxn modelId="{CECE143C-605A-481E-922D-D04C2734C906}" type="presOf" srcId="{D5E57D05-9D8C-4508-83C6-328DA5EA04D3}" destId="{4C8EC496-125D-43DE-B37B-961E140BF1D2}" srcOrd="1" destOrd="1" presId="urn:microsoft.com/office/officeart/2005/8/layout/vList4"/>
    <dgm:cxn modelId="{D157ED86-13BE-4933-A22C-0A9C6AAF5F85}" srcId="{D7138AEE-61B9-41FE-9369-6EB2A697DB47}" destId="{E0B43D74-F92D-4095-BA7C-A2EB1B2B7E4C}" srcOrd="2" destOrd="0" parTransId="{066D3C3C-B03C-46E9-8034-065205EB8C97}" sibTransId="{6FFE8D59-2A7B-4DD3-9FE6-F31B58920CB5}"/>
    <dgm:cxn modelId="{2DFB9997-331A-4057-8A22-6CEAE77BE18E}" type="presOf" srcId="{D5E57D05-9D8C-4508-83C6-328DA5EA04D3}" destId="{DA27A1CF-A381-4113-9D42-292CF6B64F09}" srcOrd="0" destOrd="1" presId="urn:microsoft.com/office/officeart/2005/8/layout/vList4"/>
    <dgm:cxn modelId="{6E23FC8F-5560-46BD-85B3-56CF8987FCE7}" srcId="{E0B43D74-F92D-4095-BA7C-A2EB1B2B7E4C}" destId="{F74FF3B1-3228-41BB-96D4-459B6EED27AE}" srcOrd="1" destOrd="0" parTransId="{2B925156-1E2D-4862-8659-6952A3CB4379}" sibTransId="{2CE4339F-DA89-40CA-831B-177BE510D233}"/>
    <dgm:cxn modelId="{4B89E333-33F1-430C-A884-BEDCA80AEFD0}" type="presOf" srcId="{11382FDF-46A5-4A82-9644-1CDDAFA1838F}" destId="{FCE10DE2-FDEC-4042-89C8-35F2EC28DF35}" srcOrd="0" destOrd="1" presId="urn:microsoft.com/office/officeart/2005/8/layout/vList4"/>
    <dgm:cxn modelId="{8886262D-009C-41CC-915F-D11325939DE5}" type="presOf" srcId="{AC2C5053-705F-4270-8B3F-DF4FB21FDE7A}" destId="{DA27A1CF-A381-4113-9D42-292CF6B64F09}" srcOrd="0" destOrd="0" presId="urn:microsoft.com/office/officeart/2005/8/layout/vList4"/>
    <dgm:cxn modelId="{319D7162-609F-486B-AD38-3DB52CE857D6}" srcId="{AC2C5053-705F-4270-8B3F-DF4FB21FDE7A}" destId="{4EF07E98-A153-482B-84B8-56EEDA6A5D0F}" srcOrd="1" destOrd="0" parTransId="{CD6BE855-FB5A-4504-997F-ACA088ABA772}" sibTransId="{1B42EDC5-879A-4604-80A6-2F25A8BDE9BC}"/>
    <dgm:cxn modelId="{865E56CE-42F4-4C3B-BD4C-187F8B8A88D1}" type="presOf" srcId="{E0B43D74-F92D-4095-BA7C-A2EB1B2B7E4C}" destId="{FCE10DE2-FDEC-4042-89C8-35F2EC28DF35}" srcOrd="0" destOrd="0" presId="urn:microsoft.com/office/officeart/2005/8/layout/vList4"/>
    <dgm:cxn modelId="{F357539C-51AE-4B56-969A-76AD549D4224}" type="presOf" srcId="{F74FF3B1-3228-41BB-96D4-459B6EED27AE}" destId="{FCE10DE2-FDEC-4042-89C8-35F2EC28DF35}" srcOrd="0" destOrd="2" presId="urn:microsoft.com/office/officeart/2005/8/layout/vList4"/>
    <dgm:cxn modelId="{DA025FC0-F415-4903-9612-8B7F7D2F3049}" srcId="{D7138AEE-61B9-41FE-9369-6EB2A697DB47}" destId="{AC2C5053-705F-4270-8B3F-DF4FB21FDE7A}" srcOrd="0" destOrd="0" parTransId="{ADA6CEE2-FAF6-4451-8772-DF81E8C4FAAC}" sibTransId="{66186F03-AFE4-4050-B8D8-98B0E53C499F}"/>
    <dgm:cxn modelId="{015611F5-0D01-425F-92CA-6B2C896A0FF1}" type="presOf" srcId="{4126BECA-D4F7-4001-BC74-B25C17357516}" destId="{F3F51DC7-FE64-4633-8F7A-44E562FE4842}" srcOrd="1" destOrd="0" presId="urn:microsoft.com/office/officeart/2005/8/layout/vList4"/>
    <dgm:cxn modelId="{26EC67C7-837A-4684-B844-460B880A109F}" srcId="{D7138AEE-61B9-41FE-9369-6EB2A697DB47}" destId="{4126BECA-D4F7-4001-BC74-B25C17357516}" srcOrd="1" destOrd="0" parTransId="{01FEB66E-9F8F-4F5D-BB9D-125F4BFD7E82}" sibTransId="{E04ADAC5-AEC2-4790-83F6-36429408C52E}"/>
    <dgm:cxn modelId="{E7E1E20E-AE0C-459B-923A-160709BE760F}" type="presOf" srcId="{4EF07E98-A153-482B-84B8-56EEDA6A5D0F}" destId="{4C8EC496-125D-43DE-B37B-961E140BF1D2}" srcOrd="1" destOrd="2" presId="urn:microsoft.com/office/officeart/2005/8/layout/vList4"/>
    <dgm:cxn modelId="{67C35D36-F050-4B3E-A961-4448C14242C6}" type="presOf" srcId="{4126BECA-D4F7-4001-BC74-B25C17357516}" destId="{343956B7-61F3-4E1A-8FC7-7806763308F5}" srcOrd="0" destOrd="0" presId="urn:microsoft.com/office/officeart/2005/8/layout/vList4"/>
    <dgm:cxn modelId="{2D31B70C-F2CE-4734-92DA-D5E8DE5A8CC5}" type="presOf" srcId="{E0B43D74-F92D-4095-BA7C-A2EB1B2B7E4C}" destId="{28C6C146-9008-4535-BCB9-62C775EDD434}" srcOrd="1" destOrd="0" presId="urn:microsoft.com/office/officeart/2005/8/layout/vList4"/>
    <dgm:cxn modelId="{7BD58147-00B9-434C-B781-59AB4A2E84F3}" type="presParOf" srcId="{134F9128-ABDF-4E2B-A2BA-DCAE85BF6C1E}" destId="{66E5275F-9027-463F-88B1-B0D4F3BB13F7}" srcOrd="0" destOrd="0" presId="urn:microsoft.com/office/officeart/2005/8/layout/vList4"/>
    <dgm:cxn modelId="{520D6649-5C27-46BF-B21A-E54C004537A1}" type="presParOf" srcId="{66E5275F-9027-463F-88B1-B0D4F3BB13F7}" destId="{DA27A1CF-A381-4113-9D42-292CF6B64F09}" srcOrd="0" destOrd="0" presId="urn:microsoft.com/office/officeart/2005/8/layout/vList4"/>
    <dgm:cxn modelId="{B0FF3215-B4FD-4087-9EA1-9E022D3E6326}" type="presParOf" srcId="{66E5275F-9027-463F-88B1-B0D4F3BB13F7}" destId="{FC26E5EB-5E6C-4C16-A3B1-78891C579168}" srcOrd="1" destOrd="0" presId="urn:microsoft.com/office/officeart/2005/8/layout/vList4"/>
    <dgm:cxn modelId="{716D155E-0144-4561-9380-F24B9E1109F0}" type="presParOf" srcId="{66E5275F-9027-463F-88B1-B0D4F3BB13F7}" destId="{4C8EC496-125D-43DE-B37B-961E140BF1D2}" srcOrd="2" destOrd="0" presId="urn:microsoft.com/office/officeart/2005/8/layout/vList4"/>
    <dgm:cxn modelId="{820E3DD2-4392-46F5-B5F5-A0DBE900E091}" type="presParOf" srcId="{134F9128-ABDF-4E2B-A2BA-DCAE85BF6C1E}" destId="{B58F525F-DA0F-4961-A2C1-4CB482F5B08E}" srcOrd="1" destOrd="0" presId="urn:microsoft.com/office/officeart/2005/8/layout/vList4"/>
    <dgm:cxn modelId="{CE5FB16D-0A47-458D-9332-1F8346E4B8FF}" type="presParOf" srcId="{134F9128-ABDF-4E2B-A2BA-DCAE85BF6C1E}" destId="{E5ED93D7-E962-4C59-93AD-1B1092B47472}" srcOrd="2" destOrd="0" presId="urn:microsoft.com/office/officeart/2005/8/layout/vList4"/>
    <dgm:cxn modelId="{D30869FB-A276-4571-8C58-8D95B1FC38E8}" type="presParOf" srcId="{E5ED93D7-E962-4C59-93AD-1B1092B47472}" destId="{343956B7-61F3-4E1A-8FC7-7806763308F5}" srcOrd="0" destOrd="0" presId="urn:microsoft.com/office/officeart/2005/8/layout/vList4"/>
    <dgm:cxn modelId="{4BB6A012-C113-4569-A555-01804523A06E}" type="presParOf" srcId="{E5ED93D7-E962-4C59-93AD-1B1092B47472}" destId="{BF80B9EA-3D4E-40FA-A674-B750C97937B7}" srcOrd="1" destOrd="0" presId="urn:microsoft.com/office/officeart/2005/8/layout/vList4"/>
    <dgm:cxn modelId="{9AAA0C03-7600-4F70-A655-C64D679EB6D7}" type="presParOf" srcId="{E5ED93D7-E962-4C59-93AD-1B1092B47472}" destId="{F3F51DC7-FE64-4633-8F7A-44E562FE4842}" srcOrd="2" destOrd="0" presId="urn:microsoft.com/office/officeart/2005/8/layout/vList4"/>
    <dgm:cxn modelId="{842B36E6-F2C5-45E2-ADC5-48CA7EE2DD83}" type="presParOf" srcId="{134F9128-ABDF-4E2B-A2BA-DCAE85BF6C1E}" destId="{E805FF81-E0EF-412B-8713-BBFC7C09DD03}" srcOrd="3" destOrd="0" presId="urn:microsoft.com/office/officeart/2005/8/layout/vList4"/>
    <dgm:cxn modelId="{58B45D60-3CFE-409B-A2B7-B603138A757C}" type="presParOf" srcId="{134F9128-ABDF-4E2B-A2BA-DCAE85BF6C1E}" destId="{F4872DCC-8C75-49CC-A31B-96B34714EB04}" srcOrd="4" destOrd="0" presId="urn:microsoft.com/office/officeart/2005/8/layout/vList4"/>
    <dgm:cxn modelId="{226DC157-2712-4492-B396-439BCACFC3EA}" type="presParOf" srcId="{F4872DCC-8C75-49CC-A31B-96B34714EB04}" destId="{FCE10DE2-FDEC-4042-89C8-35F2EC28DF35}" srcOrd="0" destOrd="0" presId="urn:microsoft.com/office/officeart/2005/8/layout/vList4"/>
    <dgm:cxn modelId="{69EE48EF-9392-4E65-8D5B-BA2530983EB9}" type="presParOf" srcId="{F4872DCC-8C75-49CC-A31B-96B34714EB04}" destId="{C9EC0FF9-53FA-4191-BDF1-89E90C7F6EFB}" srcOrd="1" destOrd="0" presId="urn:microsoft.com/office/officeart/2005/8/layout/vList4"/>
    <dgm:cxn modelId="{61A26071-BE22-41CF-B5A2-5F2BF67C5958}" type="presParOf" srcId="{F4872DCC-8C75-49CC-A31B-96B34714EB04}" destId="{28C6C146-9008-4535-BCB9-62C775EDD43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138AEE-61B9-41FE-9369-6EB2A697DB4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2C5053-705F-4270-8B3F-DF4FB21FDE7A}">
      <dgm:prSet phldrT="[Текст]"/>
      <dgm:spPr>
        <a:solidFill>
          <a:srgbClr val="87B0E1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DA6CEE2-FAF6-4451-8772-DF81E8C4FAAC}" type="parTrans" cxnId="{DA025FC0-F415-4903-9612-8B7F7D2F3049}">
      <dgm:prSet/>
      <dgm:spPr/>
      <dgm:t>
        <a:bodyPr/>
        <a:lstStyle/>
        <a:p>
          <a:endParaRPr lang="ru-RU"/>
        </a:p>
      </dgm:t>
    </dgm:pt>
    <dgm:pt modelId="{66186F03-AFE4-4050-B8D8-98B0E53C499F}" type="sibTrans" cxnId="{DA025FC0-F415-4903-9612-8B7F7D2F3049}">
      <dgm:prSet/>
      <dgm:spPr/>
      <dgm:t>
        <a:bodyPr/>
        <a:lstStyle/>
        <a:p>
          <a:endParaRPr lang="ru-RU"/>
        </a:p>
      </dgm:t>
    </dgm:pt>
    <dgm:pt modelId="{D5E57D05-9D8C-4508-83C6-328DA5EA04D3}">
      <dgm:prSet phldrT="[Текст]"/>
      <dgm:spPr>
        <a:solidFill>
          <a:srgbClr val="87B0E1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A6F7D24-603D-4AA9-8856-111887104476}" type="parTrans" cxnId="{F8E5C8B4-0AF6-48D6-8548-14C65680C302}">
      <dgm:prSet/>
      <dgm:spPr/>
      <dgm:t>
        <a:bodyPr/>
        <a:lstStyle/>
        <a:p>
          <a:endParaRPr lang="ru-RU"/>
        </a:p>
      </dgm:t>
    </dgm:pt>
    <dgm:pt modelId="{A9D672EA-8D03-46AD-8BA5-75F365204029}" type="sibTrans" cxnId="{F8E5C8B4-0AF6-48D6-8548-14C65680C302}">
      <dgm:prSet/>
      <dgm:spPr/>
      <dgm:t>
        <a:bodyPr/>
        <a:lstStyle/>
        <a:p>
          <a:endParaRPr lang="ru-RU"/>
        </a:p>
      </dgm:t>
    </dgm:pt>
    <dgm:pt modelId="{4EF07E98-A153-482B-84B8-56EEDA6A5D0F}">
      <dgm:prSet phldrT="[Текст]"/>
      <dgm:spPr>
        <a:solidFill>
          <a:srgbClr val="87B0E1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D6BE855-FB5A-4504-997F-ACA088ABA772}" type="parTrans" cxnId="{319D7162-609F-486B-AD38-3DB52CE857D6}">
      <dgm:prSet/>
      <dgm:spPr/>
      <dgm:t>
        <a:bodyPr/>
        <a:lstStyle/>
        <a:p>
          <a:endParaRPr lang="ru-RU"/>
        </a:p>
      </dgm:t>
    </dgm:pt>
    <dgm:pt modelId="{1B42EDC5-879A-4604-80A6-2F25A8BDE9BC}" type="sibTrans" cxnId="{319D7162-609F-486B-AD38-3DB52CE857D6}">
      <dgm:prSet/>
      <dgm:spPr/>
      <dgm:t>
        <a:bodyPr/>
        <a:lstStyle/>
        <a:p>
          <a:endParaRPr lang="ru-RU"/>
        </a:p>
      </dgm:t>
    </dgm:pt>
    <dgm:pt modelId="{E0B43D74-F92D-4095-BA7C-A2EB1B2B7E4C}">
      <dgm:prSet phldrT="[Текст]"/>
      <dgm:spPr>
        <a:solidFill>
          <a:srgbClr val="EDA18F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066D3C3C-B03C-46E9-8034-065205EB8C97}" type="parTrans" cxnId="{D157ED86-13BE-4933-A22C-0A9C6AAF5F85}">
      <dgm:prSet/>
      <dgm:spPr/>
      <dgm:t>
        <a:bodyPr/>
        <a:lstStyle/>
        <a:p>
          <a:endParaRPr lang="ru-RU"/>
        </a:p>
      </dgm:t>
    </dgm:pt>
    <dgm:pt modelId="{6FFE8D59-2A7B-4DD3-9FE6-F31B58920CB5}" type="sibTrans" cxnId="{D157ED86-13BE-4933-A22C-0A9C6AAF5F85}">
      <dgm:prSet/>
      <dgm:spPr/>
      <dgm:t>
        <a:bodyPr/>
        <a:lstStyle/>
        <a:p>
          <a:endParaRPr lang="ru-RU"/>
        </a:p>
      </dgm:t>
    </dgm:pt>
    <dgm:pt modelId="{11382FDF-46A5-4A82-9644-1CDDAFA1838F}">
      <dgm:prSet phldrT="[Текст]"/>
      <dgm:spPr>
        <a:solidFill>
          <a:srgbClr val="EDA18F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E0A04A8-AC42-49E2-9424-2B48C8F26DD2}" type="parTrans" cxnId="{6D3B2CD9-FF99-4DC2-A1ED-1FDAA6B22D13}">
      <dgm:prSet/>
      <dgm:spPr/>
      <dgm:t>
        <a:bodyPr/>
        <a:lstStyle/>
        <a:p>
          <a:endParaRPr lang="ru-RU"/>
        </a:p>
      </dgm:t>
    </dgm:pt>
    <dgm:pt modelId="{94C2FA70-4FD6-460D-9A2D-52841C9F7F1E}" type="sibTrans" cxnId="{6D3B2CD9-FF99-4DC2-A1ED-1FDAA6B22D13}">
      <dgm:prSet/>
      <dgm:spPr/>
      <dgm:t>
        <a:bodyPr/>
        <a:lstStyle/>
        <a:p>
          <a:endParaRPr lang="ru-RU"/>
        </a:p>
      </dgm:t>
    </dgm:pt>
    <dgm:pt modelId="{F74FF3B1-3228-41BB-96D4-459B6EED27AE}">
      <dgm:prSet phldrT="[Текст]"/>
      <dgm:spPr>
        <a:solidFill>
          <a:srgbClr val="EDA18F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B925156-1E2D-4862-8659-6952A3CB4379}" type="parTrans" cxnId="{6E23FC8F-5560-46BD-85B3-56CF8987FCE7}">
      <dgm:prSet/>
      <dgm:spPr/>
      <dgm:t>
        <a:bodyPr/>
        <a:lstStyle/>
        <a:p>
          <a:endParaRPr lang="ru-RU"/>
        </a:p>
      </dgm:t>
    </dgm:pt>
    <dgm:pt modelId="{2CE4339F-DA89-40CA-831B-177BE510D233}" type="sibTrans" cxnId="{6E23FC8F-5560-46BD-85B3-56CF8987FCE7}">
      <dgm:prSet/>
      <dgm:spPr/>
      <dgm:t>
        <a:bodyPr/>
        <a:lstStyle/>
        <a:p>
          <a:endParaRPr lang="ru-RU"/>
        </a:p>
      </dgm:t>
    </dgm:pt>
    <dgm:pt modelId="{4126BECA-D4F7-4001-BC74-B25C17357516}">
      <dgm:prSet phldrT="[Текст]"/>
      <dgm:spPr>
        <a:solidFill>
          <a:srgbClr val="C5A5D3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E04ADAC5-AEC2-4790-83F6-36429408C52E}" type="sibTrans" cxnId="{26EC67C7-837A-4684-B844-460B880A109F}">
      <dgm:prSet/>
      <dgm:spPr/>
      <dgm:t>
        <a:bodyPr/>
        <a:lstStyle/>
        <a:p>
          <a:endParaRPr lang="ru-RU"/>
        </a:p>
      </dgm:t>
    </dgm:pt>
    <dgm:pt modelId="{01FEB66E-9F8F-4F5D-BB9D-125F4BFD7E82}" type="parTrans" cxnId="{26EC67C7-837A-4684-B844-460B880A109F}">
      <dgm:prSet/>
      <dgm:spPr/>
      <dgm:t>
        <a:bodyPr/>
        <a:lstStyle/>
        <a:p>
          <a:endParaRPr lang="ru-RU"/>
        </a:p>
      </dgm:t>
    </dgm:pt>
    <dgm:pt modelId="{134F9128-ABDF-4E2B-A2BA-DCAE85BF6C1E}" type="pres">
      <dgm:prSet presAssocID="{D7138AEE-61B9-41FE-9369-6EB2A697DB4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5275F-9027-463F-88B1-B0D4F3BB13F7}" type="pres">
      <dgm:prSet presAssocID="{AC2C5053-705F-4270-8B3F-DF4FB21FDE7A}" presName="comp" presStyleCnt="0"/>
      <dgm:spPr/>
    </dgm:pt>
    <dgm:pt modelId="{DA27A1CF-A381-4113-9D42-292CF6B64F09}" type="pres">
      <dgm:prSet presAssocID="{AC2C5053-705F-4270-8B3F-DF4FB21FDE7A}" presName="box" presStyleLbl="node1" presStyleIdx="0" presStyleCnt="3"/>
      <dgm:spPr/>
      <dgm:t>
        <a:bodyPr/>
        <a:lstStyle/>
        <a:p>
          <a:endParaRPr lang="ru-RU"/>
        </a:p>
      </dgm:t>
    </dgm:pt>
    <dgm:pt modelId="{FC26E5EB-5E6C-4C16-A3B1-78891C579168}" type="pres">
      <dgm:prSet presAssocID="{AC2C5053-705F-4270-8B3F-DF4FB21FDE7A}" presName="img" presStyleLbl="fgImgPlace1" presStyleIdx="0" presStyleCnt="3" custScaleX="154465" custLinFactNeighborX="23661" custLinFactNeighborY="8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4C8EC496-125D-43DE-B37B-961E140BF1D2}" type="pres">
      <dgm:prSet presAssocID="{AC2C5053-705F-4270-8B3F-DF4FB21FDE7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F525F-DA0F-4961-A2C1-4CB482F5B08E}" type="pres">
      <dgm:prSet presAssocID="{66186F03-AFE4-4050-B8D8-98B0E53C499F}" presName="spacer" presStyleCnt="0"/>
      <dgm:spPr/>
    </dgm:pt>
    <dgm:pt modelId="{E5ED93D7-E962-4C59-93AD-1B1092B47472}" type="pres">
      <dgm:prSet presAssocID="{4126BECA-D4F7-4001-BC74-B25C17357516}" presName="comp" presStyleCnt="0"/>
      <dgm:spPr/>
    </dgm:pt>
    <dgm:pt modelId="{343956B7-61F3-4E1A-8FC7-7806763308F5}" type="pres">
      <dgm:prSet presAssocID="{4126BECA-D4F7-4001-BC74-B25C17357516}" presName="box" presStyleLbl="node1" presStyleIdx="1" presStyleCnt="3"/>
      <dgm:spPr/>
      <dgm:t>
        <a:bodyPr/>
        <a:lstStyle/>
        <a:p>
          <a:endParaRPr lang="ru-RU"/>
        </a:p>
      </dgm:t>
    </dgm:pt>
    <dgm:pt modelId="{BF80B9EA-3D4E-40FA-A674-B750C97937B7}" type="pres">
      <dgm:prSet presAssocID="{4126BECA-D4F7-4001-BC74-B25C17357516}" presName="img" presStyleLbl="fgImgPlace1" presStyleIdx="1" presStyleCnt="3" custScaleX="154465" custLinFactNeighborX="23661" custLinFactNeighborY="8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F3F51DC7-FE64-4633-8F7A-44E562FE4842}" type="pres">
      <dgm:prSet presAssocID="{4126BECA-D4F7-4001-BC74-B25C1735751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5FF81-E0EF-412B-8713-BBFC7C09DD03}" type="pres">
      <dgm:prSet presAssocID="{E04ADAC5-AEC2-4790-83F6-36429408C52E}" presName="spacer" presStyleCnt="0"/>
      <dgm:spPr/>
    </dgm:pt>
    <dgm:pt modelId="{F4872DCC-8C75-49CC-A31B-96B34714EB04}" type="pres">
      <dgm:prSet presAssocID="{E0B43D74-F92D-4095-BA7C-A2EB1B2B7E4C}" presName="comp" presStyleCnt="0"/>
      <dgm:spPr/>
    </dgm:pt>
    <dgm:pt modelId="{FCE10DE2-FDEC-4042-89C8-35F2EC28DF35}" type="pres">
      <dgm:prSet presAssocID="{E0B43D74-F92D-4095-BA7C-A2EB1B2B7E4C}" presName="box" presStyleLbl="node1" presStyleIdx="2" presStyleCnt="3"/>
      <dgm:spPr/>
      <dgm:t>
        <a:bodyPr/>
        <a:lstStyle/>
        <a:p>
          <a:endParaRPr lang="ru-RU"/>
        </a:p>
      </dgm:t>
    </dgm:pt>
    <dgm:pt modelId="{C9EC0FF9-53FA-4191-BDF1-89E90C7F6EFB}" type="pres">
      <dgm:prSet presAssocID="{E0B43D74-F92D-4095-BA7C-A2EB1B2B7E4C}" presName="img" presStyleLbl="fgImgPlace1" presStyleIdx="2" presStyleCnt="3" custScaleX="154465" custLinFactNeighborX="23661" custLinFactNeighborY="88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28C6C146-9008-4535-BCB9-62C775EDD434}" type="pres">
      <dgm:prSet presAssocID="{E0B43D74-F92D-4095-BA7C-A2EB1B2B7E4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B14FCD-EFE8-4EDD-A268-383F57FCD31D}" type="presOf" srcId="{F74FF3B1-3228-41BB-96D4-459B6EED27AE}" destId="{28C6C146-9008-4535-BCB9-62C775EDD434}" srcOrd="1" destOrd="2" presId="urn:microsoft.com/office/officeart/2005/8/layout/vList4"/>
    <dgm:cxn modelId="{F8E5C8B4-0AF6-48D6-8548-14C65680C302}" srcId="{AC2C5053-705F-4270-8B3F-DF4FB21FDE7A}" destId="{D5E57D05-9D8C-4508-83C6-328DA5EA04D3}" srcOrd="0" destOrd="0" parTransId="{AA6F7D24-603D-4AA9-8856-111887104476}" sibTransId="{A9D672EA-8D03-46AD-8BA5-75F365204029}"/>
    <dgm:cxn modelId="{2AA9E800-9144-4396-BF0A-46321B0736E8}" type="presOf" srcId="{11382FDF-46A5-4A82-9644-1CDDAFA1838F}" destId="{28C6C146-9008-4535-BCB9-62C775EDD434}" srcOrd="1" destOrd="1" presId="urn:microsoft.com/office/officeart/2005/8/layout/vList4"/>
    <dgm:cxn modelId="{A6629A2E-CB0E-4BB4-A23B-8DA2AC412CFB}" type="presOf" srcId="{E0B43D74-F92D-4095-BA7C-A2EB1B2B7E4C}" destId="{FCE10DE2-FDEC-4042-89C8-35F2EC28DF35}" srcOrd="0" destOrd="0" presId="urn:microsoft.com/office/officeart/2005/8/layout/vList4"/>
    <dgm:cxn modelId="{0617F0E3-F099-4676-B65A-8D745009CBDC}" type="presOf" srcId="{D7138AEE-61B9-41FE-9369-6EB2A697DB47}" destId="{134F9128-ABDF-4E2B-A2BA-DCAE85BF6C1E}" srcOrd="0" destOrd="0" presId="urn:microsoft.com/office/officeart/2005/8/layout/vList4"/>
    <dgm:cxn modelId="{30EA1CF3-0642-481F-9F9B-F41042D2E4C8}" type="presOf" srcId="{D5E57D05-9D8C-4508-83C6-328DA5EA04D3}" destId="{DA27A1CF-A381-4113-9D42-292CF6B64F09}" srcOrd="0" destOrd="1" presId="urn:microsoft.com/office/officeart/2005/8/layout/vList4"/>
    <dgm:cxn modelId="{5DFFCBE1-2FFC-48F4-B70E-5339B85981E9}" type="presOf" srcId="{F74FF3B1-3228-41BB-96D4-459B6EED27AE}" destId="{FCE10DE2-FDEC-4042-89C8-35F2EC28DF35}" srcOrd="0" destOrd="2" presId="urn:microsoft.com/office/officeart/2005/8/layout/vList4"/>
    <dgm:cxn modelId="{6D3B2CD9-FF99-4DC2-A1ED-1FDAA6B22D13}" srcId="{E0B43D74-F92D-4095-BA7C-A2EB1B2B7E4C}" destId="{11382FDF-46A5-4A82-9644-1CDDAFA1838F}" srcOrd="0" destOrd="0" parTransId="{BE0A04A8-AC42-49E2-9424-2B48C8F26DD2}" sibTransId="{94C2FA70-4FD6-460D-9A2D-52841C9F7F1E}"/>
    <dgm:cxn modelId="{D157ED86-13BE-4933-A22C-0A9C6AAF5F85}" srcId="{D7138AEE-61B9-41FE-9369-6EB2A697DB47}" destId="{E0B43D74-F92D-4095-BA7C-A2EB1B2B7E4C}" srcOrd="2" destOrd="0" parTransId="{066D3C3C-B03C-46E9-8034-065205EB8C97}" sibTransId="{6FFE8D59-2A7B-4DD3-9FE6-F31B58920CB5}"/>
    <dgm:cxn modelId="{6E23FC8F-5560-46BD-85B3-56CF8987FCE7}" srcId="{E0B43D74-F92D-4095-BA7C-A2EB1B2B7E4C}" destId="{F74FF3B1-3228-41BB-96D4-459B6EED27AE}" srcOrd="1" destOrd="0" parTransId="{2B925156-1E2D-4862-8659-6952A3CB4379}" sibTransId="{2CE4339F-DA89-40CA-831B-177BE510D233}"/>
    <dgm:cxn modelId="{88E5E98B-2243-49F2-9FD9-F889673D4A97}" type="presOf" srcId="{4126BECA-D4F7-4001-BC74-B25C17357516}" destId="{F3F51DC7-FE64-4633-8F7A-44E562FE4842}" srcOrd="1" destOrd="0" presId="urn:microsoft.com/office/officeart/2005/8/layout/vList4"/>
    <dgm:cxn modelId="{FC8244E9-37BF-456C-A1F7-8F83C505F26F}" type="presOf" srcId="{E0B43D74-F92D-4095-BA7C-A2EB1B2B7E4C}" destId="{28C6C146-9008-4535-BCB9-62C775EDD434}" srcOrd="1" destOrd="0" presId="urn:microsoft.com/office/officeart/2005/8/layout/vList4"/>
    <dgm:cxn modelId="{265D72B6-C7F0-4B22-B682-0D342713CD44}" type="presOf" srcId="{AC2C5053-705F-4270-8B3F-DF4FB21FDE7A}" destId="{4C8EC496-125D-43DE-B37B-961E140BF1D2}" srcOrd="1" destOrd="0" presId="urn:microsoft.com/office/officeart/2005/8/layout/vList4"/>
    <dgm:cxn modelId="{319D7162-609F-486B-AD38-3DB52CE857D6}" srcId="{AC2C5053-705F-4270-8B3F-DF4FB21FDE7A}" destId="{4EF07E98-A153-482B-84B8-56EEDA6A5D0F}" srcOrd="1" destOrd="0" parTransId="{CD6BE855-FB5A-4504-997F-ACA088ABA772}" sibTransId="{1B42EDC5-879A-4604-80A6-2F25A8BDE9BC}"/>
    <dgm:cxn modelId="{11FD555B-DF4E-4476-8A09-CD952F0ECA68}" type="presOf" srcId="{D5E57D05-9D8C-4508-83C6-328DA5EA04D3}" destId="{4C8EC496-125D-43DE-B37B-961E140BF1D2}" srcOrd="1" destOrd="1" presId="urn:microsoft.com/office/officeart/2005/8/layout/vList4"/>
    <dgm:cxn modelId="{DA025FC0-F415-4903-9612-8B7F7D2F3049}" srcId="{D7138AEE-61B9-41FE-9369-6EB2A697DB47}" destId="{AC2C5053-705F-4270-8B3F-DF4FB21FDE7A}" srcOrd="0" destOrd="0" parTransId="{ADA6CEE2-FAF6-4451-8772-DF81E8C4FAAC}" sibTransId="{66186F03-AFE4-4050-B8D8-98B0E53C499F}"/>
    <dgm:cxn modelId="{26EC67C7-837A-4684-B844-460B880A109F}" srcId="{D7138AEE-61B9-41FE-9369-6EB2A697DB47}" destId="{4126BECA-D4F7-4001-BC74-B25C17357516}" srcOrd="1" destOrd="0" parTransId="{01FEB66E-9F8F-4F5D-BB9D-125F4BFD7E82}" sibTransId="{E04ADAC5-AEC2-4790-83F6-36429408C52E}"/>
    <dgm:cxn modelId="{EDE8FB81-BAB3-46D3-9D1E-6B90DC458EEA}" type="presOf" srcId="{11382FDF-46A5-4A82-9644-1CDDAFA1838F}" destId="{FCE10DE2-FDEC-4042-89C8-35F2EC28DF35}" srcOrd="0" destOrd="1" presId="urn:microsoft.com/office/officeart/2005/8/layout/vList4"/>
    <dgm:cxn modelId="{C8ADAA7B-0903-4D68-B292-C811B56166AE}" type="presOf" srcId="{4126BECA-D4F7-4001-BC74-B25C17357516}" destId="{343956B7-61F3-4E1A-8FC7-7806763308F5}" srcOrd="0" destOrd="0" presId="urn:microsoft.com/office/officeart/2005/8/layout/vList4"/>
    <dgm:cxn modelId="{467F802D-A16A-44A1-9E51-1D142079205D}" type="presOf" srcId="{AC2C5053-705F-4270-8B3F-DF4FB21FDE7A}" destId="{DA27A1CF-A381-4113-9D42-292CF6B64F09}" srcOrd="0" destOrd="0" presId="urn:microsoft.com/office/officeart/2005/8/layout/vList4"/>
    <dgm:cxn modelId="{FAD5A9C1-100F-4680-8E7B-48493BCDA682}" type="presOf" srcId="{4EF07E98-A153-482B-84B8-56EEDA6A5D0F}" destId="{4C8EC496-125D-43DE-B37B-961E140BF1D2}" srcOrd="1" destOrd="2" presId="urn:microsoft.com/office/officeart/2005/8/layout/vList4"/>
    <dgm:cxn modelId="{F146AB0A-8774-4077-9B06-C28071772F62}" type="presOf" srcId="{4EF07E98-A153-482B-84B8-56EEDA6A5D0F}" destId="{DA27A1CF-A381-4113-9D42-292CF6B64F09}" srcOrd="0" destOrd="2" presId="urn:microsoft.com/office/officeart/2005/8/layout/vList4"/>
    <dgm:cxn modelId="{0DD0B683-E963-48B3-88EA-7C330D6DCCE1}" type="presParOf" srcId="{134F9128-ABDF-4E2B-A2BA-DCAE85BF6C1E}" destId="{66E5275F-9027-463F-88B1-B0D4F3BB13F7}" srcOrd="0" destOrd="0" presId="urn:microsoft.com/office/officeart/2005/8/layout/vList4"/>
    <dgm:cxn modelId="{0289947C-E7BB-4066-BB6F-F21D90C51E8A}" type="presParOf" srcId="{66E5275F-9027-463F-88B1-B0D4F3BB13F7}" destId="{DA27A1CF-A381-4113-9D42-292CF6B64F09}" srcOrd="0" destOrd="0" presId="urn:microsoft.com/office/officeart/2005/8/layout/vList4"/>
    <dgm:cxn modelId="{06C102C3-EFD6-4947-A899-135655AD61BB}" type="presParOf" srcId="{66E5275F-9027-463F-88B1-B0D4F3BB13F7}" destId="{FC26E5EB-5E6C-4C16-A3B1-78891C579168}" srcOrd="1" destOrd="0" presId="urn:microsoft.com/office/officeart/2005/8/layout/vList4"/>
    <dgm:cxn modelId="{8AD873E1-C621-412D-B7CD-2F90A78E7BB1}" type="presParOf" srcId="{66E5275F-9027-463F-88B1-B0D4F3BB13F7}" destId="{4C8EC496-125D-43DE-B37B-961E140BF1D2}" srcOrd="2" destOrd="0" presId="urn:microsoft.com/office/officeart/2005/8/layout/vList4"/>
    <dgm:cxn modelId="{4696BCFB-5F34-4ABD-BE0B-251540E24CC8}" type="presParOf" srcId="{134F9128-ABDF-4E2B-A2BA-DCAE85BF6C1E}" destId="{B58F525F-DA0F-4961-A2C1-4CB482F5B08E}" srcOrd="1" destOrd="0" presId="urn:microsoft.com/office/officeart/2005/8/layout/vList4"/>
    <dgm:cxn modelId="{56CC5176-4FB5-4FEF-B0B9-1F45C01AD975}" type="presParOf" srcId="{134F9128-ABDF-4E2B-A2BA-DCAE85BF6C1E}" destId="{E5ED93D7-E962-4C59-93AD-1B1092B47472}" srcOrd="2" destOrd="0" presId="urn:microsoft.com/office/officeart/2005/8/layout/vList4"/>
    <dgm:cxn modelId="{47696DF0-098B-4D34-AE58-981CAFDFC996}" type="presParOf" srcId="{E5ED93D7-E962-4C59-93AD-1B1092B47472}" destId="{343956B7-61F3-4E1A-8FC7-7806763308F5}" srcOrd="0" destOrd="0" presId="urn:microsoft.com/office/officeart/2005/8/layout/vList4"/>
    <dgm:cxn modelId="{6B924B15-9D25-4EBC-9E50-D4816D36767B}" type="presParOf" srcId="{E5ED93D7-E962-4C59-93AD-1B1092B47472}" destId="{BF80B9EA-3D4E-40FA-A674-B750C97937B7}" srcOrd="1" destOrd="0" presId="urn:microsoft.com/office/officeart/2005/8/layout/vList4"/>
    <dgm:cxn modelId="{4DB0B3E8-077B-472A-B125-692E85A331AC}" type="presParOf" srcId="{E5ED93D7-E962-4C59-93AD-1B1092B47472}" destId="{F3F51DC7-FE64-4633-8F7A-44E562FE4842}" srcOrd="2" destOrd="0" presId="urn:microsoft.com/office/officeart/2005/8/layout/vList4"/>
    <dgm:cxn modelId="{CF51EB16-342C-43EB-B3F2-094C0D854569}" type="presParOf" srcId="{134F9128-ABDF-4E2B-A2BA-DCAE85BF6C1E}" destId="{E805FF81-E0EF-412B-8713-BBFC7C09DD03}" srcOrd="3" destOrd="0" presId="urn:microsoft.com/office/officeart/2005/8/layout/vList4"/>
    <dgm:cxn modelId="{65E7948C-BB64-46A4-AAD4-0088A83D285C}" type="presParOf" srcId="{134F9128-ABDF-4E2B-A2BA-DCAE85BF6C1E}" destId="{F4872DCC-8C75-49CC-A31B-96B34714EB04}" srcOrd="4" destOrd="0" presId="urn:microsoft.com/office/officeart/2005/8/layout/vList4"/>
    <dgm:cxn modelId="{1ED4B014-035E-4571-AB3F-43B3A971C3CD}" type="presParOf" srcId="{F4872DCC-8C75-49CC-A31B-96B34714EB04}" destId="{FCE10DE2-FDEC-4042-89C8-35F2EC28DF35}" srcOrd="0" destOrd="0" presId="urn:microsoft.com/office/officeart/2005/8/layout/vList4"/>
    <dgm:cxn modelId="{0677519C-6729-4259-B693-ABA0FCABABF7}" type="presParOf" srcId="{F4872DCC-8C75-49CC-A31B-96B34714EB04}" destId="{C9EC0FF9-53FA-4191-BDF1-89E90C7F6EFB}" srcOrd="1" destOrd="0" presId="urn:microsoft.com/office/officeart/2005/8/layout/vList4"/>
    <dgm:cxn modelId="{FC7A42B8-79A0-4A56-A718-2689391FC3EE}" type="presParOf" srcId="{F4872DCC-8C75-49CC-A31B-96B34714EB04}" destId="{28C6C146-9008-4535-BCB9-62C775EDD43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138AEE-61B9-41FE-9369-6EB2A697DB4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2C5053-705F-4270-8B3F-DF4FB21FDE7A}">
      <dgm:prSet phldrT="[Текст]"/>
      <dgm:spPr>
        <a:solidFill>
          <a:srgbClr val="EE8EA5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DA6CEE2-FAF6-4451-8772-DF81E8C4FAAC}" type="parTrans" cxnId="{DA025FC0-F415-4903-9612-8B7F7D2F3049}">
      <dgm:prSet/>
      <dgm:spPr/>
      <dgm:t>
        <a:bodyPr/>
        <a:lstStyle/>
        <a:p>
          <a:endParaRPr lang="ru-RU"/>
        </a:p>
      </dgm:t>
    </dgm:pt>
    <dgm:pt modelId="{66186F03-AFE4-4050-B8D8-98B0E53C499F}" type="sibTrans" cxnId="{DA025FC0-F415-4903-9612-8B7F7D2F3049}">
      <dgm:prSet/>
      <dgm:spPr/>
      <dgm:t>
        <a:bodyPr/>
        <a:lstStyle/>
        <a:p>
          <a:endParaRPr lang="ru-RU"/>
        </a:p>
      </dgm:t>
    </dgm:pt>
    <dgm:pt modelId="{D5E57D05-9D8C-4508-83C6-328DA5EA04D3}">
      <dgm:prSet phldrT="[Текст]"/>
      <dgm:spPr>
        <a:solidFill>
          <a:srgbClr val="EE8EA5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A6F7D24-603D-4AA9-8856-111887104476}" type="parTrans" cxnId="{F8E5C8B4-0AF6-48D6-8548-14C65680C302}">
      <dgm:prSet/>
      <dgm:spPr/>
      <dgm:t>
        <a:bodyPr/>
        <a:lstStyle/>
        <a:p>
          <a:endParaRPr lang="ru-RU"/>
        </a:p>
      </dgm:t>
    </dgm:pt>
    <dgm:pt modelId="{A9D672EA-8D03-46AD-8BA5-75F365204029}" type="sibTrans" cxnId="{F8E5C8B4-0AF6-48D6-8548-14C65680C302}">
      <dgm:prSet/>
      <dgm:spPr/>
      <dgm:t>
        <a:bodyPr/>
        <a:lstStyle/>
        <a:p>
          <a:endParaRPr lang="ru-RU"/>
        </a:p>
      </dgm:t>
    </dgm:pt>
    <dgm:pt modelId="{4EF07E98-A153-482B-84B8-56EEDA6A5D0F}">
      <dgm:prSet phldrT="[Текст]"/>
      <dgm:spPr>
        <a:solidFill>
          <a:srgbClr val="EE8EA5"/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D6BE855-FB5A-4504-997F-ACA088ABA772}" type="parTrans" cxnId="{319D7162-609F-486B-AD38-3DB52CE857D6}">
      <dgm:prSet/>
      <dgm:spPr/>
      <dgm:t>
        <a:bodyPr/>
        <a:lstStyle/>
        <a:p>
          <a:endParaRPr lang="ru-RU"/>
        </a:p>
      </dgm:t>
    </dgm:pt>
    <dgm:pt modelId="{1B42EDC5-879A-4604-80A6-2F25A8BDE9BC}" type="sibTrans" cxnId="{319D7162-609F-486B-AD38-3DB52CE857D6}">
      <dgm:prSet/>
      <dgm:spPr/>
      <dgm:t>
        <a:bodyPr/>
        <a:lstStyle/>
        <a:p>
          <a:endParaRPr lang="ru-RU"/>
        </a:p>
      </dgm:t>
    </dgm:pt>
    <dgm:pt modelId="{134F9128-ABDF-4E2B-A2BA-DCAE85BF6C1E}" type="pres">
      <dgm:prSet presAssocID="{D7138AEE-61B9-41FE-9369-6EB2A697DB4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5275F-9027-463F-88B1-B0D4F3BB13F7}" type="pres">
      <dgm:prSet presAssocID="{AC2C5053-705F-4270-8B3F-DF4FB21FDE7A}" presName="comp" presStyleCnt="0"/>
      <dgm:spPr/>
    </dgm:pt>
    <dgm:pt modelId="{DA27A1CF-A381-4113-9D42-292CF6B64F09}" type="pres">
      <dgm:prSet presAssocID="{AC2C5053-705F-4270-8B3F-DF4FB21FDE7A}" presName="box" presStyleLbl="node1" presStyleIdx="0" presStyleCnt="1"/>
      <dgm:spPr/>
      <dgm:t>
        <a:bodyPr/>
        <a:lstStyle/>
        <a:p>
          <a:endParaRPr lang="ru-RU"/>
        </a:p>
      </dgm:t>
    </dgm:pt>
    <dgm:pt modelId="{FC26E5EB-5E6C-4C16-A3B1-78891C579168}" type="pres">
      <dgm:prSet presAssocID="{AC2C5053-705F-4270-8B3F-DF4FB21FDE7A}" presName="img" presStyleLbl="fgImgPlace1" presStyleIdx="0" presStyleCnt="1" custScaleX="154465" custLinFactNeighborX="23661" custLinFactNeighborY="8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4C8EC496-125D-43DE-B37B-961E140BF1D2}" type="pres">
      <dgm:prSet presAssocID="{AC2C5053-705F-4270-8B3F-DF4FB21FDE7A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9D7162-609F-486B-AD38-3DB52CE857D6}" srcId="{AC2C5053-705F-4270-8B3F-DF4FB21FDE7A}" destId="{4EF07E98-A153-482B-84B8-56EEDA6A5D0F}" srcOrd="1" destOrd="0" parTransId="{CD6BE855-FB5A-4504-997F-ACA088ABA772}" sibTransId="{1B42EDC5-879A-4604-80A6-2F25A8BDE9BC}"/>
    <dgm:cxn modelId="{B91D9629-705E-414E-85BE-F24BC121D770}" type="presOf" srcId="{4EF07E98-A153-482B-84B8-56EEDA6A5D0F}" destId="{DA27A1CF-A381-4113-9D42-292CF6B64F09}" srcOrd="0" destOrd="2" presId="urn:microsoft.com/office/officeart/2005/8/layout/vList4"/>
    <dgm:cxn modelId="{F8E5C8B4-0AF6-48D6-8548-14C65680C302}" srcId="{AC2C5053-705F-4270-8B3F-DF4FB21FDE7A}" destId="{D5E57D05-9D8C-4508-83C6-328DA5EA04D3}" srcOrd="0" destOrd="0" parTransId="{AA6F7D24-603D-4AA9-8856-111887104476}" sibTransId="{A9D672EA-8D03-46AD-8BA5-75F365204029}"/>
    <dgm:cxn modelId="{3F1A1E49-327C-48D2-A370-D3965916DB89}" type="presOf" srcId="{D7138AEE-61B9-41FE-9369-6EB2A697DB47}" destId="{134F9128-ABDF-4E2B-A2BA-DCAE85BF6C1E}" srcOrd="0" destOrd="0" presId="urn:microsoft.com/office/officeart/2005/8/layout/vList4"/>
    <dgm:cxn modelId="{DA025FC0-F415-4903-9612-8B7F7D2F3049}" srcId="{D7138AEE-61B9-41FE-9369-6EB2A697DB47}" destId="{AC2C5053-705F-4270-8B3F-DF4FB21FDE7A}" srcOrd="0" destOrd="0" parTransId="{ADA6CEE2-FAF6-4451-8772-DF81E8C4FAAC}" sibTransId="{66186F03-AFE4-4050-B8D8-98B0E53C499F}"/>
    <dgm:cxn modelId="{665FE120-5DCB-454C-B3EC-C42E861313A7}" type="presOf" srcId="{D5E57D05-9D8C-4508-83C6-328DA5EA04D3}" destId="{DA27A1CF-A381-4113-9D42-292CF6B64F09}" srcOrd="0" destOrd="1" presId="urn:microsoft.com/office/officeart/2005/8/layout/vList4"/>
    <dgm:cxn modelId="{F0155D91-E24A-49C6-8EE5-4822BCA0ED66}" type="presOf" srcId="{AC2C5053-705F-4270-8B3F-DF4FB21FDE7A}" destId="{4C8EC496-125D-43DE-B37B-961E140BF1D2}" srcOrd="1" destOrd="0" presId="urn:microsoft.com/office/officeart/2005/8/layout/vList4"/>
    <dgm:cxn modelId="{3D62199C-8DC4-4CB6-94E8-EAACD078A18F}" type="presOf" srcId="{D5E57D05-9D8C-4508-83C6-328DA5EA04D3}" destId="{4C8EC496-125D-43DE-B37B-961E140BF1D2}" srcOrd="1" destOrd="1" presId="urn:microsoft.com/office/officeart/2005/8/layout/vList4"/>
    <dgm:cxn modelId="{22144C1F-DD34-4FB7-B60D-86F488D06815}" type="presOf" srcId="{4EF07E98-A153-482B-84B8-56EEDA6A5D0F}" destId="{4C8EC496-125D-43DE-B37B-961E140BF1D2}" srcOrd="1" destOrd="2" presId="urn:microsoft.com/office/officeart/2005/8/layout/vList4"/>
    <dgm:cxn modelId="{13CC54B8-DCBD-49E5-922C-00510EA243E9}" type="presOf" srcId="{AC2C5053-705F-4270-8B3F-DF4FB21FDE7A}" destId="{DA27A1CF-A381-4113-9D42-292CF6B64F09}" srcOrd="0" destOrd="0" presId="urn:microsoft.com/office/officeart/2005/8/layout/vList4"/>
    <dgm:cxn modelId="{B4834500-9B47-4CE5-8470-8E455BDCA75B}" type="presParOf" srcId="{134F9128-ABDF-4E2B-A2BA-DCAE85BF6C1E}" destId="{66E5275F-9027-463F-88B1-B0D4F3BB13F7}" srcOrd="0" destOrd="0" presId="urn:microsoft.com/office/officeart/2005/8/layout/vList4"/>
    <dgm:cxn modelId="{ACDA38D8-E7CD-41C7-9D55-733B761E306F}" type="presParOf" srcId="{66E5275F-9027-463F-88B1-B0D4F3BB13F7}" destId="{DA27A1CF-A381-4113-9D42-292CF6B64F09}" srcOrd="0" destOrd="0" presId="urn:microsoft.com/office/officeart/2005/8/layout/vList4"/>
    <dgm:cxn modelId="{74CCEFA1-6F6E-45F6-B152-3452DC06694F}" type="presParOf" srcId="{66E5275F-9027-463F-88B1-B0D4F3BB13F7}" destId="{FC26E5EB-5E6C-4C16-A3B1-78891C579168}" srcOrd="1" destOrd="0" presId="urn:microsoft.com/office/officeart/2005/8/layout/vList4"/>
    <dgm:cxn modelId="{00E929B7-BE4E-4B77-B9EB-8EEB6D5644E7}" type="presParOf" srcId="{66E5275F-9027-463F-88B1-B0D4F3BB13F7}" destId="{4C8EC496-125D-43DE-B37B-961E140BF1D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2F8E3A-D21F-4E90-A581-EC798345B78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B41E3F-0038-4001-AAB9-B490A400A0A3}">
      <dgm:prSet phldrT="[Текст]" custT="1"/>
      <dgm:spPr/>
      <dgm:t>
        <a:bodyPr/>
        <a:lstStyle/>
        <a:p>
          <a:pPr algn="ctr"/>
          <a:r>
            <a:rPr lang="ru-RU" sz="2800" dirty="0" smtClean="0"/>
            <a:t>3</a:t>
          </a:r>
          <a:r>
            <a:rPr lang="en-US" sz="2800" dirty="0" smtClean="0"/>
            <a:t>D</a:t>
          </a:r>
          <a:r>
            <a:rPr lang="ru-RU" sz="2800" dirty="0" smtClean="0"/>
            <a:t> моделирование и </a:t>
          </a:r>
          <a:r>
            <a:rPr lang="en-US" sz="2800" dirty="0" smtClean="0"/>
            <a:t>3D</a:t>
          </a:r>
          <a:r>
            <a:rPr lang="ru-RU" sz="2800" dirty="0" smtClean="0"/>
            <a:t> печать</a:t>
          </a:r>
          <a:endParaRPr lang="ru-RU" sz="2800" dirty="0"/>
        </a:p>
      </dgm:t>
    </dgm:pt>
    <dgm:pt modelId="{4D401C60-5615-4869-B387-AD1016A206BD}" type="parTrans" cxnId="{62340148-1CB9-42FE-A2AA-E83298565308}">
      <dgm:prSet/>
      <dgm:spPr/>
      <dgm:t>
        <a:bodyPr/>
        <a:lstStyle/>
        <a:p>
          <a:pPr algn="ctr"/>
          <a:endParaRPr lang="ru-RU" sz="2800"/>
        </a:p>
      </dgm:t>
    </dgm:pt>
    <dgm:pt modelId="{834724A9-01F1-42A2-AB1A-3E9F95AC7A38}" type="sibTrans" cxnId="{62340148-1CB9-42FE-A2AA-E83298565308}">
      <dgm:prSet custT="1"/>
      <dgm:spPr/>
      <dgm:t>
        <a:bodyPr/>
        <a:lstStyle/>
        <a:p>
          <a:pPr algn="ctr"/>
          <a:endParaRPr lang="ru-RU" sz="2800"/>
        </a:p>
      </dgm:t>
    </dgm:pt>
    <dgm:pt modelId="{2081AC67-CCEC-429E-81C1-CE69B153D734}">
      <dgm:prSet phldrT="[Текст]" custT="1"/>
      <dgm:spPr/>
      <dgm:t>
        <a:bodyPr/>
        <a:lstStyle/>
        <a:p>
          <a:pPr algn="ctr"/>
          <a:r>
            <a:rPr lang="ru-RU" sz="2800" dirty="0" smtClean="0"/>
            <a:t>Сборка конструкций</a:t>
          </a:r>
          <a:endParaRPr lang="ru-RU" sz="2800" dirty="0"/>
        </a:p>
      </dgm:t>
    </dgm:pt>
    <dgm:pt modelId="{C6C4838E-BA10-4B6A-800B-DE00B2338BF1}" type="parTrans" cxnId="{7553DFD9-E37C-4285-8D13-39EA1E461033}">
      <dgm:prSet/>
      <dgm:spPr/>
      <dgm:t>
        <a:bodyPr/>
        <a:lstStyle/>
        <a:p>
          <a:pPr algn="ctr"/>
          <a:endParaRPr lang="ru-RU" sz="2800"/>
        </a:p>
      </dgm:t>
    </dgm:pt>
    <dgm:pt modelId="{2D65FE85-F525-4992-8D6E-1318A8D78437}" type="sibTrans" cxnId="{7553DFD9-E37C-4285-8D13-39EA1E461033}">
      <dgm:prSet custT="1"/>
      <dgm:spPr/>
      <dgm:t>
        <a:bodyPr/>
        <a:lstStyle/>
        <a:p>
          <a:pPr algn="ctr"/>
          <a:endParaRPr lang="ru-RU" sz="2800"/>
        </a:p>
      </dgm:t>
    </dgm:pt>
    <dgm:pt modelId="{9245975F-8A6D-47CF-9380-5A9EBC45DF48}">
      <dgm:prSet phldrT="[Текст]" custT="1"/>
      <dgm:spPr/>
      <dgm:t>
        <a:bodyPr/>
        <a:lstStyle/>
        <a:p>
          <a:pPr algn="ctr"/>
          <a:r>
            <a:rPr lang="ru-RU" sz="2800" smtClean="0"/>
            <a:t>Программирование</a:t>
          </a:r>
          <a:endParaRPr lang="ru-RU" sz="2800" dirty="0"/>
        </a:p>
      </dgm:t>
    </dgm:pt>
    <dgm:pt modelId="{C261C753-5857-4FA5-95DC-21A653BD12EC}" type="parTrans" cxnId="{5BA98580-AAD1-4C31-AF1A-DD21F68E3DCB}">
      <dgm:prSet/>
      <dgm:spPr/>
      <dgm:t>
        <a:bodyPr/>
        <a:lstStyle/>
        <a:p>
          <a:pPr algn="ctr"/>
          <a:endParaRPr lang="ru-RU" sz="2800"/>
        </a:p>
      </dgm:t>
    </dgm:pt>
    <dgm:pt modelId="{862A460D-0DBE-4C5B-9224-B6BC18CE8A0B}" type="sibTrans" cxnId="{5BA98580-AAD1-4C31-AF1A-DD21F68E3DCB}">
      <dgm:prSet custT="1"/>
      <dgm:spPr/>
      <dgm:t>
        <a:bodyPr/>
        <a:lstStyle/>
        <a:p>
          <a:pPr algn="ctr"/>
          <a:endParaRPr lang="ru-RU" sz="2800"/>
        </a:p>
      </dgm:t>
    </dgm:pt>
    <dgm:pt modelId="{E7DC820A-E486-4242-8C60-42FAD1CC187F}">
      <dgm:prSet phldrT="[Текст]" custT="1"/>
      <dgm:spPr/>
      <dgm:t>
        <a:bodyPr/>
        <a:lstStyle/>
        <a:p>
          <a:pPr algn="ctr"/>
          <a:r>
            <a:rPr lang="ru-RU" sz="2800" dirty="0" smtClean="0"/>
            <a:t>Участие в соревнованиях</a:t>
          </a:r>
          <a:endParaRPr lang="ru-RU" sz="2800" dirty="0"/>
        </a:p>
      </dgm:t>
    </dgm:pt>
    <dgm:pt modelId="{D392BFC2-7E2E-4737-B753-BC7DF9154D4D}" type="parTrans" cxnId="{84CE14C0-CBA3-4AF7-9327-0A098A5F1E25}">
      <dgm:prSet/>
      <dgm:spPr/>
      <dgm:t>
        <a:bodyPr/>
        <a:lstStyle/>
        <a:p>
          <a:pPr algn="ctr"/>
          <a:endParaRPr lang="ru-RU" sz="2800"/>
        </a:p>
      </dgm:t>
    </dgm:pt>
    <dgm:pt modelId="{064CA776-5958-4867-9316-0019CB53624D}" type="sibTrans" cxnId="{84CE14C0-CBA3-4AF7-9327-0A098A5F1E25}">
      <dgm:prSet custT="1"/>
      <dgm:spPr/>
      <dgm:t>
        <a:bodyPr/>
        <a:lstStyle/>
        <a:p>
          <a:pPr algn="ctr"/>
          <a:endParaRPr lang="ru-RU" sz="2800"/>
        </a:p>
      </dgm:t>
    </dgm:pt>
    <dgm:pt modelId="{970EA202-096C-42FE-AB60-A9F21B9BFFF6}">
      <dgm:prSet phldrT="[Текст]" custT="1"/>
      <dgm:spPr/>
      <dgm:t>
        <a:bodyPr/>
        <a:lstStyle/>
        <a:p>
          <a:pPr algn="ctr"/>
          <a:r>
            <a:rPr lang="ru-RU" sz="2800" dirty="0" smtClean="0"/>
            <a:t>Проектная деятельность</a:t>
          </a:r>
          <a:endParaRPr lang="ru-RU" sz="2800" dirty="0"/>
        </a:p>
      </dgm:t>
    </dgm:pt>
    <dgm:pt modelId="{A4201053-1C8F-4F13-A7E5-CA8D921BEF0A}" type="parTrans" cxnId="{86E783CA-468C-4ED9-A280-48D004D6E1B3}">
      <dgm:prSet/>
      <dgm:spPr/>
      <dgm:t>
        <a:bodyPr/>
        <a:lstStyle/>
        <a:p>
          <a:pPr algn="ctr"/>
          <a:endParaRPr lang="ru-RU" sz="2800"/>
        </a:p>
      </dgm:t>
    </dgm:pt>
    <dgm:pt modelId="{4E84AAF6-7C28-4EAC-9A4F-B93DDACAC9BB}" type="sibTrans" cxnId="{86E783CA-468C-4ED9-A280-48D004D6E1B3}">
      <dgm:prSet/>
      <dgm:spPr/>
      <dgm:t>
        <a:bodyPr/>
        <a:lstStyle/>
        <a:p>
          <a:pPr algn="ctr"/>
          <a:endParaRPr lang="ru-RU" sz="2800"/>
        </a:p>
      </dgm:t>
    </dgm:pt>
    <dgm:pt modelId="{8693A235-EB73-4C56-A93D-D82D2BCDBF05}" type="pres">
      <dgm:prSet presAssocID="{A52F8E3A-D21F-4E90-A581-EC798345B7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8BF364-FFA6-4F68-B148-698AE843355B}" type="pres">
      <dgm:prSet presAssocID="{53B41E3F-0038-4001-AAB9-B490A400A0A3}" presName="comp" presStyleCnt="0"/>
      <dgm:spPr/>
    </dgm:pt>
    <dgm:pt modelId="{F0F6E6C4-201D-467F-830F-C0E4BB4215AF}" type="pres">
      <dgm:prSet presAssocID="{53B41E3F-0038-4001-AAB9-B490A400A0A3}" presName="box" presStyleLbl="node1" presStyleIdx="0" presStyleCnt="5"/>
      <dgm:spPr/>
      <dgm:t>
        <a:bodyPr/>
        <a:lstStyle/>
        <a:p>
          <a:endParaRPr lang="ru-RU"/>
        </a:p>
      </dgm:t>
    </dgm:pt>
    <dgm:pt modelId="{80F563B8-A486-4104-BE33-22B8A8AD8909}" type="pres">
      <dgm:prSet presAssocID="{53B41E3F-0038-4001-AAB9-B490A400A0A3}" presName="img" presStyleLbl="fgImgPlace1" presStyleIdx="0" presStyleCnt="5" custScaleX="6805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20B3CA5A-D94F-4C97-8C87-215EBCFEDA73}" type="pres">
      <dgm:prSet presAssocID="{53B41E3F-0038-4001-AAB9-B490A400A0A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06FA8-41B0-4335-9238-71964F693879}" type="pres">
      <dgm:prSet presAssocID="{834724A9-01F1-42A2-AB1A-3E9F95AC7A38}" presName="spacer" presStyleCnt="0"/>
      <dgm:spPr/>
    </dgm:pt>
    <dgm:pt modelId="{47CE1B0C-92F5-4E13-8448-435A5DFC54F5}" type="pres">
      <dgm:prSet presAssocID="{2081AC67-CCEC-429E-81C1-CE69B153D734}" presName="comp" presStyleCnt="0"/>
      <dgm:spPr/>
    </dgm:pt>
    <dgm:pt modelId="{0FCDDB4A-126D-4609-B5E2-46736499E58E}" type="pres">
      <dgm:prSet presAssocID="{2081AC67-CCEC-429E-81C1-CE69B153D734}" presName="box" presStyleLbl="node1" presStyleIdx="1" presStyleCnt="5"/>
      <dgm:spPr/>
      <dgm:t>
        <a:bodyPr/>
        <a:lstStyle/>
        <a:p>
          <a:endParaRPr lang="ru-RU"/>
        </a:p>
      </dgm:t>
    </dgm:pt>
    <dgm:pt modelId="{C89A0ACB-83F7-43FE-83B0-9B28AA1A0417}" type="pres">
      <dgm:prSet presAssocID="{2081AC67-CCEC-429E-81C1-CE69B153D734}" presName="img" presStyleLbl="fgImgPlace1" presStyleIdx="1" presStyleCnt="5" custScaleX="6805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BE5433BE-56DB-44F6-A9BB-4552F67AE8B9}" type="pres">
      <dgm:prSet presAssocID="{2081AC67-CCEC-429E-81C1-CE69B153D73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C654B-5E3C-4733-8084-08BB3A44FC3D}" type="pres">
      <dgm:prSet presAssocID="{2D65FE85-F525-4992-8D6E-1318A8D78437}" presName="spacer" presStyleCnt="0"/>
      <dgm:spPr/>
    </dgm:pt>
    <dgm:pt modelId="{36BE6C00-1BFC-4DE8-BEC5-9E5D93A5CC3D}" type="pres">
      <dgm:prSet presAssocID="{9245975F-8A6D-47CF-9380-5A9EBC45DF48}" presName="comp" presStyleCnt="0"/>
      <dgm:spPr/>
    </dgm:pt>
    <dgm:pt modelId="{A01AC95E-5800-4B2D-AD96-94AE1C0D36A7}" type="pres">
      <dgm:prSet presAssocID="{9245975F-8A6D-47CF-9380-5A9EBC45DF48}" presName="box" presStyleLbl="node1" presStyleIdx="2" presStyleCnt="5"/>
      <dgm:spPr/>
      <dgm:t>
        <a:bodyPr/>
        <a:lstStyle/>
        <a:p>
          <a:endParaRPr lang="ru-RU"/>
        </a:p>
      </dgm:t>
    </dgm:pt>
    <dgm:pt modelId="{6A8098EF-D5D7-4DAA-9AA2-21336DFC2D99}" type="pres">
      <dgm:prSet presAssocID="{9245975F-8A6D-47CF-9380-5A9EBC45DF48}" presName="img" presStyleLbl="fgImgPlace1" presStyleIdx="2" presStyleCnt="5" custScaleX="6805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C9C7C4B-E614-4CAA-A5E3-5D240ADEE817}" type="pres">
      <dgm:prSet presAssocID="{9245975F-8A6D-47CF-9380-5A9EBC45DF4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C04CA-2201-4D36-A1E0-3EA8561F8CCB}" type="pres">
      <dgm:prSet presAssocID="{862A460D-0DBE-4C5B-9224-B6BC18CE8A0B}" presName="spacer" presStyleCnt="0"/>
      <dgm:spPr/>
    </dgm:pt>
    <dgm:pt modelId="{79E3CD11-5F50-4589-99FC-716D3B3BAD13}" type="pres">
      <dgm:prSet presAssocID="{E7DC820A-E486-4242-8C60-42FAD1CC187F}" presName="comp" presStyleCnt="0"/>
      <dgm:spPr/>
    </dgm:pt>
    <dgm:pt modelId="{6A3C6292-F889-406F-9E0F-121FCB6D0B53}" type="pres">
      <dgm:prSet presAssocID="{E7DC820A-E486-4242-8C60-42FAD1CC187F}" presName="box" presStyleLbl="node1" presStyleIdx="3" presStyleCnt="5"/>
      <dgm:spPr/>
      <dgm:t>
        <a:bodyPr/>
        <a:lstStyle/>
        <a:p>
          <a:endParaRPr lang="ru-RU"/>
        </a:p>
      </dgm:t>
    </dgm:pt>
    <dgm:pt modelId="{CC73A62B-CC5A-430C-97C5-F6B833B47681}" type="pres">
      <dgm:prSet presAssocID="{E7DC820A-E486-4242-8C60-42FAD1CC187F}" presName="img" presStyleLbl="fgImgPlace1" presStyleIdx="3" presStyleCnt="5" custScaleX="6805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FFCB2E23-235D-4D7F-A39B-34D8ADFB3FFE}" type="pres">
      <dgm:prSet presAssocID="{E7DC820A-E486-4242-8C60-42FAD1CC187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37E95-69B8-45B9-A535-47CD18E07AB0}" type="pres">
      <dgm:prSet presAssocID="{064CA776-5958-4867-9316-0019CB53624D}" presName="spacer" presStyleCnt="0"/>
      <dgm:spPr/>
    </dgm:pt>
    <dgm:pt modelId="{47461947-A93E-480B-8959-F0558768B569}" type="pres">
      <dgm:prSet presAssocID="{970EA202-096C-42FE-AB60-A9F21B9BFFF6}" presName="comp" presStyleCnt="0"/>
      <dgm:spPr/>
    </dgm:pt>
    <dgm:pt modelId="{F0797548-0187-499B-B1D6-D20C211233A6}" type="pres">
      <dgm:prSet presAssocID="{970EA202-096C-42FE-AB60-A9F21B9BFFF6}" presName="box" presStyleLbl="node1" presStyleIdx="4" presStyleCnt="5"/>
      <dgm:spPr/>
      <dgm:t>
        <a:bodyPr/>
        <a:lstStyle/>
        <a:p>
          <a:endParaRPr lang="ru-RU"/>
        </a:p>
      </dgm:t>
    </dgm:pt>
    <dgm:pt modelId="{D779057F-1BDF-43F5-B28B-97D8C532E21A}" type="pres">
      <dgm:prSet presAssocID="{970EA202-096C-42FE-AB60-A9F21B9BFFF6}" presName="img" presStyleLbl="fgImgPlace1" presStyleIdx="4" presStyleCnt="5" custScaleX="6805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43F54C14-4EB3-4395-AA21-4EDB71BB0DED}" type="pres">
      <dgm:prSet presAssocID="{970EA202-096C-42FE-AB60-A9F21B9BFFF6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CE14C0-CBA3-4AF7-9327-0A098A5F1E25}" srcId="{A52F8E3A-D21F-4E90-A581-EC798345B78A}" destId="{E7DC820A-E486-4242-8C60-42FAD1CC187F}" srcOrd="3" destOrd="0" parTransId="{D392BFC2-7E2E-4737-B753-BC7DF9154D4D}" sibTransId="{064CA776-5958-4867-9316-0019CB53624D}"/>
    <dgm:cxn modelId="{304100D9-EE77-4257-84A9-E930DEB432EB}" type="presOf" srcId="{A52F8E3A-D21F-4E90-A581-EC798345B78A}" destId="{8693A235-EB73-4C56-A93D-D82D2BCDBF05}" srcOrd="0" destOrd="0" presId="urn:microsoft.com/office/officeart/2005/8/layout/vList4"/>
    <dgm:cxn modelId="{86E783CA-468C-4ED9-A280-48D004D6E1B3}" srcId="{A52F8E3A-D21F-4E90-A581-EC798345B78A}" destId="{970EA202-096C-42FE-AB60-A9F21B9BFFF6}" srcOrd="4" destOrd="0" parTransId="{A4201053-1C8F-4F13-A7E5-CA8D921BEF0A}" sibTransId="{4E84AAF6-7C28-4EAC-9A4F-B93DDACAC9BB}"/>
    <dgm:cxn modelId="{62340148-1CB9-42FE-A2AA-E83298565308}" srcId="{A52F8E3A-D21F-4E90-A581-EC798345B78A}" destId="{53B41E3F-0038-4001-AAB9-B490A400A0A3}" srcOrd="0" destOrd="0" parTransId="{4D401C60-5615-4869-B387-AD1016A206BD}" sibTransId="{834724A9-01F1-42A2-AB1A-3E9F95AC7A38}"/>
    <dgm:cxn modelId="{63BCC9EF-8FF3-4E9E-9C79-04BD4E73E44C}" type="presOf" srcId="{9245975F-8A6D-47CF-9380-5A9EBC45DF48}" destId="{A01AC95E-5800-4B2D-AD96-94AE1C0D36A7}" srcOrd="0" destOrd="0" presId="urn:microsoft.com/office/officeart/2005/8/layout/vList4"/>
    <dgm:cxn modelId="{0105A751-B2F3-4AC8-ADBD-DA7E4C3EB672}" type="presOf" srcId="{53B41E3F-0038-4001-AAB9-B490A400A0A3}" destId="{20B3CA5A-D94F-4C97-8C87-215EBCFEDA73}" srcOrd="1" destOrd="0" presId="urn:microsoft.com/office/officeart/2005/8/layout/vList4"/>
    <dgm:cxn modelId="{5BA98580-AAD1-4C31-AF1A-DD21F68E3DCB}" srcId="{A52F8E3A-D21F-4E90-A581-EC798345B78A}" destId="{9245975F-8A6D-47CF-9380-5A9EBC45DF48}" srcOrd="2" destOrd="0" parTransId="{C261C753-5857-4FA5-95DC-21A653BD12EC}" sibTransId="{862A460D-0DBE-4C5B-9224-B6BC18CE8A0B}"/>
    <dgm:cxn modelId="{2B0A676B-9E35-4186-A180-3D8003044267}" type="presOf" srcId="{9245975F-8A6D-47CF-9380-5A9EBC45DF48}" destId="{6C9C7C4B-E614-4CAA-A5E3-5D240ADEE817}" srcOrd="1" destOrd="0" presId="urn:microsoft.com/office/officeart/2005/8/layout/vList4"/>
    <dgm:cxn modelId="{B63B7CA2-DA72-4E80-BA88-7FE4E5520759}" type="presOf" srcId="{970EA202-096C-42FE-AB60-A9F21B9BFFF6}" destId="{43F54C14-4EB3-4395-AA21-4EDB71BB0DED}" srcOrd="1" destOrd="0" presId="urn:microsoft.com/office/officeart/2005/8/layout/vList4"/>
    <dgm:cxn modelId="{7553DFD9-E37C-4285-8D13-39EA1E461033}" srcId="{A52F8E3A-D21F-4E90-A581-EC798345B78A}" destId="{2081AC67-CCEC-429E-81C1-CE69B153D734}" srcOrd="1" destOrd="0" parTransId="{C6C4838E-BA10-4B6A-800B-DE00B2338BF1}" sibTransId="{2D65FE85-F525-4992-8D6E-1318A8D78437}"/>
    <dgm:cxn modelId="{10BA3E63-1B3A-497A-AA7D-E2C210FAAFCB}" type="presOf" srcId="{53B41E3F-0038-4001-AAB9-B490A400A0A3}" destId="{F0F6E6C4-201D-467F-830F-C0E4BB4215AF}" srcOrd="0" destOrd="0" presId="urn:microsoft.com/office/officeart/2005/8/layout/vList4"/>
    <dgm:cxn modelId="{5B0FED3A-3FE3-4EA7-A6DF-D1F83A0A032D}" type="presOf" srcId="{2081AC67-CCEC-429E-81C1-CE69B153D734}" destId="{0FCDDB4A-126D-4609-B5E2-46736499E58E}" srcOrd="0" destOrd="0" presId="urn:microsoft.com/office/officeart/2005/8/layout/vList4"/>
    <dgm:cxn modelId="{E3683958-B0E3-468A-BAE4-F03C5EFC0CE2}" type="presOf" srcId="{E7DC820A-E486-4242-8C60-42FAD1CC187F}" destId="{FFCB2E23-235D-4D7F-A39B-34D8ADFB3FFE}" srcOrd="1" destOrd="0" presId="urn:microsoft.com/office/officeart/2005/8/layout/vList4"/>
    <dgm:cxn modelId="{27A9E3D5-C25C-41B7-A09C-B23C26C1B1E5}" type="presOf" srcId="{E7DC820A-E486-4242-8C60-42FAD1CC187F}" destId="{6A3C6292-F889-406F-9E0F-121FCB6D0B53}" srcOrd="0" destOrd="0" presId="urn:microsoft.com/office/officeart/2005/8/layout/vList4"/>
    <dgm:cxn modelId="{155E1C92-6620-4FB3-B836-61FF28312046}" type="presOf" srcId="{970EA202-096C-42FE-AB60-A9F21B9BFFF6}" destId="{F0797548-0187-499B-B1D6-D20C211233A6}" srcOrd="0" destOrd="0" presId="urn:microsoft.com/office/officeart/2005/8/layout/vList4"/>
    <dgm:cxn modelId="{CED35AA5-3311-4ED6-81DD-3058522B0048}" type="presOf" srcId="{2081AC67-CCEC-429E-81C1-CE69B153D734}" destId="{BE5433BE-56DB-44F6-A9BB-4552F67AE8B9}" srcOrd="1" destOrd="0" presId="urn:microsoft.com/office/officeart/2005/8/layout/vList4"/>
    <dgm:cxn modelId="{68F16656-F803-4CAF-B8C1-D900116D6A3C}" type="presParOf" srcId="{8693A235-EB73-4C56-A93D-D82D2BCDBF05}" destId="{0D8BF364-FFA6-4F68-B148-698AE843355B}" srcOrd="0" destOrd="0" presId="urn:microsoft.com/office/officeart/2005/8/layout/vList4"/>
    <dgm:cxn modelId="{2A594C1D-56B9-4476-B1B6-1F9326644653}" type="presParOf" srcId="{0D8BF364-FFA6-4F68-B148-698AE843355B}" destId="{F0F6E6C4-201D-467F-830F-C0E4BB4215AF}" srcOrd="0" destOrd="0" presId="urn:microsoft.com/office/officeart/2005/8/layout/vList4"/>
    <dgm:cxn modelId="{8A3012A2-6077-4228-AE39-61D0D82F7690}" type="presParOf" srcId="{0D8BF364-FFA6-4F68-B148-698AE843355B}" destId="{80F563B8-A486-4104-BE33-22B8A8AD8909}" srcOrd="1" destOrd="0" presId="urn:microsoft.com/office/officeart/2005/8/layout/vList4"/>
    <dgm:cxn modelId="{E3EFB102-D4B0-4F1E-A4A7-5A553B97700B}" type="presParOf" srcId="{0D8BF364-FFA6-4F68-B148-698AE843355B}" destId="{20B3CA5A-D94F-4C97-8C87-215EBCFEDA73}" srcOrd="2" destOrd="0" presId="urn:microsoft.com/office/officeart/2005/8/layout/vList4"/>
    <dgm:cxn modelId="{59ADA3B6-230B-4EC2-BD70-94045BEF39DD}" type="presParOf" srcId="{8693A235-EB73-4C56-A93D-D82D2BCDBF05}" destId="{E1606FA8-41B0-4335-9238-71964F693879}" srcOrd="1" destOrd="0" presId="urn:microsoft.com/office/officeart/2005/8/layout/vList4"/>
    <dgm:cxn modelId="{130F6D09-D7F1-4693-BBD3-615745DB9003}" type="presParOf" srcId="{8693A235-EB73-4C56-A93D-D82D2BCDBF05}" destId="{47CE1B0C-92F5-4E13-8448-435A5DFC54F5}" srcOrd="2" destOrd="0" presId="urn:microsoft.com/office/officeart/2005/8/layout/vList4"/>
    <dgm:cxn modelId="{9D414C1D-5B15-4CC2-BF27-6286F6052F04}" type="presParOf" srcId="{47CE1B0C-92F5-4E13-8448-435A5DFC54F5}" destId="{0FCDDB4A-126D-4609-B5E2-46736499E58E}" srcOrd="0" destOrd="0" presId="urn:microsoft.com/office/officeart/2005/8/layout/vList4"/>
    <dgm:cxn modelId="{AAD4AFFA-87C5-4FE2-8FA6-4DA59370E624}" type="presParOf" srcId="{47CE1B0C-92F5-4E13-8448-435A5DFC54F5}" destId="{C89A0ACB-83F7-43FE-83B0-9B28AA1A0417}" srcOrd="1" destOrd="0" presId="urn:microsoft.com/office/officeart/2005/8/layout/vList4"/>
    <dgm:cxn modelId="{87155780-65DF-4785-9B20-1D83F2F4E552}" type="presParOf" srcId="{47CE1B0C-92F5-4E13-8448-435A5DFC54F5}" destId="{BE5433BE-56DB-44F6-A9BB-4552F67AE8B9}" srcOrd="2" destOrd="0" presId="urn:microsoft.com/office/officeart/2005/8/layout/vList4"/>
    <dgm:cxn modelId="{F6FA7D43-C74E-4F38-8BB8-7A78CB36EEE3}" type="presParOf" srcId="{8693A235-EB73-4C56-A93D-D82D2BCDBF05}" destId="{9B7C654B-5E3C-4733-8084-08BB3A44FC3D}" srcOrd="3" destOrd="0" presId="urn:microsoft.com/office/officeart/2005/8/layout/vList4"/>
    <dgm:cxn modelId="{10C36C28-3FB4-4C32-A63A-1E7CBBAC8017}" type="presParOf" srcId="{8693A235-EB73-4C56-A93D-D82D2BCDBF05}" destId="{36BE6C00-1BFC-4DE8-BEC5-9E5D93A5CC3D}" srcOrd="4" destOrd="0" presId="urn:microsoft.com/office/officeart/2005/8/layout/vList4"/>
    <dgm:cxn modelId="{0156F7D5-97CA-4736-BE7D-109CF67FED30}" type="presParOf" srcId="{36BE6C00-1BFC-4DE8-BEC5-9E5D93A5CC3D}" destId="{A01AC95E-5800-4B2D-AD96-94AE1C0D36A7}" srcOrd="0" destOrd="0" presId="urn:microsoft.com/office/officeart/2005/8/layout/vList4"/>
    <dgm:cxn modelId="{AB10EBEE-3452-4732-9BD0-C5F03C449834}" type="presParOf" srcId="{36BE6C00-1BFC-4DE8-BEC5-9E5D93A5CC3D}" destId="{6A8098EF-D5D7-4DAA-9AA2-21336DFC2D99}" srcOrd="1" destOrd="0" presId="urn:microsoft.com/office/officeart/2005/8/layout/vList4"/>
    <dgm:cxn modelId="{9FEDEDC0-CD0E-4B55-8CE2-97CABAFCF546}" type="presParOf" srcId="{36BE6C00-1BFC-4DE8-BEC5-9E5D93A5CC3D}" destId="{6C9C7C4B-E614-4CAA-A5E3-5D240ADEE817}" srcOrd="2" destOrd="0" presId="urn:microsoft.com/office/officeart/2005/8/layout/vList4"/>
    <dgm:cxn modelId="{C6D47B96-DF87-487F-93BC-A38E3D278751}" type="presParOf" srcId="{8693A235-EB73-4C56-A93D-D82D2BCDBF05}" destId="{66FC04CA-2201-4D36-A1E0-3EA8561F8CCB}" srcOrd="5" destOrd="0" presId="urn:microsoft.com/office/officeart/2005/8/layout/vList4"/>
    <dgm:cxn modelId="{BBC53E1C-3218-4D62-98AC-0DC9B26DC2F5}" type="presParOf" srcId="{8693A235-EB73-4C56-A93D-D82D2BCDBF05}" destId="{79E3CD11-5F50-4589-99FC-716D3B3BAD13}" srcOrd="6" destOrd="0" presId="urn:microsoft.com/office/officeart/2005/8/layout/vList4"/>
    <dgm:cxn modelId="{0A7C5670-E76D-4810-A56B-49C757726F95}" type="presParOf" srcId="{79E3CD11-5F50-4589-99FC-716D3B3BAD13}" destId="{6A3C6292-F889-406F-9E0F-121FCB6D0B53}" srcOrd="0" destOrd="0" presId="urn:microsoft.com/office/officeart/2005/8/layout/vList4"/>
    <dgm:cxn modelId="{43695EC5-2E6B-4163-AF94-82788F56471F}" type="presParOf" srcId="{79E3CD11-5F50-4589-99FC-716D3B3BAD13}" destId="{CC73A62B-CC5A-430C-97C5-F6B833B47681}" srcOrd="1" destOrd="0" presId="urn:microsoft.com/office/officeart/2005/8/layout/vList4"/>
    <dgm:cxn modelId="{EE6D5FD9-27D9-4D7A-AFC3-0FA227A3F6A5}" type="presParOf" srcId="{79E3CD11-5F50-4589-99FC-716D3B3BAD13}" destId="{FFCB2E23-235D-4D7F-A39B-34D8ADFB3FFE}" srcOrd="2" destOrd="0" presId="urn:microsoft.com/office/officeart/2005/8/layout/vList4"/>
    <dgm:cxn modelId="{96E9C0E4-5DE5-4FCF-9B1D-2D94BC724875}" type="presParOf" srcId="{8693A235-EB73-4C56-A93D-D82D2BCDBF05}" destId="{40137E95-69B8-45B9-A535-47CD18E07AB0}" srcOrd="7" destOrd="0" presId="urn:microsoft.com/office/officeart/2005/8/layout/vList4"/>
    <dgm:cxn modelId="{63E31883-1BE0-4245-9119-65572918840B}" type="presParOf" srcId="{8693A235-EB73-4C56-A93D-D82D2BCDBF05}" destId="{47461947-A93E-480B-8959-F0558768B569}" srcOrd="8" destOrd="0" presId="urn:microsoft.com/office/officeart/2005/8/layout/vList4"/>
    <dgm:cxn modelId="{E83852F5-9769-4BF4-9ED5-2ACA150BFE35}" type="presParOf" srcId="{47461947-A93E-480B-8959-F0558768B569}" destId="{F0797548-0187-499B-B1D6-D20C211233A6}" srcOrd="0" destOrd="0" presId="urn:microsoft.com/office/officeart/2005/8/layout/vList4"/>
    <dgm:cxn modelId="{97099A57-18E0-418A-A547-54D2DC91EB79}" type="presParOf" srcId="{47461947-A93E-480B-8959-F0558768B569}" destId="{D779057F-1BDF-43F5-B28B-97D8C532E21A}" srcOrd="1" destOrd="0" presId="urn:microsoft.com/office/officeart/2005/8/layout/vList4"/>
    <dgm:cxn modelId="{6B50444A-C4D9-4DC7-8DC2-1F1F61E0EDB1}" type="presParOf" srcId="{47461947-A93E-480B-8959-F0558768B569}" destId="{43F54C14-4EB3-4395-AA21-4EDB71BB0DE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C2092F-1024-42AB-81C4-F8B26EF8F730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8A374963-CE37-4F08-8DBD-9BE9592E51B4}">
      <dgm:prSet phldrT="[Текст]" custT="1"/>
      <dgm:spPr/>
      <dgm:t>
        <a:bodyPr/>
        <a:lstStyle/>
        <a:p>
          <a:r>
            <a:rPr lang="ru-RU" sz="1600" dirty="0" smtClean="0"/>
            <a:t>Управляющая система</a:t>
          </a:r>
          <a:endParaRPr lang="ru-RU" sz="1600" dirty="0"/>
        </a:p>
      </dgm:t>
    </dgm:pt>
    <dgm:pt modelId="{24DC5C9A-B74B-4F26-9DFD-CD25E0B3F7E1}" type="parTrans" cxnId="{2871D4AC-7A1C-4C32-82FE-AC69B9739DB6}">
      <dgm:prSet/>
      <dgm:spPr/>
      <dgm:t>
        <a:bodyPr/>
        <a:lstStyle/>
        <a:p>
          <a:endParaRPr lang="ru-RU"/>
        </a:p>
      </dgm:t>
    </dgm:pt>
    <dgm:pt modelId="{8FF78E8B-C875-4B5C-B917-9189A920FA42}" type="sibTrans" cxnId="{2871D4AC-7A1C-4C32-82FE-AC69B9739DB6}">
      <dgm:prSet/>
      <dgm:spPr/>
      <dgm:t>
        <a:bodyPr/>
        <a:lstStyle/>
        <a:p>
          <a:endParaRPr lang="ru-RU"/>
        </a:p>
      </dgm:t>
    </dgm:pt>
    <dgm:pt modelId="{8C3E8421-2768-4F56-8D22-DBB1E79943AE}">
      <dgm:prSet phldrT="[Текст]" custT="1"/>
      <dgm:spPr/>
      <dgm:t>
        <a:bodyPr/>
        <a:lstStyle/>
        <a:p>
          <a:endParaRPr lang="ru-RU" sz="1600" dirty="0"/>
        </a:p>
      </dgm:t>
    </dgm:pt>
    <dgm:pt modelId="{FD067299-2BF2-4F57-828F-A3E53E9A1E70}" type="parTrans" cxnId="{CA99133C-C624-40FF-AAE6-B1B9DD5CCD3B}">
      <dgm:prSet/>
      <dgm:spPr/>
      <dgm:t>
        <a:bodyPr/>
        <a:lstStyle/>
        <a:p>
          <a:endParaRPr lang="ru-RU"/>
        </a:p>
      </dgm:t>
    </dgm:pt>
    <dgm:pt modelId="{E19FD997-2023-4653-96E1-2C02EAE39AEE}" type="sibTrans" cxnId="{CA99133C-C624-40FF-AAE6-B1B9DD5CCD3B}">
      <dgm:prSet/>
      <dgm:spPr/>
      <dgm:t>
        <a:bodyPr/>
        <a:lstStyle/>
        <a:p>
          <a:endParaRPr lang="ru-RU"/>
        </a:p>
      </dgm:t>
    </dgm:pt>
    <dgm:pt modelId="{2ECCB0CA-285A-4730-AC51-1957FBCF8EF0}">
      <dgm:prSet phldrT="[Текст]" custT="1"/>
      <dgm:spPr/>
      <dgm:t>
        <a:bodyPr/>
        <a:lstStyle/>
        <a:p>
          <a:r>
            <a:rPr lang="ru-RU" sz="1600" dirty="0" smtClean="0"/>
            <a:t>Система датчиков</a:t>
          </a:r>
          <a:endParaRPr lang="ru-RU" sz="1600" dirty="0"/>
        </a:p>
      </dgm:t>
    </dgm:pt>
    <dgm:pt modelId="{4D091132-0207-4458-9C73-866819468EE8}" type="sibTrans" cxnId="{C78DD4BA-1E31-45E2-A69D-BFBBEDD939E0}">
      <dgm:prSet/>
      <dgm:spPr/>
      <dgm:t>
        <a:bodyPr/>
        <a:lstStyle/>
        <a:p>
          <a:endParaRPr lang="ru-RU"/>
        </a:p>
      </dgm:t>
    </dgm:pt>
    <dgm:pt modelId="{E5DE33BB-A08A-4BC0-88ED-810ABA063AE7}" type="parTrans" cxnId="{C78DD4BA-1E31-45E2-A69D-BFBBEDD939E0}">
      <dgm:prSet/>
      <dgm:spPr/>
      <dgm:t>
        <a:bodyPr/>
        <a:lstStyle/>
        <a:p>
          <a:endParaRPr lang="ru-RU"/>
        </a:p>
      </dgm:t>
    </dgm:pt>
    <dgm:pt modelId="{162C97F4-1DFA-4492-BD8A-7B20EAB184E6}" type="pres">
      <dgm:prSet presAssocID="{A2C2092F-1024-42AB-81C4-F8B26EF8F730}" presName="compositeShape" presStyleCnt="0">
        <dgm:presLayoutVars>
          <dgm:chMax val="7"/>
          <dgm:dir/>
          <dgm:resizeHandles val="exact"/>
        </dgm:presLayoutVars>
      </dgm:prSet>
      <dgm:spPr/>
    </dgm:pt>
    <dgm:pt modelId="{39DF2248-5623-4C9A-9299-4FA4CC87DA38}" type="pres">
      <dgm:prSet presAssocID="{A2C2092F-1024-42AB-81C4-F8B26EF8F730}" presName="wedge1" presStyleLbl="node1" presStyleIdx="0" presStyleCnt="3" custScaleX="128564" custLinFactNeighborX="10887" custLinFactNeighborY="5890"/>
      <dgm:spPr/>
      <dgm:t>
        <a:bodyPr/>
        <a:lstStyle/>
        <a:p>
          <a:endParaRPr lang="ru-RU"/>
        </a:p>
      </dgm:t>
    </dgm:pt>
    <dgm:pt modelId="{B17A0F27-9B01-4077-B2D3-C20C7B183CBB}" type="pres">
      <dgm:prSet presAssocID="{A2C2092F-1024-42AB-81C4-F8B26EF8F7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BE9EA-6294-455E-AF2D-5B6FDDB7B750}" type="pres">
      <dgm:prSet presAssocID="{A2C2092F-1024-42AB-81C4-F8B26EF8F730}" presName="wedge2" presStyleLbl="node1" presStyleIdx="1" presStyleCnt="3" custLinFactNeighborX="5979" custLinFactNeighborY="17911"/>
      <dgm:spPr/>
      <dgm:t>
        <a:bodyPr/>
        <a:lstStyle/>
        <a:p>
          <a:endParaRPr lang="ru-RU"/>
        </a:p>
      </dgm:t>
    </dgm:pt>
    <dgm:pt modelId="{ED2FFDC7-BCD6-4BAD-A163-E0B725D2A323}" type="pres">
      <dgm:prSet presAssocID="{A2C2092F-1024-42AB-81C4-F8B26EF8F7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D22F0-4CB3-4AB8-A9B4-CFDDD6E505A1}" type="pres">
      <dgm:prSet presAssocID="{A2C2092F-1024-42AB-81C4-F8B26EF8F730}" presName="wedge3" presStyleLbl="node1" presStyleIdx="2" presStyleCnt="3" custScaleX="132260" custScaleY="97424" custLinFactNeighborX="-4684" custLinFactNeighborY="1626"/>
      <dgm:spPr/>
      <dgm:t>
        <a:bodyPr/>
        <a:lstStyle/>
        <a:p>
          <a:endParaRPr lang="ru-RU"/>
        </a:p>
      </dgm:t>
    </dgm:pt>
    <dgm:pt modelId="{F620014B-3094-426E-80DE-F00EC519CAE1}" type="pres">
      <dgm:prSet presAssocID="{A2C2092F-1024-42AB-81C4-F8B26EF8F7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F6EA34-21CE-4FDD-8EB7-AD0F2E8CB0F5}" type="presOf" srcId="{8A374963-CE37-4F08-8DBD-9BE9592E51B4}" destId="{ED2FFDC7-BCD6-4BAD-A163-E0B725D2A323}" srcOrd="1" destOrd="0" presId="urn:microsoft.com/office/officeart/2005/8/layout/chart3"/>
    <dgm:cxn modelId="{DF47641A-57A6-457D-B5F4-0CF6D578495B}" type="presOf" srcId="{8A374963-CE37-4F08-8DBD-9BE9592E51B4}" destId="{64EBE9EA-6294-455E-AF2D-5B6FDDB7B750}" srcOrd="0" destOrd="0" presId="urn:microsoft.com/office/officeart/2005/8/layout/chart3"/>
    <dgm:cxn modelId="{CA99133C-C624-40FF-AAE6-B1B9DD5CCD3B}" srcId="{A2C2092F-1024-42AB-81C4-F8B26EF8F730}" destId="{8C3E8421-2768-4F56-8D22-DBB1E79943AE}" srcOrd="2" destOrd="0" parTransId="{FD067299-2BF2-4F57-828F-A3E53E9A1E70}" sibTransId="{E19FD997-2023-4653-96E1-2C02EAE39AEE}"/>
    <dgm:cxn modelId="{2871D4AC-7A1C-4C32-82FE-AC69B9739DB6}" srcId="{A2C2092F-1024-42AB-81C4-F8B26EF8F730}" destId="{8A374963-CE37-4F08-8DBD-9BE9592E51B4}" srcOrd="1" destOrd="0" parTransId="{24DC5C9A-B74B-4F26-9DFD-CD25E0B3F7E1}" sibTransId="{8FF78E8B-C875-4B5C-B917-9189A920FA42}"/>
    <dgm:cxn modelId="{24D9C9B4-019F-434F-8E4B-20F7AFEBA3DF}" type="presOf" srcId="{8C3E8421-2768-4F56-8D22-DBB1E79943AE}" destId="{F620014B-3094-426E-80DE-F00EC519CAE1}" srcOrd="1" destOrd="0" presId="urn:microsoft.com/office/officeart/2005/8/layout/chart3"/>
    <dgm:cxn modelId="{283EEB02-BE54-4CB8-9DFC-5B321B7533EC}" type="presOf" srcId="{A2C2092F-1024-42AB-81C4-F8B26EF8F730}" destId="{162C97F4-1DFA-4492-BD8A-7B20EAB184E6}" srcOrd="0" destOrd="0" presId="urn:microsoft.com/office/officeart/2005/8/layout/chart3"/>
    <dgm:cxn modelId="{9BFB7970-ABC6-4792-BB83-39971271635C}" type="presOf" srcId="{8C3E8421-2768-4F56-8D22-DBB1E79943AE}" destId="{DECD22F0-4CB3-4AB8-A9B4-CFDDD6E505A1}" srcOrd="0" destOrd="0" presId="urn:microsoft.com/office/officeart/2005/8/layout/chart3"/>
    <dgm:cxn modelId="{D137B6CC-3083-4AA9-8827-CE48658A4CCC}" type="presOf" srcId="{2ECCB0CA-285A-4730-AC51-1957FBCF8EF0}" destId="{B17A0F27-9B01-4077-B2D3-C20C7B183CBB}" srcOrd="1" destOrd="0" presId="urn:microsoft.com/office/officeart/2005/8/layout/chart3"/>
    <dgm:cxn modelId="{C78DD4BA-1E31-45E2-A69D-BFBBEDD939E0}" srcId="{A2C2092F-1024-42AB-81C4-F8B26EF8F730}" destId="{2ECCB0CA-285A-4730-AC51-1957FBCF8EF0}" srcOrd="0" destOrd="0" parTransId="{E5DE33BB-A08A-4BC0-88ED-810ABA063AE7}" sibTransId="{4D091132-0207-4458-9C73-866819468EE8}"/>
    <dgm:cxn modelId="{9C296218-FF86-40D3-890F-F0CEC07D559D}" type="presOf" srcId="{2ECCB0CA-285A-4730-AC51-1957FBCF8EF0}" destId="{39DF2248-5623-4C9A-9299-4FA4CC87DA38}" srcOrd="0" destOrd="0" presId="urn:microsoft.com/office/officeart/2005/8/layout/chart3"/>
    <dgm:cxn modelId="{47B93578-4A9F-4D39-8871-B6874D99F486}" type="presParOf" srcId="{162C97F4-1DFA-4492-BD8A-7B20EAB184E6}" destId="{39DF2248-5623-4C9A-9299-4FA4CC87DA38}" srcOrd="0" destOrd="0" presId="urn:microsoft.com/office/officeart/2005/8/layout/chart3"/>
    <dgm:cxn modelId="{CA1FE976-3CEA-4C09-95B0-C18E09E367AD}" type="presParOf" srcId="{162C97F4-1DFA-4492-BD8A-7B20EAB184E6}" destId="{B17A0F27-9B01-4077-B2D3-C20C7B183CBB}" srcOrd="1" destOrd="0" presId="urn:microsoft.com/office/officeart/2005/8/layout/chart3"/>
    <dgm:cxn modelId="{2F43930E-0F0B-4CED-AB34-4244598A42A8}" type="presParOf" srcId="{162C97F4-1DFA-4492-BD8A-7B20EAB184E6}" destId="{64EBE9EA-6294-455E-AF2D-5B6FDDB7B750}" srcOrd="2" destOrd="0" presId="urn:microsoft.com/office/officeart/2005/8/layout/chart3"/>
    <dgm:cxn modelId="{1CDC653C-F45B-4651-8751-230A114310EC}" type="presParOf" srcId="{162C97F4-1DFA-4492-BD8A-7B20EAB184E6}" destId="{ED2FFDC7-BCD6-4BAD-A163-E0B725D2A323}" srcOrd="3" destOrd="0" presId="urn:microsoft.com/office/officeart/2005/8/layout/chart3"/>
    <dgm:cxn modelId="{852C9820-1A43-4929-B8A9-0EB359871BFD}" type="presParOf" srcId="{162C97F4-1DFA-4492-BD8A-7B20EAB184E6}" destId="{DECD22F0-4CB3-4AB8-A9B4-CFDDD6E505A1}" srcOrd="4" destOrd="0" presId="urn:microsoft.com/office/officeart/2005/8/layout/chart3"/>
    <dgm:cxn modelId="{11D4E126-284F-43CA-8765-0864B2253897}" type="presParOf" srcId="{162C97F4-1DFA-4492-BD8A-7B20EAB184E6}" destId="{F620014B-3094-426E-80DE-F00EC519CAE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98C2585-CEFC-4036-BB03-FDEF44CB305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C53740-6451-427D-8433-97DDB1819D17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VEX EDR</a:t>
          </a:r>
          <a:endParaRPr lang="ru-RU" dirty="0">
            <a:solidFill>
              <a:schemeClr val="tx1"/>
            </a:solidFill>
          </a:endParaRPr>
        </a:p>
      </dgm:t>
    </dgm:pt>
    <dgm:pt modelId="{25AB618B-9A49-45A7-A4B0-1B6A8668CD50}" type="parTrans" cxnId="{F1EC9BF3-732F-4FF5-9305-759745F33DDD}">
      <dgm:prSet/>
      <dgm:spPr/>
      <dgm:t>
        <a:bodyPr/>
        <a:lstStyle/>
        <a:p>
          <a:endParaRPr lang="ru-RU"/>
        </a:p>
      </dgm:t>
    </dgm:pt>
    <dgm:pt modelId="{E4DBD0A7-F61D-4D9E-B36A-074857B7E4AB}" type="sibTrans" cxnId="{F1EC9BF3-732F-4FF5-9305-759745F33DDD}">
      <dgm:prSet/>
      <dgm:spPr/>
      <dgm:t>
        <a:bodyPr/>
        <a:lstStyle/>
        <a:p>
          <a:endParaRPr lang="ru-RU"/>
        </a:p>
      </dgm:t>
    </dgm:pt>
    <dgm:pt modelId="{C3269CBA-F9B6-40F1-BD97-CB54A16B0696}">
      <dgm:prSet phldrT="[Текст]"/>
      <dgm:spPr/>
      <dgm:t>
        <a:bodyPr anchor="ctr"/>
        <a:lstStyle/>
        <a:p>
          <a:r>
            <a:rPr lang="ru-RU" dirty="0" smtClean="0"/>
            <a:t>Изучение элементной базы</a:t>
          </a:r>
          <a:endParaRPr lang="ru-RU" dirty="0"/>
        </a:p>
      </dgm:t>
    </dgm:pt>
    <dgm:pt modelId="{30F031C6-026A-4D3B-B416-3CC96BAC3016}" type="parTrans" cxnId="{79069EAE-C51B-4B15-AB65-2D81295B62E9}">
      <dgm:prSet/>
      <dgm:spPr/>
      <dgm:t>
        <a:bodyPr/>
        <a:lstStyle/>
        <a:p>
          <a:endParaRPr lang="ru-RU"/>
        </a:p>
      </dgm:t>
    </dgm:pt>
    <dgm:pt modelId="{C9F2D197-42C5-40D2-A783-6828BD578D8C}" type="sibTrans" cxnId="{79069EAE-C51B-4B15-AB65-2D81295B62E9}">
      <dgm:prSet/>
      <dgm:spPr/>
      <dgm:t>
        <a:bodyPr/>
        <a:lstStyle/>
        <a:p>
          <a:endParaRPr lang="ru-RU"/>
        </a:p>
      </dgm:t>
    </dgm:pt>
    <dgm:pt modelId="{452FFACA-C029-45CF-AA2E-85B54E8DCA1C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Arduino</a:t>
          </a:r>
          <a:endParaRPr lang="ru-RU" dirty="0">
            <a:solidFill>
              <a:schemeClr val="tx1"/>
            </a:solidFill>
          </a:endParaRPr>
        </a:p>
      </dgm:t>
    </dgm:pt>
    <dgm:pt modelId="{B3F7C8E1-7627-4BD6-AE3E-005B0DE07C23}" type="parTrans" cxnId="{5298BAF5-A50E-4FA5-9EB4-850BFB2079FA}">
      <dgm:prSet/>
      <dgm:spPr/>
      <dgm:t>
        <a:bodyPr/>
        <a:lstStyle/>
        <a:p>
          <a:endParaRPr lang="ru-RU"/>
        </a:p>
      </dgm:t>
    </dgm:pt>
    <dgm:pt modelId="{76D5CE35-F279-43FE-A3D2-780FA714A2E3}" type="sibTrans" cxnId="{5298BAF5-A50E-4FA5-9EB4-850BFB2079FA}">
      <dgm:prSet/>
      <dgm:spPr/>
      <dgm:t>
        <a:bodyPr/>
        <a:lstStyle/>
        <a:p>
          <a:endParaRPr lang="ru-RU"/>
        </a:p>
      </dgm:t>
    </dgm:pt>
    <dgm:pt modelId="{448EBFA5-EB70-4BE2-A5A5-C17C429F75F5}">
      <dgm:prSet phldrT="[Текст]"/>
      <dgm:spPr/>
      <dgm:t>
        <a:bodyPr/>
        <a:lstStyle/>
        <a:p>
          <a:r>
            <a:rPr lang="ru-RU" dirty="0" smtClean="0"/>
            <a:t>Изучение радиотехники и электроники</a:t>
          </a:r>
          <a:endParaRPr lang="ru-RU" dirty="0"/>
        </a:p>
      </dgm:t>
    </dgm:pt>
    <dgm:pt modelId="{6F410D43-0E9C-48EA-ADB0-ADEFE54BBD3D}" type="parTrans" cxnId="{B0534404-1053-4B72-803F-145378B91CF4}">
      <dgm:prSet/>
      <dgm:spPr/>
      <dgm:t>
        <a:bodyPr/>
        <a:lstStyle/>
        <a:p>
          <a:endParaRPr lang="ru-RU"/>
        </a:p>
      </dgm:t>
    </dgm:pt>
    <dgm:pt modelId="{DE17671C-0944-4150-9DDF-CA3C221A9F4C}" type="sibTrans" cxnId="{B0534404-1053-4B72-803F-145378B91CF4}">
      <dgm:prSet/>
      <dgm:spPr/>
      <dgm:t>
        <a:bodyPr/>
        <a:lstStyle/>
        <a:p>
          <a:endParaRPr lang="ru-RU"/>
        </a:p>
      </dgm:t>
    </dgm:pt>
    <dgm:pt modelId="{52CD8484-8A76-4A59-A6A4-B546CD88F28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TRIK</a:t>
          </a:r>
          <a:endParaRPr lang="ru-RU" dirty="0">
            <a:solidFill>
              <a:schemeClr val="tx1"/>
            </a:solidFill>
          </a:endParaRPr>
        </a:p>
      </dgm:t>
    </dgm:pt>
    <dgm:pt modelId="{D4C55703-3C97-485F-B5D0-A75310029351}" type="parTrans" cxnId="{02E5CB2B-0A8D-4682-AFC4-9898E04C6BE1}">
      <dgm:prSet/>
      <dgm:spPr/>
      <dgm:t>
        <a:bodyPr/>
        <a:lstStyle/>
        <a:p>
          <a:endParaRPr lang="ru-RU"/>
        </a:p>
      </dgm:t>
    </dgm:pt>
    <dgm:pt modelId="{7AEBC54F-945E-40CD-BA8F-086E121C294E}" type="sibTrans" cxnId="{02E5CB2B-0A8D-4682-AFC4-9898E04C6BE1}">
      <dgm:prSet/>
      <dgm:spPr/>
      <dgm:t>
        <a:bodyPr/>
        <a:lstStyle/>
        <a:p>
          <a:endParaRPr lang="ru-RU"/>
        </a:p>
      </dgm:t>
    </dgm:pt>
    <dgm:pt modelId="{3666A2C8-9DAA-46E0-B09A-5F7BAEAD19C4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myRIO</a:t>
          </a:r>
          <a:endParaRPr lang="ru-RU" dirty="0">
            <a:solidFill>
              <a:schemeClr val="tx1"/>
            </a:solidFill>
          </a:endParaRPr>
        </a:p>
      </dgm:t>
    </dgm:pt>
    <dgm:pt modelId="{E84A493D-2355-4F7E-9437-9A7938BDFC4B}" type="parTrans" cxnId="{E0655C18-B0B7-4980-899B-C2840DAD2259}">
      <dgm:prSet/>
      <dgm:spPr/>
      <dgm:t>
        <a:bodyPr/>
        <a:lstStyle/>
        <a:p>
          <a:endParaRPr lang="ru-RU"/>
        </a:p>
      </dgm:t>
    </dgm:pt>
    <dgm:pt modelId="{20C01AA6-FE8C-4219-98EA-B9DBC84C95CF}" type="sibTrans" cxnId="{E0655C18-B0B7-4980-899B-C2840DAD2259}">
      <dgm:prSet/>
      <dgm:spPr/>
      <dgm:t>
        <a:bodyPr/>
        <a:lstStyle/>
        <a:p>
          <a:endParaRPr lang="ru-RU"/>
        </a:p>
      </dgm:t>
    </dgm:pt>
    <dgm:pt modelId="{5B9E7BFC-699B-4ED1-809C-ED07E7B2CD08}">
      <dgm:prSet phldrT="[Текст]"/>
      <dgm:spPr/>
      <dgm:t>
        <a:bodyPr/>
        <a:lstStyle/>
        <a:p>
          <a:r>
            <a:rPr lang="ru-RU" dirty="0" smtClean="0"/>
            <a:t>Изучение встраиваемых кибернетических систем</a:t>
          </a:r>
          <a:endParaRPr lang="ru-RU" dirty="0"/>
        </a:p>
      </dgm:t>
    </dgm:pt>
    <dgm:pt modelId="{EB385DE9-8B20-45C9-A822-AD26A2CBD7FB}" type="parTrans" cxnId="{704C6F75-1D26-46DA-8F44-B29AA5433B41}">
      <dgm:prSet/>
      <dgm:spPr/>
      <dgm:t>
        <a:bodyPr/>
        <a:lstStyle/>
        <a:p>
          <a:endParaRPr lang="ru-RU"/>
        </a:p>
      </dgm:t>
    </dgm:pt>
    <dgm:pt modelId="{5F2E28BF-8359-41F4-A044-C4838B3E3AEE}" type="sibTrans" cxnId="{704C6F75-1D26-46DA-8F44-B29AA5433B41}">
      <dgm:prSet/>
      <dgm:spPr/>
      <dgm:t>
        <a:bodyPr/>
        <a:lstStyle/>
        <a:p>
          <a:endParaRPr lang="ru-RU"/>
        </a:p>
      </dgm:t>
    </dgm:pt>
    <dgm:pt modelId="{052D8F75-0A5F-4374-8CDD-9AA85109CC1C}">
      <dgm:prSet phldrT="[Текст]"/>
      <dgm:spPr/>
      <dgm:t>
        <a:bodyPr/>
        <a:lstStyle/>
        <a:p>
          <a:r>
            <a:rPr lang="ru-RU" dirty="0" smtClean="0"/>
            <a:t>Изучение систем сбора и анализа информации</a:t>
          </a:r>
          <a:endParaRPr lang="ru-RU" dirty="0"/>
        </a:p>
      </dgm:t>
    </dgm:pt>
    <dgm:pt modelId="{A5E7075A-12DA-45EE-A6FE-5254EE5DBAC7}" type="parTrans" cxnId="{CDBFB573-BA26-426F-8491-62EE8DA49B9D}">
      <dgm:prSet/>
      <dgm:spPr/>
      <dgm:t>
        <a:bodyPr/>
        <a:lstStyle/>
        <a:p>
          <a:endParaRPr lang="ru-RU"/>
        </a:p>
      </dgm:t>
    </dgm:pt>
    <dgm:pt modelId="{00FE7743-FF9B-40B8-9904-B7A657D3AAFF}" type="sibTrans" cxnId="{CDBFB573-BA26-426F-8491-62EE8DA49B9D}">
      <dgm:prSet/>
      <dgm:spPr/>
      <dgm:t>
        <a:bodyPr/>
        <a:lstStyle/>
        <a:p>
          <a:endParaRPr lang="ru-RU"/>
        </a:p>
      </dgm:t>
    </dgm:pt>
    <dgm:pt modelId="{3884D653-AC2D-49A8-B6DC-B1BCE4E60713}">
      <dgm:prSet phldrT="[Текст]"/>
      <dgm:spPr/>
      <dgm:t>
        <a:bodyPr anchor="ctr"/>
        <a:lstStyle/>
        <a:p>
          <a:r>
            <a:rPr lang="ru-RU" dirty="0" smtClean="0"/>
            <a:t>Разработка архитектуры</a:t>
          </a:r>
          <a:endParaRPr lang="ru-RU" dirty="0"/>
        </a:p>
      </dgm:t>
    </dgm:pt>
    <dgm:pt modelId="{420DD87B-26A4-4192-8257-ACA3296EB0B9}" type="parTrans" cxnId="{1894A9FF-9A14-4866-9E8B-39FE6303DB3E}">
      <dgm:prSet/>
      <dgm:spPr/>
      <dgm:t>
        <a:bodyPr/>
        <a:lstStyle/>
        <a:p>
          <a:endParaRPr lang="ru-RU"/>
        </a:p>
      </dgm:t>
    </dgm:pt>
    <dgm:pt modelId="{6E4576C7-0BD8-427A-AAAC-F091CF9145FA}" type="sibTrans" cxnId="{1894A9FF-9A14-4866-9E8B-39FE6303DB3E}">
      <dgm:prSet/>
      <dgm:spPr/>
      <dgm:t>
        <a:bodyPr/>
        <a:lstStyle/>
        <a:p>
          <a:endParaRPr lang="ru-RU"/>
        </a:p>
      </dgm:t>
    </dgm:pt>
    <dgm:pt modelId="{6A0234E9-0337-4824-BC74-3AA2474A794D}" type="pres">
      <dgm:prSet presAssocID="{D98C2585-CEFC-4036-BB03-FDEF44CB305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E54808-4605-4912-AFBF-7EC883DEF27C}" type="pres">
      <dgm:prSet presAssocID="{39C53740-6451-427D-8433-97DDB1819D17}" presName="linNode" presStyleCnt="0"/>
      <dgm:spPr/>
    </dgm:pt>
    <dgm:pt modelId="{F814D21F-2A66-4EE5-8343-525FEA345ABA}" type="pres">
      <dgm:prSet presAssocID="{39C53740-6451-427D-8433-97DDB1819D17}" presName="parentShp" presStyleLbl="node1" presStyleIdx="0" presStyleCnt="4" custScaleX="76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22146-D6BE-4CBE-B759-C4CB17D20EFD}" type="pres">
      <dgm:prSet presAssocID="{39C53740-6451-427D-8433-97DDB1819D17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CAB5F2-D340-4645-ABB4-877403AC4F25}" type="pres">
      <dgm:prSet presAssocID="{E4DBD0A7-F61D-4D9E-B36A-074857B7E4AB}" presName="spacing" presStyleCnt="0"/>
      <dgm:spPr/>
    </dgm:pt>
    <dgm:pt modelId="{5664344B-6E11-45D7-A99A-1040A1F3EF7D}" type="pres">
      <dgm:prSet presAssocID="{452FFACA-C029-45CF-AA2E-85B54E8DCA1C}" presName="linNode" presStyleCnt="0"/>
      <dgm:spPr/>
    </dgm:pt>
    <dgm:pt modelId="{EA595831-97D8-4DCD-9C26-6C5258C52270}" type="pres">
      <dgm:prSet presAssocID="{452FFACA-C029-45CF-AA2E-85B54E8DCA1C}" presName="parentShp" presStyleLbl="node1" presStyleIdx="1" presStyleCnt="4" custScaleX="76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A0A0C0-5DD2-4A09-B936-DC941D320EB9}" type="pres">
      <dgm:prSet presAssocID="{452FFACA-C029-45CF-AA2E-85B54E8DCA1C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3F390C-2EA7-4095-B025-C91C5AC37C01}" type="pres">
      <dgm:prSet presAssocID="{76D5CE35-F279-43FE-A3D2-780FA714A2E3}" presName="spacing" presStyleCnt="0"/>
      <dgm:spPr/>
    </dgm:pt>
    <dgm:pt modelId="{8ED3B620-EF83-4D86-9E20-22D2D6583A15}" type="pres">
      <dgm:prSet presAssocID="{52CD8484-8A76-4A59-A6A4-B546CD88F285}" presName="linNode" presStyleCnt="0"/>
      <dgm:spPr/>
    </dgm:pt>
    <dgm:pt modelId="{9BED7948-8E0B-4EC7-A8A8-EE820F52BF16}" type="pres">
      <dgm:prSet presAssocID="{52CD8484-8A76-4A59-A6A4-B546CD88F285}" presName="parentShp" presStyleLbl="node1" presStyleIdx="2" presStyleCnt="4" custScaleX="76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5C063-D696-4B7A-B224-C0D8E822B639}" type="pres">
      <dgm:prSet presAssocID="{52CD8484-8A76-4A59-A6A4-B546CD88F285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DABA2-C278-4E6A-9274-2FA4242BF5B1}" type="pres">
      <dgm:prSet presAssocID="{7AEBC54F-945E-40CD-BA8F-086E121C294E}" presName="spacing" presStyleCnt="0"/>
      <dgm:spPr/>
    </dgm:pt>
    <dgm:pt modelId="{EE81B723-F11C-4693-BB0A-21416B266EC7}" type="pres">
      <dgm:prSet presAssocID="{3666A2C8-9DAA-46E0-B09A-5F7BAEAD19C4}" presName="linNode" presStyleCnt="0"/>
      <dgm:spPr/>
    </dgm:pt>
    <dgm:pt modelId="{77DA6562-0F59-48EB-B93C-98A989379130}" type="pres">
      <dgm:prSet presAssocID="{3666A2C8-9DAA-46E0-B09A-5F7BAEAD19C4}" presName="parentShp" presStyleLbl="node1" presStyleIdx="3" presStyleCnt="4" custScaleX="76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D26F8-4FF8-4303-8E9E-1B32D3326A71}" type="pres">
      <dgm:prSet presAssocID="{3666A2C8-9DAA-46E0-B09A-5F7BAEAD19C4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655C18-B0B7-4980-899B-C2840DAD2259}" srcId="{D98C2585-CEFC-4036-BB03-FDEF44CB305E}" destId="{3666A2C8-9DAA-46E0-B09A-5F7BAEAD19C4}" srcOrd="3" destOrd="0" parTransId="{E84A493D-2355-4F7E-9437-9A7938BDFC4B}" sibTransId="{20C01AA6-FE8C-4219-98EA-B9DBC84C95CF}"/>
    <dgm:cxn modelId="{81602D91-F1F4-412D-9EB9-B0A3212259CE}" type="presOf" srcId="{3884D653-AC2D-49A8-B6DC-B1BCE4E60713}" destId="{53222146-D6BE-4CBE-B759-C4CB17D20EFD}" srcOrd="0" destOrd="1" presId="urn:microsoft.com/office/officeart/2005/8/layout/vList6"/>
    <dgm:cxn modelId="{8FC8257F-3AF2-4596-A7FE-E918156F4A42}" type="presOf" srcId="{052D8F75-0A5F-4374-8CDD-9AA85109CC1C}" destId="{986D26F8-4FF8-4303-8E9E-1B32D3326A71}" srcOrd="0" destOrd="0" presId="urn:microsoft.com/office/officeart/2005/8/layout/vList6"/>
    <dgm:cxn modelId="{05BDCDB6-5D90-4D3A-92B0-9CF90FDBCE20}" type="presOf" srcId="{52CD8484-8A76-4A59-A6A4-B546CD88F285}" destId="{9BED7948-8E0B-4EC7-A8A8-EE820F52BF16}" srcOrd="0" destOrd="0" presId="urn:microsoft.com/office/officeart/2005/8/layout/vList6"/>
    <dgm:cxn modelId="{3CCE1610-4205-4C3E-AAAA-5513F527D981}" type="presOf" srcId="{D98C2585-CEFC-4036-BB03-FDEF44CB305E}" destId="{6A0234E9-0337-4824-BC74-3AA2474A794D}" srcOrd="0" destOrd="0" presId="urn:microsoft.com/office/officeart/2005/8/layout/vList6"/>
    <dgm:cxn modelId="{1894A9FF-9A14-4866-9E8B-39FE6303DB3E}" srcId="{39C53740-6451-427D-8433-97DDB1819D17}" destId="{3884D653-AC2D-49A8-B6DC-B1BCE4E60713}" srcOrd="1" destOrd="0" parTransId="{420DD87B-26A4-4192-8257-ACA3296EB0B9}" sibTransId="{6E4576C7-0BD8-427A-AAAC-F091CF9145FA}"/>
    <dgm:cxn modelId="{202BAC3C-F655-4777-91F8-C06E340BBE6D}" type="presOf" srcId="{39C53740-6451-427D-8433-97DDB1819D17}" destId="{F814D21F-2A66-4EE5-8343-525FEA345ABA}" srcOrd="0" destOrd="0" presId="urn:microsoft.com/office/officeart/2005/8/layout/vList6"/>
    <dgm:cxn modelId="{A15BB1B5-27F6-4892-A4CC-4DFE767BE184}" type="presOf" srcId="{5B9E7BFC-699B-4ED1-809C-ED07E7B2CD08}" destId="{8855C063-D696-4B7A-B224-C0D8E822B639}" srcOrd="0" destOrd="0" presId="urn:microsoft.com/office/officeart/2005/8/layout/vList6"/>
    <dgm:cxn modelId="{02E5CB2B-0A8D-4682-AFC4-9898E04C6BE1}" srcId="{D98C2585-CEFC-4036-BB03-FDEF44CB305E}" destId="{52CD8484-8A76-4A59-A6A4-B546CD88F285}" srcOrd="2" destOrd="0" parTransId="{D4C55703-3C97-485F-B5D0-A75310029351}" sibTransId="{7AEBC54F-945E-40CD-BA8F-086E121C294E}"/>
    <dgm:cxn modelId="{406602D9-F66A-4AB1-ABF1-CE53B90EFE9F}" type="presOf" srcId="{3666A2C8-9DAA-46E0-B09A-5F7BAEAD19C4}" destId="{77DA6562-0F59-48EB-B93C-98A989379130}" srcOrd="0" destOrd="0" presId="urn:microsoft.com/office/officeart/2005/8/layout/vList6"/>
    <dgm:cxn modelId="{F1EC9BF3-732F-4FF5-9305-759745F33DDD}" srcId="{D98C2585-CEFC-4036-BB03-FDEF44CB305E}" destId="{39C53740-6451-427D-8433-97DDB1819D17}" srcOrd="0" destOrd="0" parTransId="{25AB618B-9A49-45A7-A4B0-1B6A8668CD50}" sibTransId="{E4DBD0A7-F61D-4D9E-B36A-074857B7E4AB}"/>
    <dgm:cxn modelId="{04E10AFB-E65E-48C5-9551-3BB66D1CA8BF}" type="presOf" srcId="{448EBFA5-EB70-4BE2-A5A5-C17C429F75F5}" destId="{85A0A0C0-5DD2-4A09-B936-DC941D320EB9}" srcOrd="0" destOrd="0" presId="urn:microsoft.com/office/officeart/2005/8/layout/vList6"/>
    <dgm:cxn modelId="{79069EAE-C51B-4B15-AB65-2D81295B62E9}" srcId="{39C53740-6451-427D-8433-97DDB1819D17}" destId="{C3269CBA-F9B6-40F1-BD97-CB54A16B0696}" srcOrd="0" destOrd="0" parTransId="{30F031C6-026A-4D3B-B416-3CC96BAC3016}" sibTransId="{C9F2D197-42C5-40D2-A783-6828BD578D8C}"/>
    <dgm:cxn modelId="{BEA4B9C1-4177-4A8D-8EF8-667B30A9902B}" type="presOf" srcId="{452FFACA-C029-45CF-AA2E-85B54E8DCA1C}" destId="{EA595831-97D8-4DCD-9C26-6C5258C52270}" srcOrd="0" destOrd="0" presId="urn:microsoft.com/office/officeart/2005/8/layout/vList6"/>
    <dgm:cxn modelId="{704C6F75-1D26-46DA-8F44-B29AA5433B41}" srcId="{52CD8484-8A76-4A59-A6A4-B546CD88F285}" destId="{5B9E7BFC-699B-4ED1-809C-ED07E7B2CD08}" srcOrd="0" destOrd="0" parTransId="{EB385DE9-8B20-45C9-A822-AD26A2CBD7FB}" sibTransId="{5F2E28BF-8359-41F4-A044-C4838B3E3AEE}"/>
    <dgm:cxn modelId="{312FE2B1-BFA6-40CA-8FAB-D063D9C44BF7}" type="presOf" srcId="{C3269CBA-F9B6-40F1-BD97-CB54A16B0696}" destId="{53222146-D6BE-4CBE-B759-C4CB17D20EFD}" srcOrd="0" destOrd="0" presId="urn:microsoft.com/office/officeart/2005/8/layout/vList6"/>
    <dgm:cxn modelId="{CDBFB573-BA26-426F-8491-62EE8DA49B9D}" srcId="{3666A2C8-9DAA-46E0-B09A-5F7BAEAD19C4}" destId="{052D8F75-0A5F-4374-8CDD-9AA85109CC1C}" srcOrd="0" destOrd="0" parTransId="{A5E7075A-12DA-45EE-A6FE-5254EE5DBAC7}" sibTransId="{00FE7743-FF9B-40B8-9904-B7A657D3AAFF}"/>
    <dgm:cxn modelId="{B0534404-1053-4B72-803F-145378B91CF4}" srcId="{452FFACA-C029-45CF-AA2E-85B54E8DCA1C}" destId="{448EBFA5-EB70-4BE2-A5A5-C17C429F75F5}" srcOrd="0" destOrd="0" parTransId="{6F410D43-0E9C-48EA-ADB0-ADEFE54BBD3D}" sibTransId="{DE17671C-0944-4150-9DDF-CA3C221A9F4C}"/>
    <dgm:cxn modelId="{5298BAF5-A50E-4FA5-9EB4-850BFB2079FA}" srcId="{D98C2585-CEFC-4036-BB03-FDEF44CB305E}" destId="{452FFACA-C029-45CF-AA2E-85B54E8DCA1C}" srcOrd="1" destOrd="0" parTransId="{B3F7C8E1-7627-4BD6-AE3E-005B0DE07C23}" sibTransId="{76D5CE35-F279-43FE-A3D2-780FA714A2E3}"/>
    <dgm:cxn modelId="{3ADA8EE8-F6B7-4B1A-AC7C-398F0A131BC1}" type="presParOf" srcId="{6A0234E9-0337-4824-BC74-3AA2474A794D}" destId="{CCE54808-4605-4912-AFBF-7EC883DEF27C}" srcOrd="0" destOrd="0" presId="urn:microsoft.com/office/officeart/2005/8/layout/vList6"/>
    <dgm:cxn modelId="{00E252D0-DF01-4045-858E-69A7FC6B5418}" type="presParOf" srcId="{CCE54808-4605-4912-AFBF-7EC883DEF27C}" destId="{F814D21F-2A66-4EE5-8343-525FEA345ABA}" srcOrd="0" destOrd="0" presId="urn:microsoft.com/office/officeart/2005/8/layout/vList6"/>
    <dgm:cxn modelId="{BA9D9415-E244-4330-8F78-84EBE3C7EF02}" type="presParOf" srcId="{CCE54808-4605-4912-AFBF-7EC883DEF27C}" destId="{53222146-D6BE-4CBE-B759-C4CB17D20EFD}" srcOrd="1" destOrd="0" presId="urn:microsoft.com/office/officeart/2005/8/layout/vList6"/>
    <dgm:cxn modelId="{E0C8AA79-792C-4BA9-ACC8-CF9A083FCFFD}" type="presParOf" srcId="{6A0234E9-0337-4824-BC74-3AA2474A794D}" destId="{94CAB5F2-D340-4645-ABB4-877403AC4F25}" srcOrd="1" destOrd="0" presId="urn:microsoft.com/office/officeart/2005/8/layout/vList6"/>
    <dgm:cxn modelId="{678A4711-4AEA-4F8E-BA62-448CCE1B3340}" type="presParOf" srcId="{6A0234E9-0337-4824-BC74-3AA2474A794D}" destId="{5664344B-6E11-45D7-A99A-1040A1F3EF7D}" srcOrd="2" destOrd="0" presId="urn:microsoft.com/office/officeart/2005/8/layout/vList6"/>
    <dgm:cxn modelId="{1C7CB614-8F3E-4285-BBF8-4D5DC9A9B0B0}" type="presParOf" srcId="{5664344B-6E11-45D7-A99A-1040A1F3EF7D}" destId="{EA595831-97D8-4DCD-9C26-6C5258C52270}" srcOrd="0" destOrd="0" presId="urn:microsoft.com/office/officeart/2005/8/layout/vList6"/>
    <dgm:cxn modelId="{96FB7116-4F6B-45FF-BF6F-A69C0512861D}" type="presParOf" srcId="{5664344B-6E11-45D7-A99A-1040A1F3EF7D}" destId="{85A0A0C0-5DD2-4A09-B936-DC941D320EB9}" srcOrd="1" destOrd="0" presId="urn:microsoft.com/office/officeart/2005/8/layout/vList6"/>
    <dgm:cxn modelId="{B0FB89FE-2767-4708-9258-74E8DBD1EDF9}" type="presParOf" srcId="{6A0234E9-0337-4824-BC74-3AA2474A794D}" destId="{003F390C-2EA7-4095-B025-C91C5AC37C01}" srcOrd="3" destOrd="0" presId="urn:microsoft.com/office/officeart/2005/8/layout/vList6"/>
    <dgm:cxn modelId="{D5799042-8A3E-4AD9-89AA-AFEF9CE65748}" type="presParOf" srcId="{6A0234E9-0337-4824-BC74-3AA2474A794D}" destId="{8ED3B620-EF83-4D86-9E20-22D2D6583A15}" srcOrd="4" destOrd="0" presId="urn:microsoft.com/office/officeart/2005/8/layout/vList6"/>
    <dgm:cxn modelId="{253B4C0F-4366-4C1F-AB5F-2599046A991D}" type="presParOf" srcId="{8ED3B620-EF83-4D86-9E20-22D2D6583A15}" destId="{9BED7948-8E0B-4EC7-A8A8-EE820F52BF16}" srcOrd="0" destOrd="0" presId="urn:microsoft.com/office/officeart/2005/8/layout/vList6"/>
    <dgm:cxn modelId="{C1913F03-A1B4-46C5-AA5E-39BC92452C2D}" type="presParOf" srcId="{8ED3B620-EF83-4D86-9E20-22D2D6583A15}" destId="{8855C063-D696-4B7A-B224-C0D8E822B639}" srcOrd="1" destOrd="0" presId="urn:microsoft.com/office/officeart/2005/8/layout/vList6"/>
    <dgm:cxn modelId="{681E2F8D-E104-4395-AD8D-93FB55282AB0}" type="presParOf" srcId="{6A0234E9-0337-4824-BC74-3AA2474A794D}" destId="{5ABDABA2-C278-4E6A-9274-2FA4242BF5B1}" srcOrd="5" destOrd="0" presId="urn:microsoft.com/office/officeart/2005/8/layout/vList6"/>
    <dgm:cxn modelId="{F73BDED0-2ADC-4575-908A-8DCD3674488A}" type="presParOf" srcId="{6A0234E9-0337-4824-BC74-3AA2474A794D}" destId="{EE81B723-F11C-4693-BB0A-21416B266EC7}" srcOrd="6" destOrd="0" presId="urn:microsoft.com/office/officeart/2005/8/layout/vList6"/>
    <dgm:cxn modelId="{86548CF8-1D4E-45CD-887D-27629625E3D4}" type="presParOf" srcId="{EE81B723-F11C-4693-BB0A-21416B266EC7}" destId="{77DA6562-0F59-48EB-B93C-98A989379130}" srcOrd="0" destOrd="0" presId="urn:microsoft.com/office/officeart/2005/8/layout/vList6"/>
    <dgm:cxn modelId="{7B1E061B-5F6C-40D7-9FA1-E78AFAE0C9EF}" type="presParOf" srcId="{EE81B723-F11C-4693-BB0A-21416B266EC7}" destId="{986D26F8-4FF8-4303-8E9E-1B32D3326A7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C7A4C-4D55-4355-A06F-42EF3D64496D}">
      <dsp:nvSpPr>
        <dsp:cNvPr id="0" name=""/>
        <dsp:cNvSpPr/>
      </dsp:nvSpPr>
      <dsp:spPr>
        <a:xfrm>
          <a:off x="5743" y="0"/>
          <a:ext cx="6090661" cy="484031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6A0BC-C32C-465F-8C68-EBBFE3B834F0}">
      <dsp:nvSpPr>
        <dsp:cNvPr id="0" name=""/>
        <dsp:cNvSpPr/>
      </dsp:nvSpPr>
      <dsp:spPr>
        <a:xfrm>
          <a:off x="797291" y="447604"/>
          <a:ext cx="4613025" cy="12705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Программирование управляющих алгоритмов</a:t>
          </a:r>
          <a:endParaRPr lang="ru-RU" sz="2200" kern="1200" dirty="0"/>
        </a:p>
      </dsp:txBody>
      <dsp:txXfrm>
        <a:off x="859316" y="509629"/>
        <a:ext cx="4488975" cy="1146540"/>
      </dsp:txXfrm>
    </dsp:sp>
    <dsp:sp modelId="{98CD115E-F344-4A75-8947-F7DE1EF018C4}">
      <dsp:nvSpPr>
        <dsp:cNvPr id="0" name=""/>
        <dsp:cNvSpPr/>
      </dsp:nvSpPr>
      <dsp:spPr>
        <a:xfrm>
          <a:off x="797291" y="1921434"/>
          <a:ext cx="4613025" cy="12705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Разработка архитектуры систем управления и программно-аппаратных комплексов</a:t>
          </a:r>
          <a:endParaRPr lang="ru-RU" sz="2200" kern="1200" dirty="0"/>
        </a:p>
      </dsp:txBody>
      <dsp:txXfrm>
        <a:off x="859316" y="1983459"/>
        <a:ext cx="4488975" cy="1146540"/>
      </dsp:txXfrm>
    </dsp:sp>
    <dsp:sp modelId="{68405371-FA3B-434E-A468-793605BE6DC7}">
      <dsp:nvSpPr>
        <dsp:cNvPr id="0" name=""/>
        <dsp:cNvSpPr/>
      </dsp:nvSpPr>
      <dsp:spPr>
        <a:xfrm>
          <a:off x="797291" y="3379406"/>
          <a:ext cx="4613025" cy="12705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Проектирование и конструирование робототехнических систем</a:t>
          </a:r>
          <a:endParaRPr lang="ru-RU" sz="2100" kern="1200" dirty="0"/>
        </a:p>
      </dsp:txBody>
      <dsp:txXfrm>
        <a:off x="859316" y="3441431"/>
        <a:ext cx="4488975" cy="11465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22146-D6BE-4CBE-B759-C4CB17D20EFD}">
      <dsp:nvSpPr>
        <dsp:cNvPr id="0" name=""/>
        <dsp:cNvSpPr/>
      </dsp:nvSpPr>
      <dsp:spPr>
        <a:xfrm>
          <a:off x="2646912" y="0"/>
          <a:ext cx="4493299" cy="10081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Системный анализ РТС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Синтез многоуровневых СУК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Разработка РТС со сложной кинематикой</a:t>
          </a:r>
          <a:endParaRPr lang="ru-RU" sz="1500" kern="1200" dirty="0"/>
        </a:p>
      </dsp:txBody>
      <dsp:txXfrm>
        <a:off x="2646912" y="126014"/>
        <a:ext cx="4115257" cy="756084"/>
      </dsp:txXfrm>
    </dsp:sp>
    <dsp:sp modelId="{F814D21F-2A66-4EE5-8343-525FEA345ABA}">
      <dsp:nvSpPr>
        <dsp:cNvPr id="0" name=""/>
        <dsp:cNvSpPr/>
      </dsp:nvSpPr>
      <dsp:spPr>
        <a:xfrm>
          <a:off x="348620" y="0"/>
          <a:ext cx="2298292" cy="1008112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Bioloid</a:t>
          </a:r>
          <a:r>
            <a:rPr lang="ru-RU" sz="2800" kern="1200" dirty="0" smtClean="0">
              <a:solidFill>
                <a:schemeClr val="tx1"/>
              </a:solidFill>
            </a:rPr>
            <a:t/>
          </a:r>
          <a:br>
            <a:rPr lang="ru-RU" sz="2800" kern="1200" dirty="0" smtClean="0">
              <a:solidFill>
                <a:schemeClr val="tx1"/>
              </a:solidFill>
            </a:rPr>
          </a:br>
          <a:r>
            <a:rPr lang="en-US" sz="2800" kern="1200" dirty="0" smtClean="0">
              <a:solidFill>
                <a:schemeClr val="tx1"/>
              </a:solidFill>
            </a:rPr>
            <a:t>VEX EDR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97832" y="49212"/>
        <a:ext cx="2199868" cy="90968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22146-D6BE-4CBE-B759-C4CB17D20EFD}">
      <dsp:nvSpPr>
        <dsp:cNvPr id="0" name=""/>
        <dsp:cNvSpPr/>
      </dsp:nvSpPr>
      <dsp:spPr>
        <a:xfrm>
          <a:off x="2646912" y="0"/>
          <a:ext cx="4493299" cy="10081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Основы конструирования роботов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Основы программирования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Системный подход</a:t>
          </a:r>
          <a:endParaRPr lang="ru-RU" sz="1500" kern="1200" dirty="0"/>
        </a:p>
      </dsp:txBody>
      <dsp:txXfrm>
        <a:off x="2646912" y="126014"/>
        <a:ext cx="4115257" cy="756084"/>
      </dsp:txXfrm>
    </dsp:sp>
    <dsp:sp modelId="{F814D21F-2A66-4EE5-8343-525FEA345ABA}">
      <dsp:nvSpPr>
        <dsp:cNvPr id="0" name=""/>
        <dsp:cNvSpPr/>
      </dsp:nvSpPr>
      <dsp:spPr>
        <a:xfrm>
          <a:off x="348620" y="0"/>
          <a:ext cx="2298292" cy="1008112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ROBOTIS</a:t>
          </a:r>
          <a:br>
            <a:rPr lang="en-US" sz="2800" kern="1200" dirty="0" smtClean="0">
              <a:solidFill>
                <a:schemeClr val="tx1"/>
              </a:solidFill>
            </a:rPr>
          </a:br>
          <a:r>
            <a:rPr lang="en-US" sz="2800" kern="1200" dirty="0" smtClean="0">
              <a:solidFill>
                <a:schemeClr val="tx1"/>
              </a:solidFill>
            </a:rPr>
            <a:t>VEX IQ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97832" y="49212"/>
        <a:ext cx="2199868" cy="909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63938-2FDB-4694-A082-7ED6E717AAE5}">
      <dsp:nvSpPr>
        <dsp:cNvPr id="0" name=""/>
        <dsp:cNvSpPr/>
      </dsp:nvSpPr>
      <dsp:spPr>
        <a:xfrm>
          <a:off x="3613" y="0"/>
          <a:ext cx="108669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Matrix</a:t>
          </a:r>
          <a:endParaRPr lang="ru-RU" sz="1400" kern="1200" dirty="0"/>
        </a:p>
      </dsp:txBody>
      <dsp:txXfrm>
        <a:off x="3613" y="956816"/>
        <a:ext cx="1086694" cy="956816"/>
      </dsp:txXfrm>
    </dsp:sp>
    <dsp:sp modelId="{7A3AFFF9-3E58-4570-918C-633E6BB3028D}">
      <dsp:nvSpPr>
        <dsp:cNvPr id="0" name=""/>
        <dsp:cNvSpPr/>
      </dsp:nvSpPr>
      <dsp:spPr>
        <a:xfrm>
          <a:off x="148686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CBF13-A66C-453C-A1C4-65B18E5EE60B}">
      <dsp:nvSpPr>
        <dsp:cNvPr id="0" name=""/>
        <dsp:cNvSpPr/>
      </dsp:nvSpPr>
      <dsp:spPr>
        <a:xfrm>
          <a:off x="1122909" y="0"/>
          <a:ext cx="108669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Huna</a:t>
          </a:r>
          <a:r>
            <a:rPr lang="ru-RU" sz="1400" kern="1200" dirty="0" smtClean="0"/>
            <a:t> </a:t>
          </a:r>
        </a:p>
      </dsp:txBody>
      <dsp:txXfrm>
        <a:off x="1122909" y="956816"/>
        <a:ext cx="1086694" cy="956816"/>
      </dsp:txXfrm>
    </dsp:sp>
    <dsp:sp modelId="{F9ACDC90-69DD-49A0-BD29-4975A396DA68}">
      <dsp:nvSpPr>
        <dsp:cNvPr id="0" name=""/>
        <dsp:cNvSpPr/>
      </dsp:nvSpPr>
      <dsp:spPr>
        <a:xfrm>
          <a:off x="1267981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04630-6ACB-4C4C-9683-AF2235C74403}">
      <dsp:nvSpPr>
        <dsp:cNvPr id="0" name=""/>
        <dsp:cNvSpPr/>
      </dsp:nvSpPr>
      <dsp:spPr>
        <a:xfrm>
          <a:off x="2242204" y="0"/>
          <a:ext cx="108669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Tetrix</a:t>
          </a:r>
          <a:endParaRPr lang="ru-RU" sz="1400" kern="1200" dirty="0" smtClean="0"/>
        </a:p>
      </dsp:txBody>
      <dsp:txXfrm>
        <a:off x="2242204" y="956816"/>
        <a:ext cx="1086694" cy="956816"/>
      </dsp:txXfrm>
    </dsp:sp>
    <dsp:sp modelId="{4A7E9BA8-4F87-48D2-A58C-A5AA89393A96}">
      <dsp:nvSpPr>
        <dsp:cNvPr id="0" name=""/>
        <dsp:cNvSpPr/>
      </dsp:nvSpPr>
      <dsp:spPr>
        <a:xfrm>
          <a:off x="2387277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36F24-EA1B-4583-9ABC-BE1FAF338CAD}">
      <dsp:nvSpPr>
        <dsp:cNvPr id="0" name=""/>
        <dsp:cNvSpPr/>
      </dsp:nvSpPr>
      <dsp:spPr>
        <a:xfrm>
          <a:off x="3361500" y="0"/>
          <a:ext cx="108669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Multiplo</a:t>
          </a:r>
          <a:r>
            <a:rPr lang="ru-RU" sz="1400" kern="1200" dirty="0" smtClean="0"/>
            <a:t> </a:t>
          </a:r>
        </a:p>
      </dsp:txBody>
      <dsp:txXfrm>
        <a:off x="3361500" y="956816"/>
        <a:ext cx="1086694" cy="956816"/>
      </dsp:txXfrm>
    </dsp:sp>
    <dsp:sp modelId="{A05C2441-8973-4590-80D1-2BCCA8549A22}">
      <dsp:nvSpPr>
        <dsp:cNvPr id="0" name=""/>
        <dsp:cNvSpPr/>
      </dsp:nvSpPr>
      <dsp:spPr>
        <a:xfrm>
          <a:off x="3506573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7A1EC-822D-46B4-8770-599BFF44CC20}">
      <dsp:nvSpPr>
        <dsp:cNvPr id="0" name=""/>
        <dsp:cNvSpPr/>
      </dsp:nvSpPr>
      <dsp:spPr>
        <a:xfrm>
          <a:off x="4480796" y="0"/>
          <a:ext cx="108669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Abilix</a:t>
          </a:r>
          <a:endParaRPr lang="ru-RU" sz="1400" kern="1200" dirty="0" smtClean="0"/>
        </a:p>
      </dsp:txBody>
      <dsp:txXfrm>
        <a:off x="4480796" y="956816"/>
        <a:ext cx="1086694" cy="956816"/>
      </dsp:txXfrm>
    </dsp:sp>
    <dsp:sp modelId="{AA091850-D234-41E8-809E-FD992188323C}">
      <dsp:nvSpPr>
        <dsp:cNvPr id="0" name=""/>
        <dsp:cNvSpPr/>
      </dsp:nvSpPr>
      <dsp:spPr>
        <a:xfrm>
          <a:off x="4625869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EE56D-FDE8-4307-8EFB-109D2477922E}">
      <dsp:nvSpPr>
        <dsp:cNvPr id="0" name=""/>
        <dsp:cNvSpPr/>
      </dsp:nvSpPr>
      <dsp:spPr>
        <a:xfrm>
          <a:off x="5600092" y="0"/>
          <a:ext cx="108669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RoboRobo</a:t>
          </a:r>
          <a:r>
            <a:rPr lang="ru-RU" sz="1400" kern="1200" dirty="0" smtClean="0"/>
            <a:t> </a:t>
          </a:r>
        </a:p>
      </dsp:txBody>
      <dsp:txXfrm>
        <a:off x="5600092" y="956816"/>
        <a:ext cx="1086694" cy="956816"/>
      </dsp:txXfrm>
    </dsp:sp>
    <dsp:sp modelId="{2FD70327-3A0C-4655-B124-398D078FCA58}">
      <dsp:nvSpPr>
        <dsp:cNvPr id="0" name=""/>
        <dsp:cNvSpPr/>
      </dsp:nvSpPr>
      <dsp:spPr>
        <a:xfrm>
          <a:off x="5745165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F52F0-60A1-44D5-8FBE-01D8613A59FA}">
      <dsp:nvSpPr>
        <dsp:cNvPr id="0" name=""/>
        <dsp:cNvSpPr/>
      </dsp:nvSpPr>
      <dsp:spPr>
        <a:xfrm>
          <a:off x="6719388" y="0"/>
          <a:ext cx="108669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Robobuilder</a:t>
          </a:r>
          <a:endParaRPr lang="ru-RU" sz="1400" kern="1200" dirty="0" smtClean="0"/>
        </a:p>
      </dsp:txBody>
      <dsp:txXfrm>
        <a:off x="6719388" y="956816"/>
        <a:ext cx="1086694" cy="956816"/>
      </dsp:txXfrm>
    </dsp:sp>
    <dsp:sp modelId="{32BC7556-4571-482C-A66B-F52B50BA6FB2}">
      <dsp:nvSpPr>
        <dsp:cNvPr id="0" name=""/>
        <dsp:cNvSpPr/>
      </dsp:nvSpPr>
      <dsp:spPr>
        <a:xfrm>
          <a:off x="6864460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5D77E-6BDD-4283-97FC-6DD44A3B6751}">
      <dsp:nvSpPr>
        <dsp:cNvPr id="0" name=""/>
        <dsp:cNvSpPr/>
      </dsp:nvSpPr>
      <dsp:spPr>
        <a:xfrm>
          <a:off x="7838683" y="0"/>
          <a:ext cx="108669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Engino</a:t>
          </a:r>
          <a:endParaRPr lang="ru-RU" sz="1400" kern="1200" dirty="0" smtClean="0"/>
        </a:p>
      </dsp:txBody>
      <dsp:txXfrm>
        <a:off x="7838683" y="956816"/>
        <a:ext cx="1086694" cy="956816"/>
      </dsp:txXfrm>
    </dsp:sp>
    <dsp:sp modelId="{E5CEEAA2-CF69-49DC-8F10-2F58D87FF5DA}">
      <dsp:nvSpPr>
        <dsp:cNvPr id="0" name=""/>
        <dsp:cNvSpPr/>
      </dsp:nvSpPr>
      <dsp:spPr>
        <a:xfrm>
          <a:off x="7983756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DCE54-C32F-4470-A440-CBD2DB00EC35}">
      <dsp:nvSpPr>
        <dsp:cNvPr id="0" name=""/>
        <dsp:cNvSpPr/>
      </dsp:nvSpPr>
      <dsp:spPr>
        <a:xfrm>
          <a:off x="357159" y="1913632"/>
          <a:ext cx="8214672" cy="35880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7A1EC-822D-46B4-8770-599BFF44CC20}">
      <dsp:nvSpPr>
        <dsp:cNvPr id="0" name=""/>
        <dsp:cNvSpPr/>
      </dsp:nvSpPr>
      <dsp:spPr>
        <a:xfrm>
          <a:off x="1544" y="0"/>
          <a:ext cx="161898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Lego</a:t>
          </a:r>
          <a:endParaRPr lang="ru-RU" sz="1800" kern="1200" dirty="0" smtClean="0"/>
        </a:p>
      </dsp:txBody>
      <dsp:txXfrm>
        <a:off x="1544" y="956816"/>
        <a:ext cx="1618984" cy="956816"/>
      </dsp:txXfrm>
    </dsp:sp>
    <dsp:sp modelId="{AA091850-D234-41E8-809E-FD992188323C}">
      <dsp:nvSpPr>
        <dsp:cNvPr id="0" name=""/>
        <dsp:cNvSpPr/>
      </dsp:nvSpPr>
      <dsp:spPr>
        <a:xfrm>
          <a:off x="412762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EE56D-FDE8-4307-8EFB-109D2477922E}">
      <dsp:nvSpPr>
        <dsp:cNvPr id="0" name=""/>
        <dsp:cNvSpPr/>
      </dsp:nvSpPr>
      <dsp:spPr>
        <a:xfrm>
          <a:off x="1669098" y="0"/>
          <a:ext cx="161898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VEX Robotics</a:t>
          </a:r>
          <a:r>
            <a:rPr lang="ru-RU" sz="1800" kern="1200" dirty="0" smtClean="0"/>
            <a:t> </a:t>
          </a:r>
        </a:p>
      </dsp:txBody>
      <dsp:txXfrm>
        <a:off x="1669098" y="956816"/>
        <a:ext cx="1618984" cy="956816"/>
      </dsp:txXfrm>
    </dsp:sp>
    <dsp:sp modelId="{2FD70327-3A0C-4655-B124-398D078FCA58}">
      <dsp:nvSpPr>
        <dsp:cNvPr id="0" name=""/>
        <dsp:cNvSpPr/>
      </dsp:nvSpPr>
      <dsp:spPr>
        <a:xfrm>
          <a:off x="2080316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F52F0-60A1-44D5-8FBE-01D8613A59FA}">
      <dsp:nvSpPr>
        <dsp:cNvPr id="0" name=""/>
        <dsp:cNvSpPr/>
      </dsp:nvSpPr>
      <dsp:spPr>
        <a:xfrm>
          <a:off x="3336652" y="0"/>
          <a:ext cx="161898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ROBOTIS</a:t>
          </a:r>
          <a:endParaRPr lang="ru-RU" sz="1800" kern="1200" dirty="0" smtClean="0"/>
        </a:p>
      </dsp:txBody>
      <dsp:txXfrm>
        <a:off x="3336652" y="956816"/>
        <a:ext cx="1618984" cy="956816"/>
      </dsp:txXfrm>
    </dsp:sp>
    <dsp:sp modelId="{32BC7556-4571-482C-A66B-F52B50BA6FB2}">
      <dsp:nvSpPr>
        <dsp:cNvPr id="0" name=""/>
        <dsp:cNvSpPr/>
      </dsp:nvSpPr>
      <dsp:spPr>
        <a:xfrm>
          <a:off x="3747870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5D77E-6BDD-4283-97FC-6DD44A3B6751}">
      <dsp:nvSpPr>
        <dsp:cNvPr id="0" name=""/>
        <dsp:cNvSpPr/>
      </dsp:nvSpPr>
      <dsp:spPr>
        <a:xfrm>
          <a:off x="5004206" y="0"/>
          <a:ext cx="1618984" cy="23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Fischertechnik</a:t>
          </a:r>
          <a:endParaRPr lang="ru-RU" sz="1800" kern="1200" dirty="0" smtClean="0"/>
        </a:p>
      </dsp:txBody>
      <dsp:txXfrm>
        <a:off x="5004206" y="956816"/>
        <a:ext cx="1618984" cy="956816"/>
      </dsp:txXfrm>
    </dsp:sp>
    <dsp:sp modelId="{E5CEEAA2-CF69-49DC-8F10-2F58D87FF5DA}">
      <dsp:nvSpPr>
        <dsp:cNvPr id="0" name=""/>
        <dsp:cNvSpPr/>
      </dsp:nvSpPr>
      <dsp:spPr>
        <a:xfrm>
          <a:off x="5415424" y="143522"/>
          <a:ext cx="796549" cy="79654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DCE54-C32F-4470-A440-CBD2DB00EC35}">
      <dsp:nvSpPr>
        <dsp:cNvPr id="0" name=""/>
        <dsp:cNvSpPr/>
      </dsp:nvSpPr>
      <dsp:spPr>
        <a:xfrm>
          <a:off x="264989" y="1889211"/>
          <a:ext cx="6094757" cy="35880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7A1CF-A381-4113-9D42-292CF6B64F09}">
      <dsp:nvSpPr>
        <dsp:cNvPr id="0" name=""/>
        <dsp:cNvSpPr/>
      </dsp:nvSpPr>
      <dsp:spPr>
        <a:xfrm>
          <a:off x="46806" y="0"/>
          <a:ext cx="4032448" cy="1260140"/>
        </a:xfrm>
        <a:prstGeom prst="roundRect">
          <a:avLst>
            <a:gd name="adj" fmla="val 10000"/>
          </a:avLst>
        </a:prstGeom>
        <a:solidFill>
          <a:srgbClr val="FFD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979310" y="0"/>
        <a:ext cx="3099944" cy="1260140"/>
      </dsp:txXfrm>
    </dsp:sp>
    <dsp:sp modelId="{FC26E5EB-5E6C-4C16-A3B1-78891C579168}">
      <dsp:nvSpPr>
        <dsp:cNvPr id="0" name=""/>
        <dsp:cNvSpPr/>
      </dsp:nvSpPr>
      <dsp:spPr>
        <a:xfrm>
          <a:off x="144016" y="134885"/>
          <a:ext cx="1245744" cy="1008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956B7-61F3-4E1A-8FC7-7806763308F5}">
      <dsp:nvSpPr>
        <dsp:cNvPr id="0" name=""/>
        <dsp:cNvSpPr/>
      </dsp:nvSpPr>
      <dsp:spPr>
        <a:xfrm>
          <a:off x="46806" y="1386153"/>
          <a:ext cx="4032448" cy="1260140"/>
        </a:xfrm>
        <a:prstGeom prst="roundRect">
          <a:avLst>
            <a:gd name="adj" fmla="val 10000"/>
          </a:avLst>
        </a:prstGeom>
        <a:solidFill>
          <a:srgbClr val="B2E9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979310" y="1386153"/>
        <a:ext cx="3099944" cy="1260140"/>
      </dsp:txXfrm>
    </dsp:sp>
    <dsp:sp modelId="{BF80B9EA-3D4E-40FA-A674-B750C97937B7}">
      <dsp:nvSpPr>
        <dsp:cNvPr id="0" name=""/>
        <dsp:cNvSpPr/>
      </dsp:nvSpPr>
      <dsp:spPr>
        <a:xfrm>
          <a:off x="144016" y="1521039"/>
          <a:ext cx="1245744" cy="1008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10DE2-FDEC-4042-89C8-35F2EC28DF35}">
      <dsp:nvSpPr>
        <dsp:cNvPr id="0" name=""/>
        <dsp:cNvSpPr/>
      </dsp:nvSpPr>
      <dsp:spPr>
        <a:xfrm>
          <a:off x="46806" y="2772307"/>
          <a:ext cx="4032448" cy="1260140"/>
        </a:xfrm>
        <a:prstGeom prst="roundRect">
          <a:avLst>
            <a:gd name="adj" fmla="val 10000"/>
          </a:avLst>
        </a:prstGeom>
        <a:solidFill>
          <a:srgbClr val="C5D9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979310" y="2772307"/>
        <a:ext cx="3099944" cy="1260140"/>
      </dsp:txXfrm>
    </dsp:sp>
    <dsp:sp modelId="{C9EC0FF9-53FA-4191-BDF1-89E90C7F6EFB}">
      <dsp:nvSpPr>
        <dsp:cNvPr id="0" name=""/>
        <dsp:cNvSpPr/>
      </dsp:nvSpPr>
      <dsp:spPr>
        <a:xfrm>
          <a:off x="144016" y="2907193"/>
          <a:ext cx="1245744" cy="1008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7A1CF-A381-4113-9D42-292CF6B64F09}">
      <dsp:nvSpPr>
        <dsp:cNvPr id="0" name=""/>
        <dsp:cNvSpPr/>
      </dsp:nvSpPr>
      <dsp:spPr>
        <a:xfrm>
          <a:off x="46806" y="0"/>
          <a:ext cx="4032448" cy="1260140"/>
        </a:xfrm>
        <a:prstGeom prst="roundRect">
          <a:avLst>
            <a:gd name="adj" fmla="val 10000"/>
          </a:avLst>
        </a:prstGeom>
        <a:solidFill>
          <a:srgbClr val="87B0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979310" y="0"/>
        <a:ext cx="3099944" cy="1260140"/>
      </dsp:txXfrm>
    </dsp:sp>
    <dsp:sp modelId="{FC26E5EB-5E6C-4C16-A3B1-78891C579168}">
      <dsp:nvSpPr>
        <dsp:cNvPr id="0" name=""/>
        <dsp:cNvSpPr/>
      </dsp:nvSpPr>
      <dsp:spPr>
        <a:xfrm>
          <a:off x="144016" y="134885"/>
          <a:ext cx="1245744" cy="1008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956B7-61F3-4E1A-8FC7-7806763308F5}">
      <dsp:nvSpPr>
        <dsp:cNvPr id="0" name=""/>
        <dsp:cNvSpPr/>
      </dsp:nvSpPr>
      <dsp:spPr>
        <a:xfrm>
          <a:off x="46806" y="1386153"/>
          <a:ext cx="4032448" cy="1260140"/>
        </a:xfrm>
        <a:prstGeom prst="roundRect">
          <a:avLst>
            <a:gd name="adj" fmla="val 10000"/>
          </a:avLst>
        </a:prstGeom>
        <a:solidFill>
          <a:srgbClr val="C5A5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979310" y="1386153"/>
        <a:ext cx="3099944" cy="1260140"/>
      </dsp:txXfrm>
    </dsp:sp>
    <dsp:sp modelId="{BF80B9EA-3D4E-40FA-A674-B750C97937B7}">
      <dsp:nvSpPr>
        <dsp:cNvPr id="0" name=""/>
        <dsp:cNvSpPr/>
      </dsp:nvSpPr>
      <dsp:spPr>
        <a:xfrm>
          <a:off x="144016" y="1521039"/>
          <a:ext cx="1245744" cy="1008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10DE2-FDEC-4042-89C8-35F2EC28DF35}">
      <dsp:nvSpPr>
        <dsp:cNvPr id="0" name=""/>
        <dsp:cNvSpPr/>
      </dsp:nvSpPr>
      <dsp:spPr>
        <a:xfrm>
          <a:off x="46806" y="2772307"/>
          <a:ext cx="4032448" cy="1260140"/>
        </a:xfrm>
        <a:prstGeom prst="roundRect">
          <a:avLst>
            <a:gd name="adj" fmla="val 10000"/>
          </a:avLst>
        </a:prstGeom>
        <a:solidFill>
          <a:srgbClr val="EDA1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979310" y="2772307"/>
        <a:ext cx="3099944" cy="1260140"/>
      </dsp:txXfrm>
    </dsp:sp>
    <dsp:sp modelId="{C9EC0FF9-53FA-4191-BDF1-89E90C7F6EFB}">
      <dsp:nvSpPr>
        <dsp:cNvPr id="0" name=""/>
        <dsp:cNvSpPr/>
      </dsp:nvSpPr>
      <dsp:spPr>
        <a:xfrm>
          <a:off x="144016" y="2907193"/>
          <a:ext cx="1245744" cy="1008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7A1CF-A381-4113-9D42-292CF6B64F09}">
      <dsp:nvSpPr>
        <dsp:cNvPr id="0" name=""/>
        <dsp:cNvSpPr/>
      </dsp:nvSpPr>
      <dsp:spPr>
        <a:xfrm>
          <a:off x="64354" y="0"/>
          <a:ext cx="4608512" cy="1222940"/>
        </a:xfrm>
        <a:prstGeom prst="roundRect">
          <a:avLst>
            <a:gd name="adj" fmla="val 10000"/>
          </a:avLst>
        </a:prstGeom>
        <a:solidFill>
          <a:srgbClr val="EE8E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1108350" y="0"/>
        <a:ext cx="3564515" cy="1222940"/>
      </dsp:txXfrm>
    </dsp:sp>
    <dsp:sp modelId="{FC26E5EB-5E6C-4C16-A3B1-78891C579168}">
      <dsp:nvSpPr>
        <dsp:cNvPr id="0" name=""/>
        <dsp:cNvSpPr/>
      </dsp:nvSpPr>
      <dsp:spPr>
        <a:xfrm>
          <a:off x="153729" y="130903"/>
          <a:ext cx="1423707" cy="9783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6E6C4-201D-467F-830F-C0E4BB4215AF}">
      <dsp:nvSpPr>
        <dsp:cNvPr id="0" name=""/>
        <dsp:cNvSpPr/>
      </dsp:nvSpPr>
      <dsp:spPr>
        <a:xfrm>
          <a:off x="0" y="0"/>
          <a:ext cx="7128792" cy="981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3</a:t>
          </a:r>
          <a:r>
            <a:rPr lang="en-US" sz="2800" kern="1200" dirty="0" smtClean="0"/>
            <a:t>D</a:t>
          </a:r>
          <a:r>
            <a:rPr lang="ru-RU" sz="2800" kern="1200" dirty="0" smtClean="0"/>
            <a:t> моделирование и </a:t>
          </a:r>
          <a:r>
            <a:rPr lang="en-US" sz="2800" kern="1200" dirty="0" smtClean="0"/>
            <a:t>3D</a:t>
          </a:r>
          <a:r>
            <a:rPr lang="ru-RU" sz="2800" kern="1200" dirty="0" smtClean="0"/>
            <a:t> печать</a:t>
          </a:r>
          <a:endParaRPr lang="ru-RU" sz="2800" kern="1200" dirty="0"/>
        </a:p>
      </dsp:txBody>
      <dsp:txXfrm>
        <a:off x="1523861" y="0"/>
        <a:ext cx="5604930" cy="981034"/>
      </dsp:txXfrm>
    </dsp:sp>
    <dsp:sp modelId="{80F563B8-A486-4104-BE33-22B8A8AD8909}">
      <dsp:nvSpPr>
        <dsp:cNvPr id="0" name=""/>
        <dsp:cNvSpPr/>
      </dsp:nvSpPr>
      <dsp:spPr>
        <a:xfrm>
          <a:off x="325818" y="98103"/>
          <a:ext cx="970328" cy="7848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DDB4A-126D-4609-B5E2-46736499E58E}">
      <dsp:nvSpPr>
        <dsp:cNvPr id="0" name=""/>
        <dsp:cNvSpPr/>
      </dsp:nvSpPr>
      <dsp:spPr>
        <a:xfrm>
          <a:off x="0" y="1079137"/>
          <a:ext cx="7128792" cy="981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Сборка конструкций</a:t>
          </a:r>
          <a:endParaRPr lang="ru-RU" sz="2800" kern="1200" dirty="0"/>
        </a:p>
      </dsp:txBody>
      <dsp:txXfrm>
        <a:off x="1523861" y="1079137"/>
        <a:ext cx="5604930" cy="981034"/>
      </dsp:txXfrm>
    </dsp:sp>
    <dsp:sp modelId="{C89A0ACB-83F7-43FE-83B0-9B28AA1A0417}">
      <dsp:nvSpPr>
        <dsp:cNvPr id="0" name=""/>
        <dsp:cNvSpPr/>
      </dsp:nvSpPr>
      <dsp:spPr>
        <a:xfrm>
          <a:off x="325818" y="1177241"/>
          <a:ext cx="970328" cy="7848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AC95E-5800-4B2D-AD96-94AE1C0D36A7}">
      <dsp:nvSpPr>
        <dsp:cNvPr id="0" name=""/>
        <dsp:cNvSpPr/>
      </dsp:nvSpPr>
      <dsp:spPr>
        <a:xfrm>
          <a:off x="0" y="2158275"/>
          <a:ext cx="7128792" cy="981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/>
            <a:t>Программирование</a:t>
          </a:r>
          <a:endParaRPr lang="ru-RU" sz="2800" kern="1200" dirty="0"/>
        </a:p>
      </dsp:txBody>
      <dsp:txXfrm>
        <a:off x="1523861" y="2158275"/>
        <a:ext cx="5604930" cy="981034"/>
      </dsp:txXfrm>
    </dsp:sp>
    <dsp:sp modelId="{6A8098EF-D5D7-4DAA-9AA2-21336DFC2D99}">
      <dsp:nvSpPr>
        <dsp:cNvPr id="0" name=""/>
        <dsp:cNvSpPr/>
      </dsp:nvSpPr>
      <dsp:spPr>
        <a:xfrm>
          <a:off x="325818" y="2256378"/>
          <a:ext cx="970328" cy="7848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6292-F889-406F-9E0F-121FCB6D0B53}">
      <dsp:nvSpPr>
        <dsp:cNvPr id="0" name=""/>
        <dsp:cNvSpPr/>
      </dsp:nvSpPr>
      <dsp:spPr>
        <a:xfrm>
          <a:off x="0" y="3237413"/>
          <a:ext cx="7128792" cy="981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Участие в соревнованиях</a:t>
          </a:r>
          <a:endParaRPr lang="ru-RU" sz="2800" kern="1200" dirty="0"/>
        </a:p>
      </dsp:txBody>
      <dsp:txXfrm>
        <a:off x="1523861" y="3237413"/>
        <a:ext cx="5604930" cy="981034"/>
      </dsp:txXfrm>
    </dsp:sp>
    <dsp:sp modelId="{CC73A62B-CC5A-430C-97C5-F6B833B47681}">
      <dsp:nvSpPr>
        <dsp:cNvPr id="0" name=""/>
        <dsp:cNvSpPr/>
      </dsp:nvSpPr>
      <dsp:spPr>
        <a:xfrm>
          <a:off x="325818" y="3335516"/>
          <a:ext cx="970328" cy="7848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97548-0187-499B-B1D6-D20C211233A6}">
      <dsp:nvSpPr>
        <dsp:cNvPr id="0" name=""/>
        <dsp:cNvSpPr/>
      </dsp:nvSpPr>
      <dsp:spPr>
        <a:xfrm>
          <a:off x="0" y="4316550"/>
          <a:ext cx="7128792" cy="981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Проектная деятельность</a:t>
          </a:r>
          <a:endParaRPr lang="ru-RU" sz="2800" kern="1200" dirty="0"/>
        </a:p>
      </dsp:txBody>
      <dsp:txXfrm>
        <a:off x="1523861" y="4316550"/>
        <a:ext cx="5604930" cy="981034"/>
      </dsp:txXfrm>
    </dsp:sp>
    <dsp:sp modelId="{D779057F-1BDF-43F5-B28B-97D8C532E21A}">
      <dsp:nvSpPr>
        <dsp:cNvPr id="0" name=""/>
        <dsp:cNvSpPr/>
      </dsp:nvSpPr>
      <dsp:spPr>
        <a:xfrm>
          <a:off x="325818" y="4414654"/>
          <a:ext cx="970328" cy="7848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F2248-5623-4C9A-9299-4FA4CC87DA38}">
      <dsp:nvSpPr>
        <dsp:cNvPr id="0" name=""/>
        <dsp:cNvSpPr/>
      </dsp:nvSpPr>
      <dsp:spPr>
        <a:xfrm>
          <a:off x="1344751" y="475390"/>
          <a:ext cx="4388866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Система датчиков</a:t>
          </a:r>
          <a:endParaRPr lang="ru-RU" sz="1600" kern="1200" dirty="0"/>
        </a:p>
      </dsp:txBody>
      <dsp:txXfrm>
        <a:off x="3730936" y="1105310"/>
        <a:ext cx="1489079" cy="1137920"/>
      </dsp:txXfrm>
    </dsp:sp>
    <dsp:sp modelId="{64EBE9EA-6294-455E-AF2D-5B6FDDB7B750}">
      <dsp:nvSpPr>
        <dsp:cNvPr id="0" name=""/>
        <dsp:cNvSpPr/>
      </dsp:nvSpPr>
      <dsp:spPr>
        <a:xfrm>
          <a:off x="1488786" y="987358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Управляющая система</a:t>
          </a:r>
          <a:endParaRPr lang="ru-RU" sz="1600" kern="1200" dirty="0"/>
        </a:p>
      </dsp:txBody>
      <dsp:txXfrm>
        <a:off x="2423506" y="3141278"/>
        <a:ext cx="1544320" cy="1056640"/>
      </dsp:txXfrm>
    </dsp:sp>
    <dsp:sp modelId="{DECD22F0-4CB3-4AB8-A9B4-CFDDD6E505A1}">
      <dsp:nvSpPr>
        <dsp:cNvPr id="0" name=""/>
        <dsp:cNvSpPr/>
      </dsp:nvSpPr>
      <dsp:spPr>
        <a:xfrm>
          <a:off x="574137" y="475396"/>
          <a:ext cx="4515038" cy="332582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057891" y="1128683"/>
        <a:ext cx="1531888" cy="110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22146-D6BE-4CBE-B759-C4CB17D20EFD}">
      <dsp:nvSpPr>
        <dsp:cNvPr id="0" name=""/>
        <dsp:cNvSpPr/>
      </dsp:nvSpPr>
      <dsp:spPr>
        <a:xfrm>
          <a:off x="2621461" y="1054"/>
          <a:ext cx="4450094" cy="8368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Изучение элементной базы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Разработка архитектуры</a:t>
          </a:r>
          <a:endParaRPr lang="ru-RU" sz="1900" kern="1200" dirty="0"/>
        </a:p>
      </dsp:txBody>
      <dsp:txXfrm>
        <a:off x="2621461" y="105655"/>
        <a:ext cx="4136290" cy="627609"/>
      </dsp:txXfrm>
    </dsp:sp>
    <dsp:sp modelId="{F814D21F-2A66-4EE5-8343-525FEA345ABA}">
      <dsp:nvSpPr>
        <dsp:cNvPr id="0" name=""/>
        <dsp:cNvSpPr/>
      </dsp:nvSpPr>
      <dsp:spPr>
        <a:xfrm>
          <a:off x="345267" y="1054"/>
          <a:ext cx="2276193" cy="83681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>
              <a:solidFill>
                <a:schemeClr val="tx1"/>
              </a:solidFill>
            </a:rPr>
            <a:t>VEX EDR</a:t>
          </a:r>
          <a:endParaRPr lang="ru-RU" sz="4200" kern="1200" dirty="0">
            <a:solidFill>
              <a:schemeClr val="tx1"/>
            </a:solidFill>
          </a:endParaRPr>
        </a:p>
      </dsp:txBody>
      <dsp:txXfrm>
        <a:off x="386117" y="41904"/>
        <a:ext cx="2194493" cy="755111"/>
      </dsp:txXfrm>
    </dsp:sp>
    <dsp:sp modelId="{85A0A0C0-5DD2-4A09-B936-DC941D320EB9}">
      <dsp:nvSpPr>
        <dsp:cNvPr id="0" name=""/>
        <dsp:cNvSpPr/>
      </dsp:nvSpPr>
      <dsp:spPr>
        <a:xfrm>
          <a:off x="2621461" y="921547"/>
          <a:ext cx="4450094" cy="8368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Изучение радиотехники и электроники</a:t>
          </a:r>
          <a:endParaRPr lang="ru-RU" sz="1900" kern="1200" dirty="0"/>
        </a:p>
      </dsp:txBody>
      <dsp:txXfrm>
        <a:off x="2621461" y="1026148"/>
        <a:ext cx="4136290" cy="627609"/>
      </dsp:txXfrm>
    </dsp:sp>
    <dsp:sp modelId="{EA595831-97D8-4DCD-9C26-6C5258C52270}">
      <dsp:nvSpPr>
        <dsp:cNvPr id="0" name=""/>
        <dsp:cNvSpPr/>
      </dsp:nvSpPr>
      <dsp:spPr>
        <a:xfrm>
          <a:off x="345267" y="921547"/>
          <a:ext cx="2276193" cy="83681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>
              <a:solidFill>
                <a:schemeClr val="tx1"/>
              </a:solidFill>
            </a:rPr>
            <a:t>Arduino</a:t>
          </a:r>
          <a:endParaRPr lang="ru-RU" sz="4200" kern="1200" dirty="0">
            <a:solidFill>
              <a:schemeClr val="tx1"/>
            </a:solidFill>
          </a:endParaRPr>
        </a:p>
      </dsp:txBody>
      <dsp:txXfrm>
        <a:off x="386117" y="962397"/>
        <a:ext cx="2194493" cy="755111"/>
      </dsp:txXfrm>
    </dsp:sp>
    <dsp:sp modelId="{8855C063-D696-4B7A-B224-C0D8E822B639}">
      <dsp:nvSpPr>
        <dsp:cNvPr id="0" name=""/>
        <dsp:cNvSpPr/>
      </dsp:nvSpPr>
      <dsp:spPr>
        <a:xfrm>
          <a:off x="2621461" y="1842040"/>
          <a:ext cx="4450094" cy="8368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Изучение встраиваемых кибернетических систем</a:t>
          </a:r>
          <a:endParaRPr lang="ru-RU" sz="1900" kern="1200" dirty="0"/>
        </a:p>
      </dsp:txBody>
      <dsp:txXfrm>
        <a:off x="2621461" y="1946641"/>
        <a:ext cx="4136290" cy="627609"/>
      </dsp:txXfrm>
    </dsp:sp>
    <dsp:sp modelId="{9BED7948-8E0B-4EC7-A8A8-EE820F52BF16}">
      <dsp:nvSpPr>
        <dsp:cNvPr id="0" name=""/>
        <dsp:cNvSpPr/>
      </dsp:nvSpPr>
      <dsp:spPr>
        <a:xfrm>
          <a:off x="345267" y="1842040"/>
          <a:ext cx="2276193" cy="83681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>
              <a:solidFill>
                <a:schemeClr val="tx1"/>
              </a:solidFill>
            </a:rPr>
            <a:t>TRIK</a:t>
          </a:r>
          <a:endParaRPr lang="ru-RU" sz="4200" kern="1200" dirty="0">
            <a:solidFill>
              <a:schemeClr val="tx1"/>
            </a:solidFill>
          </a:endParaRPr>
        </a:p>
      </dsp:txBody>
      <dsp:txXfrm>
        <a:off x="386117" y="1882890"/>
        <a:ext cx="2194493" cy="755111"/>
      </dsp:txXfrm>
    </dsp:sp>
    <dsp:sp modelId="{986D26F8-4FF8-4303-8E9E-1B32D3326A71}">
      <dsp:nvSpPr>
        <dsp:cNvPr id="0" name=""/>
        <dsp:cNvSpPr/>
      </dsp:nvSpPr>
      <dsp:spPr>
        <a:xfrm>
          <a:off x="2621461" y="2762533"/>
          <a:ext cx="4450094" cy="8368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Изучение систем сбора и анализа информации</a:t>
          </a:r>
          <a:endParaRPr lang="ru-RU" sz="1900" kern="1200" dirty="0"/>
        </a:p>
      </dsp:txBody>
      <dsp:txXfrm>
        <a:off x="2621461" y="2867134"/>
        <a:ext cx="4136290" cy="627609"/>
      </dsp:txXfrm>
    </dsp:sp>
    <dsp:sp modelId="{77DA6562-0F59-48EB-B93C-98A989379130}">
      <dsp:nvSpPr>
        <dsp:cNvPr id="0" name=""/>
        <dsp:cNvSpPr/>
      </dsp:nvSpPr>
      <dsp:spPr>
        <a:xfrm>
          <a:off x="345267" y="2762533"/>
          <a:ext cx="2276193" cy="83681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>
              <a:solidFill>
                <a:schemeClr val="tx1"/>
              </a:solidFill>
            </a:rPr>
            <a:t>myRIO</a:t>
          </a:r>
          <a:endParaRPr lang="ru-RU" sz="4200" kern="1200" dirty="0">
            <a:solidFill>
              <a:schemeClr val="tx1"/>
            </a:solidFill>
          </a:endParaRPr>
        </a:p>
      </dsp:txBody>
      <dsp:txXfrm>
        <a:off x="386117" y="2803383"/>
        <a:ext cx="2194493" cy="755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F2BE4-BB22-4A4D-A782-9A21CBC65A13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FE2EE-5ABC-4465-81EF-44EC25208E3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80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E2EE-5ABC-4465-81EF-44EC25208E3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43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FE2EE-5ABC-4465-81EF-44EC25208E3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95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81E3F-06D0-4F37-9C44-520303E9FE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5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23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80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22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09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59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8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57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56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04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07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5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441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microsoft.com/office/2007/relationships/diagramDrawing" Target="../diagrams/drawing8.xml"/><Relationship Id="rId3" Type="http://schemas.openxmlformats.org/officeDocument/2006/relationships/image" Target="../media/image49.png"/><Relationship Id="rId21" Type="http://schemas.openxmlformats.org/officeDocument/2006/relationships/image" Target="../media/image30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17" Type="http://schemas.openxmlformats.org/officeDocument/2006/relationships/diagramColors" Target="../diagrams/colors8.xml"/><Relationship Id="rId2" Type="http://schemas.openxmlformats.org/officeDocument/2006/relationships/image" Target="../media/image48.jpeg"/><Relationship Id="rId16" Type="http://schemas.openxmlformats.org/officeDocument/2006/relationships/diagramQuickStyle" Target="../diagrams/quickStyle8.xml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5" Type="http://schemas.openxmlformats.org/officeDocument/2006/relationships/diagramLayout" Target="../diagrams/layout8.xml"/><Relationship Id="rId10" Type="http://schemas.openxmlformats.org/officeDocument/2006/relationships/image" Target="../media/image56.jpeg"/><Relationship Id="rId19" Type="http://schemas.openxmlformats.org/officeDocument/2006/relationships/image" Target="../media/image60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image" Target="../media/image63.jpg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vex.examen-technolab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08104" y="5872776"/>
            <a:ext cx="3384376" cy="646331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normalizeH="0" baseline="0" dirty="0" smtClean="0">
                <a:ln w="0">
                  <a:solidFill>
                    <a:schemeClr val="accent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Коваленко А.С.</a:t>
            </a:r>
            <a:endParaRPr kumimoji="0" lang="ru-RU" altLang="ru-RU" sz="3600" b="1" i="0" u="none" strike="noStrike" normalizeH="0" baseline="0" dirty="0" smtClean="0">
              <a:ln w="0">
                <a:solidFill>
                  <a:schemeClr val="accent1"/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237" y="764704"/>
            <a:ext cx="756084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1" i="0" u="none" strike="noStrike" normalizeH="0" baseline="0">
                <a:ln w="0">
                  <a:solidFill>
                    <a:schemeClr val="accent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Робототехника и </a:t>
            </a:r>
            <a:r>
              <a:rPr lang="ru-RU" sz="4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техологии</a:t>
            </a: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D: </a:t>
            </a: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 и перспективы</a:t>
            </a:r>
            <a:endParaRPr lang="ru-RU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9700" r="15518" b="10634"/>
          <a:stretch/>
        </p:blipFill>
        <p:spPr>
          <a:xfrm>
            <a:off x="5132992" y="2932841"/>
            <a:ext cx="3152085" cy="245963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8" name="Picture 4" descr="http://ros-group.ru/content/data/store/images/n_2896_29511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932840"/>
            <a:ext cx="2951589" cy="2459637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8745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6091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Методические рекомендации для преподавателя</a:t>
            </a:r>
            <a:endParaRPr lang="ru-RU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93119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7750"/>
            <a:ext cx="3924145" cy="554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88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6091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Методические рекомендации для преподавателя</a:t>
            </a:r>
            <a:endParaRPr lang="ru-RU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53" y="908720"/>
            <a:ext cx="413385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0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2737"/>
            <a:ext cx="3761285" cy="53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Инструкции по сборке</a:t>
            </a:r>
            <a:r>
              <a:rPr lang="en-US" sz="2800" b="1" dirty="0" smtClean="0"/>
              <a:t> </a:t>
            </a:r>
            <a:r>
              <a:rPr lang="ru-RU" sz="2800" b="1" dirty="0" smtClean="0"/>
              <a:t>для ученика</a:t>
            </a:r>
            <a:endParaRPr lang="ru-RU" sz="2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2737"/>
            <a:ext cx="3746407" cy="53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0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Основные  направления работ с модулем</a:t>
            </a:r>
            <a:endParaRPr lang="ru-RU" sz="28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971600" y="1196752"/>
          <a:ext cx="7128792" cy="5301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9149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57" y="364109"/>
            <a:ext cx="3308447" cy="2920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3" y="1484784"/>
            <a:ext cx="6336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Богатая элементная база, ориентированная на предоставление максимальной свободы в конструировании.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работы с виртуальными роботами.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Наличие собственной программной среды с режимами разной степени сложности.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</a:t>
            </a:r>
            <a:r>
              <a:rPr lang="ru-RU" dirty="0" smtClean="0"/>
              <a:t>етали крепятся пластиковыми заклепками, конструкция при критических нагрузках разбирается, а не ломается: </a:t>
            </a:r>
            <a:r>
              <a:rPr lang="ru-RU" dirty="0"/>
              <a:t>м</a:t>
            </a:r>
            <a:r>
              <a:rPr lang="ru-RU" dirty="0" smtClean="0"/>
              <a:t>ожно не боясь устраивать соревнования вроде боёв роботов.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52960"/>
            <a:ext cx="3096344" cy="3060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46774"/>
            <a:ext cx="3816424" cy="256660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07504" y="80628"/>
            <a:ext cx="5616623" cy="1260140"/>
            <a:chOff x="46805" y="1386153"/>
            <a:chExt cx="5616623" cy="126014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6805" y="1386153"/>
              <a:ext cx="5616623" cy="1260140"/>
            </a:xfrm>
            <a:prstGeom prst="roundRect">
              <a:avLst>
                <a:gd name="adj" fmla="val 10000"/>
              </a:avLst>
            </a:prstGeom>
            <a:solidFill>
              <a:srgbClr val="B2E99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979310" y="1386153"/>
              <a:ext cx="3099944" cy="12601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</a:t>
              </a:r>
              <a:endParaRPr lang="ru-RU" sz="2400" kern="1200" dirty="0"/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204715" y="215514"/>
            <a:ext cx="1245744" cy="1008112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-612576" y="19776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Модуль </a:t>
            </a:r>
          </a:p>
          <a:p>
            <a:r>
              <a:rPr lang="ru-RU" sz="2800" b="1" dirty="0" smtClean="0"/>
              <a:t>«Начальный уровень»</a:t>
            </a:r>
          </a:p>
        </p:txBody>
      </p:sp>
    </p:spTree>
    <p:extLst>
      <p:ext uri="{BB962C8B-B14F-4D97-AF65-F5344CB8AC3E}">
        <p14:creationId xmlns:p14="http://schemas.microsoft.com/office/powerpoint/2010/main" val="16080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https://im2-tub-ru.yandex.net/i?id=de12cc4b681dd4f5012b03772522758c&amp;n=33&amp;h=170&amp;w=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822093"/>
            <a:ext cx="2160240" cy="8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39952" y="5822093"/>
            <a:ext cx="576064" cy="85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01" y="701577"/>
            <a:ext cx="100091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93665"/>
            <a:ext cx="120191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87595"/>
            <a:ext cx="956674" cy="7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29569"/>
            <a:ext cx="1414925" cy="87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19603"/>
            <a:ext cx="1086248" cy="6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http://www.schoolsavers.com/images/Vernier_pH_Sensor-de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99597"/>
            <a:ext cx="2028010" cy="11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crisp.southernct.edu/images/thumb/8/8e/Force_sensor.jpg/300px-Force_senso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72142"/>
            <a:ext cx="1863753" cy="10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6156176" y="2799597"/>
            <a:ext cx="2825565" cy="22224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56176" y="701577"/>
            <a:ext cx="2825565" cy="1944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static-eu.insales.ru/images/products/1/7423/57220351/vex-booster-kit-eu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6752"/>
            <a:ext cx="3196648" cy="319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трелка вверх 36"/>
          <p:cNvSpPr/>
          <p:nvPr/>
        </p:nvSpPr>
        <p:spPr>
          <a:xfrm rot="9683820" flipV="1">
            <a:off x="5103166" y="5287035"/>
            <a:ext cx="288032" cy="5423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http://robomatter.com/images/ifi/vex-corte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1" y="5805951"/>
            <a:ext cx="1163053" cy="87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egr.msu.edu/classes/me451/me451_labs/robot/myRIO/myRI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743258"/>
            <a:ext cx="1252099" cy="105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spacebourne.co.uk/wp-content/uploads/2013/10/Arduino_Uno_Angle-660x49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876099"/>
            <a:ext cx="1080120" cy="81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верх 16"/>
          <p:cNvSpPr/>
          <p:nvPr/>
        </p:nvSpPr>
        <p:spPr>
          <a:xfrm rot="7948173" flipV="1">
            <a:off x="6264436" y="4662563"/>
            <a:ext cx="288032" cy="14337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верх 29"/>
          <p:cNvSpPr/>
          <p:nvPr/>
        </p:nvSpPr>
        <p:spPr>
          <a:xfrm rot="13561347" flipH="1" flipV="1">
            <a:off x="2629684" y="4633742"/>
            <a:ext cx="288032" cy="15179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 rot="12255634" flipH="1" flipV="1">
            <a:off x="3852691" y="5318300"/>
            <a:ext cx="262567" cy="5271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1427046" y="94627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9" name="AutoShape 6" descr="Картинки по запросу vernier sens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AutoShape 10" descr="data:image/jpeg;base64,/9j/4AAQSkZJRgABAQAAAQABAAD/2wCEAAkGBxQSERUQEBQWFhUVFRQQFBYXGBcaGBkSFxUWFhQXHRMYHCojGhomGxQUITEhJSkrLi46FyEzODMsNygtLiwBCgoKDg0OGhAQGi0kHyQtLCwsLCwsLCwsLCwsLCwsLCwsLCwsLCwsLCwsLDcsLCwsLCwsLCwsLCwrLCwsLCwsLP/AABEIAKkBKgMBIgACEQEDEQH/xAAcAAEAAQUBAQAAAAAAAAAAAAAABwMEBQYIAgH/xABKEAABAwIDBAcDCQMKBQUAAAABAAIDBBEFEiEGMUFRBxMiMmFxgXKRoRQjQlJigqKxsjNzkhUkU4OTo7PC0eEIY7TBwxYXNERU/8QAFwEBAQEBAAAAAAAAAAAAAAAAAAECA//EABsRAQEBAAIDAAAAAAAAAAAAAAABEQIhAyKB/9oADAMBAAIRAxEAPwCcUREBERAREQEREBERAREQEREBERAREQEREBERAREQERY/Hcago4jPUyBjBoOJc47mtaNXOPIIMgsZjG0NLS2+Uzxxk7mucM58ox2negUG7a9MtTMXRUQNPHqM2hmcPFwuI/Jtz9oKM3VUshc4m5ce29zt5+09xu71JVxNdH13THhsegdLJ7Edv1ltvVYv/wB9qG+kFT69QP8AyqCafBzJueX8+rY5wHhmOVvxVyMDjAu55b7ToB8OsKYa6Dwzpgw6YgEyxn7TA7/Bc8rcMLxynqf/AI80clt4a4Zh5s3j1C5cp4WkZclPMORZED/HTytf+avYmR3BZJJSyA3Y2cukhvu7Mwa2WLzsQPrJhrqZFBeC9IlbROZHVjrWO7gkcCHt5w1rey/yfc62uFK+zW1lNXA9Q+0je/C8ZZWebDvHiLjxUVnUREBERAREQEREBERAREQEREBERAREQEREBERAREQEREBERBj8dxiKjgfUzusxgubakk6Na0cXE2AHiuadsMeqsRdJWSEMjjPVMGbsRZteoi+vLl7T3DlvAsFtvSBi8mL4g2gpn2hhc8B/0Q5mlRUO8G3LG+JOuqj3aLEGTSMggGWniBjgbx6oHtSO+3I4Zj6BakZtYRsGga2wLuJNgBxJPALM4JhLppOpoojUSDfI4fNsB4hp0A8Xb+AVbZ3Z51fVMpY9L3dI76kLDYm3Mk6eYXS2yuykFFC2KFgaBqebncXOdxd4peliLKDoemmaDWVLyfqRgBg8s2h9GhXMnQXFbszzA/1Z+AaFNQC+rKuZdpeiCspwXwEVDRvAGWT+Ekh3ob+C0dtZNCTE4vZbR0bwbA8nRPFvgu0HMB3rTtuOj6mxCM525ZQOxK0dtp4D7Tfsn0sdUHO2E46ADE4M6t5vJC+5p5Dzte8MnKRp9wWffSvga2tpXSGGNwBdc/KKN/Bry3vxWOjxvB4bjpe0ODS0VQ+lnFnsNr8HNOrXDmCNVmtiNp300zRo5rh1TmO7r4zvhdf6J1yn6JPIuBuonfo62++V2paotE9uw8WyzNtfS2mewJ00cASALOa2QFzRtNhYpJIamjcTSVHztMdQ6KUHM6Ane0hwJbxa5p4tJM09HG14xCn7ZHXx2Eg3ZgdGyAcL2II4EHha6jbkRFFEREBERAREQEREBERAREQEREBERAREQEREBERAWq9JWOmkoJHRm0spFNCeUj73d91oc77q2pRF0vyfKK6koQdLMBANu1Uy9Vm82sY8j1ViVr+GYT8jwKprAPnKtscEXMU73BjdeZY6ST7w5KL6YZqg8gS0eTbAfkugumSDJhtO1gs0VdOHAbgzLI0DyuWrn+mbklYXf0rmH+KxWolTb0CYSOqlqiO090cYP2WxtefxSu9wUvKNugp4+QPj4xzuYfMRx/7qSVmrBERRRERBD/8AxB7MCSmZiDB24SI5LcYXusP4XkW9ty5/y2NvRdg7fUnW4ZWR86eYj2msLm/EBclRUL5JGMYLukMUbBze/KAL+qolbYKL+UsMq8Pf38gq4DyqGktfbkMzInH987mtV2O2mdQ1sVSL5XDNI0cWGwnb+EuA5xtWxdAoIrgN3zdU1w476S+ntALCVeENldX5R2qY1VRGeTYqvtDyyOd7lUdPRSBzQ5puHAOBG4gi4K9rTeiPEuvwuG++LPTHW+kbiGfgyLcllRERAREQEREBERAREQEREBERAREQEREBERAREQFC1e4z7Vtae7FI0f2dGXj8UimlQvg8odtTNxPWTj+GnjafysrEre+lPDTPhNS1nfYwVDNLnNC4SWA5kMI9VzJibczpCzc61WzydYvHpdw+6V2M9twQdx0XKm3+zz8LrsmW8OZ76cnc6Fxu6InmMxB9q/FIVvHQ1tGIqoxvIEdY1pHJtQCRb1cXjzdGOKnVcg0juqeIgbxyfPU7ybb9C3MO6TbLfg5oKn/o028bWMFNUOtUsGUF2nXBo1NuEot2m+Fxpeykb+iIooiIgxG18wZQVbzubTTn+6cubtgoGipNW/8AZUcT6p555GGOBvtOdqPJSR0x7fsMb8Loz1j5CIp3M1y6j5ltu9I7cbd0G2/dHtW1sEQwxrhmLvlWIyN7rXMF2QB3FsYtf7RA5haiVl+h2qFPXxCQ2vS1MshPAEsedfKAH1V90dxdbDidVIOyaSXN7UwmmkHu6v3qOjXyCqmsMmZksLwd7ISA17fPIMilirj/AJN2al6wBs1Z2Mp0OaewLfNsLbfdRGR/4dpiaKdp4VFx6wxX/JSyo76DsKMGGNeRYzvdUfdNmx+9jGn1UiLNaEREBERAREQEREBERAREQEREBERAREQEREBERAULbPwZdppif6eqHq+Brx8FMstQxvec1vmQPzUKVuKww7SOmM0YiM8cjn525Q11C+J13Xto9rb+YViVN6wG2ey0OI0zoJh9pjh3mPG5zTz/ADuQrafpEwxm+tgPsuzfpusbN0uYUN1Q53swzfmWKKgHaDApaGU0NcCGEl0MwByg/XbzadMzd408L2rZX5wx7sk7cuSS/ZlA1YS/g7cWvvy1B1UybTdJ2EVMboZoKiZp4CEb+BBc9pB8RqtAxPYoy0razDhJPSuLiInD+cQOBs5o35xfgN+m/vK6jN7NdNFTS2gr4+uDezmJyyjzdaz+G8A83Fb/AEPTNhjwC98sRPB0TnEesWYLnVtbYdXO3rGN7IO6RluFyOH1XAjlZexRxyC8OV32S7I/+F1wfQlXE10LiXTPhsbSY3SzO4NbG5uvi6XKAov2w6YaurBih/m8R0LY3EyOHJ09hYeDQPNaQMLcDZ0Zb4ucQPflVxDTRMcA6Rt91o9PfPLZrfNMNU8JbKJA5l2vynqwNHNB3uBP7MWv2zqL3Gtitx2ZwyOJnyyoH83jcHM0N6uqFzFFGze6NrtfEi50BIx1NUU0Ojm9ebg9VHn6i4Ohlntnn4dlrcmm8qx2g2hmqH55HAEAtb9HIw6FkcQJyA6XOrjzQbBsJs62WR9bWvaKeJ5nqZXd18wdmEYPFrXG7rbzZouryurJdosRZDGHMo4OH1Yye093/NktYDgPIk2eC7LYhibYoXgwUkVgxpaWtAGmZkO97zcnO/6x14KddkNloaCEQwtsB2iTq5zzvc53Fx/2FgFFZmgphFG2NoADQGgDcABYD3K4RFFEREBERAREQEREBERAREQEREBEVN87W95zR5kBBUWj9Ju2cuHCBtOyNz5nPHzmawDcg3NI1JeOPBbNPj9Kzv1EI/rG/wCqh/psxeKofTupXdaImS5nMBcGuc6Msu4C30SrEq2n6TMWdoHUzPZjJ/U4rHz7cYq861pb4MihHxyLX56gX1dv1VF9SPrLeRjazE2P17+/X1P3ZC39FljamaVw+cqKh/tzSEfEqzdWN5lUpasEWVw19dSxnUtBPM3P5lfeoaODR5NCs/lC8uqvJEZJpaOXuH+i9NLViTV+K8fLRcB2rczS5vNoIJbfxClq4zWbkFuewvSFHhsMsFRC+QPd18eTLq6zGOaQd2jc178LKM6iva17up0aXFwaL2aDwF14jfNObRMe8tBdZjS4gaXNgN3ipbFkqScd2twevktU0c0TnA/PNy5xppfIbuHmCtCqqSgLvm5qqMHT52CN34o5f8qqUezlbM5rWU02c6Aujc1trG93uAaPUq8h2FxJ+hpX+BLoxY33m7vAKdNdvOE4JHJI6KHEo25QXZniWJpaLXIc6w47jYq5q6akp7ibEpZ3fUpQT/fvdl911lsA6J6yWo6urAZDrmex7CXadnINba21cBuKlDBeiKhhIcYuscOMri/8Hd+Cgg7Btn6nEZbUscghJt1kr3Oa0bjd9gHnTc0Ke9iOjqCiiHZD5N7pS0ZifD6reQHxOq3Glw9kYAaBpoPAeSu1FUYKZrdwVZEQEREBFSqpC1jnNFyGucBzIFwFHM21rzp1leT9IQw0oaDxAfIDceKCS0UXnGpnboq+T26lkX+CxUSah26i/tqyrl97SQEEpyStb3nAeZAVjPjtMzv1ELfORg/7qPY8Pqjf+a0DCePUF5973m6u4MKxAd2dkY5RU8Lf8hPxQbeNqqQ9yYP/AHYc/wDQCg2jYe5DUu8qeUD3vaAtW/8ATla/v11T91+T9Fl6bsK537WaeTnnlkP5uQbHNtC4f/Un+86nZ+uULH1G2WUXcKaP95VxC3owOWOh6M6Ub4WHxd2vzWTp9h6dm6KMeTQgxb+kSL/9NEPYM8/6IwrV+3hcexUOPhHh859z5JAPgtui2cibuA9wVyzBoxwQaE/a6Z3d/lB3sQ0kQ/GXFfBitS8fsKx37yqaz3iGMKRG4bGOCqNo2D6IQRdJDWvPZpIR4y1NXL+DOAvrMDrnaFlAzxFJnPvkkcpUEDRwC9Bg5IIyi2ar+FYWDlDT00dvIiK60vpZoK2lhiL6yoljlc6JzXvIGbLmb2GkNOgdw0sugrLTOlvAn1mHOZCzrJWSRyxt0BJByusTpfI9/uQcwQue9wYDrbieAFz8ArhtBKRmu0bzrmGg38LLP0XR5ieYObT5SN2Z8fluDlmqfo0xQ27UDPUkjfbcw8zxV2uPOeTfXPrTYMJc646ztXaGtyntZpGxA3JFhne0Xt46r1DgMjt00XeyCxc67rxNGobYdqeIG5uLnkt+i6Hax1s9S1vYEfZa83YDexuRfXX0WTj6FHvN56yV549ny4uceQ9wV1vjOWdolxTDOpYx+cuz2y3blBbkY/MDm1baRoBtwO62uNKn6LoRpyQZJJ3kBrdXtHZaAGjRm4AAeipbS9D9LFRVEkEbutZE+RhzvJzMGa1r2N7EbuKmtRAui+FS90MbKU1UyUVMTJHgRTNLhf5uTO21vB0TvepcpNh6OPuU8LfKNg+NkVyRDC55sxrnHk0En3BTb0AbOys+UzVETmNf1TI84LScucuOU627TdfPkpehwaJugaB5aK8hga3uhQU20TB9EKoKdvIKqiDyGAbgvSIgIiICIiAiIg+EK0dhrCb2V4iC1bQMH0VUbTNH0QqyIPAjHIL1ZfUQEREBERAREQEREBERAXwhfUQUxC3kF6DByXpEHyy+oiAvMjQQQRcEWI5jkvSIOc+iPaH5NXsitlhkkdREOvmaHuc+nu7cSH9j7/kujFyfj0DqbEq2Nmjo55JozpoWS9bEd3K3Hj7uo8GxBtRTxVDO7LGyVvk9odb4q1IvURFFEREBERAREQEREBERAREQEREBERAREQEREBERAREQEREBERAREQEREBERBzj0nUjW43UvHFsb3eZiiafzBW49C21pv/JcxuAHPpXccoN3wnnYEub4Bw4Ba90xQZcWJ/pqcH1DdP8Apz71pGF1z4JmTxftIntlbry1DTyDrOHkSt5sY3K61RW2G1rZ4Y54zdkjGStP2XNDh8CrlYbEREBERAREQEREBERAREQEREBERAREQEREBERAREQEREBERAREQEREBERBEPT7hL8kFdGNYz1bvDXPET4XD2/fCh2QhsokbfJI0W9lw0BHu9WHkuscdwtlVTyU8ou2RpYeY5EeINiPJRFR9GcMYEUzpJHte5rg1zmNN7OBDWm4BBOlzuK1LiWN66Iqwy4TTk6ZBJD6RyvY38LQtyWC2Moo4KVsETcjYy5mXkbkkknUk3uSd91nVlRERAREQEREBERAREQEREBERAREQEREBERAREQEREBERAREQEREBERAREQFhMawh0js8T3MJy3LQL9m9jqDr2is2iDHYNQGFpDnOcSblzjck+mnwWRREBERAREQEREBERAREQ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AutoShape 12" descr="data:image/jpeg;base64,/9j/4AAQSkZJRgABAQAAAQABAAD/2wCEAAkGBxQSERUQEBQWFhUVFRQQFBYXGBcaGBkSFxUWFhQXHRMYHCojGhomGxQUITEhJSkrLi46FyEzODMsNygtLiwBCgoKDg0OGhAQGi0kHyQtLCwsLCwsLCwsLCwsLCwsLCwsLCwsLCwsLCwsLDcsLCwsLCwsLCwsLCwrLCwsLCwsLP/AABEIAKkBKgMBIgACEQEDEQH/xAAcAAEAAQUBAQAAAAAAAAAAAAAABwMEBQYIAgH/xABKEAABAwIDBAcDCQMKBQUAAAABAAIDBBEFEiEGMUFRBxMiMmFxgXKRoRQjQlJigqKxsjNzkhUkU4OTo7PC0eEIY7TBwxYXNERU/8QAFwEBAQEBAAAAAAAAAAAAAAAAAAECA//EABsRAQEBAAIDAAAAAAAAAAAAAAABEQIhAyKB/9oADAMBAAIRAxEAPwCcUREBERAREQEREBERAREQEREBERAREQEREBERAREQERY/Hcago4jPUyBjBoOJc47mtaNXOPIIMgsZjG0NLS2+Uzxxk7mucM58ox2negUG7a9MtTMXRUQNPHqM2hmcPFwuI/Jtz9oKM3VUshc4m5ce29zt5+09xu71JVxNdH13THhsegdLJ7Edv1ltvVYv/wB9qG+kFT69QP8AyqCafBzJueX8+rY5wHhmOVvxVyMDjAu55b7ToB8OsKYa6Dwzpgw6YgEyxn7TA7/Bc8rcMLxynqf/AI80clt4a4Zh5s3j1C5cp4WkZclPMORZED/HTytf+avYmR3BZJJSyA3Y2cukhvu7Mwa2WLzsQPrJhrqZFBeC9IlbROZHVjrWO7gkcCHt5w1rey/yfc62uFK+zW1lNXA9Q+0je/C8ZZWebDvHiLjxUVnUREBERAREQEREBERAREQEREBERAREQEREBERAREQEREBERBj8dxiKjgfUzusxgubakk6Na0cXE2AHiuadsMeqsRdJWSEMjjPVMGbsRZteoi+vLl7T3DlvAsFtvSBi8mL4g2gpn2hhc8B/0Q5mlRUO8G3LG+JOuqj3aLEGTSMggGWniBjgbx6oHtSO+3I4Zj6BakZtYRsGga2wLuJNgBxJPALM4JhLppOpoojUSDfI4fNsB4hp0A8Xb+AVbZ3Z51fVMpY9L3dI76kLDYm3Mk6eYXS2yuykFFC2KFgaBqebncXOdxd4peliLKDoemmaDWVLyfqRgBg8s2h9GhXMnQXFbszzA/1Z+AaFNQC+rKuZdpeiCspwXwEVDRvAGWT+Ekh3ob+C0dtZNCTE4vZbR0bwbA8nRPFvgu0HMB3rTtuOj6mxCM525ZQOxK0dtp4D7Tfsn0sdUHO2E46ADE4M6t5vJC+5p5Dzte8MnKRp9wWffSvga2tpXSGGNwBdc/KKN/Bry3vxWOjxvB4bjpe0ODS0VQ+lnFnsNr8HNOrXDmCNVmtiNp300zRo5rh1TmO7r4zvhdf6J1yn6JPIuBuonfo62++V2paotE9uw8WyzNtfS2mewJ00cASALOa2QFzRtNhYpJIamjcTSVHztMdQ6KUHM6Ane0hwJbxa5p4tJM09HG14xCn7ZHXx2Eg3ZgdGyAcL2II4EHha6jbkRFFEREBERAREQEREBERAREQEREBERAREQEREBERAWq9JWOmkoJHRm0spFNCeUj73d91oc77q2pRF0vyfKK6koQdLMBANu1Uy9Vm82sY8j1ViVr+GYT8jwKprAPnKtscEXMU73BjdeZY6ST7w5KL6YZqg8gS0eTbAfkugumSDJhtO1gs0VdOHAbgzLI0DyuWrn+mbklYXf0rmH+KxWolTb0CYSOqlqiO090cYP2WxtefxSu9wUvKNugp4+QPj4xzuYfMRx/7qSVmrBERRRERBD/8AxB7MCSmZiDB24SI5LcYXusP4XkW9ty5/y2NvRdg7fUnW4ZWR86eYj2msLm/EBclRUL5JGMYLukMUbBze/KAL+qolbYKL+UsMq8Pf38gq4DyqGktfbkMzInH987mtV2O2mdQ1sVSL5XDNI0cWGwnb+EuA5xtWxdAoIrgN3zdU1w476S+ntALCVeENldX5R2qY1VRGeTYqvtDyyOd7lUdPRSBzQ5puHAOBG4gi4K9rTeiPEuvwuG++LPTHW+kbiGfgyLcllRERAREQEREBERAREQEREBERAREQEREBERAREQFC1e4z7Vtae7FI0f2dGXj8UimlQvg8odtTNxPWTj+GnjafysrEre+lPDTPhNS1nfYwVDNLnNC4SWA5kMI9VzJibczpCzc61WzydYvHpdw+6V2M9twQdx0XKm3+zz8LrsmW8OZ76cnc6Fxu6InmMxB9q/FIVvHQ1tGIqoxvIEdY1pHJtQCRb1cXjzdGOKnVcg0juqeIgbxyfPU7ybb9C3MO6TbLfg5oKn/o028bWMFNUOtUsGUF2nXBo1NuEot2m+Fxpeykb+iIooiIgxG18wZQVbzubTTn+6cubtgoGipNW/8AZUcT6p555GGOBvtOdqPJSR0x7fsMb8Loz1j5CIp3M1y6j5ltu9I7cbd0G2/dHtW1sEQwxrhmLvlWIyN7rXMF2QB3FsYtf7RA5haiVl+h2qFPXxCQ2vS1MshPAEsedfKAH1V90dxdbDidVIOyaSXN7UwmmkHu6v3qOjXyCqmsMmZksLwd7ISA17fPIMilirj/AJN2al6wBs1Z2Mp0OaewLfNsLbfdRGR/4dpiaKdp4VFx6wxX/JSyo76DsKMGGNeRYzvdUfdNmx+9jGn1UiLNaEREBERAREQEREBERAREQEREBERAREQEREBERAULbPwZdppif6eqHq+Brx8FMstQxvec1vmQPzUKVuKww7SOmM0YiM8cjn525Q11C+J13Xto9rb+YViVN6wG2ey0OI0zoJh9pjh3mPG5zTz/ADuQrafpEwxm+tgPsuzfpusbN0uYUN1Q53swzfmWKKgHaDApaGU0NcCGEl0MwByg/XbzadMzd408L2rZX5wx7sk7cuSS/ZlA1YS/g7cWvvy1B1UybTdJ2EVMboZoKiZp4CEb+BBc9pB8RqtAxPYoy0razDhJPSuLiInD+cQOBs5o35xfgN+m/vK6jN7NdNFTS2gr4+uDezmJyyjzdaz+G8A83Fb/AEPTNhjwC98sRPB0TnEesWYLnVtbYdXO3rGN7IO6RluFyOH1XAjlZexRxyC8OV32S7I/+F1wfQlXE10LiXTPhsbSY3SzO4NbG5uvi6XKAov2w6YaurBih/m8R0LY3EyOHJ09hYeDQPNaQMLcDZ0Zb4ucQPflVxDTRMcA6Rt91o9PfPLZrfNMNU8JbKJA5l2vynqwNHNB3uBP7MWv2zqL3Gtitx2ZwyOJnyyoH83jcHM0N6uqFzFFGze6NrtfEi50BIx1NUU0Ojm9ebg9VHn6i4Ohlntnn4dlrcmm8qx2g2hmqH55HAEAtb9HIw6FkcQJyA6XOrjzQbBsJs62WR9bWvaKeJ5nqZXd18wdmEYPFrXG7rbzZouryurJdosRZDGHMo4OH1Yye093/NktYDgPIk2eC7LYhibYoXgwUkVgxpaWtAGmZkO97zcnO/6x14KddkNloaCEQwtsB2iTq5zzvc53Fx/2FgFFZmgphFG2NoADQGgDcABYD3K4RFFEREBERAREQEREBERAREQEREBEVN87W95zR5kBBUWj9Ju2cuHCBtOyNz5nPHzmawDcg3NI1JeOPBbNPj9Kzv1EI/rG/wCqh/psxeKofTupXdaImS5nMBcGuc6Msu4C30SrEq2n6TMWdoHUzPZjJ/U4rHz7cYq861pb4MihHxyLX56gX1dv1VF9SPrLeRjazE2P17+/X1P3ZC39FljamaVw+cqKh/tzSEfEqzdWN5lUpasEWVw19dSxnUtBPM3P5lfeoaODR5NCs/lC8uqvJEZJpaOXuH+i9NLViTV+K8fLRcB2rczS5vNoIJbfxClq4zWbkFuewvSFHhsMsFRC+QPd18eTLq6zGOaQd2jc178LKM6iva17up0aXFwaL2aDwF14jfNObRMe8tBdZjS4gaXNgN3ipbFkqScd2twevktU0c0TnA/PNy5xppfIbuHmCtCqqSgLvm5qqMHT52CN34o5f8qqUezlbM5rWU02c6Aujc1trG93uAaPUq8h2FxJ+hpX+BLoxY33m7vAKdNdvOE4JHJI6KHEo25QXZniWJpaLXIc6w47jYq5q6akp7ibEpZ3fUpQT/fvdl911lsA6J6yWo6urAZDrmex7CXadnINba21cBuKlDBeiKhhIcYuscOMri/8Hd+Cgg7Btn6nEZbUscghJt1kr3Oa0bjd9gHnTc0Ke9iOjqCiiHZD5N7pS0ZifD6reQHxOq3Glw9kYAaBpoPAeSu1FUYKZrdwVZEQEREBFSqpC1jnNFyGucBzIFwFHM21rzp1leT9IQw0oaDxAfIDceKCS0UXnGpnboq+T26lkX+CxUSah26i/tqyrl97SQEEpyStb3nAeZAVjPjtMzv1ELfORg/7qPY8Pqjf+a0DCePUF5973m6u4MKxAd2dkY5RU8Lf8hPxQbeNqqQ9yYP/AHYc/wDQCg2jYe5DUu8qeUD3vaAtW/8ATla/v11T91+T9Fl6bsK537WaeTnnlkP5uQbHNtC4f/Un+86nZ+uULH1G2WUXcKaP95VxC3owOWOh6M6Ub4WHxd2vzWTp9h6dm6KMeTQgxb+kSL/9NEPYM8/6IwrV+3hcexUOPhHh859z5JAPgtui2cibuA9wVyzBoxwQaE/a6Z3d/lB3sQ0kQ/GXFfBitS8fsKx37yqaz3iGMKRG4bGOCqNo2D6IQRdJDWvPZpIR4y1NXL+DOAvrMDrnaFlAzxFJnPvkkcpUEDRwC9Bg5IIyi2ar+FYWDlDT00dvIiK60vpZoK2lhiL6yoljlc6JzXvIGbLmb2GkNOgdw0sugrLTOlvAn1mHOZCzrJWSRyxt0BJByusTpfI9/uQcwQue9wYDrbieAFz8ArhtBKRmu0bzrmGg38LLP0XR5ieYObT5SN2Z8fluDlmqfo0xQ27UDPUkjfbcw8zxV2uPOeTfXPrTYMJc646ztXaGtyntZpGxA3JFhne0Xt46r1DgMjt00XeyCxc67rxNGobYdqeIG5uLnkt+i6Hax1s9S1vYEfZa83YDexuRfXX0WTj6FHvN56yV549ny4uceQ9wV1vjOWdolxTDOpYx+cuz2y3blBbkY/MDm1baRoBtwO62uNKn6LoRpyQZJJ3kBrdXtHZaAGjRm4AAeipbS9D9LFRVEkEbutZE+RhzvJzMGa1r2N7EbuKmtRAui+FS90MbKU1UyUVMTJHgRTNLhf5uTO21vB0TvepcpNh6OPuU8LfKNg+NkVyRDC55sxrnHk0En3BTb0AbOys+UzVETmNf1TI84LScucuOU627TdfPkpehwaJugaB5aK8hga3uhQU20TB9EKoKdvIKqiDyGAbgvSIgIiICIiAiIg+EK0dhrCb2V4iC1bQMH0VUbTNH0QqyIPAjHIL1ZfUQEREBERAREQEREBERAXwhfUQUxC3kF6DByXpEHyy+oiAvMjQQQRcEWI5jkvSIOc+iPaH5NXsitlhkkdREOvmaHuc+nu7cSH9j7/kujFyfj0DqbEq2Nmjo55JozpoWS9bEd3K3Hj7uo8GxBtRTxVDO7LGyVvk9odb4q1IvURFFEREBERAREQEREBERAREQEREBERAREQEREBERAREQEREBERAREQEREBERBzj0nUjW43UvHFsb3eZiiafzBW49C21pv/JcxuAHPpXccoN3wnnYEub4Bw4Ba90xQZcWJ/pqcH1DdP8Apz71pGF1z4JmTxftIntlbry1DTyDrOHkSt5sY3K61RW2G1rZ4Y54zdkjGStP2XNDh8CrlYbEREBERAREQEREBERAREQEREBERAREQEREBERAREQEREBERAREQEREBERBEPT7hL8kFdGNYz1bvDXPET4XD2/fCh2QhsokbfJI0W9lw0BHu9WHkuscdwtlVTyU8ou2RpYeY5EeINiPJRFR9GcMYEUzpJHte5rg1zmNN7OBDWm4BBOlzuK1LiWN66Iqwy4TTk6ZBJD6RyvY38LQtyWC2Moo4KVsETcjYy5mXkbkkknUk3uSd91nVlRERAREQEREBERAREQEREBERAREQEREBERAREQEREBERAREQEREBERAREQFhMawh0js8T3MJy3LQL9m9jqDr2is2iDHYNQGFpDnOcSblzjck+mnwWRREBERAREQEREBERAREQ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6" name="Picture 18" descr="http://www.schoolsavers.com/images/Vernier_CO2_sensor-det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805138"/>
            <a:ext cx="1523340" cy="8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16416" y="2285753"/>
            <a:ext cx="67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VEX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019929" y="4662017"/>
            <a:ext cx="96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Vernier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553270"/>
            <a:ext cx="1408231" cy="140823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51720" y="234905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Исполнительные элементы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07504" y="80628"/>
            <a:ext cx="5832648" cy="1260140"/>
            <a:chOff x="46806" y="2772307"/>
            <a:chExt cx="5832648" cy="1260140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46806" y="2772307"/>
              <a:ext cx="5832648" cy="1260140"/>
            </a:xfrm>
            <a:prstGeom prst="roundRect">
              <a:avLst>
                <a:gd name="adj" fmla="val 10000"/>
              </a:avLst>
            </a:prstGeom>
            <a:solidFill>
              <a:srgbClr val="C5D9F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Скругленный прямоугольник 4"/>
            <p:cNvSpPr/>
            <p:nvPr/>
          </p:nvSpPr>
          <p:spPr>
            <a:xfrm>
              <a:off x="979310" y="2772307"/>
              <a:ext cx="3099944" cy="12601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</a:t>
              </a:r>
              <a:endParaRPr lang="ru-RU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900" kern="1200" dirty="0" smtClean="0"/>
                <a:t> </a:t>
              </a:r>
              <a:endParaRPr lang="ru-RU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900" kern="1200" dirty="0" smtClean="0"/>
                <a:t> </a:t>
              </a:r>
              <a:endParaRPr lang="ru-RU" sz="1900" kern="1200" dirty="0"/>
            </a:p>
          </p:txBody>
        </p:sp>
      </p:grpSp>
      <p:sp>
        <p:nvSpPr>
          <p:cNvPr id="33" name="Скругленный прямоугольник 32"/>
          <p:cNvSpPr/>
          <p:nvPr/>
        </p:nvSpPr>
        <p:spPr>
          <a:xfrm>
            <a:off x="204714" y="215514"/>
            <a:ext cx="1245744" cy="1008112"/>
          </a:xfrm>
          <a:prstGeom prst="roundRect">
            <a:avLst>
              <a:gd name="adj" fmla="val 10000"/>
            </a:avLst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89192" y="53752"/>
            <a:ext cx="6027832" cy="1143000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/>
              <a:t>Модуль </a:t>
            </a:r>
            <a:br>
              <a:rPr lang="ru-RU" sz="2800" b="1" dirty="0" smtClean="0"/>
            </a:br>
            <a:r>
              <a:rPr lang="ru-RU" sz="2800" b="1" dirty="0" smtClean="0"/>
              <a:t>«Базовый уровень»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532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36538" cy="1143000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/>
              <a:t>Модуль «Базовый уровень» </a:t>
            </a:r>
            <a:br>
              <a:rPr lang="ru-RU" sz="2800" b="1" dirty="0" smtClean="0"/>
            </a:br>
            <a:r>
              <a:rPr lang="ru-RU" sz="2800" b="1" dirty="0" smtClean="0"/>
              <a:t>на основе </a:t>
            </a:r>
            <a:r>
              <a:rPr lang="ru-RU" sz="2800" b="1" dirty="0"/>
              <a:t>VEX EDR </a:t>
            </a:r>
            <a:r>
              <a:rPr lang="ru-RU" sz="2800" b="1" dirty="0" smtClean="0"/>
              <a:t>Clawbot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141277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Датчики </a:t>
            </a:r>
            <a:r>
              <a:rPr lang="en-US" dirty="0" smtClean="0"/>
              <a:t>Vernier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Цифровые видеокамеры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4" y="4941168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VEX EDR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Arduino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myRIO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TRIK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32" y="2218626"/>
            <a:ext cx="2812326" cy="272254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39552" y="1594393"/>
            <a:ext cx="2088232" cy="900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39552" y="162880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VEX EDR Clawbot </a:t>
            </a:r>
            <a:r>
              <a:rPr lang="ru-RU" sz="1600" b="1" dirty="0" smtClean="0">
                <a:solidFill>
                  <a:schemeClr val="bg1"/>
                </a:solidFill>
              </a:rPr>
              <a:t>как основа будущего решения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6162" y="3233622"/>
            <a:ext cx="2088232" cy="900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39552" y="350100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Постановка задачи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47864" y="3717032"/>
            <a:ext cx="2088232" cy="111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347864" y="386104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Выбор контроллера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и</a:t>
            </a:r>
            <a:r>
              <a:rPr lang="ru-RU" sz="1600" b="1" dirty="0" smtClean="0">
                <a:solidFill>
                  <a:schemeClr val="bg1"/>
                </a:solidFill>
              </a:rPr>
              <a:t> среды программирования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5400000" flipH="1">
            <a:off x="2930507" y="4004091"/>
            <a:ext cx="778370" cy="25359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327962" y="2600037"/>
            <a:ext cx="484632" cy="5815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6200000">
            <a:off x="2418117" y="3435355"/>
            <a:ext cx="1217975" cy="497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340029" y="2492896"/>
            <a:ext cx="2088232" cy="111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347864" y="2636912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Выбор датчиков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 системы технического зрения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 rot="16200000">
            <a:off x="5226429" y="3435354"/>
            <a:ext cx="1217975" cy="497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углом 24"/>
          <p:cNvSpPr/>
          <p:nvPr/>
        </p:nvSpPr>
        <p:spPr>
          <a:xfrm rot="16200000" flipH="1">
            <a:off x="4218819" y="1648834"/>
            <a:ext cx="778370" cy="79208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744416" cy="410445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/>
          </p:nvPr>
        </p:nvGraphicFramePr>
        <p:xfrm>
          <a:off x="-252536" y="1916832"/>
          <a:ext cx="741682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/>
              <a:t>Изучаемые дисциплины 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-252536" y="5733256"/>
          <a:ext cx="7488832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хема 5"/>
          <p:cNvGraphicFramePr/>
          <p:nvPr>
            <p:extLst/>
          </p:nvPr>
        </p:nvGraphicFramePr>
        <p:xfrm>
          <a:off x="-252536" y="692696"/>
          <a:ext cx="7488832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87153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6767"/>
            <a:ext cx="7772400" cy="1470025"/>
          </a:xfrm>
        </p:spPr>
        <p:txBody>
          <a:bodyPr>
            <a:normAutofit/>
          </a:bodyPr>
          <a:lstStyle/>
          <a:p>
            <a:pPr lvl="0"/>
            <a:r>
              <a:rPr lang="ru-RU" sz="4000" b="1" dirty="0"/>
              <a:t>Участие в соревнованиях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137518"/>
            <a:ext cx="8677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Робототехнические модули состоят из широкого спектра робототехнических решений разных производителей, что позволяет принимать участие в большинстве существующих соревнований, олимпиад и различных конкурсов.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995211"/>
            <a:ext cx="42484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Крупнейшие международные соревнования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Ежегодно сменяемые уникальные регламенты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Большое количество отборочных соревнований в рамках многих мероприятий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Регламенты подходят как для крупных соревнований, так и для соревнований между несколькими учебными группами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89046"/>
            <a:ext cx="4572000" cy="2786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6995" y="2636912"/>
            <a:ext cx="838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Отдельно стоит отметить соревнования </a:t>
            </a:r>
            <a:r>
              <a:rPr lang="en-US" u="sng" dirty="0"/>
              <a:t>VEX Robotics Competition</a:t>
            </a:r>
            <a:r>
              <a:rPr lang="ru-RU" dirty="0"/>
              <a:t>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17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Сайт </a:t>
            </a:r>
            <a:r>
              <a:rPr lang="en-US" sz="3200" b="1" u="sng" dirty="0" smtClean="0">
                <a:hlinkClick r:id="rId2" action="ppaction://hlinkfile"/>
              </a:rPr>
              <a:t>vex.examen-technolab.ru</a:t>
            </a:r>
            <a:endParaRPr lang="ru-RU" sz="3200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0252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верх 5"/>
          <p:cNvSpPr/>
          <p:nvPr/>
        </p:nvSpPr>
        <p:spPr>
          <a:xfrm>
            <a:off x="6732240" y="1916832"/>
            <a:ext cx="764681" cy="4464496"/>
          </a:xfrm>
          <a:prstGeom prst="upArrow">
            <a:avLst/>
          </a:prstGeom>
          <a:gradFill>
            <a:gsLst>
              <a:gs pos="0">
                <a:srgbClr val="FF0000"/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504" y="3789040"/>
            <a:ext cx="1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Системотехника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78417" y="156015"/>
            <a:ext cx="57871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Calibri" panose="020F0502020204030204" pitchFamily="34" charset="0"/>
              </a:rPr>
              <a:t>Робототехника.</a:t>
            </a:r>
            <a:br>
              <a:rPr lang="ru-RU" sz="3200" b="1" dirty="0" smtClean="0">
                <a:latin typeface="Calibri" panose="020F0502020204030204" pitchFamily="34" charset="0"/>
              </a:rPr>
            </a:br>
            <a:r>
              <a:rPr lang="ru-RU" sz="3200" b="1" dirty="0" smtClean="0">
                <a:latin typeface="Calibri" panose="020F0502020204030204" pitchFamily="34" charset="0"/>
              </a:rPr>
              <a:t>Основные задачи специалиста.</a:t>
            </a:r>
            <a:endParaRPr lang="ru-RU" sz="3200" b="1" dirty="0">
              <a:latin typeface="Calibri" panose="020F050202020403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1136553" y="1556792"/>
          <a:ext cx="693643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Стрелка вправо 14"/>
          <p:cNvSpPr/>
          <p:nvPr/>
        </p:nvSpPr>
        <p:spPr>
          <a:xfrm>
            <a:off x="368129" y="4103361"/>
            <a:ext cx="1584176" cy="457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308304" y="371877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Сложность и</a:t>
            </a:r>
          </a:p>
          <a:p>
            <a:r>
              <a:rPr lang="ru-RU" dirty="0"/>
              <a:t>а</a:t>
            </a:r>
            <a:r>
              <a:rPr lang="ru-RU" dirty="0" smtClean="0"/>
              <a:t>ктуальность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3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0609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Информация о соревнованиях предстоящего сезона</a:t>
            </a:r>
            <a:br>
              <a:rPr lang="ru-RU" sz="2800" b="1" dirty="0" smtClean="0"/>
            </a:br>
            <a:r>
              <a:rPr lang="ru-RU" sz="2800" b="1" dirty="0" smtClean="0"/>
              <a:t>на сайте </a:t>
            </a:r>
            <a:r>
              <a:rPr lang="en-US" sz="2800" b="1" dirty="0" smtClean="0"/>
              <a:t>vex.examen-technolab.ru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178870" cy="3600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96" y="1124744"/>
            <a:ext cx="4367364" cy="475252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427984" y="1124744"/>
            <a:ext cx="1" cy="4752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9464" y="586403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Описания, регламенты, сопутствующая информация и инструкции для текущих и прошедших соревнований: </a:t>
            </a:r>
            <a:r>
              <a:rPr lang="ru-RU" u="sng" dirty="0" smtClean="0"/>
              <a:t>полностью на русском языке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1777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9700" r="15518" b="10634"/>
          <a:stretch/>
        </p:blipFill>
        <p:spPr>
          <a:xfrm>
            <a:off x="5940152" y="2996952"/>
            <a:ext cx="3060547" cy="2388207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12504" r="4483" b="11101"/>
          <a:stretch/>
        </p:blipFill>
        <p:spPr>
          <a:xfrm>
            <a:off x="198062" y="3099159"/>
            <a:ext cx="3278698" cy="228600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-1504" r="17583" b="15100"/>
          <a:stretch/>
        </p:blipFill>
        <p:spPr>
          <a:xfrm>
            <a:off x="2810573" y="2788808"/>
            <a:ext cx="3326524" cy="2906702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27584" y="383231"/>
            <a:ext cx="7609062" cy="168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Оборудование для образовательного </a:t>
            </a:r>
            <a:r>
              <a:rPr lang="ru-RU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процесса</a:t>
            </a:r>
            <a:r>
              <a:rPr lang="en-US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по 3</a:t>
            </a:r>
            <a:r>
              <a:rPr lang="en-US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D</a:t>
            </a:r>
            <a:endParaRPr lang="ru-RU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16200000">
            <a:off x="1139084" y="-1129562"/>
            <a:ext cx="6865833" cy="9144003"/>
          </a:xfrm>
          <a:prstGeom prst="rect">
            <a:avLst/>
          </a:prstGeom>
          <a:blipFill dpi="0" rotWithShape="1">
            <a:blip r:embed="rId2">
              <a:alphaModFix amt="17000"/>
            </a:blip>
            <a:srcRect/>
            <a:stretch>
              <a:fillRect t="-6868" b="-22152"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8067" y="1658130"/>
            <a:ext cx="5000893" cy="1325562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 принтер «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NEO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78067" y="3108983"/>
            <a:ext cx="4661118" cy="398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Принтер специально разработан для образовательных учреждений. </a:t>
            </a:r>
            <a:endParaRPr lang="en-US" dirty="0" smtClean="0">
              <a:latin typeface="Gotham Pro Light" panose="02000503030000020004" pitchFamily="2" charset="0"/>
              <a:ea typeface="Calibri" panose="020F0502020204030204" pitchFamily="34" charset="0"/>
              <a:cs typeface="Gotham Pro Light" panose="02000503030000020004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Его </a:t>
            </a:r>
            <a:r>
              <a:rPr lang="ru-RU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легко разбирать, собирать и </a:t>
            </a:r>
            <a:r>
              <a:rPr lang="ru-RU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перевозить, не опасаясь за качество печати. </a:t>
            </a:r>
            <a:endParaRPr lang="ru-RU" dirty="0">
              <a:latin typeface="Gotham Pro Light" panose="02000503030000020004" pitchFamily="2" charset="0"/>
              <a:ea typeface="Calibri" panose="020F0502020204030204" pitchFamily="34" charset="0"/>
              <a:cs typeface="Gotham Pro Light" panose="02000503030000020004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Благодаря надёжности конструкции и простоте использования, учащиеся с удовольствием реализуют на нём свои инженерные проекты.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14450"/>
          <a:stretch/>
        </p:blipFill>
        <p:spPr>
          <a:xfrm>
            <a:off x="4972125" y="183300"/>
            <a:ext cx="2932634" cy="14675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3260" y="5001919"/>
            <a:ext cx="369914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Область печати: 210x210x180 мм                   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Высота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слоя: 0,05 мм — 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0,3 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мм;                   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Скорость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печати: рекомендуемая 50 мм/с, максимальная рекомендуемая 120  мм/с</a:t>
            </a:r>
            <a:endParaRPr lang="ru-RU" sz="1400" dirty="0">
              <a:latin typeface="Gotham Pro Light" panose="02000503030000020004" pitchFamily="2" charset="0"/>
              <a:ea typeface="Calibri" panose="020F050202020403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0" y="255223"/>
            <a:ext cx="4182902" cy="44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6383" y="1710240"/>
            <a:ext cx="5000893" cy="1325562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3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 принтер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«Delta X»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14450"/>
          <a:stretch/>
        </p:blipFill>
        <p:spPr>
          <a:xfrm>
            <a:off x="4899286" y="249946"/>
            <a:ext cx="2932634" cy="14675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4423" y="4911490"/>
            <a:ext cx="3796934" cy="195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Высота построения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модели  4</a:t>
            </a:r>
            <a:r>
              <a:rPr lang="en-US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3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0 </a:t>
            </a: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мм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.                                              Диаметр 200 мм</a:t>
            </a: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.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                                 Высота </a:t>
            </a: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слоя: 0,05 мм — 0,3  мм;                       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Скорость печати до 350 мм/с.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 </a:t>
            </a:r>
            <a:r>
              <a:rPr lang="en-US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                                                                             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41357" y="3429000"/>
            <a:ext cx="49976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 принтер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«Delta X»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путем наслоения способен «выращивать» объемные объекты высотой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3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мм. </a:t>
            </a:r>
          </a:p>
          <a:p>
            <a:pPr algn="just"/>
            <a:r>
              <a:rPr lang="ru-RU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 его помощью учащиеся создают крупногабаритные прототипы, как цельные, так и созданные из отдельных элементов (сложные механизмы, комплектующие для робототехники и многое другое).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8" y="249946"/>
            <a:ext cx="3403186" cy="453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6983" y="1274912"/>
            <a:ext cx="5000893" cy="1325562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3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 сканер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14450"/>
          <a:stretch/>
        </p:blipFill>
        <p:spPr>
          <a:xfrm>
            <a:off x="4987890" y="143106"/>
            <a:ext cx="2932634" cy="14675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2597" y="4932238"/>
            <a:ext cx="3628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Объем сканирования 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                                   </a:t>
            </a:r>
            <a:r>
              <a:rPr lang="en-US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         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21 </a:t>
            </a: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см до 300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см                                                                          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Размер снимков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объектов 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                        200х200х200мм</a:t>
            </a:r>
            <a:endParaRPr lang="ru-RU" sz="1400" dirty="0">
              <a:effectLst/>
              <a:latin typeface="Gotham Pro Light" panose="02000503030000020004" pitchFamily="2" charset="0"/>
              <a:ea typeface="Calibri" panose="020F0502020204030204" pitchFamily="34" charset="0"/>
              <a:cs typeface="Gotham Pro Light" panose="02000503030000020004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64014" y="2636242"/>
            <a:ext cx="50008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3D-сканер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- оборудование,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позволяющее сканировать объекты раличных размеров, в том числе человека. Сканер сопоставим по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размерам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обычной книгой.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Устройство позволяет оцифровать любой объект, размеры которого в трех измерениях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не превышают 3х3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м.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Устройство поставляется вместе с программным обеспечением, которое позволяет заполнять пробелы сканирования, и выдает файлы моделей в формате STL и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PLY, для последующей печати.</a:t>
            </a:r>
            <a:endParaRPr lang="ru-RU" b="0" i="0" dirty="0">
              <a:solidFill>
                <a:srgbClr val="000000"/>
              </a:solidFill>
              <a:effectLst/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7" y="677663"/>
            <a:ext cx="3639747" cy="36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14450"/>
          <a:stretch/>
        </p:blipFill>
        <p:spPr>
          <a:xfrm>
            <a:off x="4987890" y="135292"/>
            <a:ext cx="2932634" cy="14675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4295" y="5209607"/>
            <a:ext cx="3463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Напряжение: Вх. 110V-220V, 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                                            Вых</a:t>
            </a: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. 12V, 3A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                                                                 Диаметр </a:t>
            </a: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сопла 0,7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мм.                  ЖК дисплей с выбором материала</a:t>
            </a:r>
            <a:endParaRPr lang="ru-RU" sz="1400" dirty="0">
              <a:effectLst/>
              <a:latin typeface="Gotham Pro Light" panose="02000503030000020004" pitchFamily="2" charset="0"/>
              <a:ea typeface="Calibri" panose="020F050202020403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0" b="7186"/>
          <a:stretch/>
        </p:blipFill>
        <p:spPr>
          <a:xfrm>
            <a:off x="596866" y="-1733"/>
            <a:ext cx="3136454" cy="47180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15858" r="26225" b="16657"/>
          <a:stretch/>
        </p:blipFill>
        <p:spPr>
          <a:xfrm rot="1390130">
            <a:off x="1913624" y="1324174"/>
            <a:ext cx="260206" cy="26277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677" y="1283582"/>
            <a:ext cx="5000893" cy="1179075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3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 ручка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89576" y="2633120"/>
            <a:ext cx="49292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3D Ручка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- это младший брат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3D-принтера</a:t>
            </a:r>
            <a:r>
              <a:rPr lang="en-US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.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Работа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3D-принтера и 3D-ручки построена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на принципе послойного наплавления. Подарки 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на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праздники и день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рождения теперь не проблема. </a:t>
            </a:r>
            <a:endParaRPr lang="ru-RU" dirty="0" smtClean="0">
              <a:solidFill>
                <a:srgbClr val="000000"/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just" fontAlgn="base"/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ручка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станет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не только отличным гаджетом в художественном и техническом творчестве, но и незаменимым помощником во многих метапредметных образовательных областях, от математики до изобразительного искуства.</a:t>
            </a:r>
          </a:p>
          <a:p>
            <a:pPr algn="just" fontAlgn="base"/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ru-RU" i="0" dirty="0">
              <a:solidFill>
                <a:srgbClr val="000000"/>
              </a:solidFill>
              <a:effectLst/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8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2187" y="85296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890" y="1501702"/>
            <a:ext cx="4103923" cy="1446213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Филамент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высокого качества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14450"/>
          <a:stretch/>
        </p:blipFill>
        <p:spPr>
          <a:xfrm>
            <a:off x="5460069" y="146852"/>
            <a:ext cx="2932634" cy="14675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5890" y="55701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Диаметр </a:t>
            </a:r>
            <a:r>
              <a:rPr lang="ru-RU" sz="1400" dirty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1,75 </a:t>
            </a:r>
            <a:r>
              <a:rPr lang="ru-RU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мм</a:t>
            </a:r>
            <a:r>
              <a:rPr lang="en-US" sz="1400" dirty="0" smtClean="0"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                                                     </a:t>
            </a:r>
            <a:r>
              <a:rPr lang="ru-RU" sz="1400" dirty="0" smtClean="0">
                <a:effectLst/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Материал: </a:t>
            </a:r>
            <a:r>
              <a:rPr lang="en-US" sz="1400" dirty="0" smtClean="0">
                <a:effectLst/>
                <a:latin typeface="Gotham Pro Light" panose="02000503030000020004" pitchFamily="2" charset="0"/>
                <a:ea typeface="Calibri" panose="020F0502020204030204" pitchFamily="34" charset="0"/>
                <a:cs typeface="Gotham Pro Light" panose="02000503030000020004" pitchFamily="2" charset="0"/>
              </a:rPr>
              <a:t>ABS, PLA</a:t>
            </a:r>
            <a:endParaRPr lang="ru-RU" sz="1400" dirty="0">
              <a:effectLst/>
              <a:latin typeface="Gotham Pro Light" panose="02000503030000020004" pitchFamily="2" charset="0"/>
              <a:ea typeface="Calibri" panose="020F050202020403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33" y="518495"/>
            <a:ext cx="4981433" cy="498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26000" y="3935842"/>
            <a:ext cx="40941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Филамент для 3D-печати - это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расходный материал </a:t>
            </a:r>
            <a:r>
              <a:rPr lang="ru-RU" dirty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вашего принтера. </a:t>
            </a:r>
            <a:r>
              <a:rPr lang="ru-RU" dirty="0" smtClean="0">
                <a:solidFill>
                  <a:srgbClr val="000000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Комбинируя различные материалы, теперь вы можете создавать буквально всё, что угодно. </a:t>
            </a:r>
            <a:endParaRPr lang="ru-RU" i="0" dirty="0">
              <a:solidFill>
                <a:srgbClr val="000000"/>
              </a:solidFill>
              <a:effectLst/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248" y="-221452"/>
            <a:ext cx="7886700" cy="1325562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примеры работ 3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 лаборатории: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0"/>
          <a:stretch/>
        </p:blipFill>
        <p:spPr>
          <a:xfrm>
            <a:off x="2755821" y="4163231"/>
            <a:ext cx="3873285" cy="2514864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8" b="-3447"/>
          <a:stretch/>
        </p:blipFill>
        <p:spPr>
          <a:xfrm>
            <a:off x="6245195" y="4163231"/>
            <a:ext cx="2473539" cy="2641446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68" y="849306"/>
            <a:ext cx="4456366" cy="3179956"/>
          </a:xfrm>
          <a:prstGeom prst="round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31207" y="1018735"/>
            <a:ext cx="1173946" cy="117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t="14791" r="26753" b="33298"/>
          <a:stretch/>
        </p:blipFill>
        <p:spPr>
          <a:xfrm>
            <a:off x="190004" y="849306"/>
            <a:ext cx="4833257" cy="3179956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7473" r="34038" b="9641"/>
          <a:stretch/>
        </p:blipFill>
        <p:spPr>
          <a:xfrm>
            <a:off x="190005" y="4163231"/>
            <a:ext cx="3121226" cy="2514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248" y="-221452"/>
            <a:ext cx="7886700" cy="132556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Работа над заданием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31207" y="1018735"/>
            <a:ext cx="1173946" cy="117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 b="8964"/>
          <a:stretch/>
        </p:blipFill>
        <p:spPr>
          <a:xfrm>
            <a:off x="866811" y="1018735"/>
            <a:ext cx="7128792" cy="543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16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248" y="-221452"/>
            <a:ext cx="7886700" cy="132556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Оценка работ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31207" y="1018735"/>
            <a:ext cx="1173946" cy="117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9" y="1579384"/>
            <a:ext cx="8536787" cy="480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2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084168" y="1849470"/>
            <a:ext cx="3059832" cy="43158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1849275"/>
            <a:ext cx="3096344" cy="4315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849275"/>
            <a:ext cx="3131840" cy="43158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9756" y="199329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Дошкольное образование и начальная школа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31840" y="198399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Средняя школа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56176" y="198399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Старшая школа и ВУЗ</a:t>
            </a:r>
            <a:endParaRPr lang="ru-RU" b="1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0" y="1345219"/>
            <a:ext cx="9144000" cy="648072"/>
          </a:xfrm>
          <a:prstGeom prst="rightArrow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92D05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83568" y="1484589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Вариативность решения задачи в зависимости от деятельности учащегося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7939" y="170637"/>
            <a:ext cx="9090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Подготовка: формирование верного </a:t>
            </a:r>
          </a:p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представления о робототехнике у будущего специалиста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251520" y="2637118"/>
            <a:ext cx="4356484" cy="3100587"/>
          </a:xfrm>
          <a:prstGeom prst="rightArrow">
            <a:avLst>
              <a:gd name="adj1" fmla="val 50000"/>
              <a:gd name="adj2" fmla="val 2253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4661756" y="2641361"/>
            <a:ext cx="4086708" cy="3100587"/>
          </a:xfrm>
          <a:prstGeom prst="rightArrow">
            <a:avLst>
              <a:gd name="adj1" fmla="val 50000"/>
              <a:gd name="adj2" fmla="val 2253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538340" y="3649475"/>
            <a:ext cx="3241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Конструктор, собираемый по инструкции для решения типовых задач заранее известными способами и инструментами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74844" y="3652377"/>
            <a:ext cx="3241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Широкий выбор инструментов для проектной деятельности, посвященной решению комплексных, новых задач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9016"/>
            <a:ext cx="7886700" cy="989719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Что можно сделать с помощью 3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D-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ручки. Мост в Крым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1" r="5104"/>
          <a:stretch/>
        </p:blipFill>
        <p:spPr>
          <a:xfrm>
            <a:off x="251520" y="1131124"/>
            <a:ext cx="2880320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4"/>
          <a:stretch/>
        </p:blipFill>
        <p:spPr>
          <a:xfrm>
            <a:off x="3131840" y="1948521"/>
            <a:ext cx="2808312" cy="319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6601" r="16926"/>
          <a:stretch/>
        </p:blipFill>
        <p:spPr>
          <a:xfrm>
            <a:off x="5608150" y="847845"/>
            <a:ext cx="3500766" cy="284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401" r="22438"/>
          <a:stretch/>
        </p:blipFill>
        <p:spPr>
          <a:xfrm>
            <a:off x="5868144" y="3501008"/>
            <a:ext cx="2980778" cy="3055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6601" r="25587"/>
          <a:stretch/>
        </p:blipFill>
        <p:spPr>
          <a:xfrm>
            <a:off x="200683" y="3990906"/>
            <a:ext cx="3134988" cy="290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4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9016"/>
            <a:ext cx="7886700" cy="989719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Что можно сделать с помощью 3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D-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ручки. Символ Артека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r="2750"/>
          <a:stretch/>
        </p:blipFill>
        <p:spPr>
          <a:xfrm rot="5400000">
            <a:off x="5801642" y="1298196"/>
            <a:ext cx="3213944" cy="264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r="24401"/>
          <a:stretch/>
        </p:blipFill>
        <p:spPr>
          <a:xfrm>
            <a:off x="467544" y="1015670"/>
            <a:ext cx="3024336" cy="3176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r="16526" b="3903"/>
          <a:stretch/>
        </p:blipFill>
        <p:spPr>
          <a:xfrm>
            <a:off x="2915816" y="2996952"/>
            <a:ext cx="4032448" cy="350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8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9016"/>
            <a:ext cx="7886700" cy="989719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Что можно сделать с помощью 3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D-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 Light" panose="02000503030000020004" pitchFamily="2" charset="0"/>
                <a:cs typeface="Gotham Pro Light" panose="02000503030000020004" pitchFamily="2" charset="0"/>
              </a:rPr>
              <a:t>ручки. Проект парка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5185176" cy="2916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68760"/>
            <a:ext cx="5942388" cy="334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2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133" y="332656"/>
            <a:ext cx="7399734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Желаем успеха Вам и вашим ученикам!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Picture 4" descr="http://ros-group.ru/content/data/store/images/n_2896_29511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76" y="1916832"/>
            <a:ext cx="5832648" cy="464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0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303237" y="170637"/>
            <a:ext cx="6519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3</a:t>
            </a:r>
            <a:r>
              <a:rPr lang="en-US" sz="2800" b="1" dirty="0" smtClean="0">
                <a:latin typeface="Calibri" panose="020F0502020204030204" pitchFamily="34" charset="0"/>
              </a:rPr>
              <a:t>D </a:t>
            </a:r>
            <a:r>
              <a:rPr lang="ru-RU" sz="2800" b="1" dirty="0" smtClean="0">
                <a:latin typeface="Calibri" panose="020F0502020204030204" pitchFamily="34" charset="0"/>
              </a:rPr>
              <a:t>моделирование и </a:t>
            </a:r>
            <a:r>
              <a:rPr lang="ru-RU" sz="2800" b="1" dirty="0" err="1" smtClean="0">
                <a:latin typeface="Calibri" panose="020F0502020204030204" pitchFamily="34" charset="0"/>
              </a:rPr>
              <a:t>прототипирование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6" y="731949"/>
            <a:ext cx="2076492" cy="21865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76" y="2676264"/>
            <a:ext cx="2261034" cy="30147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82" y="4049410"/>
            <a:ext cx="1726153" cy="17261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0" b="7186"/>
          <a:stretch/>
        </p:blipFill>
        <p:spPr>
          <a:xfrm>
            <a:off x="2933292" y="4039649"/>
            <a:ext cx="1523047" cy="2291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299695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24800" b="15001"/>
          <a:stretch/>
        </p:blipFill>
        <p:spPr>
          <a:xfrm>
            <a:off x="4692229" y="4039649"/>
            <a:ext cx="3485170" cy="251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0" r="2751"/>
          <a:stretch/>
        </p:blipFill>
        <p:spPr>
          <a:xfrm rot="5400000">
            <a:off x="5766229" y="1061998"/>
            <a:ext cx="3172794" cy="253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83568" y="1052736"/>
            <a:ext cx="3384376" cy="8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882685" y="170637"/>
            <a:ext cx="5361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libri" panose="020F0502020204030204" pitchFamily="34" charset="0"/>
              </a:rPr>
              <a:t>Соревновательные мероприятия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06" y="4325888"/>
            <a:ext cx="2808312" cy="17115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15087" r="10344" b="16259"/>
          <a:stretch/>
        </p:blipFill>
        <p:spPr>
          <a:xfrm>
            <a:off x="591777" y="4601518"/>
            <a:ext cx="2581816" cy="13811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3568" y="113664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Локальные, муниципальные, региональные соревнования</a:t>
            </a:r>
            <a:endParaRPr lang="ru-RU" b="1" dirty="0"/>
          </a:p>
        </p:txBody>
      </p:sp>
      <p:pic>
        <p:nvPicPr>
          <p:cNvPr id="1028" name="Picture 4" descr="http://xn----8sbhby8arey.xn--p1ai/images/stories/sorevnovatelnaya/robofest/logo_robof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1" y="242088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roboto.by/attachments/Logo/WRO_Logo_ColourD-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27" y="1448780"/>
            <a:ext cx="4163591" cy="1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orldskills.ru/wp-content/uploads/2015/06/W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09" y="3376286"/>
            <a:ext cx="2472209" cy="153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107504" y="4061296"/>
          <a:ext cx="8928992" cy="23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/>
          </p:nvPr>
        </p:nvGraphicFramePr>
        <p:xfrm>
          <a:off x="1259632" y="1541016"/>
          <a:ext cx="6624736" cy="23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3200" b="1" dirty="0"/>
              <a:t>Образовательные робототехнические конструкторы</a:t>
            </a:r>
            <a:endParaRPr lang="ru-RU" sz="32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43808" y="1389112"/>
            <a:ext cx="1868860" cy="2672184"/>
          </a:xfrm>
          <a:prstGeom prst="round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7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/>
          <p:cNvSpPr txBox="1">
            <a:spLocks/>
          </p:cNvSpPr>
          <p:nvPr/>
        </p:nvSpPr>
        <p:spPr>
          <a:xfrm>
            <a:off x="179512" y="-171400"/>
            <a:ext cx="8731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Образовательные робототехнические модули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61" y="1340768"/>
            <a:ext cx="6389291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>
            <a:stCxn id="13" idx="3"/>
          </p:cNvCxnSpPr>
          <p:nvPr/>
        </p:nvCxnSpPr>
        <p:spPr>
          <a:xfrm>
            <a:off x="5071301" y="6582544"/>
            <a:ext cx="378517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19328" y="6351711"/>
            <a:ext cx="135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ВОЗРАСТ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552" y="5754960"/>
            <a:ext cx="2664296" cy="554360"/>
          </a:xfrm>
          <a:prstGeom prst="roundRect">
            <a:avLst/>
          </a:prstGeom>
          <a:solidFill>
            <a:srgbClr val="FFD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Предварительный уровень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15" name="Прямая со стрелкой 14"/>
          <p:cNvCxnSpPr>
            <a:stCxn id="25" idx="3"/>
          </p:cNvCxnSpPr>
          <p:nvPr/>
        </p:nvCxnSpPr>
        <p:spPr>
          <a:xfrm flipV="1">
            <a:off x="359532" y="1866528"/>
            <a:ext cx="0" cy="95473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-346751" y="3296709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УРОВЕНЬ</a:t>
            </a:r>
            <a:endParaRPr lang="ru-RU" sz="24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19672" y="5106888"/>
            <a:ext cx="3600400" cy="55436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Начальный уровень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2001" y="3810744"/>
            <a:ext cx="3168352" cy="554360"/>
          </a:xfrm>
          <a:prstGeom prst="roundRect">
            <a:avLst/>
          </a:prstGeom>
          <a:solidFill>
            <a:srgbClr val="659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Профессиональный уровень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987824" y="4458816"/>
            <a:ext cx="4320480" cy="554360"/>
          </a:xfrm>
          <a:prstGeom prst="roundRect">
            <a:avLst/>
          </a:prstGeom>
          <a:solidFill>
            <a:srgbClr val="ACC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Базовый уровень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23429" y="3162672"/>
            <a:ext cx="2741059" cy="554360"/>
          </a:xfrm>
          <a:prstGeom prst="roundRect">
            <a:avLst/>
          </a:prstGeom>
          <a:solidFill>
            <a:srgbClr val="C5A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Исследовательский уровень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223429" y="2514600"/>
            <a:ext cx="2741059" cy="554360"/>
          </a:xfrm>
          <a:prstGeom prst="roundRect">
            <a:avLst/>
          </a:prstGeom>
          <a:solidFill>
            <a:srgbClr val="EDA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Экспертный уровень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23428" y="1866528"/>
            <a:ext cx="2741059" cy="554360"/>
          </a:xfrm>
          <a:prstGeom prst="roundRect">
            <a:avLst/>
          </a:prstGeom>
          <a:solidFill>
            <a:srgbClr val="EE8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Модуль АЭРО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34" name="Прямая соединительная линия 33"/>
          <p:cNvCxnSpPr>
            <a:endCxn id="13" idx="1"/>
          </p:cNvCxnSpPr>
          <p:nvPr/>
        </p:nvCxnSpPr>
        <p:spPr>
          <a:xfrm>
            <a:off x="359532" y="6582544"/>
            <a:ext cx="33597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endCxn id="25" idx="1"/>
          </p:cNvCxnSpPr>
          <p:nvPr/>
        </p:nvCxnSpPr>
        <p:spPr>
          <a:xfrm flipV="1">
            <a:off x="359532" y="4233825"/>
            <a:ext cx="1" cy="231220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3200" b="1" dirty="0" smtClean="0"/>
              <a:t>Образовательные робототехнические модули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439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Штриховая стрелка вправо 7"/>
          <p:cNvSpPr/>
          <p:nvPr/>
        </p:nvSpPr>
        <p:spPr>
          <a:xfrm rot="5400000">
            <a:off x="8167650" y="6030035"/>
            <a:ext cx="413964" cy="833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79512" y="-171400"/>
            <a:ext cx="8731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Образовательные робототехнические модули</a:t>
            </a:r>
            <a:endParaRPr lang="ru-RU" sz="3200" dirty="0"/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23528" y="980728"/>
          <a:ext cx="403244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Схема 18"/>
          <p:cNvGraphicFramePr/>
          <p:nvPr>
            <p:extLst/>
          </p:nvPr>
        </p:nvGraphicFramePr>
        <p:xfrm>
          <a:off x="4572000" y="980728"/>
          <a:ext cx="403244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Схема 19"/>
          <p:cNvGraphicFramePr/>
          <p:nvPr>
            <p:extLst/>
          </p:nvPr>
        </p:nvGraphicFramePr>
        <p:xfrm>
          <a:off x="2267744" y="5229200"/>
          <a:ext cx="4608512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63688" y="1052736"/>
            <a:ext cx="25922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Предварительный уровень</a:t>
            </a:r>
            <a:r>
              <a:rPr lang="ru-RU" sz="1200" dirty="0" smtClean="0">
                <a:latin typeface="+mj-lt"/>
              </a:rPr>
              <a:t/>
            </a:r>
            <a:br>
              <a:rPr lang="ru-RU" sz="1200" dirty="0" smtClean="0">
                <a:latin typeface="+mj-lt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Введение в робототехнику.</a:t>
            </a:r>
          </a:p>
          <a:p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Творческое проектирование.</a:t>
            </a:r>
          </a:p>
          <a:p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Основы конструирования.</a:t>
            </a:r>
          </a:p>
          <a:p>
            <a:r>
              <a:rPr lang="ru-RU" sz="1200" dirty="0" smtClean="0">
                <a:latin typeface="+mj-lt"/>
              </a:rPr>
              <a:t>На базе</a:t>
            </a:r>
            <a:r>
              <a:rPr lang="en-US" sz="1200" dirty="0" smtClean="0">
                <a:latin typeface="+mj-lt"/>
              </a:rPr>
              <a:t>:</a:t>
            </a:r>
            <a:r>
              <a:rPr lang="ru-RU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ROBOTIS</a:t>
            </a:r>
            <a:endParaRPr lang="ru-RU" sz="1200" b="1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763688" y="2434823"/>
            <a:ext cx="25922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Начальный уровень</a:t>
            </a:r>
            <a:r>
              <a:rPr lang="ru-RU" sz="1200" dirty="0" smtClean="0">
                <a:latin typeface="+mj-lt"/>
              </a:rPr>
              <a:t/>
            </a:r>
            <a:br>
              <a:rPr lang="ru-RU" sz="1200" dirty="0" smtClean="0">
                <a:latin typeface="+mj-lt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Изучение основ робототехники.</a:t>
            </a:r>
          </a:p>
          <a:p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Творческое проектирование и соревновательная </a:t>
            </a: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деятельность</a:t>
            </a:r>
            <a:r>
              <a:rPr lang="en-US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 smtClean="0">
                <a:latin typeface="+mj-lt"/>
              </a:rPr>
              <a:t>На базе</a:t>
            </a:r>
            <a:r>
              <a:rPr lang="en-US" sz="1200" dirty="0" smtClean="0">
                <a:latin typeface="+mj-lt"/>
              </a:rPr>
              <a:t>:</a:t>
            </a:r>
            <a:r>
              <a:rPr lang="ru-RU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VEX IQ</a:t>
            </a:r>
            <a:endParaRPr lang="ru-RU" sz="1200" b="1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763688" y="3802975"/>
            <a:ext cx="25922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Базовый уровень</a:t>
            </a:r>
            <a:r>
              <a:rPr lang="ru-RU" sz="1200" dirty="0" smtClean="0">
                <a:latin typeface="+mj-lt"/>
              </a:rPr>
              <a:t/>
            </a:r>
            <a:br>
              <a:rPr lang="ru-RU" sz="1200" dirty="0" smtClean="0">
                <a:latin typeface="+mj-lt"/>
              </a:rPr>
            </a:b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Конструирование</a:t>
            </a: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. Электроника и </a:t>
            </a:r>
          </a:p>
          <a:p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микропроцессоры</a:t>
            </a:r>
            <a:r>
              <a:rPr lang="ru-RU" sz="1200" dirty="0"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200" dirty="0" smtClean="0">
                <a:latin typeface="+mj-lt"/>
              </a:rPr>
              <a:t>На базе</a:t>
            </a:r>
            <a:r>
              <a:rPr lang="en-US" sz="1200" dirty="0" smtClean="0">
                <a:latin typeface="+mj-lt"/>
              </a:rPr>
              <a:t>:</a:t>
            </a:r>
            <a:r>
              <a:rPr lang="ru-RU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VEX</a:t>
            </a:r>
            <a:r>
              <a:rPr lang="ru-RU" sz="1200" b="1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EDR + </a:t>
            </a:r>
            <a:r>
              <a:rPr lang="ru-RU" sz="1200" b="1" dirty="0" smtClean="0">
                <a:latin typeface="+mj-lt"/>
              </a:rPr>
              <a:t>различные контроллеры</a:t>
            </a:r>
          </a:p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940152" y="1052736"/>
            <a:ext cx="27363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Профессиональный уровень</a:t>
            </a:r>
            <a:r>
              <a:rPr lang="ru-RU" sz="1200" dirty="0" smtClean="0">
                <a:latin typeface="+mj-lt"/>
              </a:rPr>
              <a:t/>
            </a:r>
            <a:br>
              <a:rPr lang="ru-RU" sz="1200" dirty="0" smtClean="0">
                <a:latin typeface="+mj-lt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Углубленное изучение </a:t>
            </a: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робототехники</a:t>
            </a: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. Управление </a:t>
            </a: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робототехническими </a:t>
            </a: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комплексами.</a:t>
            </a:r>
          </a:p>
          <a:p>
            <a:r>
              <a:rPr lang="ru-RU" sz="1200" dirty="0" smtClean="0">
                <a:latin typeface="+mj-lt"/>
              </a:rPr>
              <a:t>На базе</a:t>
            </a:r>
            <a:r>
              <a:rPr lang="en-US" sz="1200" dirty="0" smtClean="0">
                <a:latin typeface="+mj-lt"/>
              </a:rPr>
              <a:t>:</a:t>
            </a:r>
            <a:r>
              <a:rPr lang="ru-RU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ROBOTIS</a:t>
            </a:r>
            <a:endParaRPr lang="ru-RU" sz="1200" b="1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940152" y="2434823"/>
            <a:ext cx="2736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Исследовательский уровень</a:t>
            </a:r>
            <a:r>
              <a:rPr lang="ru-RU" sz="1200" dirty="0" smtClean="0">
                <a:latin typeface="+mj-lt"/>
              </a:rPr>
              <a:t/>
            </a:r>
            <a:br>
              <a:rPr lang="ru-RU" sz="1200" dirty="0" smtClean="0">
                <a:latin typeface="+mj-lt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Углубленное изучение </a:t>
            </a: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робототехники</a:t>
            </a: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. Андроидные роботы.</a:t>
            </a:r>
          </a:p>
          <a:p>
            <a:r>
              <a:rPr lang="ru-RU" sz="1200" dirty="0" smtClean="0">
                <a:latin typeface="+mj-lt"/>
              </a:rPr>
              <a:t>На базе</a:t>
            </a:r>
            <a:r>
              <a:rPr lang="en-US" sz="1200" dirty="0" smtClean="0">
                <a:latin typeface="+mj-lt"/>
              </a:rPr>
              <a:t>:</a:t>
            </a:r>
            <a:r>
              <a:rPr lang="ru-RU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ROBOTIS</a:t>
            </a:r>
            <a:endParaRPr lang="ru-RU" sz="1200" b="1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940152" y="3789040"/>
            <a:ext cx="27363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Экспертный уровень</a:t>
            </a:r>
            <a:r>
              <a:rPr lang="ru-RU" sz="1200" dirty="0" smtClean="0">
                <a:latin typeface="+mj-lt"/>
              </a:rPr>
              <a:t/>
            </a:r>
            <a:br>
              <a:rPr lang="ru-RU" sz="1200" dirty="0" smtClean="0">
                <a:latin typeface="+mj-lt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Углубленное изучение </a:t>
            </a: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робототехники</a:t>
            </a: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. Автономные </a:t>
            </a: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робототехнические </a:t>
            </a:r>
            <a:r>
              <a:rPr lang="ru-RU" sz="1200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комплексы. Техническое зрение. </a:t>
            </a:r>
            <a:r>
              <a:rPr lang="ru-RU" sz="1200" dirty="0" smtClean="0"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+mj-lt"/>
              </a:rPr>
              <a:t>На базе</a:t>
            </a:r>
            <a:r>
              <a:rPr lang="en-US" sz="1200" dirty="0" smtClean="0">
                <a:latin typeface="+mj-lt"/>
              </a:rPr>
              <a:t>:</a:t>
            </a:r>
            <a:r>
              <a:rPr lang="ru-RU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VEX EDR</a:t>
            </a:r>
            <a:endParaRPr lang="ru-RU" sz="1200" b="1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995936" y="5355793"/>
            <a:ext cx="2736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Модуль АЭРО</a:t>
            </a:r>
            <a:r>
              <a:rPr lang="ru-RU" sz="1200" dirty="0" smtClean="0">
                <a:latin typeface="+mj-lt"/>
              </a:rPr>
              <a:t/>
            </a:r>
            <a:br>
              <a:rPr lang="ru-RU" sz="1200" dirty="0" smtClean="0">
                <a:latin typeface="+mj-lt"/>
              </a:rPr>
            </a:br>
            <a:r>
              <a:rPr lang="ru-RU" sz="12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Проектирование и управление системами воздушной робототехники.</a:t>
            </a:r>
            <a:r>
              <a:rPr lang="ru-RU" sz="1200" dirty="0" smtClean="0"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+mj-lt"/>
              </a:rPr>
              <a:t>На базе</a:t>
            </a:r>
            <a:r>
              <a:rPr lang="en-US" sz="1200" dirty="0" smtClean="0">
                <a:latin typeface="+mj-lt"/>
              </a:rPr>
              <a:t>:</a:t>
            </a:r>
            <a:r>
              <a:rPr lang="ru-RU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copter.space</a:t>
            </a:r>
            <a:endParaRPr lang="ru-RU" sz="1200" b="1" dirty="0" smtClean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68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1853</TotalTime>
  <Words>860</Words>
  <Application>Microsoft Office PowerPoint</Application>
  <PresentationFormat>Экран (4:3)</PresentationFormat>
  <Paragraphs>179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робототехнические конструкторы</vt:lpstr>
      <vt:lpstr>Презентация PowerPoint</vt:lpstr>
      <vt:lpstr>Образовательные робототехнические модули</vt:lpstr>
      <vt:lpstr>Презентация PowerPoint</vt:lpstr>
      <vt:lpstr>Методические рекомендации для преподавателя</vt:lpstr>
      <vt:lpstr>Методические рекомендации для преподавателя</vt:lpstr>
      <vt:lpstr>Инструкции по сборке для ученика</vt:lpstr>
      <vt:lpstr>Основные  направления работ с модулем</vt:lpstr>
      <vt:lpstr>Презентация PowerPoint</vt:lpstr>
      <vt:lpstr>Модуль  «Базовый уровень»</vt:lpstr>
      <vt:lpstr>Модуль «Базовый уровень»  на основе VEX EDR Clawbot</vt:lpstr>
      <vt:lpstr>Изучаемые дисциплины </vt:lpstr>
      <vt:lpstr>Участие в соревнованиях </vt:lpstr>
      <vt:lpstr>Сайт vex.examen-technolab.ru</vt:lpstr>
      <vt:lpstr>Информация о соревнованиях предстоящего сезона на сайте vex.examen-technolab.ru</vt:lpstr>
      <vt:lpstr>Презентация PowerPoint</vt:lpstr>
      <vt:lpstr>3D принтер «NEO» </vt:lpstr>
      <vt:lpstr>3D принтер «Delta X»</vt:lpstr>
      <vt:lpstr>3D сканер</vt:lpstr>
      <vt:lpstr>3D ручка</vt:lpstr>
      <vt:lpstr>Филамент высокого качества</vt:lpstr>
      <vt:lpstr>примеры работ 3D лаборатории:</vt:lpstr>
      <vt:lpstr>Работа над заданием</vt:lpstr>
      <vt:lpstr>Оценка работ</vt:lpstr>
      <vt:lpstr>Что можно сделать с помощью 3D-ручки. Мост в Крым</vt:lpstr>
      <vt:lpstr>Что можно сделать с помощью 3D-ручки. Символ Артека</vt:lpstr>
      <vt:lpstr>Что можно сделать с помощью 3D-ручки. Проект парка</vt:lpstr>
      <vt:lpstr>Желаем успеха Вам и вашим ученикам!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Зося А. Ковалева</cp:lastModifiedBy>
  <cp:revision>125</cp:revision>
  <dcterms:created xsi:type="dcterms:W3CDTF">2014-09-18T13:25:08Z</dcterms:created>
  <dcterms:modified xsi:type="dcterms:W3CDTF">2016-07-08T12:35:58Z</dcterms:modified>
</cp:coreProperties>
</file>