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75" r:id="rId4"/>
    <p:sldId id="278" r:id="rId5"/>
    <p:sldId id="277" r:id="rId6"/>
    <p:sldId id="276" r:id="rId7"/>
    <p:sldId id="274" r:id="rId8"/>
    <p:sldId id="27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8" autoAdjust="0"/>
    <p:restoredTop sz="94660"/>
  </p:normalViewPr>
  <p:slideViewPr>
    <p:cSldViewPr>
      <p:cViewPr varScale="1">
        <p:scale>
          <a:sx n="72" d="100"/>
          <a:sy n="72" d="100"/>
        </p:scale>
        <p:origin x="17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6000792" cy="2440292"/>
          </a:xfrm>
        </p:spPr>
        <p:txBody>
          <a:bodyPr>
            <a:noAutofit/>
          </a:bodyPr>
          <a:lstStyle/>
          <a:p>
            <a:r>
              <a:rPr lang="ru-RU" sz="3600" i="1" dirty="0"/>
              <a:t>Мастер –класс </a:t>
            </a:r>
            <a:br>
              <a:rPr lang="ru-RU" sz="3200" i="1" dirty="0"/>
            </a:br>
            <a:r>
              <a:rPr lang="ru-RU" sz="3600" i="1" u="sng" dirty="0"/>
              <a:t>«</a:t>
            </a:r>
            <a:r>
              <a:rPr lang="ru-RU" sz="3200" i="1" u="sng" dirty="0"/>
              <a:t>Приемы работы с информацией на уроках </a:t>
            </a:r>
            <a:r>
              <a:rPr lang="ru-RU" sz="3200" i="1" u="sng" dirty="0" err="1"/>
              <a:t>аглийского</a:t>
            </a:r>
            <a:r>
              <a:rPr lang="ru-RU" sz="3200" i="1" u="sng" dirty="0"/>
              <a:t> языка</a:t>
            </a:r>
            <a:r>
              <a:rPr lang="ru-RU" sz="3600" i="1" u="sng" dirty="0"/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35716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/>
              <a:t>средняя общеобразовательная школа №18 </a:t>
            </a:r>
          </a:p>
          <a:p>
            <a:pPr algn="ctr"/>
            <a:r>
              <a:rPr lang="ru-RU" dirty="0"/>
              <a:t>муниципального образования </a:t>
            </a:r>
            <a:r>
              <a:rPr lang="ru-RU" dirty="0" err="1"/>
              <a:t>Тимашевский</a:t>
            </a:r>
            <a:r>
              <a:rPr lang="ru-RU" dirty="0"/>
              <a:t> район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550" y="4365104"/>
            <a:ext cx="5042450" cy="2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521495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Любинец</a:t>
            </a:r>
            <a:r>
              <a:rPr lang="ru-RU" dirty="0"/>
              <a:t> Юлия Сергеевна, учитель английского языка МБОУ СОШ №18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1539"/>
            <a:ext cx="843528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приносит большую пользу для развития личности. </a:t>
            </a:r>
          </a:p>
        </p:txBody>
      </p:sp>
      <p:pic>
        <p:nvPicPr>
          <p:cNvPr id="9218" name="Picture 2" descr="https://c.radikal.ru/c31/1906/fb/150beaf088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6667500" cy="43243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dnevnikuspeha.com/img/p/1/1/1/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39334" cy="4536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1221904" cy="956319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 ЗНАНИЙ 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0" y="2706817"/>
            <a:ext cx="936104" cy="393457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6912" y="131158"/>
            <a:ext cx="4425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ПРИЕМЫ 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097950" y="1200185"/>
            <a:ext cx="1800200" cy="48554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АССОЦИАЦИИ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566120" y="1979008"/>
            <a:ext cx="1005880" cy="48554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БИНГО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876256" y="1307972"/>
            <a:ext cx="1368152" cy="62955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МОЗГОВОЙ ШТУРМ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298984" y="2507403"/>
            <a:ext cx="1437928" cy="39882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КЛАСТЕРЫ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2880370" y="3359246"/>
            <a:ext cx="1368152" cy="956319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ТОЛСТЫЕ И ТОНКИЕ ВОПРОСЫ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5413976" y="1346917"/>
            <a:ext cx="1221904" cy="62955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ДВА ТЕКСТА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6163580" y="2552693"/>
            <a:ext cx="1368152" cy="70170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ИНТЕЛЕКТ-КАРТА</a:t>
            </a:r>
          </a:p>
        </p:txBody>
      </p:sp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9347AB14-10E8-45FE-B188-AFB052AF49DB}"/>
              </a:ext>
            </a:extLst>
          </p:cNvPr>
          <p:cNvSpPr txBox="1">
            <a:spLocks/>
          </p:cNvSpPr>
          <p:nvPr/>
        </p:nvSpPr>
        <p:spPr>
          <a:xfrm>
            <a:off x="5261638" y="3496664"/>
            <a:ext cx="1368152" cy="68148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ДВА ТЕКСТА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280C3E6-4270-4B40-865C-254321E9CA67}"/>
              </a:ext>
            </a:extLst>
          </p:cNvPr>
          <p:cNvCxnSpPr/>
          <p:nvPr/>
        </p:nvCxnSpPr>
        <p:spPr>
          <a:xfrm flipH="1">
            <a:off x="1691680" y="836712"/>
            <a:ext cx="2377380" cy="606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8EE1501-9E6F-4493-AF01-6296CB17D434}"/>
              </a:ext>
            </a:extLst>
          </p:cNvPr>
          <p:cNvCxnSpPr/>
          <p:nvPr/>
        </p:nvCxnSpPr>
        <p:spPr>
          <a:xfrm flipH="1">
            <a:off x="3755808" y="831942"/>
            <a:ext cx="597936" cy="433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0E72BD5-59B6-4753-AF53-4C93E766D5AD}"/>
              </a:ext>
            </a:extLst>
          </p:cNvPr>
          <p:cNvCxnSpPr/>
          <p:nvPr/>
        </p:nvCxnSpPr>
        <p:spPr>
          <a:xfrm flipH="1">
            <a:off x="2938094" y="836712"/>
            <a:ext cx="1777178" cy="167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476E59A-84A6-459C-A75C-880F199B14BF}"/>
              </a:ext>
            </a:extLst>
          </p:cNvPr>
          <p:cNvCxnSpPr/>
          <p:nvPr/>
        </p:nvCxnSpPr>
        <p:spPr>
          <a:xfrm flipH="1">
            <a:off x="5037761" y="831942"/>
            <a:ext cx="208091" cy="1720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1590F1C-C27F-406D-9A13-E47F017C4266}"/>
              </a:ext>
            </a:extLst>
          </p:cNvPr>
          <p:cNvCxnSpPr/>
          <p:nvPr/>
        </p:nvCxnSpPr>
        <p:spPr>
          <a:xfrm>
            <a:off x="6060064" y="692696"/>
            <a:ext cx="1326089" cy="750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0F7BAFB-A139-412B-9578-5A33327CA3DB}"/>
              </a:ext>
            </a:extLst>
          </p:cNvPr>
          <p:cNvCxnSpPr/>
          <p:nvPr/>
        </p:nvCxnSpPr>
        <p:spPr>
          <a:xfrm flipH="1">
            <a:off x="4139952" y="840976"/>
            <a:ext cx="1001854" cy="225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02707B8-0ACD-49F9-B7AD-CA46BE8D431A}"/>
              </a:ext>
            </a:extLst>
          </p:cNvPr>
          <p:cNvCxnSpPr/>
          <p:nvPr/>
        </p:nvCxnSpPr>
        <p:spPr>
          <a:xfrm flipH="1">
            <a:off x="4139952" y="840976"/>
            <a:ext cx="721797" cy="124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E893143E-FCF9-4AFF-A6DD-175A363994B5}"/>
              </a:ext>
            </a:extLst>
          </p:cNvPr>
          <p:cNvCxnSpPr/>
          <p:nvPr/>
        </p:nvCxnSpPr>
        <p:spPr>
          <a:xfrm>
            <a:off x="5413976" y="831942"/>
            <a:ext cx="382160" cy="252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D99239A-2408-4CFA-879B-045575DB19D9}"/>
              </a:ext>
            </a:extLst>
          </p:cNvPr>
          <p:cNvCxnSpPr/>
          <p:nvPr/>
        </p:nvCxnSpPr>
        <p:spPr>
          <a:xfrm>
            <a:off x="5625784" y="831942"/>
            <a:ext cx="304085" cy="611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6E9A32AB-1C39-4A27-8768-D1B4DC1A32FC}"/>
              </a:ext>
            </a:extLst>
          </p:cNvPr>
          <p:cNvCxnSpPr/>
          <p:nvPr/>
        </p:nvCxnSpPr>
        <p:spPr>
          <a:xfrm>
            <a:off x="5836711" y="770697"/>
            <a:ext cx="1209339" cy="178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0000"/>
                </a:solidFill>
              </a:rPr>
              <a:t>Easter bingo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980728"/>
          <a:ext cx="4752528" cy="5877272"/>
        </p:xfrm>
        <a:graphic>
          <a:graphicData uri="http://schemas.openxmlformats.org/drawingml/2006/table">
            <a:tbl>
              <a:tblPr/>
              <a:tblGrid>
                <a:gridCol w="238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-69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690">
                <a:tc>
                  <a:txBody>
                    <a:bodyPr/>
                    <a:lstStyle/>
                    <a:p>
                      <a:pPr indent="-64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3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2304256" cy="2130250"/>
          </a:xfrm>
          <a:prstGeom prst="rect">
            <a:avLst/>
          </a:prstGeom>
          <a:noFill/>
        </p:spPr>
      </p:pic>
      <p:pic>
        <p:nvPicPr>
          <p:cNvPr id="2051" name="Рисунок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7"/>
            <a:ext cx="2304256" cy="1803837"/>
          </a:xfrm>
          <a:prstGeom prst="rect">
            <a:avLst/>
          </a:prstGeom>
          <a:noFill/>
        </p:spPr>
      </p:pic>
      <p:pic>
        <p:nvPicPr>
          <p:cNvPr id="2049" name="Рисунок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869160"/>
            <a:ext cx="2304256" cy="1988840"/>
          </a:xfrm>
          <a:prstGeom prst="rect">
            <a:avLst/>
          </a:prstGeom>
          <a:noFill/>
        </p:spPr>
      </p:pic>
      <p:pic>
        <p:nvPicPr>
          <p:cNvPr id="2052" name="Рисунок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140968"/>
            <a:ext cx="2448272" cy="1867958"/>
          </a:xfrm>
          <a:prstGeom prst="rect">
            <a:avLst/>
          </a:prstGeom>
          <a:noFill/>
        </p:spPr>
      </p:pic>
      <p:pic>
        <p:nvPicPr>
          <p:cNvPr id="2050" name="Рисунок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869160"/>
            <a:ext cx="2448272" cy="1990288"/>
          </a:xfrm>
          <a:prstGeom prst="rect">
            <a:avLst/>
          </a:prstGeom>
          <a:noFill/>
        </p:spPr>
      </p:pic>
      <p:pic>
        <p:nvPicPr>
          <p:cNvPr id="2054" name="Рисуно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980728"/>
            <a:ext cx="2448272" cy="21602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помогают развивать креативное и критическое мышление, память и внимание школьников, а также сделать процессы обучения и учения интереснее, занимательнее и плодотворнее.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048672" cy="114300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Мыслительные карты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56D2F4-0DDD-4124-81B7-871994816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836712"/>
            <a:ext cx="8229600" cy="37515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F442D-9645-48EC-B25C-48875F9E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9267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playcast.ru/uploads/2016/05/27/187982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1068</TotalTime>
  <Words>83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Мастер –класс  «Приемы работы с информацией на уроках аглийского языка»</vt:lpstr>
      <vt:lpstr>Чтение приносит большую пользу для развития личности. </vt:lpstr>
      <vt:lpstr>Презентация PowerPoint</vt:lpstr>
      <vt:lpstr>ДЕРЕВО ЗНАНИЙ </vt:lpstr>
      <vt:lpstr>Easter bingo </vt:lpstr>
      <vt:lpstr>Мыслительные карты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Подключи свое воображение use your imagination</dc:title>
  <dc:creator>ЖЕНЯ</dc:creator>
  <cp:lastModifiedBy>Юлия</cp:lastModifiedBy>
  <cp:revision>112</cp:revision>
  <dcterms:created xsi:type="dcterms:W3CDTF">2017-04-09T13:06:17Z</dcterms:created>
  <dcterms:modified xsi:type="dcterms:W3CDTF">2019-11-27T18:25:47Z</dcterms:modified>
</cp:coreProperties>
</file>