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6" autoAdjust="0"/>
  </p:normalViewPr>
  <p:slideViewPr>
    <p:cSldViewPr snapToGrid="0">
      <p:cViewPr varScale="1">
        <p:scale>
          <a:sx n="99" d="100"/>
          <a:sy n="99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107B6-64DC-4FDF-8D98-D27CF4273859}" type="doc">
      <dgm:prSet loTypeId="urn:microsoft.com/office/officeart/2008/layout/RadialCluster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EEC1DA6-4418-454C-B57A-2225D66DB75D}">
      <dgm:prSet phldrT="[Текст]" custT="1"/>
      <dgm:spPr>
        <a:solidFill>
          <a:srgbClr val="FFC000">
            <a:alpha val="90000"/>
          </a:srgbClr>
        </a:solidFill>
        <a:ln w="25400">
          <a:solidFill>
            <a:srgbClr val="00206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содержание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ECC88721-1BDF-4881-8793-235640A1871F}" type="parTrans" cxnId="{30F66FA8-EA2D-4EA2-AECE-C39DA4E5472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372A823-BF93-4D61-9265-F5DC92376567}" type="sibTrans" cxnId="{30F66FA8-EA2D-4EA2-AECE-C39DA4E5472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3C6CB5F-298E-486A-8477-83478121CA2C}">
      <dgm:prSet phldrT="[Текст]" custT="1"/>
      <dgm:spPr>
        <a:solidFill>
          <a:schemeClr val="accent4">
            <a:lumMod val="20000"/>
            <a:lumOff val="80000"/>
            <a:alpha val="84286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</a:t>
          </a:r>
        </a:p>
        <a:p>
          <a:r>
            <a: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FEBC5D4A-5A3B-4D60-B17D-EAB7F8A9A98F}" type="parTrans" cxnId="{23591618-67E6-40E4-A960-BEBE860401DF}">
      <dgm:prSet/>
      <dgm:spPr>
        <a:ln w="50800" cap="rnd">
          <a:solidFill>
            <a:srgbClr val="002060"/>
          </a:solidFill>
          <a:miter lim="800000"/>
          <a:headEnd type="none"/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66C0EB9-9EE5-49E0-8F54-0FC590B1D268}" type="sibTrans" cxnId="{23591618-67E6-40E4-A960-BEBE860401D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E28651E-8612-4FB9-A22B-01C63841EAE5}">
      <dgm:prSet phldrT="[Текст]" custT="1"/>
      <dgm:spPr>
        <a:solidFill>
          <a:schemeClr val="accent4">
            <a:lumMod val="20000"/>
            <a:lumOff val="80000"/>
            <a:alpha val="78571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Познавательно-исследовательская</a:t>
          </a:r>
        </a:p>
        <a:p>
          <a:pPr>
            <a:spcAft>
              <a:spcPts val="0"/>
            </a:spcAft>
          </a:pPr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A938C104-0DA7-4DBA-9CD7-C9D3AD5FD955}" type="parTrans" cxnId="{D00F1BBB-4D71-4EB1-B970-27CF32F04EFD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3A2EB8E-523C-4838-A0C8-A41F9BBDFBFB}" type="sibTrans" cxnId="{D00F1BBB-4D71-4EB1-B970-27CF32F04EF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3B6ED5E-1455-4AB0-BF80-B5BFC942F38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4F9F891-E334-432F-9FED-5D2A32CA703D}" type="parTrans" cxnId="{8F7E3D0E-3B7D-4265-B69A-E717F171C35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0D64B6-3C51-4B8A-9F61-E2118146F731}" type="sibTrans" cxnId="{8F7E3D0E-3B7D-4265-B69A-E717F171C35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06A8B61-E914-4651-A4EB-6FEDF2A199F6}">
      <dgm:prSet custT="1"/>
      <dgm:spPr>
        <a:solidFill>
          <a:schemeClr val="accent4">
            <a:lumMod val="20000"/>
            <a:lumOff val="80000"/>
            <a:alpha val="72857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художественной литературы и фольклора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F03E4-32AF-4AF3-B349-17D3DA00FFB4}" type="parTrans" cxnId="{DF38CEC0-7F9B-4C15-BED8-522C5B33A387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2DD7CD5-BAB0-4A69-8D59-39CFA32C5D8C}" type="sibTrans" cxnId="{DF38CEC0-7F9B-4C15-BED8-522C5B33A38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B6B57E3-21DF-4702-89D8-56A0B80534EB}">
      <dgm:prSet custT="1"/>
      <dgm:spPr>
        <a:solidFill>
          <a:schemeClr val="accent4">
            <a:lumMod val="20000"/>
            <a:lumOff val="80000"/>
            <a:alpha val="67143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25EA5-689D-48E4-8479-8F16DC79AB57}" type="parTrans" cxnId="{76970346-AFCC-4A99-82EF-140671665B44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FED3E37-3ACE-443C-9FE8-F0974047D35F}" type="sibTrans" cxnId="{76970346-AFCC-4A99-82EF-140671665B4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95362A-C86A-4A12-AC4A-D3D6E3BC3DAA}">
      <dgm:prSet/>
      <dgm:spPr/>
      <dgm:t>
        <a:bodyPr/>
        <a:lstStyle/>
        <a:p>
          <a:endParaRPr lang="ru-RU"/>
        </a:p>
      </dgm:t>
    </dgm:pt>
    <dgm:pt modelId="{0B9D3F29-5014-4110-A1CE-B0CEB6840DE1}" type="parTrans" cxnId="{9C250ADB-2835-4B67-A53F-6F06ADD22EC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17C61F1-EA58-43A8-AAE2-CDD3A13E3C9D}" type="sibTrans" cxnId="{9C250ADB-2835-4B67-A53F-6F06ADD22EC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42F7C42-3CA6-4D13-A882-009093F91032}">
      <dgm:prSet/>
      <dgm:spPr/>
      <dgm:t>
        <a:bodyPr/>
        <a:lstStyle/>
        <a:p>
          <a:endParaRPr lang="ru-RU"/>
        </a:p>
      </dgm:t>
    </dgm:pt>
    <dgm:pt modelId="{E73C6413-FDFA-4FA9-B742-00422F16D91D}" type="parTrans" cxnId="{D054A469-12E2-4A39-BCD4-61A2C6DC7E1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D2B54B-6DE1-405B-B5A6-5BD153C62FDB}" type="sibTrans" cxnId="{D054A469-12E2-4A39-BCD4-61A2C6DC7E1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770E456-9BE8-47FF-A827-0539CDDE9A61}">
      <dgm:prSet/>
      <dgm:spPr/>
      <dgm:t>
        <a:bodyPr/>
        <a:lstStyle/>
        <a:p>
          <a:endParaRPr lang="ru-RU"/>
        </a:p>
      </dgm:t>
    </dgm:pt>
    <dgm:pt modelId="{5FBE10A5-04FB-4016-9F7C-422EC0763767}" type="parTrans" cxnId="{B86A9727-F732-4464-A1A2-15AD9C4FA75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52F2ADD-EE62-4C3B-A04B-5D8250F770F4}" type="sibTrans" cxnId="{B86A9727-F732-4464-A1A2-15AD9C4FA75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07154DB-5FD4-4DA4-A2DC-91E73091F785}">
      <dgm:prSet custT="1"/>
      <dgm:spPr>
        <a:solidFill>
          <a:schemeClr val="accent4">
            <a:lumMod val="20000"/>
            <a:lumOff val="80000"/>
            <a:alpha val="5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35B33-AC93-4355-BED2-1F0D35237683}" type="parTrans" cxnId="{6B123E18-2A3C-4B8E-A98A-84D39FFF5DE6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56B3E82-E155-46CE-96AE-239DEE87915A}" type="sibTrans" cxnId="{6B123E18-2A3C-4B8E-A98A-84D39FFF5D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F87471-FB2F-4EC2-A9F1-A6B09C811F55}">
      <dgm:prSet custT="1"/>
      <dgm:spPr>
        <a:solidFill>
          <a:schemeClr val="accent4">
            <a:lumMod val="20000"/>
            <a:lumOff val="80000"/>
            <a:alpha val="55714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Изобразительная деятельность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BF5B8-5EBA-4DCB-B6DB-A7301B2F66AE}" type="parTrans" cxnId="{77568939-CAF3-449C-9604-B973BED4BA92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0870708-4A9C-417C-ABE6-2384E8D058D2}" type="sibTrans" cxnId="{77568939-CAF3-449C-9604-B973BED4BA9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F200980-D55A-424E-B325-6FE5840D1E56}">
      <dgm:prSet custT="1"/>
      <dgm:spPr>
        <a:solidFill>
          <a:schemeClr val="accent4">
            <a:lumMod val="20000"/>
            <a:lumOff val="80000"/>
            <a:alpha val="61429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7DA90-43AC-4CB0-87B5-9F9B3F278698}" type="parTrans" cxnId="{DBD975DD-A742-48EC-B132-1BB188DB65D8}">
      <dgm:prSet/>
      <dgm:spPr>
        <a:ln w="50800">
          <a:solidFill>
            <a:srgbClr val="002060"/>
          </a:solidFill>
          <a:tailEnd type="arrow"/>
        </a:ln>
      </dgm:spPr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BCDE044-574F-4F70-ADCC-BA5342D2D792}" type="sibTrans" cxnId="{DBD975DD-A742-48EC-B132-1BB188DB65D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10CBFE0-D9FD-4D30-ACBF-21912C89B353}" type="pres">
      <dgm:prSet presAssocID="{C80107B6-64DC-4FDF-8D98-D27CF42738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1AE25D8-3757-441A-B88F-2EF0A253AA29}" type="pres">
      <dgm:prSet presAssocID="{5EEC1DA6-4418-454C-B57A-2225D66DB75D}" presName="singleCycle" presStyleCnt="0"/>
      <dgm:spPr/>
    </dgm:pt>
    <dgm:pt modelId="{8A93911D-8D02-4477-8FA6-A62F619DD4EF}" type="pres">
      <dgm:prSet presAssocID="{5EEC1DA6-4418-454C-B57A-2225D66DB75D}" presName="singleCenter" presStyleLbl="node1" presStyleIdx="0" presStyleCnt="8" custAng="0" custScaleX="174941" custScaleY="50869" custLinFactNeighborX="-231" custLinFactNeighborY="-9037">
        <dgm:presLayoutVars>
          <dgm:chMax val="7"/>
          <dgm:chPref val="7"/>
        </dgm:presLayoutVars>
      </dgm:prSet>
      <dgm:spPr/>
    </dgm:pt>
    <dgm:pt modelId="{7129CC6F-C7C6-4DF8-853E-4FDF960DB795}" type="pres">
      <dgm:prSet presAssocID="{FEBC5D4A-5A3B-4D60-B17D-EAB7F8A9A98F}" presName="Name56" presStyleLbl="parChTrans1D2" presStyleIdx="0" presStyleCnt="7"/>
      <dgm:spPr/>
    </dgm:pt>
    <dgm:pt modelId="{11A60B5E-B5D0-4F87-BB30-AA71E56134D4}" type="pres">
      <dgm:prSet presAssocID="{F3C6CB5F-298E-486A-8477-83478121CA2C}" presName="text0" presStyleLbl="node1" presStyleIdx="1" presStyleCnt="8" custScaleX="259134" custScaleY="80617" custRadScaleRad="98591" custRadScaleInc="-8897">
        <dgm:presLayoutVars>
          <dgm:bulletEnabled val="1"/>
        </dgm:presLayoutVars>
      </dgm:prSet>
      <dgm:spPr/>
    </dgm:pt>
    <dgm:pt modelId="{5DFC1DF6-1BB1-4632-AC7D-589A76CF0119}" type="pres">
      <dgm:prSet presAssocID="{A938C104-0DA7-4DBA-9CD7-C9D3AD5FD955}" presName="Name56" presStyleLbl="parChTrans1D2" presStyleIdx="1" presStyleCnt="7"/>
      <dgm:spPr/>
    </dgm:pt>
    <dgm:pt modelId="{DBA16CA7-497F-47CB-988D-347356B50593}" type="pres">
      <dgm:prSet presAssocID="{1E28651E-8612-4FB9-A22B-01C63841EAE5}" presName="text0" presStyleLbl="node1" presStyleIdx="2" presStyleCnt="8" custScaleX="264040" custScaleY="112665" custRadScaleRad="171026" custRadScaleInc="27794">
        <dgm:presLayoutVars>
          <dgm:bulletEnabled val="1"/>
        </dgm:presLayoutVars>
      </dgm:prSet>
      <dgm:spPr/>
    </dgm:pt>
    <dgm:pt modelId="{A9C3A775-B478-4C8D-A49D-1E2798849153}" type="pres">
      <dgm:prSet presAssocID="{2CBF03E4-32AF-4AF3-B349-17D3DA00FFB4}" presName="Name56" presStyleLbl="parChTrans1D2" presStyleIdx="2" presStyleCnt="7"/>
      <dgm:spPr/>
    </dgm:pt>
    <dgm:pt modelId="{8AF3811C-1628-4181-B4D2-8CF18EE82A80}" type="pres">
      <dgm:prSet presAssocID="{806A8B61-E914-4651-A4EB-6FEDF2A199F6}" presName="text0" presStyleLbl="node1" presStyleIdx="3" presStyleCnt="8" custScaleX="243049" custScaleY="111012" custRadScaleRad="148635" custRadScaleInc="40520">
        <dgm:presLayoutVars>
          <dgm:bulletEnabled val="1"/>
        </dgm:presLayoutVars>
      </dgm:prSet>
      <dgm:spPr/>
    </dgm:pt>
    <dgm:pt modelId="{10C4F23F-A764-4610-B6D7-F755CC90DC8F}" type="pres">
      <dgm:prSet presAssocID="{B0225EA5-689D-48E4-8479-8F16DC79AB57}" presName="Name56" presStyleLbl="parChTrans1D2" presStyleIdx="3" presStyleCnt="7"/>
      <dgm:spPr/>
    </dgm:pt>
    <dgm:pt modelId="{7FC3E37C-3A0F-4BE1-8A33-F5AFEB6A2E68}" type="pres">
      <dgm:prSet presAssocID="{7B6B57E3-21DF-4702-89D8-56A0B80534EB}" presName="text0" presStyleLbl="node1" presStyleIdx="4" presStyleCnt="8" custScaleX="195012" custScaleY="82272" custRadScaleRad="66867" custRadScaleInc="115132">
        <dgm:presLayoutVars>
          <dgm:bulletEnabled val="1"/>
        </dgm:presLayoutVars>
      </dgm:prSet>
      <dgm:spPr/>
    </dgm:pt>
    <dgm:pt modelId="{13EA3071-3679-47DC-8325-B7B466CCC05E}" type="pres">
      <dgm:prSet presAssocID="{74B7DA90-43AC-4CB0-87B5-9F9B3F278698}" presName="Name56" presStyleLbl="parChTrans1D2" presStyleIdx="4" presStyleCnt="7"/>
      <dgm:spPr/>
    </dgm:pt>
    <dgm:pt modelId="{5D6B07FB-F754-4905-B6FE-5CC2C6E8ACDF}" type="pres">
      <dgm:prSet presAssocID="{9F200980-D55A-424E-B325-6FE5840D1E56}" presName="text0" presStyleLbl="node1" presStyleIdx="5" presStyleCnt="8" custScaleX="244742" custScaleY="48191" custRadScaleRad="145087" custRadScaleInc="139024">
        <dgm:presLayoutVars>
          <dgm:bulletEnabled val="1"/>
        </dgm:presLayoutVars>
      </dgm:prSet>
      <dgm:spPr/>
    </dgm:pt>
    <dgm:pt modelId="{06D27A83-23A0-409E-9930-038A9106677D}" type="pres">
      <dgm:prSet presAssocID="{3F7BF5B8-5EBA-4DCB-B6DB-A7301B2F66AE}" presName="Name56" presStyleLbl="parChTrans1D2" presStyleIdx="5" presStyleCnt="7"/>
      <dgm:spPr/>
    </dgm:pt>
    <dgm:pt modelId="{17CDF21B-494E-4E64-B786-49476D539ED6}" type="pres">
      <dgm:prSet presAssocID="{27F87471-FB2F-4EC2-A9F1-A6B09C811F55}" presName="text0" presStyleLbl="node1" presStyleIdx="6" presStyleCnt="8" custScaleX="209949" custScaleY="72174" custRadScaleRad="146713" custRadScaleInc="68225">
        <dgm:presLayoutVars>
          <dgm:bulletEnabled val="1"/>
        </dgm:presLayoutVars>
      </dgm:prSet>
      <dgm:spPr/>
    </dgm:pt>
    <dgm:pt modelId="{452EB25B-148D-4F65-B6A8-6FAB84241C62}" type="pres">
      <dgm:prSet presAssocID="{B8D35B33-AC93-4355-BED2-1F0D35237683}" presName="Name56" presStyleLbl="parChTrans1D2" presStyleIdx="6" presStyleCnt="7"/>
      <dgm:spPr/>
    </dgm:pt>
    <dgm:pt modelId="{4483F3E2-FA19-440E-9E11-67C08EBFE631}" type="pres">
      <dgm:prSet presAssocID="{607154DB-5FD4-4DA4-A2DC-91E73091F785}" presName="text0" presStyleLbl="node1" presStyleIdx="7" presStyleCnt="8" custScaleX="173209" custScaleY="79940" custRadScaleRad="162386" custRadScaleInc="-12653">
        <dgm:presLayoutVars>
          <dgm:bulletEnabled val="1"/>
        </dgm:presLayoutVars>
      </dgm:prSet>
      <dgm:spPr/>
    </dgm:pt>
  </dgm:ptLst>
  <dgm:cxnLst>
    <dgm:cxn modelId="{8F7E3D0E-3B7D-4265-B69A-E717F171C355}" srcId="{5EEC1DA6-4418-454C-B57A-2225D66DB75D}" destId="{43B6ED5E-1455-4AB0-BF80-B5BFC942F38C}" srcOrd="10" destOrd="0" parTransId="{44F9F891-E334-432F-9FED-5D2A32CA703D}" sibTransId="{960D64B6-3C51-4B8A-9F61-E2118146F731}"/>
    <dgm:cxn modelId="{23591618-67E6-40E4-A960-BEBE860401DF}" srcId="{5EEC1DA6-4418-454C-B57A-2225D66DB75D}" destId="{F3C6CB5F-298E-486A-8477-83478121CA2C}" srcOrd="0" destOrd="0" parTransId="{FEBC5D4A-5A3B-4D60-B17D-EAB7F8A9A98F}" sibTransId="{666C0EB9-9EE5-49E0-8F54-0FC590B1D268}"/>
    <dgm:cxn modelId="{6B123E18-2A3C-4B8E-A98A-84D39FFF5DE6}" srcId="{5EEC1DA6-4418-454C-B57A-2225D66DB75D}" destId="{607154DB-5FD4-4DA4-A2DC-91E73091F785}" srcOrd="6" destOrd="0" parTransId="{B8D35B33-AC93-4355-BED2-1F0D35237683}" sibTransId="{C56B3E82-E155-46CE-96AE-239DEE87915A}"/>
    <dgm:cxn modelId="{B86A9727-F732-4464-A1A2-15AD9C4FA759}" srcId="{5EEC1DA6-4418-454C-B57A-2225D66DB75D}" destId="{4770E456-9BE8-47FF-A827-0539CDDE9A61}" srcOrd="7" destOrd="0" parTransId="{5FBE10A5-04FB-4016-9F7C-422EC0763767}" sibTransId="{C52F2ADD-EE62-4C3B-A04B-5D8250F770F4}"/>
    <dgm:cxn modelId="{690A7836-4806-4D06-8DEB-F60F7E755263}" type="presOf" srcId="{7B6B57E3-21DF-4702-89D8-56A0B80534EB}" destId="{7FC3E37C-3A0F-4BE1-8A33-F5AFEB6A2E68}" srcOrd="0" destOrd="0" presId="urn:microsoft.com/office/officeart/2008/layout/RadialCluster"/>
    <dgm:cxn modelId="{77568939-CAF3-449C-9604-B973BED4BA92}" srcId="{5EEC1DA6-4418-454C-B57A-2225D66DB75D}" destId="{27F87471-FB2F-4EC2-A9F1-A6B09C811F55}" srcOrd="5" destOrd="0" parTransId="{3F7BF5B8-5EBA-4DCB-B6DB-A7301B2F66AE}" sibTransId="{50870708-4A9C-417C-ABE6-2384E8D058D2}"/>
    <dgm:cxn modelId="{565C8540-78B6-416B-B303-100FCA2DA984}" type="presOf" srcId="{27F87471-FB2F-4EC2-A9F1-A6B09C811F55}" destId="{17CDF21B-494E-4E64-B786-49476D539ED6}" srcOrd="0" destOrd="0" presId="urn:microsoft.com/office/officeart/2008/layout/RadialCluster"/>
    <dgm:cxn modelId="{208C7A5F-0839-45E0-ABB1-7CEED3EEC513}" type="presOf" srcId="{9F200980-D55A-424E-B325-6FE5840D1E56}" destId="{5D6B07FB-F754-4905-B6FE-5CC2C6E8ACDF}" srcOrd="0" destOrd="0" presId="urn:microsoft.com/office/officeart/2008/layout/RadialCluster"/>
    <dgm:cxn modelId="{7D954361-5D9C-40E6-8602-8829DC0C8C38}" type="presOf" srcId="{FEBC5D4A-5A3B-4D60-B17D-EAB7F8A9A98F}" destId="{7129CC6F-C7C6-4DF8-853E-4FDF960DB795}" srcOrd="0" destOrd="0" presId="urn:microsoft.com/office/officeart/2008/layout/RadialCluster"/>
    <dgm:cxn modelId="{76970346-AFCC-4A99-82EF-140671665B44}" srcId="{5EEC1DA6-4418-454C-B57A-2225D66DB75D}" destId="{7B6B57E3-21DF-4702-89D8-56A0B80534EB}" srcOrd="3" destOrd="0" parTransId="{B0225EA5-689D-48E4-8479-8F16DC79AB57}" sibTransId="{2FED3E37-3ACE-443C-9FE8-F0974047D35F}"/>
    <dgm:cxn modelId="{D054A469-12E2-4A39-BCD4-61A2C6DC7E1A}" srcId="{5EEC1DA6-4418-454C-B57A-2225D66DB75D}" destId="{842F7C42-3CA6-4D13-A882-009093F91032}" srcOrd="8" destOrd="0" parTransId="{E73C6413-FDFA-4FA9-B742-00422F16D91D}" sibTransId="{67D2B54B-6DE1-405B-B5A6-5BD153C62FDB}"/>
    <dgm:cxn modelId="{504EE255-8D05-4171-B109-29FFCDA84A5B}" type="presOf" srcId="{C80107B6-64DC-4FDF-8D98-D27CF4273859}" destId="{A10CBFE0-D9FD-4D30-ACBF-21912C89B353}" srcOrd="0" destOrd="0" presId="urn:microsoft.com/office/officeart/2008/layout/RadialCluster"/>
    <dgm:cxn modelId="{50117A7E-2C8B-468D-8FA2-5543411D31E7}" type="presOf" srcId="{2CBF03E4-32AF-4AF3-B349-17D3DA00FFB4}" destId="{A9C3A775-B478-4C8D-A49D-1E2798849153}" srcOrd="0" destOrd="0" presId="urn:microsoft.com/office/officeart/2008/layout/RadialCluster"/>
    <dgm:cxn modelId="{63052987-D945-480F-BBDB-33483A46D6EF}" type="presOf" srcId="{A938C104-0DA7-4DBA-9CD7-C9D3AD5FD955}" destId="{5DFC1DF6-1BB1-4632-AC7D-589A76CF0119}" srcOrd="0" destOrd="0" presId="urn:microsoft.com/office/officeart/2008/layout/RadialCluster"/>
    <dgm:cxn modelId="{72CA8A8C-F419-4AE9-95E2-0C63069E46B5}" type="presOf" srcId="{806A8B61-E914-4651-A4EB-6FEDF2A199F6}" destId="{8AF3811C-1628-4181-B4D2-8CF18EE82A80}" srcOrd="0" destOrd="0" presId="urn:microsoft.com/office/officeart/2008/layout/RadialCluster"/>
    <dgm:cxn modelId="{30F66FA8-EA2D-4EA2-AECE-C39DA4E5472F}" srcId="{C80107B6-64DC-4FDF-8D98-D27CF4273859}" destId="{5EEC1DA6-4418-454C-B57A-2225D66DB75D}" srcOrd="0" destOrd="0" parTransId="{ECC88721-1BDF-4881-8793-235640A1871F}" sibTransId="{4372A823-BF93-4D61-9265-F5DC92376567}"/>
    <dgm:cxn modelId="{D00F1BBB-4D71-4EB1-B970-27CF32F04EFD}" srcId="{5EEC1DA6-4418-454C-B57A-2225D66DB75D}" destId="{1E28651E-8612-4FB9-A22B-01C63841EAE5}" srcOrd="1" destOrd="0" parTransId="{A938C104-0DA7-4DBA-9CD7-C9D3AD5FD955}" sibTransId="{D3A2EB8E-523C-4838-A0C8-A41F9BBDFBFB}"/>
    <dgm:cxn modelId="{DF38CEC0-7F9B-4C15-BED8-522C5B33A387}" srcId="{5EEC1DA6-4418-454C-B57A-2225D66DB75D}" destId="{806A8B61-E914-4651-A4EB-6FEDF2A199F6}" srcOrd="2" destOrd="0" parTransId="{2CBF03E4-32AF-4AF3-B349-17D3DA00FFB4}" sibTransId="{82DD7CD5-BAB0-4A69-8D59-39CFA32C5D8C}"/>
    <dgm:cxn modelId="{00062DC3-EEC6-4AC4-8ACB-7221C721C90D}" type="presOf" srcId="{74B7DA90-43AC-4CB0-87B5-9F9B3F278698}" destId="{13EA3071-3679-47DC-8325-B7B466CCC05E}" srcOrd="0" destOrd="0" presId="urn:microsoft.com/office/officeart/2008/layout/RadialCluster"/>
    <dgm:cxn modelId="{6B183BC4-0651-430B-B60B-FA1E855AE297}" type="presOf" srcId="{F3C6CB5F-298E-486A-8477-83478121CA2C}" destId="{11A60B5E-B5D0-4F87-BB30-AA71E56134D4}" srcOrd="0" destOrd="0" presId="urn:microsoft.com/office/officeart/2008/layout/RadialCluster"/>
    <dgm:cxn modelId="{5C35D1C4-9EA8-4502-957E-8AC5D4A68004}" type="presOf" srcId="{607154DB-5FD4-4DA4-A2DC-91E73091F785}" destId="{4483F3E2-FA19-440E-9E11-67C08EBFE631}" srcOrd="0" destOrd="0" presId="urn:microsoft.com/office/officeart/2008/layout/RadialCluster"/>
    <dgm:cxn modelId="{3BFB83D1-979B-429C-A3DD-D9707A3F0B57}" type="presOf" srcId="{5EEC1DA6-4418-454C-B57A-2225D66DB75D}" destId="{8A93911D-8D02-4477-8FA6-A62F619DD4EF}" srcOrd="0" destOrd="0" presId="urn:microsoft.com/office/officeart/2008/layout/RadialCluster"/>
    <dgm:cxn modelId="{D2B97DD3-DC5F-4DAE-942A-3FAD13D8ED84}" type="presOf" srcId="{B8D35B33-AC93-4355-BED2-1F0D35237683}" destId="{452EB25B-148D-4F65-B6A8-6FAB84241C62}" srcOrd="0" destOrd="0" presId="urn:microsoft.com/office/officeart/2008/layout/RadialCluster"/>
    <dgm:cxn modelId="{A6B2EBD8-D605-425D-9B37-68E68D7DA296}" type="presOf" srcId="{3F7BF5B8-5EBA-4DCB-B6DB-A7301B2F66AE}" destId="{06D27A83-23A0-409E-9930-038A9106677D}" srcOrd="0" destOrd="0" presId="urn:microsoft.com/office/officeart/2008/layout/RadialCluster"/>
    <dgm:cxn modelId="{9FC259DA-4802-4A6D-86B8-C5F9BACE8117}" type="presOf" srcId="{B0225EA5-689D-48E4-8479-8F16DC79AB57}" destId="{10C4F23F-A764-4610-B6D7-F755CC90DC8F}" srcOrd="0" destOrd="0" presId="urn:microsoft.com/office/officeart/2008/layout/RadialCluster"/>
    <dgm:cxn modelId="{55DAF4DA-DEA5-490B-BC44-4A3CE2B32D80}" type="presOf" srcId="{1E28651E-8612-4FB9-A22B-01C63841EAE5}" destId="{DBA16CA7-497F-47CB-988D-347356B50593}" srcOrd="0" destOrd="0" presId="urn:microsoft.com/office/officeart/2008/layout/RadialCluster"/>
    <dgm:cxn modelId="{9C250ADB-2835-4B67-A53F-6F06ADD22EC8}" srcId="{5EEC1DA6-4418-454C-B57A-2225D66DB75D}" destId="{FE95362A-C86A-4A12-AC4A-D3D6E3BC3DAA}" srcOrd="9" destOrd="0" parTransId="{0B9D3F29-5014-4110-A1CE-B0CEB6840DE1}" sibTransId="{817C61F1-EA58-43A8-AAE2-CDD3A13E3C9D}"/>
    <dgm:cxn modelId="{DBD975DD-A742-48EC-B132-1BB188DB65D8}" srcId="{5EEC1DA6-4418-454C-B57A-2225D66DB75D}" destId="{9F200980-D55A-424E-B325-6FE5840D1E56}" srcOrd="4" destOrd="0" parTransId="{74B7DA90-43AC-4CB0-87B5-9F9B3F278698}" sibTransId="{DBCDE044-574F-4F70-ADCC-BA5342D2D792}"/>
    <dgm:cxn modelId="{3F58F452-1BA7-4EF3-B52D-59E05B7F03C9}" type="presParOf" srcId="{A10CBFE0-D9FD-4D30-ACBF-21912C89B353}" destId="{E1AE25D8-3757-441A-B88F-2EF0A253AA29}" srcOrd="0" destOrd="0" presId="urn:microsoft.com/office/officeart/2008/layout/RadialCluster"/>
    <dgm:cxn modelId="{FD0C947F-7175-4D07-98E8-C7096B08895B}" type="presParOf" srcId="{E1AE25D8-3757-441A-B88F-2EF0A253AA29}" destId="{8A93911D-8D02-4477-8FA6-A62F619DD4EF}" srcOrd="0" destOrd="0" presId="urn:microsoft.com/office/officeart/2008/layout/RadialCluster"/>
    <dgm:cxn modelId="{31BD8071-3BCC-4558-B2ED-4B32876A43F4}" type="presParOf" srcId="{E1AE25D8-3757-441A-B88F-2EF0A253AA29}" destId="{7129CC6F-C7C6-4DF8-853E-4FDF960DB795}" srcOrd="1" destOrd="0" presId="urn:microsoft.com/office/officeart/2008/layout/RadialCluster"/>
    <dgm:cxn modelId="{6A67432C-2C49-44C3-BD69-6DF7C9902340}" type="presParOf" srcId="{E1AE25D8-3757-441A-B88F-2EF0A253AA29}" destId="{11A60B5E-B5D0-4F87-BB30-AA71E56134D4}" srcOrd="2" destOrd="0" presId="urn:microsoft.com/office/officeart/2008/layout/RadialCluster"/>
    <dgm:cxn modelId="{F9C97F50-6CBF-4946-B4B0-53190FA9ABB4}" type="presParOf" srcId="{E1AE25D8-3757-441A-B88F-2EF0A253AA29}" destId="{5DFC1DF6-1BB1-4632-AC7D-589A76CF0119}" srcOrd="3" destOrd="0" presId="urn:microsoft.com/office/officeart/2008/layout/RadialCluster"/>
    <dgm:cxn modelId="{59C37FCA-80C5-4353-84EB-6EDCCCC2A498}" type="presParOf" srcId="{E1AE25D8-3757-441A-B88F-2EF0A253AA29}" destId="{DBA16CA7-497F-47CB-988D-347356B50593}" srcOrd="4" destOrd="0" presId="urn:microsoft.com/office/officeart/2008/layout/RadialCluster"/>
    <dgm:cxn modelId="{834FD902-DF83-4688-B3C0-BCBA504BBD3B}" type="presParOf" srcId="{E1AE25D8-3757-441A-B88F-2EF0A253AA29}" destId="{A9C3A775-B478-4C8D-A49D-1E2798849153}" srcOrd="5" destOrd="0" presId="urn:microsoft.com/office/officeart/2008/layout/RadialCluster"/>
    <dgm:cxn modelId="{0FEA8EC4-959B-47F0-98C9-F224E36CE195}" type="presParOf" srcId="{E1AE25D8-3757-441A-B88F-2EF0A253AA29}" destId="{8AF3811C-1628-4181-B4D2-8CF18EE82A80}" srcOrd="6" destOrd="0" presId="urn:microsoft.com/office/officeart/2008/layout/RadialCluster"/>
    <dgm:cxn modelId="{CEFD5963-46FB-4FCD-8C00-9E850C7C0981}" type="presParOf" srcId="{E1AE25D8-3757-441A-B88F-2EF0A253AA29}" destId="{10C4F23F-A764-4610-B6D7-F755CC90DC8F}" srcOrd="7" destOrd="0" presId="urn:microsoft.com/office/officeart/2008/layout/RadialCluster"/>
    <dgm:cxn modelId="{0185401C-9769-486C-8142-CB7FE85198DF}" type="presParOf" srcId="{E1AE25D8-3757-441A-B88F-2EF0A253AA29}" destId="{7FC3E37C-3A0F-4BE1-8A33-F5AFEB6A2E68}" srcOrd="8" destOrd="0" presId="urn:microsoft.com/office/officeart/2008/layout/RadialCluster"/>
    <dgm:cxn modelId="{7F207636-8A93-4151-96A0-168B06FA0804}" type="presParOf" srcId="{E1AE25D8-3757-441A-B88F-2EF0A253AA29}" destId="{13EA3071-3679-47DC-8325-B7B466CCC05E}" srcOrd="9" destOrd="0" presId="urn:microsoft.com/office/officeart/2008/layout/RadialCluster"/>
    <dgm:cxn modelId="{1815D7B6-3F17-4DA2-AFBC-CA534FEEBBB1}" type="presParOf" srcId="{E1AE25D8-3757-441A-B88F-2EF0A253AA29}" destId="{5D6B07FB-F754-4905-B6FE-5CC2C6E8ACDF}" srcOrd="10" destOrd="0" presId="urn:microsoft.com/office/officeart/2008/layout/RadialCluster"/>
    <dgm:cxn modelId="{BB36B8F1-25F3-4000-9835-CFC198B26649}" type="presParOf" srcId="{E1AE25D8-3757-441A-B88F-2EF0A253AA29}" destId="{06D27A83-23A0-409E-9930-038A9106677D}" srcOrd="11" destOrd="0" presId="urn:microsoft.com/office/officeart/2008/layout/RadialCluster"/>
    <dgm:cxn modelId="{CFE974B1-64FB-4EEA-9D9D-11B66472967B}" type="presParOf" srcId="{E1AE25D8-3757-441A-B88F-2EF0A253AA29}" destId="{17CDF21B-494E-4E64-B786-49476D539ED6}" srcOrd="12" destOrd="0" presId="urn:microsoft.com/office/officeart/2008/layout/RadialCluster"/>
    <dgm:cxn modelId="{CA87D382-5A07-4083-8B84-8EFC6F12D5B7}" type="presParOf" srcId="{E1AE25D8-3757-441A-B88F-2EF0A253AA29}" destId="{452EB25B-148D-4F65-B6A8-6FAB84241C62}" srcOrd="13" destOrd="0" presId="urn:microsoft.com/office/officeart/2008/layout/RadialCluster"/>
    <dgm:cxn modelId="{FD26C078-6433-4CEA-8C0D-626A046236CE}" type="presParOf" srcId="{E1AE25D8-3757-441A-B88F-2EF0A253AA29}" destId="{4483F3E2-FA19-440E-9E11-67C08EBFE631}" srcOrd="1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A56B1-98F0-44AA-B9DC-4DC8A8D8B2A4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353E0F-50F7-48C8-A852-141DD016D86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МБДОУ МО </a:t>
          </a:r>
        </a:p>
        <a:p>
          <a:pPr algn="ctr">
            <a:spcAft>
              <a:spcPct val="3500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г. Краснодар «Детский сад </a:t>
          </a:r>
          <a:b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№ 234»</a:t>
          </a:r>
        </a:p>
      </dgm:t>
    </dgm:pt>
    <dgm:pt modelId="{20A536A9-4A4D-4A7B-A864-6DB031B28329}" type="parTrans" cxnId="{3C2983BD-8AF4-4BF2-BA65-2DCEF3D024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2B0F6-6B7F-40E8-B217-EB81E08F4B6B}" type="sibTrans" cxnId="{3C2983BD-8AF4-4BF2-BA65-2DCEF3D024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F1B12-0321-40AC-AD63-A3CF624455C0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№138»</a:t>
          </a:r>
        </a:p>
      </dgm:t>
    </dgm:pt>
    <dgm:pt modelId="{437FADA3-9021-4083-BD02-65EA19A34463}" type="parTrans" cxnId="{78C33745-D3E2-4058-8E38-15604902206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8ACBC-A65B-40C6-BD07-2A4462AD8DE1}" type="sibTrans" cxnId="{78C33745-D3E2-4058-8E38-15604902206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C3613-2809-4CA4-81F0-1B9C437C1F6F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№162»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C5F57-72E5-44C0-93B2-BDA17E44E24C}" type="parTrans" cxnId="{267C9113-96DA-4B06-8787-B2BDBC2480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1A6A5-A3DE-42BB-8C5C-6D3BE1984CF5}" type="sibTrans" cxnId="{267C9113-96DA-4B06-8787-B2BDBC2480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0456B-EF9C-4C2D-86E4-ADE79544B179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«Цент -детский сад №46»</a:t>
          </a:r>
        </a:p>
      </dgm:t>
    </dgm:pt>
    <dgm:pt modelId="{C64E72E5-9876-4A5C-BB47-D3ED4C09F859}" type="parTrans" cxnId="{54FC97D8-006B-4ACC-BC1A-E77B6C08917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EE93E-E104-4A01-977C-6CA7DB2E6CEE}" type="sibTrans" cxnId="{54FC97D8-006B-4ACC-BC1A-E77B6C08917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6D612-F3CC-4D48-9F0C-D02EFB37A269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№112»</a:t>
          </a:r>
        </a:p>
      </dgm:t>
    </dgm:pt>
    <dgm:pt modelId="{4BEBA769-9AF5-4EBA-9CAF-39D78F1E0054}" type="parTrans" cxnId="{21FC2FC2-A51A-47DE-802A-BDC1AFEE340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5227B-16C4-42B3-B653-40ED0B109374}" type="sibTrans" cxnId="{21FC2FC2-A51A-47DE-802A-BDC1AFEE340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66A06-FF59-4C81-873E-ED2CA5ED639C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 176 «Карандаш»</a:t>
          </a:r>
        </a:p>
      </dgm:t>
    </dgm:pt>
    <dgm:pt modelId="{2E80238D-8351-4E4F-9C2E-D6AE7584C9EA}" type="parTrans" cxnId="{233F4142-F2F5-4ED0-8044-72CA5B0969B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EA6B6-C20D-4F3B-B6CC-6F04B12F9B34}" type="sibTrans" cxnId="{233F4142-F2F5-4ED0-8044-72CA5B0969B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35AF1-ED6B-406E-A32B-E3E35B73AECF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«Центр -детский сад №231»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E8B92-586E-4958-AAD7-89CA3C5AD949}" type="parTrans" cxnId="{3B0E9C79-A5A1-49FE-BDCC-D6660F2C5F7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99126-AB20-4C76-8044-DD88F6119AAE}" type="sibTrans" cxnId="{3B0E9C79-A5A1-49FE-BDCC-D6660F2C5F7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F0C0A-1986-4348-93C4-D2066683440E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№137»</a:t>
          </a:r>
        </a:p>
      </dgm:t>
    </dgm:pt>
    <dgm:pt modelId="{3E011BDE-ED75-47C0-A912-C57F2950D61B}" type="parTrans" cxnId="{A6F2933C-1414-43C9-9317-A92617FB17F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83A96-FF48-41CB-A017-F2F9020C33E2}" type="sibTrans" cxnId="{A6F2933C-1414-43C9-9317-A92617FB17F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567AC-FE7F-4012-BE62-EB24632E820F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№3»</a:t>
          </a:r>
        </a:p>
      </dgm:t>
    </dgm:pt>
    <dgm:pt modelId="{435091CA-919E-4094-B00A-93174F95F253}" type="parTrans" cxnId="{109976E3-C179-4DBF-8E5C-6D01D9D5EB3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47DB3-1CB3-4F54-9DF4-D5891F12342B}" type="sibTrans" cxnId="{109976E3-C179-4DBF-8E5C-6D01D9D5EB3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C3631-E7DA-409E-B5DE-1E0204EBBB74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 16»</a:t>
          </a:r>
        </a:p>
      </dgm:t>
    </dgm:pt>
    <dgm:pt modelId="{C199DDD5-93C4-46B5-AA8A-CFF1644788C9}" type="sibTrans" cxnId="{F1860E5A-51F6-4A24-9A81-76D11D7269B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E81F4-97FD-475F-BBB7-2963407C23DC}" type="parTrans" cxnId="{F1860E5A-51F6-4A24-9A81-76D11D7269B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97446-EB35-43FB-9037-B2CA636C948B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бюджетное дошкольное образовательное учреждение детский сад №2 города Хадыженска</a:t>
          </a:r>
        </a:p>
      </dgm:t>
    </dgm:pt>
    <dgm:pt modelId="{8738DE1C-8474-4E0B-B6EA-2F93F126CC55}" type="parTrans" cxnId="{A5C799B1-98AB-4B3C-9C4B-A29E71F1CD2B}">
      <dgm:prSet/>
      <dgm:spPr/>
      <dgm:t>
        <a:bodyPr/>
        <a:lstStyle/>
        <a:p>
          <a:endParaRPr lang="ru-RU"/>
        </a:p>
      </dgm:t>
    </dgm:pt>
    <dgm:pt modelId="{80A95C0C-5B88-42D2-BD3A-0FFC9941E271}" type="sibTrans" cxnId="{A5C799B1-98AB-4B3C-9C4B-A29E71F1CD2B}">
      <dgm:prSet/>
      <dgm:spPr/>
      <dgm:t>
        <a:bodyPr/>
        <a:lstStyle/>
        <a:p>
          <a:endParaRPr lang="ru-RU"/>
        </a:p>
      </dgm:t>
    </dgm:pt>
    <dgm:pt modelId="{D97E3D86-B339-47FC-9013-B6E2F7A48CE5}">
      <dgm:prSet custScaleX="163513" custScaleY="163513" custRadScaleRad="96530" custRadScaleInc="-11966"/>
      <dgm:spPr/>
      <dgm:t>
        <a:bodyPr/>
        <a:lstStyle/>
        <a:p>
          <a:endParaRPr lang="ru-RU"/>
        </a:p>
      </dgm:t>
    </dgm:pt>
    <dgm:pt modelId="{7AF2ED3B-632B-45DA-A77D-A24809073AA2}" type="parTrans" cxnId="{60E935BE-1AF7-4C8E-A389-6EAE97EBF9D9}">
      <dgm:prSet/>
      <dgm:spPr/>
      <dgm:t>
        <a:bodyPr/>
        <a:lstStyle/>
        <a:p>
          <a:endParaRPr lang="ru-RU"/>
        </a:p>
      </dgm:t>
    </dgm:pt>
    <dgm:pt modelId="{960531A2-D3B2-44C6-91F9-86DDE731058A}" type="sibTrans" cxnId="{60E935BE-1AF7-4C8E-A389-6EAE97EBF9D9}">
      <dgm:prSet/>
      <dgm:spPr/>
      <dgm:t>
        <a:bodyPr/>
        <a:lstStyle/>
        <a:p>
          <a:endParaRPr lang="ru-RU"/>
        </a:p>
      </dgm:t>
    </dgm:pt>
    <dgm:pt modelId="{D5A36E6B-2B0B-4BC8-80B1-0CC8ADC7EA28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ЦРР - детский сад № 9 ст. Старощербиновская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2C6B0-BD7C-4847-A007-2979A0BDEC1C}" type="parTrans" cxnId="{D91479CC-A106-4CC7-A5A2-36A5AA283868}">
      <dgm:prSet/>
      <dgm:spPr/>
      <dgm:t>
        <a:bodyPr/>
        <a:lstStyle/>
        <a:p>
          <a:endParaRPr lang="ru-RU"/>
        </a:p>
      </dgm:t>
    </dgm:pt>
    <dgm:pt modelId="{D0195979-8FEB-4A14-91C7-5318CD02108E}" type="sibTrans" cxnId="{D91479CC-A106-4CC7-A5A2-36A5AA283868}">
      <dgm:prSet/>
      <dgm:spPr/>
      <dgm:t>
        <a:bodyPr/>
        <a:lstStyle/>
        <a:p>
          <a:endParaRPr lang="ru-RU"/>
        </a:p>
      </dgm:t>
    </dgm:pt>
    <dgm:pt modelId="{56378894-AF27-4AE2-9295-32A41294567F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«Центр  -детский сад №101»</a:t>
          </a:r>
        </a:p>
      </dgm:t>
    </dgm:pt>
    <dgm:pt modelId="{992E2AA4-2A48-40C5-84F3-EEAB89B8AD47}" type="parTrans" cxnId="{9C01778E-233B-465D-9A73-D3C7CC5FEF0B}">
      <dgm:prSet/>
      <dgm:spPr/>
      <dgm:t>
        <a:bodyPr/>
        <a:lstStyle/>
        <a:p>
          <a:endParaRPr lang="ru-RU"/>
        </a:p>
      </dgm:t>
    </dgm:pt>
    <dgm:pt modelId="{9FA4CAA4-803D-4674-A352-A174E3D88ECB}" type="sibTrans" cxnId="{9C01778E-233B-465D-9A73-D3C7CC5FEF0B}">
      <dgm:prSet/>
      <dgm:spPr/>
      <dgm:t>
        <a:bodyPr/>
        <a:lstStyle/>
        <a:p>
          <a:endParaRPr lang="ru-RU"/>
        </a:p>
      </dgm:t>
    </dgm:pt>
    <dgm:pt modelId="{FFC5AC7E-5147-442C-B2C0-60CFC53B3ACE}">
      <dgm:prSet phldrT="[Текст]" custScaleX="163513" custScaleY="163513" custRadScaleRad="93769" custRadScaleInc="-6049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E7CEFA4-944F-4F09-B28F-14888D956D53}" type="parTrans" cxnId="{612B3526-20C1-4DD3-A662-5D7D01395945}">
      <dgm:prSet/>
      <dgm:spPr/>
      <dgm:t>
        <a:bodyPr/>
        <a:lstStyle/>
        <a:p>
          <a:endParaRPr lang="ru-RU"/>
        </a:p>
      </dgm:t>
    </dgm:pt>
    <dgm:pt modelId="{ABCB97A1-2DB8-434C-BA07-9B76A89CAE3F}" type="sibTrans" cxnId="{612B3526-20C1-4DD3-A662-5D7D01395945}">
      <dgm:prSet/>
      <dgm:spPr/>
      <dgm:t>
        <a:bodyPr/>
        <a:lstStyle/>
        <a:p>
          <a:endParaRPr lang="ru-RU"/>
        </a:p>
      </dgm:t>
    </dgm:pt>
    <dgm:pt modelId="{8170AFBE-A5B6-4761-B94F-5AF9F8D8F2DD}" type="pres">
      <dgm:prSet presAssocID="{0D4A56B1-98F0-44AA-B9DC-4DC8A8D8B2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9DE946-5D15-4331-9791-53675F3B5B96}" type="pres">
      <dgm:prSet presAssocID="{51353E0F-50F7-48C8-A852-141DD016D862}" presName="centerShape" presStyleLbl="node0" presStyleIdx="0" presStyleCnt="1" custScaleX="407197" custScaleY="350498" custLinFactNeighborX="484" custLinFactNeighborY="3951"/>
      <dgm:spPr/>
    </dgm:pt>
    <dgm:pt modelId="{84313BF9-0D6F-444C-8B57-6ED0E0D3C88F}" type="pres">
      <dgm:prSet presAssocID="{8D7F1B12-0321-40AC-AD63-A3CF624455C0}" presName="node" presStyleLbl="node1" presStyleIdx="0" presStyleCnt="12" custScaleX="163513" custScaleY="163513" custRadScaleRad="98102" custRadScaleInc="-293076">
        <dgm:presLayoutVars>
          <dgm:bulletEnabled val="1"/>
        </dgm:presLayoutVars>
      </dgm:prSet>
      <dgm:spPr/>
    </dgm:pt>
    <dgm:pt modelId="{FFB055E2-4EA6-4A4A-B976-5379B0A55B03}" type="pres">
      <dgm:prSet presAssocID="{8D7F1B12-0321-40AC-AD63-A3CF624455C0}" presName="dummy" presStyleCnt="0"/>
      <dgm:spPr/>
    </dgm:pt>
    <dgm:pt modelId="{7D5C2DC6-9ADA-4CA2-88C9-F9C7DC28F267}" type="pres">
      <dgm:prSet presAssocID="{A078ACBC-A65B-40C6-BD07-2A4462AD8DE1}" presName="sibTrans" presStyleLbl="sibTrans2D1" presStyleIdx="0" presStyleCnt="12"/>
      <dgm:spPr/>
    </dgm:pt>
    <dgm:pt modelId="{17152E62-F564-4353-82AD-4A95FA1F18A3}" type="pres">
      <dgm:prSet presAssocID="{EF0F0C0A-1986-4348-93C4-D2066683440E}" presName="node" presStyleLbl="node1" presStyleIdx="1" presStyleCnt="12" custScaleX="163513" custScaleY="163513" custRadScaleRad="90764" custRadScaleInc="-296019">
        <dgm:presLayoutVars>
          <dgm:bulletEnabled val="1"/>
        </dgm:presLayoutVars>
      </dgm:prSet>
      <dgm:spPr/>
    </dgm:pt>
    <dgm:pt modelId="{01A23A96-9B19-47BE-821F-A12026C8B26B}" type="pres">
      <dgm:prSet presAssocID="{EF0F0C0A-1986-4348-93C4-D2066683440E}" presName="dummy" presStyleCnt="0"/>
      <dgm:spPr/>
    </dgm:pt>
    <dgm:pt modelId="{58B5D7C8-F0BC-4178-B340-8DC89DE2F9C2}" type="pres">
      <dgm:prSet presAssocID="{3F083A96-FF48-41CB-A017-F2F9020C33E2}" presName="sibTrans" presStyleLbl="sibTrans2D1" presStyleIdx="1" presStyleCnt="12"/>
      <dgm:spPr/>
    </dgm:pt>
    <dgm:pt modelId="{0F5AE634-A8E0-419E-8606-1CD3FD83E318}" type="pres">
      <dgm:prSet presAssocID="{157567AC-FE7F-4012-BE62-EB24632E820F}" presName="node" presStyleLbl="node1" presStyleIdx="2" presStyleCnt="12" custScaleX="163513" custScaleY="163513" custRadScaleRad="97702" custRadScaleInc="-297077">
        <dgm:presLayoutVars>
          <dgm:bulletEnabled val="1"/>
        </dgm:presLayoutVars>
      </dgm:prSet>
      <dgm:spPr/>
    </dgm:pt>
    <dgm:pt modelId="{8C769149-B89C-4C41-A12A-4B7F581A9215}" type="pres">
      <dgm:prSet presAssocID="{157567AC-FE7F-4012-BE62-EB24632E820F}" presName="dummy" presStyleCnt="0"/>
      <dgm:spPr/>
    </dgm:pt>
    <dgm:pt modelId="{E0A2865D-F062-44AD-BB36-3D817B43B02E}" type="pres">
      <dgm:prSet presAssocID="{71E47DB3-1CB3-4F54-9DF4-D5891F12342B}" presName="sibTrans" presStyleLbl="sibTrans2D1" presStyleIdx="2" presStyleCnt="12"/>
      <dgm:spPr/>
    </dgm:pt>
    <dgm:pt modelId="{5CA53B72-6AC9-4840-8121-EC0775865C4A}" type="pres">
      <dgm:prSet presAssocID="{48EC3631-E7DA-409E-B5DE-1E0204EBBB74}" presName="node" presStyleLbl="node1" presStyleIdx="3" presStyleCnt="12" custScaleX="163513" custScaleY="163513" custRadScaleRad="93769" custRadScaleInc="-6049">
        <dgm:presLayoutVars>
          <dgm:bulletEnabled val="1"/>
        </dgm:presLayoutVars>
      </dgm:prSet>
      <dgm:spPr/>
    </dgm:pt>
    <dgm:pt modelId="{98EDF2D6-F602-4B85-8F3D-9BA0F32C9685}" type="pres">
      <dgm:prSet presAssocID="{48EC3631-E7DA-409E-B5DE-1E0204EBBB74}" presName="dummy" presStyleCnt="0"/>
      <dgm:spPr/>
    </dgm:pt>
    <dgm:pt modelId="{7EE2DAFC-3714-41AA-9CB3-242819FB22FC}" type="pres">
      <dgm:prSet presAssocID="{C199DDD5-93C4-46B5-AA8A-CFF1644788C9}" presName="sibTrans" presStyleLbl="sibTrans2D1" presStyleIdx="3" presStyleCnt="12"/>
      <dgm:spPr/>
    </dgm:pt>
    <dgm:pt modelId="{6F1D6816-4545-4204-B7FC-3A56A8FD1D06}" type="pres">
      <dgm:prSet presAssocID="{CA2C3613-2809-4CA4-81F0-1B9C437C1F6F}" presName="node" presStyleLbl="node1" presStyleIdx="4" presStyleCnt="12" custScaleX="163513" custScaleY="163513" custRadScaleRad="97026" custRadScaleInc="-7539">
        <dgm:presLayoutVars>
          <dgm:bulletEnabled val="1"/>
        </dgm:presLayoutVars>
      </dgm:prSet>
      <dgm:spPr/>
    </dgm:pt>
    <dgm:pt modelId="{5284557F-BC66-4F0A-801E-036C93466337}" type="pres">
      <dgm:prSet presAssocID="{CA2C3613-2809-4CA4-81F0-1B9C437C1F6F}" presName="dummy" presStyleCnt="0"/>
      <dgm:spPr/>
    </dgm:pt>
    <dgm:pt modelId="{88832D9D-B22C-4826-921D-09A6AD165AFB}" type="pres">
      <dgm:prSet presAssocID="{6101A6A5-A3DE-42BB-8C5C-6D3BE1984CF5}" presName="sibTrans" presStyleLbl="sibTrans2D1" presStyleIdx="4" presStyleCnt="12"/>
      <dgm:spPr/>
    </dgm:pt>
    <dgm:pt modelId="{55A3E8B3-3EF4-4E8C-A3B5-ED5E77A95BFF}" type="pres">
      <dgm:prSet presAssocID="{E970456B-EF9C-4C2D-86E4-ADE79544B179}" presName="node" presStyleLbl="node1" presStyleIdx="5" presStyleCnt="12" custScaleX="163513" custScaleY="163513" custRadScaleRad="96530" custRadScaleInc="-11966">
        <dgm:presLayoutVars>
          <dgm:bulletEnabled val="1"/>
        </dgm:presLayoutVars>
      </dgm:prSet>
      <dgm:spPr/>
    </dgm:pt>
    <dgm:pt modelId="{8119AE13-4114-4202-9103-0BB74290B9B4}" type="pres">
      <dgm:prSet presAssocID="{E970456B-EF9C-4C2D-86E4-ADE79544B179}" presName="dummy" presStyleCnt="0"/>
      <dgm:spPr/>
    </dgm:pt>
    <dgm:pt modelId="{6733BB35-8AF6-4B57-9FC1-7735A28CD1E3}" type="pres">
      <dgm:prSet presAssocID="{668EE93E-E104-4A01-977C-6CA7DB2E6CEE}" presName="sibTrans" presStyleLbl="sibTrans2D1" presStyleIdx="5" presStyleCnt="12"/>
      <dgm:spPr/>
    </dgm:pt>
    <dgm:pt modelId="{5DF1BB06-3CD6-484C-8269-5509C677B93B}" type="pres">
      <dgm:prSet presAssocID="{D5A36E6B-2B0B-4BC8-80B1-0CC8ADC7EA28}" presName="node" presStyleLbl="node1" presStyleIdx="6" presStyleCnt="12" custScaleX="163513" custScaleY="163513" custRadScaleRad="96530" custRadScaleInc="-11966">
        <dgm:presLayoutVars>
          <dgm:bulletEnabled val="1"/>
        </dgm:presLayoutVars>
      </dgm:prSet>
      <dgm:spPr/>
    </dgm:pt>
    <dgm:pt modelId="{E9A76844-9AB2-4B09-8860-2A98E8F64C1A}" type="pres">
      <dgm:prSet presAssocID="{D5A36E6B-2B0B-4BC8-80B1-0CC8ADC7EA28}" presName="dummy" presStyleCnt="0"/>
      <dgm:spPr/>
    </dgm:pt>
    <dgm:pt modelId="{260FF10C-F997-4DF3-87E8-6824EEB6073D}" type="pres">
      <dgm:prSet presAssocID="{D0195979-8FEB-4A14-91C7-5318CD02108E}" presName="sibTrans" presStyleLbl="sibTrans2D1" presStyleIdx="6" presStyleCnt="12"/>
      <dgm:spPr/>
    </dgm:pt>
    <dgm:pt modelId="{1C436E9F-DA42-4FF3-B157-A94ADF2E696A}" type="pres">
      <dgm:prSet presAssocID="{A2297446-EB35-43FB-9037-B2CA636C948B}" presName="node" presStyleLbl="node1" presStyleIdx="7" presStyleCnt="12" custScaleX="163513" custScaleY="163513" custRadScaleRad="98388" custRadScaleInc="-11065">
        <dgm:presLayoutVars>
          <dgm:bulletEnabled val="1"/>
        </dgm:presLayoutVars>
      </dgm:prSet>
      <dgm:spPr/>
    </dgm:pt>
    <dgm:pt modelId="{2463D1B9-3A86-48C1-A0B9-754AD63EE94F}" type="pres">
      <dgm:prSet presAssocID="{A2297446-EB35-43FB-9037-B2CA636C948B}" presName="dummy" presStyleCnt="0"/>
      <dgm:spPr/>
    </dgm:pt>
    <dgm:pt modelId="{7DC6E633-6A63-45F7-BD00-72D506B758C8}" type="pres">
      <dgm:prSet presAssocID="{80A95C0C-5B88-42D2-BD3A-0FFC9941E271}" presName="sibTrans" presStyleLbl="sibTrans2D1" presStyleIdx="7" presStyleCnt="12"/>
      <dgm:spPr/>
    </dgm:pt>
    <dgm:pt modelId="{EBB7B503-5A7F-4602-9882-737B913EB4D9}" type="pres">
      <dgm:prSet presAssocID="{56378894-AF27-4AE2-9295-32A41294567F}" presName="node" presStyleLbl="node1" presStyleIdx="8" presStyleCnt="12" custScaleX="163513" custScaleY="163513" custRadScaleRad="96530" custRadScaleInc="-11966">
        <dgm:presLayoutVars>
          <dgm:bulletEnabled val="1"/>
        </dgm:presLayoutVars>
      </dgm:prSet>
      <dgm:spPr/>
    </dgm:pt>
    <dgm:pt modelId="{4CD99FFB-99D1-4F19-81DB-AE34AC34E2CC}" type="pres">
      <dgm:prSet presAssocID="{56378894-AF27-4AE2-9295-32A41294567F}" presName="dummy" presStyleCnt="0"/>
      <dgm:spPr/>
    </dgm:pt>
    <dgm:pt modelId="{F0A49AE7-4372-4D2C-B80D-BFA038D02DF1}" type="pres">
      <dgm:prSet presAssocID="{9FA4CAA4-803D-4674-A352-A174E3D88ECB}" presName="sibTrans" presStyleLbl="sibTrans2D1" presStyleIdx="8" presStyleCnt="12"/>
      <dgm:spPr/>
    </dgm:pt>
    <dgm:pt modelId="{8048BD03-6607-4843-8AEF-90B0784E6B79}" type="pres">
      <dgm:prSet presAssocID="{B956D612-F3CC-4D48-9F0C-D02EFB37A269}" presName="node" presStyleLbl="node1" presStyleIdx="9" presStyleCnt="12" custScaleX="163513" custScaleY="163513" custRadScaleRad="91562" custRadScaleInc="321672">
        <dgm:presLayoutVars>
          <dgm:bulletEnabled val="1"/>
        </dgm:presLayoutVars>
      </dgm:prSet>
      <dgm:spPr/>
    </dgm:pt>
    <dgm:pt modelId="{EFAB21CC-30DE-455E-A7A8-801979164085}" type="pres">
      <dgm:prSet presAssocID="{B956D612-F3CC-4D48-9F0C-D02EFB37A269}" presName="dummy" presStyleCnt="0"/>
      <dgm:spPr/>
    </dgm:pt>
    <dgm:pt modelId="{0A941015-FABD-4851-B0BC-4E1FEA8D931F}" type="pres">
      <dgm:prSet presAssocID="{F3C5227B-16C4-42B3-B653-40ED0B109374}" presName="sibTrans" presStyleLbl="sibTrans2D1" presStyleIdx="9" presStyleCnt="12"/>
      <dgm:spPr/>
    </dgm:pt>
    <dgm:pt modelId="{DA03C479-680A-467D-ADD7-1AA3AD9D434B}" type="pres">
      <dgm:prSet presAssocID="{68335AF1-ED6B-406E-A32B-E3E35B73AECF}" presName="node" presStyleLbl="node1" presStyleIdx="10" presStyleCnt="12" custScaleX="163513" custScaleY="163513" custRadScaleRad="93128" custRadScaleInc="1188364">
        <dgm:presLayoutVars>
          <dgm:bulletEnabled val="1"/>
        </dgm:presLayoutVars>
      </dgm:prSet>
      <dgm:spPr/>
    </dgm:pt>
    <dgm:pt modelId="{235B12DD-1AB4-4B66-8386-E11AA0E9F27B}" type="pres">
      <dgm:prSet presAssocID="{68335AF1-ED6B-406E-A32B-E3E35B73AECF}" presName="dummy" presStyleCnt="0"/>
      <dgm:spPr/>
    </dgm:pt>
    <dgm:pt modelId="{B9EA9D70-F491-40B1-AE8F-F9340053FFBF}" type="pres">
      <dgm:prSet presAssocID="{49199126-AB20-4C76-8044-DD88F6119AAE}" presName="sibTrans" presStyleLbl="sibTrans2D1" presStyleIdx="10" presStyleCnt="12"/>
      <dgm:spPr/>
    </dgm:pt>
    <dgm:pt modelId="{CB5D3F25-376E-4AF3-A0D8-14449CD87E4F}" type="pres">
      <dgm:prSet presAssocID="{DC366A06-FF59-4C81-873E-ED2CA5ED639C}" presName="node" presStyleLbl="node1" presStyleIdx="11" presStyleCnt="12" custScaleX="163513" custScaleY="163513" custRadScaleRad="94181" custRadScaleInc="-600416">
        <dgm:presLayoutVars>
          <dgm:bulletEnabled val="1"/>
        </dgm:presLayoutVars>
      </dgm:prSet>
      <dgm:spPr/>
    </dgm:pt>
    <dgm:pt modelId="{C974B6C0-D01F-47C4-92B2-5D275DAF65B1}" type="pres">
      <dgm:prSet presAssocID="{DC366A06-FF59-4C81-873E-ED2CA5ED639C}" presName="dummy" presStyleCnt="0"/>
      <dgm:spPr/>
    </dgm:pt>
    <dgm:pt modelId="{996FEAA3-12C3-4E1F-8D46-F5088A088CC6}" type="pres">
      <dgm:prSet presAssocID="{055EA6B6-C20D-4F3B-B6CC-6F04B12F9B34}" presName="sibTrans" presStyleLbl="sibTrans2D1" presStyleIdx="11" presStyleCnt="12"/>
      <dgm:spPr/>
    </dgm:pt>
  </dgm:ptLst>
  <dgm:cxnLst>
    <dgm:cxn modelId="{A5A5D905-7BBC-4790-9184-773D605C1E22}" type="presOf" srcId="{49199126-AB20-4C76-8044-DD88F6119AAE}" destId="{B9EA9D70-F491-40B1-AE8F-F9340053FFBF}" srcOrd="0" destOrd="0" presId="urn:microsoft.com/office/officeart/2005/8/layout/radial6"/>
    <dgm:cxn modelId="{6BAB290E-3048-43EF-BC8C-EE9F7A8BA702}" type="presOf" srcId="{68335AF1-ED6B-406E-A32B-E3E35B73AECF}" destId="{DA03C479-680A-467D-ADD7-1AA3AD9D434B}" srcOrd="0" destOrd="0" presId="urn:microsoft.com/office/officeart/2005/8/layout/radial6"/>
    <dgm:cxn modelId="{52895610-32AD-4A1E-BBFC-9758F539D793}" type="presOf" srcId="{9FA4CAA4-803D-4674-A352-A174E3D88ECB}" destId="{F0A49AE7-4372-4D2C-B80D-BFA038D02DF1}" srcOrd="0" destOrd="0" presId="urn:microsoft.com/office/officeart/2005/8/layout/radial6"/>
    <dgm:cxn modelId="{267C9113-96DA-4B06-8787-B2BDBC248012}" srcId="{51353E0F-50F7-48C8-A852-141DD016D862}" destId="{CA2C3613-2809-4CA4-81F0-1B9C437C1F6F}" srcOrd="4" destOrd="0" parTransId="{A6CC5F57-72E5-44C0-93B2-BDA17E44E24C}" sibTransId="{6101A6A5-A3DE-42BB-8C5C-6D3BE1984CF5}"/>
    <dgm:cxn modelId="{752DE116-7373-40DD-97A4-1B242FA0F02D}" type="presOf" srcId="{51353E0F-50F7-48C8-A852-141DD016D862}" destId="{CB9DE946-5D15-4331-9791-53675F3B5B96}" srcOrd="0" destOrd="0" presId="urn:microsoft.com/office/officeart/2005/8/layout/radial6"/>
    <dgm:cxn modelId="{3216D524-B594-4729-A998-6CA2547C80E4}" type="presOf" srcId="{F3C5227B-16C4-42B3-B653-40ED0B109374}" destId="{0A941015-FABD-4851-B0BC-4E1FEA8D931F}" srcOrd="0" destOrd="0" presId="urn:microsoft.com/office/officeart/2005/8/layout/radial6"/>
    <dgm:cxn modelId="{612B3526-20C1-4DD3-A662-5D7D01395945}" srcId="{0D4A56B1-98F0-44AA-B9DC-4DC8A8D8B2A4}" destId="{FFC5AC7E-5147-442C-B2C0-60CFC53B3ACE}" srcOrd="2" destOrd="0" parTransId="{1E7CEFA4-944F-4F09-B28F-14888D956D53}" sibTransId="{ABCB97A1-2DB8-434C-BA07-9B76A89CAE3F}"/>
    <dgm:cxn modelId="{1B8E972C-2D8B-4DD8-B496-AD2D00F5375D}" type="presOf" srcId="{E970456B-EF9C-4C2D-86E4-ADE79544B179}" destId="{55A3E8B3-3EF4-4E8C-A3B5-ED5E77A95BFF}" srcOrd="0" destOrd="0" presId="urn:microsoft.com/office/officeart/2005/8/layout/radial6"/>
    <dgm:cxn modelId="{C2CF532F-FC0C-48E2-B159-D20A278D0323}" type="presOf" srcId="{80A95C0C-5B88-42D2-BD3A-0FFC9941E271}" destId="{7DC6E633-6A63-45F7-BD00-72D506B758C8}" srcOrd="0" destOrd="0" presId="urn:microsoft.com/office/officeart/2005/8/layout/radial6"/>
    <dgm:cxn modelId="{93D0752F-B89B-4BC4-94EB-8A90B95E2365}" type="presOf" srcId="{668EE93E-E104-4A01-977C-6CA7DB2E6CEE}" destId="{6733BB35-8AF6-4B57-9FC1-7735A28CD1E3}" srcOrd="0" destOrd="0" presId="urn:microsoft.com/office/officeart/2005/8/layout/radial6"/>
    <dgm:cxn modelId="{DA89243C-ACA6-4E4A-B683-0102AEA9D92A}" type="presOf" srcId="{EF0F0C0A-1986-4348-93C4-D2066683440E}" destId="{17152E62-F564-4353-82AD-4A95FA1F18A3}" srcOrd="0" destOrd="0" presId="urn:microsoft.com/office/officeart/2005/8/layout/radial6"/>
    <dgm:cxn modelId="{A6F2933C-1414-43C9-9317-A92617FB17F4}" srcId="{51353E0F-50F7-48C8-A852-141DD016D862}" destId="{EF0F0C0A-1986-4348-93C4-D2066683440E}" srcOrd="1" destOrd="0" parTransId="{3E011BDE-ED75-47C0-A912-C57F2950D61B}" sibTransId="{3F083A96-FF48-41CB-A017-F2F9020C33E2}"/>
    <dgm:cxn modelId="{233F4142-F2F5-4ED0-8044-72CA5B0969B0}" srcId="{51353E0F-50F7-48C8-A852-141DD016D862}" destId="{DC366A06-FF59-4C81-873E-ED2CA5ED639C}" srcOrd="11" destOrd="0" parTransId="{2E80238D-8351-4E4F-9C2E-D6AE7584C9EA}" sibTransId="{055EA6B6-C20D-4F3B-B6CC-6F04B12F9B34}"/>
    <dgm:cxn modelId="{78C33745-D3E2-4058-8E38-15604902206C}" srcId="{51353E0F-50F7-48C8-A852-141DD016D862}" destId="{8D7F1B12-0321-40AC-AD63-A3CF624455C0}" srcOrd="0" destOrd="0" parTransId="{437FADA3-9021-4083-BD02-65EA19A34463}" sibTransId="{A078ACBC-A65B-40C6-BD07-2A4462AD8DE1}"/>
    <dgm:cxn modelId="{4CB37D47-F14A-48C2-8DB5-B1008E35139D}" type="presOf" srcId="{71E47DB3-1CB3-4F54-9DF4-D5891F12342B}" destId="{E0A2865D-F062-44AD-BB36-3D817B43B02E}" srcOrd="0" destOrd="0" presId="urn:microsoft.com/office/officeart/2005/8/layout/radial6"/>
    <dgm:cxn modelId="{A969F468-CC08-42BB-8CA9-94CFBDA0BA2A}" type="presOf" srcId="{8D7F1B12-0321-40AC-AD63-A3CF624455C0}" destId="{84313BF9-0D6F-444C-8B57-6ED0E0D3C88F}" srcOrd="0" destOrd="0" presId="urn:microsoft.com/office/officeart/2005/8/layout/radial6"/>
    <dgm:cxn modelId="{17496B6A-9D53-40D3-B0C6-15FFAE51346C}" type="presOf" srcId="{D5A36E6B-2B0B-4BC8-80B1-0CC8ADC7EA28}" destId="{5DF1BB06-3CD6-484C-8269-5509C677B93B}" srcOrd="0" destOrd="0" presId="urn:microsoft.com/office/officeart/2005/8/layout/radial6"/>
    <dgm:cxn modelId="{5CA2336D-EA1B-45A7-8D7A-AF39C357EE3F}" type="presOf" srcId="{56378894-AF27-4AE2-9295-32A41294567F}" destId="{EBB7B503-5A7F-4602-9882-737B913EB4D9}" srcOrd="0" destOrd="0" presId="urn:microsoft.com/office/officeart/2005/8/layout/radial6"/>
    <dgm:cxn modelId="{FFB5D950-8BD4-4420-B871-C91DB5854F14}" type="presOf" srcId="{D0195979-8FEB-4A14-91C7-5318CD02108E}" destId="{260FF10C-F997-4DF3-87E8-6824EEB6073D}" srcOrd="0" destOrd="0" presId="urn:microsoft.com/office/officeart/2005/8/layout/radial6"/>
    <dgm:cxn modelId="{3B0E9C79-A5A1-49FE-BDCC-D6660F2C5F7F}" srcId="{51353E0F-50F7-48C8-A852-141DD016D862}" destId="{68335AF1-ED6B-406E-A32B-E3E35B73AECF}" srcOrd="10" destOrd="0" parTransId="{507E8B92-586E-4958-AAD7-89CA3C5AD949}" sibTransId="{49199126-AB20-4C76-8044-DD88F6119AAE}"/>
    <dgm:cxn modelId="{F1860E5A-51F6-4A24-9A81-76D11D7269BF}" srcId="{51353E0F-50F7-48C8-A852-141DD016D862}" destId="{48EC3631-E7DA-409E-B5DE-1E0204EBBB74}" srcOrd="3" destOrd="0" parTransId="{5EFE81F4-97FD-475F-BBB7-2963407C23DC}" sibTransId="{C199DDD5-93C4-46B5-AA8A-CFF1644788C9}"/>
    <dgm:cxn modelId="{354BF980-DD3A-49CD-B4D5-854E2C76F36A}" type="presOf" srcId="{48EC3631-E7DA-409E-B5DE-1E0204EBBB74}" destId="{5CA53B72-6AC9-4840-8121-EC0775865C4A}" srcOrd="0" destOrd="0" presId="urn:microsoft.com/office/officeart/2005/8/layout/radial6"/>
    <dgm:cxn modelId="{9C01778E-233B-465D-9A73-D3C7CC5FEF0B}" srcId="{51353E0F-50F7-48C8-A852-141DD016D862}" destId="{56378894-AF27-4AE2-9295-32A41294567F}" srcOrd="8" destOrd="0" parTransId="{992E2AA4-2A48-40C5-84F3-EEAB89B8AD47}" sibTransId="{9FA4CAA4-803D-4674-A352-A174E3D88ECB}"/>
    <dgm:cxn modelId="{522EF596-B4AF-4409-BD8E-A48D471D162E}" type="presOf" srcId="{6101A6A5-A3DE-42BB-8C5C-6D3BE1984CF5}" destId="{88832D9D-B22C-4826-921D-09A6AD165AFB}" srcOrd="0" destOrd="0" presId="urn:microsoft.com/office/officeart/2005/8/layout/radial6"/>
    <dgm:cxn modelId="{FA149997-39A8-450B-9225-69A1805D51A7}" type="presOf" srcId="{B956D612-F3CC-4D48-9F0C-D02EFB37A269}" destId="{8048BD03-6607-4843-8AEF-90B0784E6B79}" srcOrd="0" destOrd="0" presId="urn:microsoft.com/office/officeart/2005/8/layout/radial6"/>
    <dgm:cxn modelId="{1915EE98-C902-4D0A-9A2B-E555AE2243E3}" type="presOf" srcId="{A2297446-EB35-43FB-9037-B2CA636C948B}" destId="{1C436E9F-DA42-4FF3-B157-A94ADF2E696A}" srcOrd="0" destOrd="0" presId="urn:microsoft.com/office/officeart/2005/8/layout/radial6"/>
    <dgm:cxn modelId="{2D3FA0A7-E897-456C-9821-9115D7BC2475}" type="presOf" srcId="{C199DDD5-93C4-46B5-AA8A-CFF1644788C9}" destId="{7EE2DAFC-3714-41AA-9CB3-242819FB22FC}" srcOrd="0" destOrd="0" presId="urn:microsoft.com/office/officeart/2005/8/layout/radial6"/>
    <dgm:cxn modelId="{7A2ED6AC-BF55-4EF8-822C-7366F618521C}" type="presOf" srcId="{0D4A56B1-98F0-44AA-B9DC-4DC8A8D8B2A4}" destId="{8170AFBE-A5B6-4761-B94F-5AF9F8D8F2DD}" srcOrd="0" destOrd="0" presId="urn:microsoft.com/office/officeart/2005/8/layout/radial6"/>
    <dgm:cxn modelId="{A5C799B1-98AB-4B3C-9C4B-A29E71F1CD2B}" srcId="{51353E0F-50F7-48C8-A852-141DD016D862}" destId="{A2297446-EB35-43FB-9037-B2CA636C948B}" srcOrd="7" destOrd="0" parTransId="{8738DE1C-8474-4E0B-B6EA-2F93F126CC55}" sibTransId="{80A95C0C-5B88-42D2-BD3A-0FFC9941E271}"/>
    <dgm:cxn modelId="{47640FB3-7143-4078-803A-E9AA126D573B}" type="presOf" srcId="{DC366A06-FF59-4C81-873E-ED2CA5ED639C}" destId="{CB5D3F25-376E-4AF3-A0D8-14449CD87E4F}" srcOrd="0" destOrd="0" presId="urn:microsoft.com/office/officeart/2005/8/layout/radial6"/>
    <dgm:cxn modelId="{B5831BBD-64D1-4DC5-896F-CDA13177314A}" type="presOf" srcId="{CA2C3613-2809-4CA4-81F0-1B9C437C1F6F}" destId="{6F1D6816-4545-4204-B7FC-3A56A8FD1D06}" srcOrd="0" destOrd="0" presId="urn:microsoft.com/office/officeart/2005/8/layout/radial6"/>
    <dgm:cxn modelId="{3C2983BD-8AF4-4BF2-BA65-2DCEF3D02415}" srcId="{0D4A56B1-98F0-44AA-B9DC-4DC8A8D8B2A4}" destId="{51353E0F-50F7-48C8-A852-141DD016D862}" srcOrd="0" destOrd="0" parTransId="{20A536A9-4A4D-4A7B-A864-6DB031B28329}" sibTransId="{DF32B0F6-6B7F-40E8-B217-EB81E08F4B6B}"/>
    <dgm:cxn modelId="{60E935BE-1AF7-4C8E-A389-6EAE97EBF9D9}" srcId="{0D4A56B1-98F0-44AA-B9DC-4DC8A8D8B2A4}" destId="{D97E3D86-B339-47FC-9013-B6E2F7A48CE5}" srcOrd="1" destOrd="0" parTransId="{7AF2ED3B-632B-45DA-A77D-A24809073AA2}" sibTransId="{960531A2-D3B2-44C6-91F9-86DDE731058A}"/>
    <dgm:cxn modelId="{A77713C2-B6EC-4917-B243-D9E62B3CE0F1}" type="presOf" srcId="{157567AC-FE7F-4012-BE62-EB24632E820F}" destId="{0F5AE634-A8E0-419E-8606-1CD3FD83E318}" srcOrd="0" destOrd="0" presId="urn:microsoft.com/office/officeart/2005/8/layout/radial6"/>
    <dgm:cxn modelId="{21FC2FC2-A51A-47DE-802A-BDC1AFEE3407}" srcId="{51353E0F-50F7-48C8-A852-141DD016D862}" destId="{B956D612-F3CC-4D48-9F0C-D02EFB37A269}" srcOrd="9" destOrd="0" parTransId="{4BEBA769-9AF5-4EBA-9CAF-39D78F1E0054}" sibTransId="{F3C5227B-16C4-42B3-B653-40ED0B109374}"/>
    <dgm:cxn modelId="{D91479CC-A106-4CC7-A5A2-36A5AA283868}" srcId="{51353E0F-50F7-48C8-A852-141DD016D862}" destId="{D5A36E6B-2B0B-4BC8-80B1-0CC8ADC7EA28}" srcOrd="6" destOrd="0" parTransId="{B9F2C6B0-BD7C-4847-A007-2979A0BDEC1C}" sibTransId="{D0195979-8FEB-4A14-91C7-5318CD02108E}"/>
    <dgm:cxn modelId="{BAD5B4D2-0402-430C-BCC1-2218DA5D853E}" type="presOf" srcId="{A078ACBC-A65B-40C6-BD07-2A4462AD8DE1}" destId="{7D5C2DC6-9ADA-4CA2-88C9-F9C7DC28F267}" srcOrd="0" destOrd="0" presId="urn:microsoft.com/office/officeart/2005/8/layout/radial6"/>
    <dgm:cxn modelId="{54FC97D8-006B-4ACC-BC1A-E77B6C08917B}" srcId="{51353E0F-50F7-48C8-A852-141DD016D862}" destId="{E970456B-EF9C-4C2D-86E4-ADE79544B179}" srcOrd="5" destOrd="0" parTransId="{C64E72E5-9876-4A5C-BB47-D3ED4C09F859}" sibTransId="{668EE93E-E104-4A01-977C-6CA7DB2E6CEE}"/>
    <dgm:cxn modelId="{ABEFF3DC-0F56-4810-9776-ABFF1B5F5F8C}" type="presOf" srcId="{055EA6B6-C20D-4F3B-B6CC-6F04B12F9B34}" destId="{996FEAA3-12C3-4E1F-8D46-F5088A088CC6}" srcOrd="0" destOrd="0" presId="urn:microsoft.com/office/officeart/2005/8/layout/radial6"/>
    <dgm:cxn modelId="{109976E3-C179-4DBF-8E5C-6D01D9D5EB3D}" srcId="{51353E0F-50F7-48C8-A852-141DD016D862}" destId="{157567AC-FE7F-4012-BE62-EB24632E820F}" srcOrd="2" destOrd="0" parTransId="{435091CA-919E-4094-B00A-93174F95F253}" sibTransId="{71E47DB3-1CB3-4F54-9DF4-D5891F12342B}"/>
    <dgm:cxn modelId="{D621A2E9-D6D0-40E8-8F67-E436B37DD175}" type="presOf" srcId="{3F083A96-FF48-41CB-A017-F2F9020C33E2}" destId="{58B5D7C8-F0BC-4178-B340-8DC89DE2F9C2}" srcOrd="0" destOrd="0" presId="urn:microsoft.com/office/officeart/2005/8/layout/radial6"/>
    <dgm:cxn modelId="{B4E853A6-C9EE-4D51-89E7-5E77A4777BF8}" type="presParOf" srcId="{8170AFBE-A5B6-4761-B94F-5AF9F8D8F2DD}" destId="{CB9DE946-5D15-4331-9791-53675F3B5B96}" srcOrd="0" destOrd="0" presId="urn:microsoft.com/office/officeart/2005/8/layout/radial6"/>
    <dgm:cxn modelId="{C24757B9-A55C-4944-9917-C8AAC0A1E7E5}" type="presParOf" srcId="{8170AFBE-A5B6-4761-B94F-5AF9F8D8F2DD}" destId="{84313BF9-0D6F-444C-8B57-6ED0E0D3C88F}" srcOrd="1" destOrd="0" presId="urn:microsoft.com/office/officeart/2005/8/layout/radial6"/>
    <dgm:cxn modelId="{C1474279-6FB9-4501-968A-4A9FC015F2E8}" type="presParOf" srcId="{8170AFBE-A5B6-4761-B94F-5AF9F8D8F2DD}" destId="{FFB055E2-4EA6-4A4A-B976-5379B0A55B03}" srcOrd="2" destOrd="0" presId="urn:microsoft.com/office/officeart/2005/8/layout/radial6"/>
    <dgm:cxn modelId="{34829E0B-2EA0-4EE0-86F6-07FFE48AEB75}" type="presParOf" srcId="{8170AFBE-A5B6-4761-B94F-5AF9F8D8F2DD}" destId="{7D5C2DC6-9ADA-4CA2-88C9-F9C7DC28F267}" srcOrd="3" destOrd="0" presId="urn:microsoft.com/office/officeart/2005/8/layout/radial6"/>
    <dgm:cxn modelId="{9F22C971-DD5A-47FD-94E5-6441CBFCD15A}" type="presParOf" srcId="{8170AFBE-A5B6-4761-B94F-5AF9F8D8F2DD}" destId="{17152E62-F564-4353-82AD-4A95FA1F18A3}" srcOrd="4" destOrd="0" presId="urn:microsoft.com/office/officeart/2005/8/layout/radial6"/>
    <dgm:cxn modelId="{A0E54E81-C044-45FB-B2F0-926D48D614BF}" type="presParOf" srcId="{8170AFBE-A5B6-4761-B94F-5AF9F8D8F2DD}" destId="{01A23A96-9B19-47BE-821F-A12026C8B26B}" srcOrd="5" destOrd="0" presId="urn:microsoft.com/office/officeart/2005/8/layout/radial6"/>
    <dgm:cxn modelId="{FF069AC6-A3F6-402A-A069-A119333C70EA}" type="presParOf" srcId="{8170AFBE-A5B6-4761-B94F-5AF9F8D8F2DD}" destId="{58B5D7C8-F0BC-4178-B340-8DC89DE2F9C2}" srcOrd="6" destOrd="0" presId="urn:microsoft.com/office/officeart/2005/8/layout/radial6"/>
    <dgm:cxn modelId="{C56C337F-68EA-4DBA-BEE2-02CE64E0E6E9}" type="presParOf" srcId="{8170AFBE-A5B6-4761-B94F-5AF9F8D8F2DD}" destId="{0F5AE634-A8E0-419E-8606-1CD3FD83E318}" srcOrd="7" destOrd="0" presId="urn:microsoft.com/office/officeart/2005/8/layout/radial6"/>
    <dgm:cxn modelId="{1A6200EA-ADB5-4128-B036-264487D03CC5}" type="presParOf" srcId="{8170AFBE-A5B6-4761-B94F-5AF9F8D8F2DD}" destId="{8C769149-B89C-4C41-A12A-4B7F581A9215}" srcOrd="8" destOrd="0" presId="urn:microsoft.com/office/officeart/2005/8/layout/radial6"/>
    <dgm:cxn modelId="{479EB5DD-CAB9-49DE-95BD-AACE83EDDA14}" type="presParOf" srcId="{8170AFBE-A5B6-4761-B94F-5AF9F8D8F2DD}" destId="{E0A2865D-F062-44AD-BB36-3D817B43B02E}" srcOrd="9" destOrd="0" presId="urn:microsoft.com/office/officeart/2005/8/layout/radial6"/>
    <dgm:cxn modelId="{D355801C-75B8-4BA8-AAB6-04467E3E5F58}" type="presParOf" srcId="{8170AFBE-A5B6-4761-B94F-5AF9F8D8F2DD}" destId="{5CA53B72-6AC9-4840-8121-EC0775865C4A}" srcOrd="10" destOrd="0" presId="urn:microsoft.com/office/officeart/2005/8/layout/radial6"/>
    <dgm:cxn modelId="{E8C02F87-9886-43AC-83D9-849880D5BE5C}" type="presParOf" srcId="{8170AFBE-A5B6-4761-B94F-5AF9F8D8F2DD}" destId="{98EDF2D6-F602-4B85-8F3D-9BA0F32C9685}" srcOrd="11" destOrd="0" presId="urn:microsoft.com/office/officeart/2005/8/layout/radial6"/>
    <dgm:cxn modelId="{469FA4E1-3B0E-4A3E-98F2-071D04A1A718}" type="presParOf" srcId="{8170AFBE-A5B6-4761-B94F-5AF9F8D8F2DD}" destId="{7EE2DAFC-3714-41AA-9CB3-242819FB22FC}" srcOrd="12" destOrd="0" presId="urn:microsoft.com/office/officeart/2005/8/layout/radial6"/>
    <dgm:cxn modelId="{0A10FDCE-9BE3-461E-8186-EAAD621A0E82}" type="presParOf" srcId="{8170AFBE-A5B6-4761-B94F-5AF9F8D8F2DD}" destId="{6F1D6816-4545-4204-B7FC-3A56A8FD1D06}" srcOrd="13" destOrd="0" presId="urn:microsoft.com/office/officeart/2005/8/layout/radial6"/>
    <dgm:cxn modelId="{FC7B7135-BD98-462C-B9C0-78C8B26E0F53}" type="presParOf" srcId="{8170AFBE-A5B6-4761-B94F-5AF9F8D8F2DD}" destId="{5284557F-BC66-4F0A-801E-036C93466337}" srcOrd="14" destOrd="0" presId="urn:microsoft.com/office/officeart/2005/8/layout/radial6"/>
    <dgm:cxn modelId="{00629F74-E4F8-4416-A1A8-E6CCD777C3F0}" type="presParOf" srcId="{8170AFBE-A5B6-4761-B94F-5AF9F8D8F2DD}" destId="{88832D9D-B22C-4826-921D-09A6AD165AFB}" srcOrd="15" destOrd="0" presId="urn:microsoft.com/office/officeart/2005/8/layout/radial6"/>
    <dgm:cxn modelId="{0DE304EB-CE49-476A-92BC-35389E6C39F4}" type="presParOf" srcId="{8170AFBE-A5B6-4761-B94F-5AF9F8D8F2DD}" destId="{55A3E8B3-3EF4-4E8C-A3B5-ED5E77A95BFF}" srcOrd="16" destOrd="0" presId="urn:microsoft.com/office/officeart/2005/8/layout/radial6"/>
    <dgm:cxn modelId="{DA349FFF-EEA6-47FD-94B7-2F20A1A3BB2F}" type="presParOf" srcId="{8170AFBE-A5B6-4761-B94F-5AF9F8D8F2DD}" destId="{8119AE13-4114-4202-9103-0BB74290B9B4}" srcOrd="17" destOrd="0" presId="urn:microsoft.com/office/officeart/2005/8/layout/radial6"/>
    <dgm:cxn modelId="{F0E88A37-4103-47C4-A3A3-37CA0E697481}" type="presParOf" srcId="{8170AFBE-A5B6-4761-B94F-5AF9F8D8F2DD}" destId="{6733BB35-8AF6-4B57-9FC1-7735A28CD1E3}" srcOrd="18" destOrd="0" presId="urn:microsoft.com/office/officeart/2005/8/layout/radial6"/>
    <dgm:cxn modelId="{191161AB-2CA3-4484-B9FD-8A165E3CEA0B}" type="presParOf" srcId="{8170AFBE-A5B6-4761-B94F-5AF9F8D8F2DD}" destId="{5DF1BB06-3CD6-484C-8269-5509C677B93B}" srcOrd="19" destOrd="0" presId="urn:microsoft.com/office/officeart/2005/8/layout/radial6"/>
    <dgm:cxn modelId="{A58F9799-1B0B-45C8-B0F2-2376204B9A3A}" type="presParOf" srcId="{8170AFBE-A5B6-4761-B94F-5AF9F8D8F2DD}" destId="{E9A76844-9AB2-4B09-8860-2A98E8F64C1A}" srcOrd="20" destOrd="0" presId="urn:microsoft.com/office/officeart/2005/8/layout/radial6"/>
    <dgm:cxn modelId="{02D1BC86-815A-4F2F-8AB7-AC6E30BBF815}" type="presParOf" srcId="{8170AFBE-A5B6-4761-B94F-5AF9F8D8F2DD}" destId="{260FF10C-F997-4DF3-87E8-6824EEB6073D}" srcOrd="21" destOrd="0" presId="urn:microsoft.com/office/officeart/2005/8/layout/radial6"/>
    <dgm:cxn modelId="{A2A5EF9E-1E02-4789-AECA-9871DFE43981}" type="presParOf" srcId="{8170AFBE-A5B6-4761-B94F-5AF9F8D8F2DD}" destId="{1C436E9F-DA42-4FF3-B157-A94ADF2E696A}" srcOrd="22" destOrd="0" presId="urn:microsoft.com/office/officeart/2005/8/layout/radial6"/>
    <dgm:cxn modelId="{CEBB1507-1D3D-42F3-8099-A7D6B972C40B}" type="presParOf" srcId="{8170AFBE-A5B6-4761-B94F-5AF9F8D8F2DD}" destId="{2463D1B9-3A86-48C1-A0B9-754AD63EE94F}" srcOrd="23" destOrd="0" presId="urn:microsoft.com/office/officeart/2005/8/layout/radial6"/>
    <dgm:cxn modelId="{FE9C0DCF-C705-488F-AA77-F5C5DF27A964}" type="presParOf" srcId="{8170AFBE-A5B6-4761-B94F-5AF9F8D8F2DD}" destId="{7DC6E633-6A63-45F7-BD00-72D506B758C8}" srcOrd="24" destOrd="0" presId="urn:microsoft.com/office/officeart/2005/8/layout/radial6"/>
    <dgm:cxn modelId="{F9958C9B-CBC9-4647-82D5-0DBBAD8702F6}" type="presParOf" srcId="{8170AFBE-A5B6-4761-B94F-5AF9F8D8F2DD}" destId="{EBB7B503-5A7F-4602-9882-737B913EB4D9}" srcOrd="25" destOrd="0" presId="urn:microsoft.com/office/officeart/2005/8/layout/radial6"/>
    <dgm:cxn modelId="{84C2A91F-590A-4E29-84C7-A421EF9AF57F}" type="presParOf" srcId="{8170AFBE-A5B6-4761-B94F-5AF9F8D8F2DD}" destId="{4CD99FFB-99D1-4F19-81DB-AE34AC34E2CC}" srcOrd="26" destOrd="0" presId="urn:microsoft.com/office/officeart/2005/8/layout/radial6"/>
    <dgm:cxn modelId="{992C0691-3F82-4D4E-8177-EC7CA7420D0B}" type="presParOf" srcId="{8170AFBE-A5B6-4761-B94F-5AF9F8D8F2DD}" destId="{F0A49AE7-4372-4D2C-B80D-BFA038D02DF1}" srcOrd="27" destOrd="0" presId="urn:microsoft.com/office/officeart/2005/8/layout/radial6"/>
    <dgm:cxn modelId="{845378AC-C852-4DA7-A3AD-E53372F8E729}" type="presParOf" srcId="{8170AFBE-A5B6-4761-B94F-5AF9F8D8F2DD}" destId="{8048BD03-6607-4843-8AEF-90B0784E6B79}" srcOrd="28" destOrd="0" presId="urn:microsoft.com/office/officeart/2005/8/layout/radial6"/>
    <dgm:cxn modelId="{45078192-5BE1-4DB1-B535-E576AC1DA18E}" type="presParOf" srcId="{8170AFBE-A5B6-4761-B94F-5AF9F8D8F2DD}" destId="{EFAB21CC-30DE-455E-A7A8-801979164085}" srcOrd="29" destOrd="0" presId="urn:microsoft.com/office/officeart/2005/8/layout/radial6"/>
    <dgm:cxn modelId="{FEF05DEE-A200-4445-A90F-F2AEDE279801}" type="presParOf" srcId="{8170AFBE-A5B6-4761-B94F-5AF9F8D8F2DD}" destId="{0A941015-FABD-4851-B0BC-4E1FEA8D931F}" srcOrd="30" destOrd="0" presId="urn:microsoft.com/office/officeart/2005/8/layout/radial6"/>
    <dgm:cxn modelId="{CB54BCFD-333A-4237-A980-11F93DFB8D73}" type="presParOf" srcId="{8170AFBE-A5B6-4761-B94F-5AF9F8D8F2DD}" destId="{DA03C479-680A-467D-ADD7-1AA3AD9D434B}" srcOrd="31" destOrd="0" presId="urn:microsoft.com/office/officeart/2005/8/layout/radial6"/>
    <dgm:cxn modelId="{4A470CFD-94C0-4CFA-A077-BDD2039AE4A5}" type="presParOf" srcId="{8170AFBE-A5B6-4761-B94F-5AF9F8D8F2DD}" destId="{235B12DD-1AB4-4B66-8386-E11AA0E9F27B}" srcOrd="32" destOrd="0" presId="urn:microsoft.com/office/officeart/2005/8/layout/radial6"/>
    <dgm:cxn modelId="{28D919EF-43F7-4738-A5B5-429E5BEFD7BD}" type="presParOf" srcId="{8170AFBE-A5B6-4761-B94F-5AF9F8D8F2DD}" destId="{B9EA9D70-F491-40B1-AE8F-F9340053FFBF}" srcOrd="33" destOrd="0" presId="urn:microsoft.com/office/officeart/2005/8/layout/radial6"/>
    <dgm:cxn modelId="{D760A259-6590-4CDE-A0D6-3C65F8741D09}" type="presParOf" srcId="{8170AFBE-A5B6-4761-B94F-5AF9F8D8F2DD}" destId="{CB5D3F25-376E-4AF3-A0D8-14449CD87E4F}" srcOrd="34" destOrd="0" presId="urn:microsoft.com/office/officeart/2005/8/layout/radial6"/>
    <dgm:cxn modelId="{45DF1BEC-09BE-4147-859D-AF6107E93FEB}" type="presParOf" srcId="{8170AFBE-A5B6-4761-B94F-5AF9F8D8F2DD}" destId="{C974B6C0-D01F-47C4-92B2-5D275DAF65B1}" srcOrd="35" destOrd="0" presId="urn:microsoft.com/office/officeart/2005/8/layout/radial6"/>
    <dgm:cxn modelId="{143B2D08-5B20-41B7-9CED-513F720B42DF}" type="presParOf" srcId="{8170AFBE-A5B6-4761-B94F-5AF9F8D8F2DD}" destId="{996FEAA3-12C3-4E1F-8D46-F5088A088CC6}" srcOrd="36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3911D-8D02-4477-8FA6-A62F619DD4EF}">
      <dsp:nvSpPr>
        <dsp:cNvPr id="0" name=""/>
        <dsp:cNvSpPr/>
      </dsp:nvSpPr>
      <dsp:spPr>
        <a:xfrm>
          <a:off x="1567852" y="1068447"/>
          <a:ext cx="1519198" cy="441749"/>
        </a:xfrm>
        <a:prstGeom prst="roundRect">
          <a:avLst/>
        </a:prstGeom>
        <a:solidFill>
          <a:srgbClr val="FFC000">
            <a:alpha val="90000"/>
          </a:srgbClr>
        </a:solidFill>
        <a:ln w="2540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содержание</a:t>
          </a:r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1589416" y="1090011"/>
        <a:ext cx="1476070" cy="398621"/>
      </dsp:txXfrm>
    </dsp:sp>
    <dsp:sp modelId="{7129CC6F-C7C6-4DF8-853E-4FDF960DB795}">
      <dsp:nvSpPr>
        <dsp:cNvPr id="0" name=""/>
        <dsp:cNvSpPr/>
      </dsp:nvSpPr>
      <dsp:spPr>
        <a:xfrm rot="16051636">
          <a:off x="2057675" y="819205"/>
          <a:ext cx="498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949" y="0"/>
              </a:lnTo>
            </a:path>
          </a:pathLst>
        </a:custGeom>
        <a:noFill/>
        <a:ln w="50800" cap="rnd" cmpd="sng" algn="ctr">
          <a:solidFill>
            <a:srgbClr val="002060"/>
          </a:solidFill>
          <a:prstDash val="solid"/>
          <a:miter lim="800000"/>
          <a:headEnd type="none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60B5E-B5D0-4F87-BB30-AA71E56134D4}">
      <dsp:nvSpPr>
        <dsp:cNvPr id="0" name=""/>
        <dsp:cNvSpPr/>
      </dsp:nvSpPr>
      <dsp:spPr>
        <a:xfrm>
          <a:off x="1532396" y="100907"/>
          <a:ext cx="1507724" cy="469055"/>
        </a:xfrm>
        <a:prstGeom prst="roundRect">
          <a:avLst/>
        </a:prstGeom>
        <a:solidFill>
          <a:schemeClr val="accent4">
            <a:lumMod val="20000"/>
            <a:lumOff val="80000"/>
            <a:alpha val="84286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55293" y="123804"/>
        <a:ext cx="1461930" cy="423261"/>
      </dsp:txXfrm>
    </dsp:sp>
    <dsp:sp modelId="{5DFC1DF6-1BB1-4632-AC7D-589A76CF0119}">
      <dsp:nvSpPr>
        <dsp:cNvPr id="0" name=""/>
        <dsp:cNvSpPr/>
      </dsp:nvSpPr>
      <dsp:spPr>
        <a:xfrm rot="19989969">
          <a:off x="2728949" y="921225"/>
          <a:ext cx="652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285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16CA7-497F-47CB-988D-347356B50593}">
      <dsp:nvSpPr>
        <dsp:cNvPr id="0" name=""/>
        <dsp:cNvSpPr/>
      </dsp:nvSpPr>
      <dsp:spPr>
        <a:xfrm>
          <a:off x="3225884" y="118481"/>
          <a:ext cx="1536269" cy="655521"/>
        </a:xfrm>
        <a:prstGeom prst="roundRect">
          <a:avLst/>
        </a:prstGeom>
        <a:solidFill>
          <a:schemeClr val="accent4">
            <a:lumMod val="20000"/>
            <a:lumOff val="80000"/>
            <a:alpha val="78571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Познавательно-исследовательская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57884" y="150481"/>
        <a:ext cx="1472269" cy="591521"/>
      </dsp:txXfrm>
    </dsp:sp>
    <dsp:sp modelId="{A9C3A775-B478-4C8D-A49D-1E2798849153}">
      <dsp:nvSpPr>
        <dsp:cNvPr id="0" name=""/>
        <dsp:cNvSpPr/>
      </dsp:nvSpPr>
      <dsp:spPr>
        <a:xfrm rot="1756657">
          <a:off x="2673471" y="1693714"/>
          <a:ext cx="750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0516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3811C-1628-4181-B4D2-8CF18EE82A80}">
      <dsp:nvSpPr>
        <dsp:cNvPr id="0" name=""/>
        <dsp:cNvSpPr/>
      </dsp:nvSpPr>
      <dsp:spPr>
        <a:xfrm>
          <a:off x="3245003" y="1877231"/>
          <a:ext cx="1414137" cy="645903"/>
        </a:xfrm>
        <a:prstGeom prst="roundRect">
          <a:avLst/>
        </a:prstGeom>
        <a:solidFill>
          <a:schemeClr val="accent4">
            <a:lumMod val="20000"/>
            <a:lumOff val="80000"/>
            <a:alpha val="72857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Восприятие художественной литературы и фольклора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6533" y="1908761"/>
        <a:ext cx="1351077" cy="582843"/>
      </dsp:txXfrm>
    </dsp:sp>
    <dsp:sp modelId="{10C4F23F-A764-4610-B6D7-F755CC90DC8F}">
      <dsp:nvSpPr>
        <dsp:cNvPr id="0" name=""/>
        <dsp:cNvSpPr/>
      </dsp:nvSpPr>
      <dsp:spPr>
        <a:xfrm rot="5565121">
          <a:off x="2030796" y="1782815"/>
          <a:ext cx="545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866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3E37C-3A0F-4BE1-8A33-F5AFEB6A2E68}">
      <dsp:nvSpPr>
        <dsp:cNvPr id="0" name=""/>
        <dsp:cNvSpPr/>
      </dsp:nvSpPr>
      <dsp:spPr>
        <a:xfrm>
          <a:off x="1711799" y="2055433"/>
          <a:ext cx="1134642" cy="478684"/>
        </a:xfrm>
        <a:prstGeom prst="roundRect">
          <a:avLst/>
        </a:prstGeom>
        <a:solidFill>
          <a:schemeClr val="accent4">
            <a:lumMod val="20000"/>
            <a:lumOff val="80000"/>
            <a:alpha val="67143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Музыкальная деятельность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5166" y="2078800"/>
        <a:ext cx="1087908" cy="431950"/>
      </dsp:txXfrm>
    </dsp:sp>
    <dsp:sp modelId="{13EA3071-3679-47DC-8325-B7B466CCC05E}">
      <dsp:nvSpPr>
        <dsp:cNvPr id="0" name=""/>
        <dsp:cNvSpPr/>
      </dsp:nvSpPr>
      <dsp:spPr>
        <a:xfrm rot="8728136">
          <a:off x="920246" y="1847795"/>
          <a:ext cx="11911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1130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B07FB-F754-4905-B6FE-5CC2C6E8ACDF}">
      <dsp:nvSpPr>
        <dsp:cNvPr id="0" name=""/>
        <dsp:cNvSpPr/>
      </dsp:nvSpPr>
      <dsp:spPr>
        <a:xfrm>
          <a:off x="109431" y="2185393"/>
          <a:ext cx="1423987" cy="280390"/>
        </a:xfrm>
        <a:prstGeom prst="roundRect">
          <a:avLst/>
        </a:prstGeom>
        <a:solidFill>
          <a:schemeClr val="accent4">
            <a:lumMod val="20000"/>
            <a:lumOff val="80000"/>
            <a:alpha val="61429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119" y="2199081"/>
        <a:ext cx="1396611" cy="253014"/>
      </dsp:txXfrm>
    </dsp:sp>
    <dsp:sp modelId="{06D27A83-23A0-409E-9930-038A9106677D}">
      <dsp:nvSpPr>
        <dsp:cNvPr id="0" name=""/>
        <dsp:cNvSpPr/>
      </dsp:nvSpPr>
      <dsp:spPr>
        <a:xfrm rot="10655529">
          <a:off x="1221397" y="1328544"/>
          <a:ext cx="346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607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DF21B-494E-4E64-B786-49476D539ED6}">
      <dsp:nvSpPr>
        <dsp:cNvPr id="0" name=""/>
        <dsp:cNvSpPr/>
      </dsp:nvSpPr>
      <dsp:spPr>
        <a:xfrm>
          <a:off x="0" y="1151542"/>
          <a:ext cx="1221550" cy="419931"/>
        </a:xfrm>
        <a:prstGeom prst="roundRect">
          <a:avLst/>
        </a:prstGeom>
        <a:solidFill>
          <a:schemeClr val="accent4">
            <a:lumMod val="20000"/>
            <a:lumOff val="80000"/>
            <a:alpha val="55714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Изобразительная деятельность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99" y="1172041"/>
        <a:ext cx="1180552" cy="378933"/>
      </dsp:txXfrm>
    </dsp:sp>
    <dsp:sp modelId="{452EB25B-148D-4F65-B6A8-6FAB84241C62}">
      <dsp:nvSpPr>
        <dsp:cNvPr id="0" name=""/>
        <dsp:cNvSpPr/>
      </dsp:nvSpPr>
      <dsp:spPr>
        <a:xfrm rot="12591609">
          <a:off x="1107353" y="845704"/>
          <a:ext cx="894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4758" y="0"/>
              </a:lnTo>
            </a:path>
          </a:pathLst>
        </a:custGeom>
        <a:noFill/>
        <a:ln w="50800" cap="flat" cmpd="sng" algn="ctr">
          <a:solidFill>
            <a:srgbClr val="00206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3F3E2-FA19-440E-9E11-67C08EBFE631}">
      <dsp:nvSpPr>
        <dsp:cNvPr id="0" name=""/>
        <dsp:cNvSpPr/>
      </dsp:nvSpPr>
      <dsp:spPr>
        <a:xfrm>
          <a:off x="257770" y="157844"/>
          <a:ext cx="1007785" cy="465116"/>
        </a:xfrm>
        <a:prstGeom prst="roundRect">
          <a:avLst/>
        </a:prstGeom>
        <a:solidFill>
          <a:schemeClr val="accent4">
            <a:lumMod val="20000"/>
            <a:lumOff val="80000"/>
            <a:alpha val="50000"/>
          </a:schemeClr>
        </a:solidFill>
        <a:ln w="19050"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475" y="180549"/>
        <a:ext cx="962375" cy="41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EAA3-12C3-4E1F-8D46-F5088A088CC6}">
      <dsp:nvSpPr>
        <dsp:cNvPr id="0" name=""/>
        <dsp:cNvSpPr/>
      </dsp:nvSpPr>
      <dsp:spPr>
        <a:xfrm>
          <a:off x="580077" y="186695"/>
          <a:ext cx="2749447" cy="2749447"/>
        </a:xfrm>
        <a:prstGeom prst="blockArc">
          <a:avLst>
            <a:gd name="adj1" fmla="val 10753969"/>
            <a:gd name="adj2" fmla="val 14245888"/>
            <a:gd name="adj3" fmla="val 229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EA9D70-F491-40B1-AE8F-F9340053FFBF}">
      <dsp:nvSpPr>
        <dsp:cNvPr id="0" name=""/>
        <dsp:cNvSpPr/>
      </dsp:nvSpPr>
      <dsp:spPr>
        <a:xfrm>
          <a:off x="245902" y="-687757"/>
          <a:ext cx="2749447" cy="2749447"/>
        </a:xfrm>
        <a:prstGeom prst="blockArc">
          <a:avLst>
            <a:gd name="adj1" fmla="val 602161"/>
            <a:gd name="adj2" fmla="val 8336291"/>
            <a:gd name="adj3" fmla="val 229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941015-FABD-4851-B0BC-4E1FEA8D931F}">
      <dsp:nvSpPr>
        <dsp:cNvPr id="0" name=""/>
        <dsp:cNvSpPr/>
      </dsp:nvSpPr>
      <dsp:spPr>
        <a:xfrm>
          <a:off x="512983" y="385442"/>
          <a:ext cx="2749447" cy="2749447"/>
        </a:xfrm>
        <a:prstGeom prst="blockArc">
          <a:avLst>
            <a:gd name="adj1" fmla="val 13103417"/>
            <a:gd name="adj2" fmla="val 19320843"/>
            <a:gd name="adj3" fmla="val 229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A49AE7-4372-4D2C-B80D-BFA038D02DF1}">
      <dsp:nvSpPr>
        <dsp:cNvPr id="0" name=""/>
        <dsp:cNvSpPr/>
      </dsp:nvSpPr>
      <dsp:spPr>
        <a:xfrm>
          <a:off x="593137" y="272978"/>
          <a:ext cx="2749447" cy="2749447"/>
        </a:xfrm>
        <a:prstGeom prst="blockArc">
          <a:avLst>
            <a:gd name="adj1" fmla="val 9198400"/>
            <a:gd name="adj2" fmla="val 12753900"/>
            <a:gd name="adj3" fmla="val 229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6E633-6A63-45F7-BD00-72D506B758C8}">
      <dsp:nvSpPr>
        <dsp:cNvPr id="0" name=""/>
        <dsp:cNvSpPr/>
      </dsp:nvSpPr>
      <dsp:spPr>
        <a:xfrm>
          <a:off x="561417" y="213604"/>
          <a:ext cx="2749447" cy="2749447"/>
        </a:xfrm>
        <a:prstGeom prst="blockArc">
          <a:avLst>
            <a:gd name="adj1" fmla="val 7278984"/>
            <a:gd name="adj2" fmla="val 9028092"/>
            <a:gd name="adj3" fmla="val 229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FF10C-F997-4DF3-87E8-6824EEB6073D}">
      <dsp:nvSpPr>
        <dsp:cNvPr id="0" name=""/>
        <dsp:cNvSpPr/>
      </dsp:nvSpPr>
      <dsp:spPr>
        <a:xfrm>
          <a:off x="461041" y="158196"/>
          <a:ext cx="2749447" cy="2749447"/>
        </a:xfrm>
        <a:prstGeom prst="blockArc">
          <a:avLst>
            <a:gd name="adj1" fmla="val 5229235"/>
            <a:gd name="adj2" fmla="val 6988854"/>
            <a:gd name="adj3" fmla="val 229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33BB35-8AF6-4B57-9FC1-7735A28CD1E3}">
      <dsp:nvSpPr>
        <dsp:cNvPr id="0" name=""/>
        <dsp:cNvSpPr/>
      </dsp:nvSpPr>
      <dsp:spPr>
        <a:xfrm>
          <a:off x="487522" y="157138"/>
          <a:ext cx="2749447" cy="2749447"/>
        </a:xfrm>
        <a:prstGeom prst="blockArc">
          <a:avLst>
            <a:gd name="adj1" fmla="val 3560128"/>
            <a:gd name="adj2" fmla="val 5296280"/>
            <a:gd name="adj3" fmla="val 229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832D9D-B22C-4826-921D-09A6AD165AFB}">
      <dsp:nvSpPr>
        <dsp:cNvPr id="0" name=""/>
        <dsp:cNvSpPr/>
      </dsp:nvSpPr>
      <dsp:spPr>
        <a:xfrm>
          <a:off x="478132" y="162757"/>
          <a:ext cx="2749447" cy="2749447"/>
        </a:xfrm>
        <a:prstGeom prst="blockArc">
          <a:avLst>
            <a:gd name="adj1" fmla="val 1817305"/>
            <a:gd name="adj2" fmla="val 3532448"/>
            <a:gd name="adj3" fmla="val 229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2DAFC-3714-41AA-9CB3-242819FB22FC}">
      <dsp:nvSpPr>
        <dsp:cNvPr id="0" name=""/>
        <dsp:cNvSpPr/>
      </dsp:nvSpPr>
      <dsp:spPr>
        <a:xfrm>
          <a:off x="419053" y="275770"/>
          <a:ext cx="2749447" cy="2749447"/>
        </a:xfrm>
        <a:prstGeom prst="blockArc">
          <a:avLst>
            <a:gd name="adj1" fmla="val 21384170"/>
            <a:gd name="adj2" fmla="val 1494585"/>
            <a:gd name="adj3" fmla="val 229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2865D-F062-44AD-BB36-3D817B43B02E}">
      <dsp:nvSpPr>
        <dsp:cNvPr id="0" name=""/>
        <dsp:cNvSpPr/>
      </dsp:nvSpPr>
      <dsp:spPr>
        <a:xfrm>
          <a:off x="416378" y="187802"/>
          <a:ext cx="2749447" cy="2749447"/>
        </a:xfrm>
        <a:prstGeom prst="blockArc">
          <a:avLst>
            <a:gd name="adj1" fmla="val 18223389"/>
            <a:gd name="adj2" fmla="val 6847"/>
            <a:gd name="adj3" fmla="val 229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B5D7C8-F0BC-4178-B340-8DC89DE2F9C2}">
      <dsp:nvSpPr>
        <dsp:cNvPr id="0" name=""/>
        <dsp:cNvSpPr/>
      </dsp:nvSpPr>
      <dsp:spPr>
        <a:xfrm>
          <a:off x="694262" y="330164"/>
          <a:ext cx="2749447" cy="2749447"/>
        </a:xfrm>
        <a:prstGeom prst="blockArc">
          <a:avLst>
            <a:gd name="adj1" fmla="val 15731638"/>
            <a:gd name="adj2" fmla="val 17431786"/>
            <a:gd name="adj3" fmla="val 229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5C2DC6-9ADA-4CA2-88C9-F9C7DC28F267}">
      <dsp:nvSpPr>
        <dsp:cNvPr id="0" name=""/>
        <dsp:cNvSpPr/>
      </dsp:nvSpPr>
      <dsp:spPr>
        <a:xfrm>
          <a:off x="293564" y="325460"/>
          <a:ext cx="2749447" cy="2749447"/>
        </a:xfrm>
        <a:prstGeom prst="blockArc">
          <a:avLst>
            <a:gd name="adj1" fmla="val 15053077"/>
            <a:gd name="adj2" fmla="val 16749079"/>
            <a:gd name="adj3" fmla="val 229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9DE946-5D15-4331-9791-53675F3B5B96}">
      <dsp:nvSpPr>
        <dsp:cNvPr id="0" name=""/>
        <dsp:cNvSpPr/>
      </dsp:nvSpPr>
      <dsp:spPr>
        <a:xfrm>
          <a:off x="613449" y="588127"/>
          <a:ext cx="2551102" cy="2195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МБДОУ МО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Краснодар «Детский сад </a:t>
          </a:r>
          <a:b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№ 234»</a:t>
          </a:r>
        </a:p>
      </dsp:txBody>
      <dsp:txXfrm>
        <a:off x="987049" y="909706"/>
        <a:ext cx="1803902" cy="1552723"/>
      </dsp:txXfrm>
    </dsp:sp>
    <dsp:sp modelId="{84313BF9-0D6F-444C-8B57-6ED0E0D3C88F}">
      <dsp:nvSpPr>
        <dsp:cNvPr id="0" name=""/>
        <dsp:cNvSpPr/>
      </dsp:nvSpPr>
      <dsp:spPr>
        <a:xfrm>
          <a:off x="864729" y="57633"/>
          <a:ext cx="717089" cy="717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№138»</a:t>
          </a:r>
        </a:p>
      </dsp:txBody>
      <dsp:txXfrm>
        <a:off x="969744" y="162648"/>
        <a:ext cx="507059" cy="507059"/>
      </dsp:txXfrm>
    </dsp:sp>
    <dsp:sp modelId="{17152E62-F564-4353-82AD-4A95FA1F18A3}">
      <dsp:nvSpPr>
        <dsp:cNvPr id="0" name=""/>
        <dsp:cNvSpPr/>
      </dsp:nvSpPr>
      <dsp:spPr>
        <a:xfrm>
          <a:off x="1525870" y="0"/>
          <a:ext cx="717089" cy="7170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№137»</a:t>
          </a:r>
        </a:p>
      </dsp:txBody>
      <dsp:txXfrm>
        <a:off x="1630885" y="105015"/>
        <a:ext cx="507059" cy="507059"/>
      </dsp:txXfrm>
    </dsp:sp>
    <dsp:sp modelId="{0F5AE634-A8E0-419E-8606-1CD3FD83E318}">
      <dsp:nvSpPr>
        <dsp:cNvPr id="0" name=""/>
        <dsp:cNvSpPr/>
      </dsp:nvSpPr>
      <dsp:spPr>
        <a:xfrm>
          <a:off x="2187011" y="73713"/>
          <a:ext cx="717089" cy="7170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№3»</a:t>
          </a:r>
        </a:p>
      </dsp:txBody>
      <dsp:txXfrm>
        <a:off x="2292026" y="178728"/>
        <a:ext cx="507059" cy="507059"/>
      </dsp:txXfrm>
    </dsp:sp>
    <dsp:sp modelId="{5CA53B72-6AC9-4840-8121-EC0775865C4A}">
      <dsp:nvSpPr>
        <dsp:cNvPr id="0" name=""/>
        <dsp:cNvSpPr/>
      </dsp:nvSpPr>
      <dsp:spPr>
        <a:xfrm>
          <a:off x="2791490" y="1206687"/>
          <a:ext cx="717089" cy="7170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 16»</a:t>
          </a:r>
        </a:p>
      </dsp:txBody>
      <dsp:txXfrm>
        <a:off x="2896505" y="1311702"/>
        <a:ext cx="507059" cy="507059"/>
      </dsp:txXfrm>
    </dsp:sp>
    <dsp:sp modelId="{6F1D6816-4545-4204-B7FC-3A56A8FD1D06}">
      <dsp:nvSpPr>
        <dsp:cNvPr id="0" name=""/>
        <dsp:cNvSpPr/>
      </dsp:nvSpPr>
      <dsp:spPr>
        <a:xfrm>
          <a:off x="2667749" y="1864319"/>
          <a:ext cx="717089" cy="7170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№162»</a:t>
          </a:r>
          <a:endParaRPr lang="ru-RU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2764" y="1969334"/>
        <a:ext cx="507059" cy="507059"/>
      </dsp:txXfrm>
    </dsp:sp>
    <dsp:sp modelId="{55A3E8B3-3EF4-4E8C-A3B5-ED5E77A95BFF}">
      <dsp:nvSpPr>
        <dsp:cNvPr id="0" name=""/>
        <dsp:cNvSpPr/>
      </dsp:nvSpPr>
      <dsp:spPr>
        <a:xfrm>
          <a:off x="2196772" y="2342230"/>
          <a:ext cx="717089" cy="717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«Цент -детский сад №46»</a:t>
          </a:r>
        </a:p>
      </dsp:txBody>
      <dsp:txXfrm>
        <a:off x="2301787" y="2447245"/>
        <a:ext cx="507059" cy="507059"/>
      </dsp:txXfrm>
    </dsp:sp>
    <dsp:sp modelId="{5DF1BB06-3CD6-484C-8269-5509C677B93B}">
      <dsp:nvSpPr>
        <dsp:cNvPr id="0" name=""/>
        <dsp:cNvSpPr/>
      </dsp:nvSpPr>
      <dsp:spPr>
        <a:xfrm>
          <a:off x="1544695" y="2531634"/>
          <a:ext cx="717089" cy="7170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ЦРР - детский сад № 9 ст. Старощербиновская</a:t>
          </a:r>
          <a:endParaRPr lang="ru-RU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9710" y="2636649"/>
        <a:ext cx="507059" cy="507059"/>
      </dsp:txXfrm>
    </dsp:sp>
    <dsp:sp modelId="{1C436E9F-DA42-4FF3-B157-A94ADF2E696A}">
      <dsp:nvSpPr>
        <dsp:cNvPr id="0" name=""/>
        <dsp:cNvSpPr/>
      </dsp:nvSpPr>
      <dsp:spPr>
        <a:xfrm>
          <a:off x="871270" y="2390735"/>
          <a:ext cx="717089" cy="7170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бюджетное дошкольное образовательное учреждение детский сад №2 города Хадыженска</a:t>
          </a:r>
        </a:p>
      </dsp:txBody>
      <dsp:txXfrm>
        <a:off x="976285" y="2495750"/>
        <a:ext cx="507059" cy="507059"/>
      </dsp:txXfrm>
    </dsp:sp>
    <dsp:sp modelId="{EBB7B503-5A7F-4602-9882-737B913EB4D9}">
      <dsp:nvSpPr>
        <dsp:cNvPr id="0" name=""/>
        <dsp:cNvSpPr/>
      </dsp:nvSpPr>
      <dsp:spPr>
        <a:xfrm>
          <a:off x="395210" y="1899611"/>
          <a:ext cx="717089" cy="7170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«Центр  -детский сад №101»</a:t>
          </a:r>
        </a:p>
      </dsp:txBody>
      <dsp:txXfrm>
        <a:off x="500225" y="2004626"/>
        <a:ext cx="507059" cy="507059"/>
      </dsp:txXfrm>
    </dsp:sp>
    <dsp:sp modelId="{8048BD03-6607-4843-8AEF-90B0784E6B79}">
      <dsp:nvSpPr>
        <dsp:cNvPr id="0" name=""/>
        <dsp:cNvSpPr/>
      </dsp:nvSpPr>
      <dsp:spPr>
        <a:xfrm>
          <a:off x="464029" y="557701"/>
          <a:ext cx="717089" cy="7170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МО г. Краснодар «Детский сад №112»</a:t>
          </a:r>
        </a:p>
      </dsp:txBody>
      <dsp:txXfrm>
        <a:off x="569044" y="662716"/>
        <a:ext cx="507059" cy="507059"/>
      </dsp:txXfrm>
    </dsp:sp>
    <dsp:sp modelId="{DA03C479-680A-467D-ADD7-1AA3AD9D434B}">
      <dsp:nvSpPr>
        <dsp:cNvPr id="0" name=""/>
        <dsp:cNvSpPr/>
      </dsp:nvSpPr>
      <dsp:spPr>
        <a:xfrm>
          <a:off x="2600223" y="565238"/>
          <a:ext cx="717089" cy="717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«Центр -детский сад №231»</a:t>
          </a:r>
          <a:endParaRPr lang="ru-RU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5238" y="670253"/>
        <a:ext cx="507059" cy="507059"/>
      </dsp:txXfrm>
    </dsp:sp>
    <dsp:sp modelId="{CB5D3F25-376E-4AF3-A0D8-14449CD87E4F}">
      <dsp:nvSpPr>
        <dsp:cNvPr id="0" name=""/>
        <dsp:cNvSpPr/>
      </dsp:nvSpPr>
      <dsp:spPr>
        <a:xfrm>
          <a:off x="237442" y="1221069"/>
          <a:ext cx="717089" cy="7170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МО г. Краснодар «Детский сад № 176 «Карандаш»</a:t>
          </a:r>
        </a:p>
      </dsp:txBody>
      <dsp:txXfrm>
        <a:off x="342457" y="1326084"/>
        <a:ext cx="507059" cy="50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6E1D3-2B68-4F44-AF65-BA723C10590A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0A68-828D-47B1-9BC7-38757A13F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60A68-828D-47B1-9BC7-38757A13FE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4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7115-9381-4899-8F31-30E1ED4E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0B767E-651D-47F2-836C-45B15C4A3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AF349-7A33-4827-8F7A-EBDAB8AA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6B468-C726-4072-BD52-26F49E4D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114EA-068F-4D84-BC66-8611EE99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0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624E5-9B24-4296-B2BD-042E4F51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D3E651-A163-42D0-BE29-B0CFF8059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5CC92-25E5-44CF-BF69-D28D0808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6EF8F-6527-43DE-BE7E-3DB3779D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C5F86-84D7-455C-BD3C-E7B8FB76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A534A-EE49-47D5-848B-EDAB4C6D1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BE6C2-7D5D-4FF7-A7C7-565669B6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5C11A-96D2-4D7E-8303-F7A8FC1F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46E66-6490-4BE0-96E6-07DF7CEE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C6883-2366-4B72-9E82-FA24734C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1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E3F2-D8CB-4372-B9D5-6EC98BE7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BF605-29A3-4D7C-85B8-5E73BD4EA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7901C-FE13-4B47-AE4F-2F7E7AFB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6B5CF-0D5B-40E0-AD81-3B8CC87B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A8B38-05AA-4BCF-88E8-DC71D0D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AB444-DC0B-45C8-912E-455D418F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A5D689-8CCC-48EE-8FE6-C8EFD0A7C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410D0-608B-4786-8EA9-F9B9F99B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6645-EC75-44B0-B737-338EE2A6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84A2F-7045-44DA-BDA6-73D13590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DD2-B888-4829-A6A8-B316273A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7DFFB-2AD5-4588-B113-16B5E5404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27D11-6B3A-4967-978E-A8B83EF36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12981-FF46-4938-93D5-5E4C463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5603E-B02C-4D44-AE57-5467779B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DB2905-2FCF-43BC-82C7-14B2CFF5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7874-B7CB-4EC2-81F2-073C6F80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4B8DB-C9F8-4D81-8064-53E2818C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3E68E1-9973-4C5E-B44B-4E3E31BBD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7D67E5-3770-4386-A8B2-99A2D0C25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884F7E-79A8-4BAD-BAC9-E502822E1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8D432F-BFBF-478B-A5AF-99EF4F94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CA6B18-984F-4EBE-9393-9B3D59CE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D88BFC-4B71-40A1-B82E-DFEA073C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CA016-B0F5-4839-B977-CB860A10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6652D8-FDC6-48C7-B2FD-2568F075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28B76-FBE6-4418-A9F7-25952CB0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474BD1-77FC-4892-AC49-1D9C98E0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6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DC346E-849E-4658-9DB4-9AEF356D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D99B99-3EC4-4B40-9ECA-E982A2F5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A970A-3789-4C95-B8ED-D7E2E04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8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F4533-EA68-4E00-BBF4-D8A1CADF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7D72E-D37C-4FA0-B5FA-57C2451B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D106A9-D190-4EE8-98EF-BFEF3A4C1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63568-815E-446A-B15F-27570763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8E688-494E-48F9-845A-FE8C48C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E4C3CB-1953-44B6-BB89-590AC69D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3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B7C08-43BE-429D-8906-0AD9AA9B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CEB866-0E57-448C-8DB1-211904815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0FCCB-7724-4023-879E-835AB8F15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699092-89D7-4013-94C3-99E350F1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36049-26F6-4538-BDC6-7C64C3BF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7B21F-AE87-42F8-968F-EC0389E5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6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4BF27-455E-47E4-9AA0-99C04E30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D23B4-BEF4-4CB9-AE0E-86F086D19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2F691-49E4-469B-84A6-5B315342A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AEE6-1B60-48B9-AEF1-D642069AD5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4A100-8720-4512-8567-3263DFF4B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FAFA61-FAD5-4D95-9621-1F019B365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6FAE-F59D-4620-99CA-7E1B5CD89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2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18" Type="http://schemas.microsoft.com/office/2007/relationships/diagramDrawing" Target="../diagrams/drawing2.xml"/><Relationship Id="rId26" Type="http://schemas.openxmlformats.org/officeDocument/2006/relationships/image" Target="../media/image14.png"/><Relationship Id="rId3" Type="http://schemas.openxmlformats.org/officeDocument/2006/relationships/diagramData" Target="../diagrams/data1.xml"/><Relationship Id="rId21" Type="http://schemas.openxmlformats.org/officeDocument/2006/relationships/image" Target="../media/image9.jpg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diagramColors" Target="../diagrams/colors2.xml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8.jpg"/><Relationship Id="rId2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24" Type="http://schemas.openxmlformats.org/officeDocument/2006/relationships/image" Target="../media/image12.jpg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2.xml"/><Relationship Id="rId23" Type="http://schemas.openxmlformats.org/officeDocument/2006/relationships/image" Target="../media/image11.jpg"/><Relationship Id="rId28" Type="http://schemas.openxmlformats.org/officeDocument/2006/relationships/image" Target="../media/image16.jpeg"/><Relationship Id="rId10" Type="http://schemas.openxmlformats.org/officeDocument/2006/relationships/image" Target="../media/image3.jpeg"/><Relationship Id="rId19" Type="http://schemas.openxmlformats.org/officeDocument/2006/relationships/image" Target="../media/image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diagramData" Target="../diagrams/data2.xml"/><Relationship Id="rId22" Type="http://schemas.openxmlformats.org/officeDocument/2006/relationships/image" Target="../media/image10.jpg"/><Relationship Id="rId27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7490F21D-286C-4C85-991B-C14AF0CB6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46368"/>
              </p:ext>
            </p:extLst>
          </p:nvPr>
        </p:nvGraphicFramePr>
        <p:xfrm>
          <a:off x="119817" y="1544998"/>
          <a:ext cx="4762154" cy="289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488F2F-BE44-4515-9EED-3A0DCFFEC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09" y="1108213"/>
            <a:ext cx="1384585" cy="21048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F10AB3-72CF-4BCD-AE50-46BD9358BB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" y="4216321"/>
            <a:ext cx="1618278" cy="130984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Изображение выглядит как стол, еда, компьютер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7D65BED-1A1A-4F59-A4C4-DCA68CF69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" y="5629278"/>
            <a:ext cx="1630389" cy="10869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AA95-24D4-4F94-B4AE-E7A674A733F1}"/>
              </a:ext>
            </a:extLst>
          </p:cNvPr>
          <p:cNvSpPr/>
          <p:nvPr/>
        </p:nvSpPr>
        <p:spPr>
          <a:xfrm>
            <a:off x="68054" y="833905"/>
            <a:ext cx="5459190" cy="7421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Инновационная значимость  проекта:</a:t>
            </a:r>
          </a:p>
          <a:p>
            <a:pPr marL="0" indent="0" algn="ctr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концептуальные основы технологий математического развития интегрированы в различные виды деятельности, в освоение детьми жизненного опыта, что сделало приобретение математических знаний необходимым и ценным для них</a:t>
            </a:r>
            <a:r>
              <a:rPr lang="ru-RU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позволило воспитать у дошкольника интерес к самому процессу познания математики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3">
            <a:extLst>
              <a:ext uri="{FF2B5EF4-FFF2-40B4-BE49-F238E27FC236}">
                <a16:creationId xmlns:a16="http://schemas.microsoft.com/office/drawing/2014/main" id="{7B20B452-EAD2-4E11-95B7-5830F100F441}"/>
              </a:ext>
            </a:extLst>
          </p:cNvPr>
          <p:cNvSpPr txBox="1">
            <a:spLocks/>
          </p:cNvSpPr>
          <p:nvPr/>
        </p:nvSpPr>
        <p:spPr>
          <a:xfrm>
            <a:off x="8405351" y="177593"/>
            <a:ext cx="3430627" cy="624015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развивающей предметно-пространственной среды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E:\Проект\2017\Фото\Все вместе\IMG_7456.JPG">
            <a:extLst>
              <a:ext uri="{FF2B5EF4-FFF2-40B4-BE49-F238E27FC236}">
                <a16:creationId xmlns:a16="http://schemas.microsoft.com/office/drawing/2014/main" id="{FB0A3A97-206D-4D54-874A-09C4BD03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26" y="901255"/>
            <a:ext cx="2071291" cy="13717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7E09730E-BB6B-4413-AEFA-C80C5D78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72" y="54229"/>
            <a:ext cx="1436472" cy="16663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34B45D5E-C20A-4FEF-80FC-752D6249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95" y="901255"/>
            <a:ext cx="1470121" cy="14407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23">
            <a:extLst>
              <a:ext uri="{FF2B5EF4-FFF2-40B4-BE49-F238E27FC236}">
                <a16:creationId xmlns:a16="http://schemas.microsoft.com/office/drawing/2014/main" id="{9ED817CF-5ADC-12A0-D62B-1C22DC4C8A02}"/>
              </a:ext>
            </a:extLst>
          </p:cNvPr>
          <p:cNvSpPr txBox="1">
            <a:spLocks/>
          </p:cNvSpPr>
          <p:nvPr/>
        </p:nvSpPr>
        <p:spPr>
          <a:xfrm>
            <a:off x="8431314" y="2434215"/>
            <a:ext cx="3678677" cy="646331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целью организации сетевого взаимодействия, как активной формы сотрудничества</a:t>
            </a:r>
            <a:r>
              <a:rPr lang="ru-RU" sz="12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была сформирована сеть участников</a:t>
            </a:r>
            <a:endParaRPr lang="ru-RU" sz="1200" b="1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9CD7A737-FAF0-89B7-B5FC-429ACE2E5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884471"/>
              </p:ext>
            </p:extLst>
          </p:nvPr>
        </p:nvGraphicFramePr>
        <p:xfrm>
          <a:off x="8568645" y="3172735"/>
          <a:ext cx="3751692" cy="315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Скругленный прямоугольник 23">
            <a:extLst>
              <a:ext uri="{FF2B5EF4-FFF2-40B4-BE49-F238E27FC236}">
                <a16:creationId xmlns:a16="http://schemas.microsoft.com/office/drawing/2014/main" id="{EC2B47F1-1E2A-C79F-B0AF-63C5D3F3FFF6}"/>
              </a:ext>
            </a:extLst>
          </p:cNvPr>
          <p:cNvSpPr txBox="1">
            <a:spLocks/>
          </p:cNvSpPr>
          <p:nvPr/>
        </p:nvSpPr>
        <p:spPr>
          <a:xfrm>
            <a:off x="6057262" y="4715757"/>
            <a:ext cx="2791941" cy="390684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разработки по теме проекта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7F9F215-7807-7997-1DC5-46CB562E1C04}"/>
              </a:ext>
            </a:extLst>
          </p:cNvPr>
          <p:cNvGrpSpPr/>
          <p:nvPr/>
        </p:nvGrpSpPr>
        <p:grpSpPr>
          <a:xfrm>
            <a:off x="1612446" y="4125513"/>
            <a:ext cx="4299554" cy="2737390"/>
            <a:chOff x="623115" y="286507"/>
            <a:chExt cx="8267162" cy="6265274"/>
          </a:xfrm>
        </p:grpSpPr>
        <p:sp>
          <p:nvSpPr>
            <p:cNvPr id="13" name="Восьмиугольник 12">
              <a:extLst>
                <a:ext uri="{FF2B5EF4-FFF2-40B4-BE49-F238E27FC236}">
                  <a16:creationId xmlns:a16="http://schemas.microsoft.com/office/drawing/2014/main" id="{8A8828B1-0297-D3CE-40B0-A7B71AE2C633}"/>
                </a:ext>
              </a:extLst>
            </p:cNvPr>
            <p:cNvSpPr/>
            <p:nvPr/>
          </p:nvSpPr>
          <p:spPr>
            <a:xfrm>
              <a:off x="703069" y="286507"/>
              <a:ext cx="8187208" cy="6265274"/>
            </a:xfrm>
            <a:prstGeom prst="octagon">
              <a:avLst/>
            </a:prstGeom>
            <a:solidFill>
              <a:srgbClr val="F5FD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8">
              <a:extLst>
                <a:ext uri="{FF2B5EF4-FFF2-40B4-BE49-F238E27FC236}">
                  <a16:creationId xmlns:a16="http://schemas.microsoft.com/office/drawing/2014/main" id="{2315072C-1AD5-249C-582C-064342FE1421}"/>
                </a:ext>
              </a:extLst>
            </p:cNvPr>
            <p:cNvSpPr/>
            <p:nvPr/>
          </p:nvSpPr>
          <p:spPr>
            <a:xfrm>
              <a:off x="6211417" y="3675485"/>
              <a:ext cx="2630678" cy="72680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«Исследовательская деятельность»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Скругленный прямоугольник 14">
              <a:extLst>
                <a:ext uri="{FF2B5EF4-FFF2-40B4-BE49-F238E27FC236}">
                  <a16:creationId xmlns:a16="http://schemas.microsoft.com/office/drawing/2014/main" id="{838A99F7-6870-9A80-B4EF-AE60538B5F96}"/>
                </a:ext>
              </a:extLst>
            </p:cNvPr>
            <p:cNvSpPr/>
            <p:nvPr/>
          </p:nvSpPr>
          <p:spPr>
            <a:xfrm>
              <a:off x="3120988" y="1752903"/>
              <a:ext cx="3116816" cy="1533563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</a:rPr>
                <a:t>Математическое развитие дошкольников</a:t>
              </a:r>
            </a:p>
          </p:txBody>
        </p:sp>
        <p:sp>
          <p:nvSpPr>
            <p:cNvPr id="25" name="Скругленный прямоугольник 23">
              <a:extLst>
                <a:ext uri="{FF2B5EF4-FFF2-40B4-BE49-F238E27FC236}">
                  <a16:creationId xmlns:a16="http://schemas.microsoft.com/office/drawing/2014/main" id="{34A27107-5C0C-A9E4-4335-9CEE3134259B}"/>
                </a:ext>
              </a:extLst>
            </p:cNvPr>
            <p:cNvSpPr/>
            <p:nvPr/>
          </p:nvSpPr>
          <p:spPr>
            <a:xfrm>
              <a:off x="3325815" y="494346"/>
              <a:ext cx="2885602" cy="110742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Клуб практической деятельности «Кубик Рубика»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" name="Скругленный прямоугольник 9">
              <a:extLst>
                <a:ext uri="{FF2B5EF4-FFF2-40B4-BE49-F238E27FC236}">
                  <a16:creationId xmlns:a16="http://schemas.microsoft.com/office/drawing/2014/main" id="{EDAC81A1-FE6E-5E53-2801-ABA02C83716D}"/>
                </a:ext>
              </a:extLst>
            </p:cNvPr>
            <p:cNvSpPr/>
            <p:nvPr/>
          </p:nvSpPr>
          <p:spPr>
            <a:xfrm>
              <a:off x="6411156" y="1702259"/>
              <a:ext cx="2044887" cy="78169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«Математика в движении»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" name="Скругленный прямоугольник 11">
              <a:extLst>
                <a:ext uri="{FF2B5EF4-FFF2-40B4-BE49-F238E27FC236}">
                  <a16:creationId xmlns:a16="http://schemas.microsoft.com/office/drawing/2014/main" id="{20EFE6ED-DE7E-2327-C11B-1E84480365F4}"/>
                </a:ext>
              </a:extLst>
            </p:cNvPr>
            <p:cNvSpPr/>
            <p:nvPr/>
          </p:nvSpPr>
          <p:spPr>
            <a:xfrm>
              <a:off x="623115" y="3626216"/>
              <a:ext cx="2440017" cy="8914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«Математический музей» 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0" name="Скругленный прямоугольник 12">
              <a:extLst>
                <a:ext uri="{FF2B5EF4-FFF2-40B4-BE49-F238E27FC236}">
                  <a16:creationId xmlns:a16="http://schemas.microsoft.com/office/drawing/2014/main" id="{8326E1B5-7E25-C216-566D-BD18A1D00B4F}"/>
                </a:ext>
              </a:extLst>
            </p:cNvPr>
            <p:cNvSpPr/>
            <p:nvPr/>
          </p:nvSpPr>
          <p:spPr>
            <a:xfrm>
              <a:off x="1044536" y="1831747"/>
              <a:ext cx="1957059" cy="72680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«Математика и творчество»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Скругленный прямоугольник 17">
              <a:extLst>
                <a:ext uri="{FF2B5EF4-FFF2-40B4-BE49-F238E27FC236}">
                  <a16:creationId xmlns:a16="http://schemas.microsoft.com/office/drawing/2014/main" id="{6007016E-301C-D54B-0A0E-7C2EA3D72973}"/>
                </a:ext>
              </a:extLst>
            </p:cNvPr>
            <p:cNvSpPr/>
            <p:nvPr/>
          </p:nvSpPr>
          <p:spPr>
            <a:xfrm>
              <a:off x="1044536" y="2704892"/>
              <a:ext cx="1957059" cy="72680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«Город мечты»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2" name="Скругленный прямоугольник 11">
              <a:extLst>
                <a:ext uri="{FF2B5EF4-FFF2-40B4-BE49-F238E27FC236}">
                  <a16:creationId xmlns:a16="http://schemas.microsoft.com/office/drawing/2014/main" id="{2BAD2C45-800B-81B0-3581-9D8B81F23D4A}"/>
                </a:ext>
              </a:extLst>
            </p:cNvPr>
            <p:cNvSpPr/>
            <p:nvPr/>
          </p:nvSpPr>
          <p:spPr>
            <a:xfrm>
              <a:off x="3139418" y="3431696"/>
              <a:ext cx="3234557" cy="19411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Проектная деятельность</a:t>
              </a:r>
            </a:p>
            <a:p>
              <a:pPr algn="ctr" eaLnBrk="1" hangingPunct="1">
                <a:defRPr/>
              </a:pPr>
              <a:r>
                <a:rPr lang="ru-RU" sz="900" b="1" i="1" dirty="0">
                  <a:solidFill>
                    <a:schemeClr val="accent4">
                      <a:lumMod val="50000"/>
                    </a:schemeClr>
                  </a:solidFill>
                </a:rPr>
                <a:t>«Дизайн и математика»</a:t>
              </a:r>
            </a:p>
            <a:p>
              <a:pPr algn="ctr" eaLnBrk="1" hangingPunct="1">
                <a:defRPr/>
              </a:pPr>
              <a:r>
                <a:rPr lang="ru-RU" sz="900" b="1" i="1" dirty="0">
                  <a:solidFill>
                    <a:schemeClr val="accent4">
                      <a:lumMod val="50000"/>
                    </a:schemeClr>
                  </a:solidFill>
                </a:rPr>
                <a:t>«Кулинария и математика»</a:t>
              </a:r>
            </a:p>
            <a:p>
              <a:pPr algn="ctr" eaLnBrk="1" hangingPunct="1">
                <a:defRPr/>
              </a:pPr>
              <a:r>
                <a:rPr lang="ru-RU" sz="900" b="1" i="1" dirty="0">
                  <a:solidFill>
                    <a:schemeClr val="accent4">
                      <a:lumMod val="50000"/>
                    </a:schemeClr>
                  </a:solidFill>
                </a:rPr>
                <a:t>«Математика в профессиях»</a:t>
              </a:r>
            </a:p>
          </p:txBody>
        </p:sp>
        <p:sp>
          <p:nvSpPr>
            <p:cNvPr id="33" name="Скругленный прямоугольник 13">
              <a:extLst>
                <a:ext uri="{FF2B5EF4-FFF2-40B4-BE49-F238E27FC236}">
                  <a16:creationId xmlns:a16="http://schemas.microsoft.com/office/drawing/2014/main" id="{12CB56D6-0856-6FD2-5500-775C3CA60304}"/>
                </a:ext>
              </a:extLst>
            </p:cNvPr>
            <p:cNvSpPr/>
            <p:nvPr/>
          </p:nvSpPr>
          <p:spPr>
            <a:xfrm>
              <a:off x="6363595" y="2590611"/>
              <a:ext cx="2376375" cy="8914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«Математические сказки» </a:t>
              </a:r>
              <a:endParaRPr lang="ru-RU" sz="10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4" name="Скругленный прямоугольник 3">
              <a:extLst>
                <a:ext uri="{FF2B5EF4-FFF2-40B4-BE49-F238E27FC236}">
                  <a16:creationId xmlns:a16="http://schemas.microsoft.com/office/drawing/2014/main" id="{350DB027-7327-23B8-11A7-BE57666224EC}"/>
                </a:ext>
              </a:extLst>
            </p:cNvPr>
            <p:cNvSpPr/>
            <p:nvPr/>
          </p:nvSpPr>
          <p:spPr>
            <a:xfrm>
              <a:off x="2331213" y="5572723"/>
              <a:ext cx="4752529" cy="675125"/>
            </a:xfrm>
            <a:prstGeom prst="roundRect">
              <a:avLst/>
            </a:prstGeom>
            <a:solidFill>
              <a:srgbClr val="F5F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Практико-ориентированное образование</a:t>
              </a:r>
            </a:p>
          </p:txBody>
        </p:sp>
      </p:grpSp>
      <p:pic>
        <p:nvPicPr>
          <p:cNvPr id="16" name="Объект 3">
            <a:extLst>
              <a:ext uri="{FF2B5EF4-FFF2-40B4-BE49-F238E27FC236}">
                <a16:creationId xmlns:a16="http://schemas.microsoft.com/office/drawing/2014/main" id="{66250268-C1AA-48CB-91BB-9E2570AFD9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4" y="2463604"/>
            <a:ext cx="2242557" cy="1502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9B2A901-1BBB-A312-E710-389EA5BA9F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37" y="5362750"/>
            <a:ext cx="696409" cy="994392"/>
          </a:xfrm>
          <a:prstGeom prst="rect">
            <a:avLst/>
          </a:prstGeom>
          <a:ln w="3175">
            <a:solidFill>
              <a:srgbClr val="7030A0"/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D36E04B-7041-CE1D-13B9-40502986A1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37" y="6023438"/>
            <a:ext cx="735147" cy="7449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6CFCF9A-736C-3293-910E-06AE3FCA72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93" y="5329125"/>
            <a:ext cx="696409" cy="10075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D7993A0-DFEA-C111-A17F-53AD092BE5F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62" y="5329124"/>
            <a:ext cx="730460" cy="100757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E390019-4037-CCDC-223E-867530FD36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31" y="5335713"/>
            <a:ext cx="745794" cy="9943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C5EDA50-6D35-6B38-7E38-19B90ACF156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09" y="3080546"/>
            <a:ext cx="71945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Скругленный прямоугольник 23">
            <a:extLst>
              <a:ext uri="{FF2B5EF4-FFF2-40B4-BE49-F238E27FC236}">
                <a16:creationId xmlns:a16="http://schemas.microsoft.com/office/drawing/2014/main" id="{F640CC30-8647-62AC-247E-9252E82A47A7}"/>
              </a:ext>
            </a:extLst>
          </p:cNvPr>
          <p:cNvSpPr txBox="1">
            <a:spLocks/>
          </p:cNvSpPr>
          <p:nvPr/>
        </p:nvSpPr>
        <p:spPr>
          <a:xfrm>
            <a:off x="5680332" y="4094263"/>
            <a:ext cx="3297158" cy="390684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мероприятиях в рамках проекта в 2023 году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681AB5B-CE94-50F9-0A71-8D9426215D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46" y="3936267"/>
            <a:ext cx="71945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75C71A06-ED82-BD80-0E3B-10110F93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202" y="1481776"/>
            <a:ext cx="896846" cy="12620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AAA220F-0AD8-3D82-CB8B-E9B02258FE6E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4" y="2380083"/>
            <a:ext cx="1068315" cy="9031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3509758-08F9-A0F0-C7E6-AB385E8889E8}"/>
              </a:ext>
            </a:extLst>
          </p:cNvPr>
          <p:cNvSpPr txBox="1"/>
          <p:nvPr/>
        </p:nvSpPr>
        <p:spPr>
          <a:xfrm>
            <a:off x="-184716" y="30706"/>
            <a:ext cx="5459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Годовой отчет</a:t>
            </a:r>
            <a:b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работе краевой инновационной площадки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2023 год</a:t>
            </a:r>
            <a:br>
              <a:rPr lang="ru-RU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«Математическое развитие дошкольников </a:t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непрерывного практико-ориентированного образования»</a:t>
            </a:r>
            <a:endParaRPr lang="ru-RU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67A99F-F0ED-7061-FAC7-769D049A4FF6}"/>
              </a:ext>
            </a:extLst>
          </p:cNvPr>
          <p:cNvSpPr txBox="1"/>
          <p:nvPr/>
        </p:nvSpPr>
        <p:spPr>
          <a:xfrm>
            <a:off x="6343926" y="6395901"/>
            <a:ext cx="5459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Ольга Николаевна Кулакова, заведующий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проекта: Наталья Алексеевна Чернякова, старший воспитатель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51" name="Рисунок 50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D292A75-0174-A552-F2F1-1B9243DEED5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13261" r="747" b="16495"/>
          <a:stretch/>
        </p:blipFill>
        <p:spPr>
          <a:xfrm>
            <a:off x="5213410" y="120125"/>
            <a:ext cx="795915" cy="8192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815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344</Words>
  <Application>Microsoft Office PowerPoint</Application>
  <PresentationFormat>Широкоэкранный</PresentationFormat>
  <Paragraphs>48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деятельности краевой инновационной площадки  по теме «Математическое развитие дошкольников в системе непрерывного  практико-ориентированного образования»</dc:title>
  <dc:creator>234 ДОУ</dc:creator>
  <cp:lastModifiedBy>234 ДОУ</cp:lastModifiedBy>
  <cp:revision>17</cp:revision>
  <dcterms:created xsi:type="dcterms:W3CDTF">2022-01-13T13:33:37Z</dcterms:created>
  <dcterms:modified xsi:type="dcterms:W3CDTF">2023-09-12T11:09:16Z</dcterms:modified>
</cp:coreProperties>
</file>